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BCF-5E75-484A-A1E5-AE379F612AF5}" type="datetimeFigureOut">
              <a:rPr lang="pt-PT" smtClean="0"/>
              <a:t>24/04/2019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17F9-245E-4C63-96DD-F9CFF745FA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63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BCF-5E75-484A-A1E5-AE379F612AF5}" type="datetimeFigureOut">
              <a:rPr lang="pt-PT" smtClean="0"/>
              <a:t>24/04/2019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17F9-245E-4C63-96DD-F9CFF745FA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985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BCF-5E75-484A-A1E5-AE379F612AF5}" type="datetimeFigureOut">
              <a:rPr lang="pt-PT" smtClean="0"/>
              <a:t>24/04/2019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17F9-245E-4C63-96DD-F9CFF745FA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152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BCF-5E75-484A-A1E5-AE379F612AF5}" type="datetimeFigureOut">
              <a:rPr lang="pt-PT" smtClean="0"/>
              <a:t>24/04/2019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17F9-245E-4C63-96DD-F9CFF745FA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779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BCF-5E75-484A-A1E5-AE379F612AF5}" type="datetimeFigureOut">
              <a:rPr lang="pt-PT" smtClean="0"/>
              <a:t>24/04/2019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17F9-245E-4C63-96DD-F9CFF745FA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36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BCF-5E75-484A-A1E5-AE379F612AF5}" type="datetimeFigureOut">
              <a:rPr lang="pt-PT" smtClean="0"/>
              <a:t>24/04/2019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17F9-245E-4C63-96DD-F9CFF745FA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65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BCF-5E75-484A-A1E5-AE379F612AF5}" type="datetimeFigureOut">
              <a:rPr lang="pt-PT" smtClean="0"/>
              <a:t>24/04/2019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17F9-245E-4C63-96DD-F9CFF745FA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842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BCF-5E75-484A-A1E5-AE379F612AF5}" type="datetimeFigureOut">
              <a:rPr lang="pt-PT" smtClean="0"/>
              <a:t>24/04/2019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17F9-245E-4C63-96DD-F9CFF745FA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904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BCF-5E75-484A-A1E5-AE379F612AF5}" type="datetimeFigureOut">
              <a:rPr lang="pt-PT" smtClean="0"/>
              <a:t>24/04/2019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17F9-245E-4C63-96DD-F9CFF745FA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89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BCF-5E75-484A-A1E5-AE379F612AF5}" type="datetimeFigureOut">
              <a:rPr lang="pt-PT" smtClean="0"/>
              <a:t>24/04/2019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17F9-245E-4C63-96DD-F9CFF745FA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066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1BCF-5E75-484A-A1E5-AE379F612AF5}" type="datetimeFigureOut">
              <a:rPr lang="pt-PT" smtClean="0"/>
              <a:t>24/04/2019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A17F9-245E-4C63-96DD-F9CFF745FA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22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01BCF-5E75-484A-A1E5-AE379F612AF5}" type="datetimeFigureOut">
              <a:rPr lang="pt-PT" smtClean="0"/>
              <a:t>24/04/2019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17F9-245E-4C63-96DD-F9CFF745FA1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373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5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618962" y="2170090"/>
            <a:ext cx="357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Maximizar Satisfação Global </a:t>
            </a:r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83346" y="1062942"/>
            <a:ext cx="652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Hierarquia dos objetivos fundamentais (no contexto do </a:t>
            </a:r>
            <a:r>
              <a:rPr lang="pt-PT" dirty="0" err="1" smtClean="0"/>
              <a:t>McDonalds</a:t>
            </a:r>
            <a:r>
              <a:rPr lang="pt-PT" dirty="0" smtClean="0"/>
              <a:t>)</a:t>
            </a:r>
            <a:endParaRPr lang="pt-PT" dirty="0"/>
          </a:p>
        </p:txBody>
      </p:sp>
      <p:grpSp>
        <p:nvGrpSpPr>
          <p:cNvPr id="23" name="Grupo 22"/>
          <p:cNvGrpSpPr/>
          <p:nvPr/>
        </p:nvGrpSpPr>
        <p:grpSpPr>
          <a:xfrm>
            <a:off x="3601795" y="2555380"/>
            <a:ext cx="2650897" cy="1024947"/>
            <a:chOff x="3601795" y="2555380"/>
            <a:chExt cx="2650897" cy="1534736"/>
          </a:xfrm>
        </p:grpSpPr>
        <p:cxnSp>
          <p:nvCxnSpPr>
            <p:cNvPr id="9" name="Conexão em ângulos retos 8"/>
            <p:cNvCxnSpPr/>
            <p:nvPr/>
          </p:nvCxnSpPr>
          <p:spPr>
            <a:xfrm rot="16200000" flipH="1">
              <a:off x="4887532" y="2691684"/>
              <a:ext cx="1468192" cy="126212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xão em ângulos retos 15"/>
            <p:cNvCxnSpPr/>
            <p:nvPr/>
          </p:nvCxnSpPr>
          <p:spPr>
            <a:xfrm rot="5400000">
              <a:off x="3528811" y="2628364"/>
              <a:ext cx="1534736" cy="138876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aixaDeTexto 17"/>
          <p:cNvSpPr txBox="1"/>
          <p:nvPr/>
        </p:nvSpPr>
        <p:spPr>
          <a:xfrm>
            <a:off x="2633729" y="3645722"/>
            <a:ext cx="177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Maximizar Lucro 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849392" y="3645722"/>
            <a:ext cx="315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Maximizar Satisfação do Cliente</a:t>
            </a:r>
          </a:p>
        </p:txBody>
      </p:sp>
      <p:cxnSp>
        <p:nvCxnSpPr>
          <p:cNvPr id="21" name="Conexão reta 20"/>
          <p:cNvCxnSpPr>
            <a:stCxn id="19" idx="2"/>
            <a:endCxn id="22" idx="0"/>
          </p:cNvCxnSpPr>
          <p:nvPr/>
        </p:nvCxnSpPr>
        <p:spPr>
          <a:xfrm>
            <a:off x="6425112" y="4015054"/>
            <a:ext cx="0" cy="604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463855" y="4619331"/>
            <a:ext cx="192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Opinião do Cliente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6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506869" y="228286"/>
            <a:ext cx="178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Satisfação Global</a:t>
            </a:r>
            <a:endParaRPr lang="pt-PT" dirty="0"/>
          </a:p>
        </p:txBody>
      </p:sp>
      <p:sp>
        <p:nvSpPr>
          <p:cNvPr id="8" name="CaixaDeTexto 7"/>
          <p:cNvSpPr txBox="1"/>
          <p:nvPr/>
        </p:nvSpPr>
        <p:spPr>
          <a:xfrm>
            <a:off x="2038405" y="1227752"/>
            <a:ext cx="232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Maximização do Lucro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763295" y="1228477"/>
            <a:ext cx="283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Maximizar satisfação Cliente</a:t>
            </a:r>
            <a:endParaRPr lang="pt-PT" dirty="0"/>
          </a:p>
        </p:txBody>
      </p:sp>
      <p:cxnSp>
        <p:nvCxnSpPr>
          <p:cNvPr id="15" name="Conexão reta unidirecional 14"/>
          <p:cNvCxnSpPr>
            <a:stCxn id="21" idx="0"/>
          </p:cNvCxnSpPr>
          <p:nvPr/>
        </p:nvCxnSpPr>
        <p:spPr>
          <a:xfrm flipV="1">
            <a:off x="2393266" y="1597084"/>
            <a:ext cx="504480" cy="844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47819" y="2441372"/>
            <a:ext cx="389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Maximizar Venda de Hambúrgueres </a:t>
            </a:r>
            <a:endParaRPr lang="pt-PT" dirty="0"/>
          </a:p>
        </p:txBody>
      </p:sp>
      <p:cxnSp>
        <p:nvCxnSpPr>
          <p:cNvPr id="23" name="Conexão reta unidirecional 22"/>
          <p:cNvCxnSpPr>
            <a:stCxn id="25" idx="0"/>
            <a:endCxn id="21" idx="2"/>
          </p:cNvCxnSpPr>
          <p:nvPr/>
        </p:nvCxnSpPr>
        <p:spPr>
          <a:xfrm flipV="1">
            <a:off x="2241845" y="2810704"/>
            <a:ext cx="151421" cy="13045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322946" y="4115279"/>
            <a:ext cx="1837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Negociar as</a:t>
            </a:r>
          </a:p>
          <a:p>
            <a:r>
              <a:rPr lang="pt-PT" dirty="0" smtClean="0"/>
              <a:t> matérias-primas </a:t>
            </a:r>
          </a:p>
          <a:p>
            <a:r>
              <a:rPr lang="pt-PT" dirty="0" smtClean="0"/>
              <a:t>com os fornecedores</a:t>
            </a:r>
          </a:p>
        </p:txBody>
      </p:sp>
      <p:cxnSp>
        <p:nvCxnSpPr>
          <p:cNvPr id="27" name="Conexão reta unidirecional 26"/>
          <p:cNvCxnSpPr/>
          <p:nvPr/>
        </p:nvCxnSpPr>
        <p:spPr>
          <a:xfrm flipH="1" flipV="1">
            <a:off x="3112229" y="2833550"/>
            <a:ext cx="467729" cy="1303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3074074" y="4182273"/>
            <a:ext cx="1561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Escolha do Produto</a:t>
            </a:r>
          </a:p>
        </p:txBody>
      </p:sp>
      <p:cxnSp>
        <p:nvCxnSpPr>
          <p:cNvPr id="34" name="Conexão reta unidirecional 33"/>
          <p:cNvCxnSpPr>
            <a:stCxn id="35" idx="0"/>
          </p:cNvCxnSpPr>
          <p:nvPr/>
        </p:nvCxnSpPr>
        <p:spPr>
          <a:xfrm flipV="1">
            <a:off x="614898" y="2833548"/>
            <a:ext cx="532136" cy="12623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-17880" y="4095933"/>
            <a:ext cx="126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Investir em publicidade</a:t>
            </a:r>
            <a:endParaRPr lang="pt-PT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294595" y="2486161"/>
            <a:ext cx="279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Manter Nível de Serviço </a:t>
            </a:r>
            <a:endParaRPr lang="pt-PT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7630444" y="4253779"/>
            <a:ext cx="1657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Reforçar a diversidade de Produtos</a:t>
            </a:r>
            <a:endParaRPr lang="pt-PT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4335545" y="4162113"/>
            <a:ext cx="1650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Diminuir </a:t>
            </a:r>
          </a:p>
          <a:p>
            <a:r>
              <a:rPr lang="pt-PT" dirty="0" smtClean="0"/>
              <a:t>Filas de Espera</a:t>
            </a:r>
            <a:endParaRPr lang="pt-PT" dirty="0"/>
          </a:p>
        </p:txBody>
      </p:sp>
      <p:sp>
        <p:nvSpPr>
          <p:cNvPr id="108" name="CaixaDeTexto 107"/>
          <p:cNvSpPr txBox="1"/>
          <p:nvPr/>
        </p:nvSpPr>
        <p:spPr>
          <a:xfrm>
            <a:off x="5892577" y="4182109"/>
            <a:ext cx="1444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Maximizar a</a:t>
            </a:r>
          </a:p>
          <a:p>
            <a:r>
              <a:rPr lang="pt-PT" dirty="0" smtClean="0"/>
              <a:t> Qualidade</a:t>
            </a:r>
          </a:p>
          <a:p>
            <a:r>
              <a:rPr lang="pt-PT" dirty="0" smtClean="0"/>
              <a:t> dos Produtos</a:t>
            </a:r>
            <a:endParaRPr lang="pt-PT" dirty="0"/>
          </a:p>
        </p:txBody>
      </p:sp>
      <p:sp>
        <p:nvSpPr>
          <p:cNvPr id="122" name="CaixaDeTexto 121"/>
          <p:cNvSpPr txBox="1"/>
          <p:nvPr/>
        </p:nvSpPr>
        <p:spPr>
          <a:xfrm>
            <a:off x="8708551" y="2441372"/>
            <a:ext cx="298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Maximizar a Qualidade do Atendimento</a:t>
            </a:r>
            <a:endParaRPr lang="pt-PT" dirty="0"/>
          </a:p>
        </p:txBody>
      </p:sp>
      <p:sp>
        <p:nvSpPr>
          <p:cNvPr id="127" name="CaixaDeTexto 126"/>
          <p:cNvSpPr txBox="1"/>
          <p:nvPr/>
        </p:nvSpPr>
        <p:spPr>
          <a:xfrm>
            <a:off x="9487864" y="4253779"/>
            <a:ext cx="196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Dar Formação aos Colaboradores</a:t>
            </a:r>
            <a:endParaRPr lang="pt-PT" dirty="0"/>
          </a:p>
        </p:txBody>
      </p:sp>
      <p:cxnSp>
        <p:nvCxnSpPr>
          <p:cNvPr id="129" name="Conexão reta unidirecional 128"/>
          <p:cNvCxnSpPr>
            <a:stCxn id="8" idx="0"/>
            <a:endCxn id="4" idx="1"/>
          </p:cNvCxnSpPr>
          <p:nvPr/>
        </p:nvCxnSpPr>
        <p:spPr>
          <a:xfrm flipV="1">
            <a:off x="3203207" y="412952"/>
            <a:ext cx="1303662" cy="81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xão reta unidirecional 129"/>
          <p:cNvCxnSpPr>
            <a:stCxn id="13" idx="0"/>
            <a:endCxn id="4" idx="3"/>
          </p:cNvCxnSpPr>
          <p:nvPr/>
        </p:nvCxnSpPr>
        <p:spPr>
          <a:xfrm flipH="1" flipV="1">
            <a:off x="6287100" y="412952"/>
            <a:ext cx="895622" cy="815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xão reta unidirecional 130"/>
          <p:cNvCxnSpPr/>
          <p:nvPr/>
        </p:nvCxnSpPr>
        <p:spPr>
          <a:xfrm flipH="1" flipV="1">
            <a:off x="3523772" y="1597085"/>
            <a:ext cx="1338003" cy="844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xão reta unidirecional 131"/>
          <p:cNvCxnSpPr/>
          <p:nvPr/>
        </p:nvCxnSpPr>
        <p:spPr>
          <a:xfrm flipV="1">
            <a:off x="6175420" y="1610375"/>
            <a:ext cx="613220" cy="8771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xão reta unidirecional 132"/>
          <p:cNvCxnSpPr>
            <a:stCxn id="75" idx="0"/>
          </p:cNvCxnSpPr>
          <p:nvPr/>
        </p:nvCxnSpPr>
        <p:spPr>
          <a:xfrm flipV="1">
            <a:off x="8459440" y="3142445"/>
            <a:ext cx="1028424" cy="1111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xão reta unidirecional 133"/>
          <p:cNvCxnSpPr>
            <a:stCxn id="103" idx="0"/>
          </p:cNvCxnSpPr>
          <p:nvPr/>
        </p:nvCxnSpPr>
        <p:spPr>
          <a:xfrm flipV="1">
            <a:off x="5160983" y="2961959"/>
            <a:ext cx="312163" cy="1200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xão reta unidirecional 134"/>
          <p:cNvCxnSpPr>
            <a:stCxn id="108" idx="0"/>
          </p:cNvCxnSpPr>
          <p:nvPr/>
        </p:nvCxnSpPr>
        <p:spPr>
          <a:xfrm flipH="1" flipV="1">
            <a:off x="5996834" y="2977503"/>
            <a:ext cx="618017" cy="1204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xão reta unidirecional 135"/>
          <p:cNvCxnSpPr/>
          <p:nvPr/>
        </p:nvCxnSpPr>
        <p:spPr>
          <a:xfrm flipH="1" flipV="1">
            <a:off x="7949845" y="1658126"/>
            <a:ext cx="1883175" cy="645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xão reta unidirecional 136"/>
          <p:cNvCxnSpPr>
            <a:stCxn id="127" idx="0"/>
            <a:endCxn id="122" idx="2"/>
          </p:cNvCxnSpPr>
          <p:nvPr/>
        </p:nvCxnSpPr>
        <p:spPr>
          <a:xfrm flipH="1" flipV="1">
            <a:off x="10202501" y="3087703"/>
            <a:ext cx="267377" cy="1166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xão reta unidirecional 210"/>
          <p:cNvCxnSpPr>
            <a:stCxn id="28" idx="0"/>
            <a:endCxn id="122" idx="1"/>
          </p:cNvCxnSpPr>
          <p:nvPr/>
        </p:nvCxnSpPr>
        <p:spPr>
          <a:xfrm flipV="1">
            <a:off x="3855038" y="2764538"/>
            <a:ext cx="4853513" cy="14177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76</Words>
  <Application>Microsoft Office PowerPoint</Application>
  <PresentationFormat>Ecrã Panorâmico</PresentationFormat>
  <Paragraphs>23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Célia Natália Lemos Figueiredo</dc:creator>
  <cp:lastModifiedBy>Célia Natália Lemos Figueiredo</cp:lastModifiedBy>
  <cp:revision>6</cp:revision>
  <dcterms:created xsi:type="dcterms:W3CDTF">2019-04-24T10:14:00Z</dcterms:created>
  <dcterms:modified xsi:type="dcterms:W3CDTF">2019-04-24T16:47:39Z</dcterms:modified>
</cp:coreProperties>
</file>