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0FFC-E5A4-4B76-8187-60E5249649A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740612" y="853544"/>
            <a:ext cx="0" cy="515101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10572" y="3078480"/>
            <a:ext cx="866702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3280" y="107519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ax,ay,az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4086" y="5082539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z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12897" y="3093616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15858" y="1783080"/>
            <a:ext cx="5644154" cy="259080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15858" y="731520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3990" y="2786777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Largura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68258" y="91440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622" y="4283600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bx,by,bz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51286" y="430831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cx,cy,cz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9922" y="1099623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dx,dy,dz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7935" y="2403332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P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px,py,pz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788995" y="1661057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4055" y="4258344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427794" y="1678989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427793" y="4225515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08394" y="2932851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6732580" y="666259"/>
            <a:ext cx="0" cy="503350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10572" y="3078480"/>
            <a:ext cx="866702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44086" y="539474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12897" y="3093616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15858" y="1783080"/>
            <a:ext cx="5644154" cy="259080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15858" y="685800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8258" y="76200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53990" y="2786777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Altura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3280" y="107519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ax,ay,az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4622" y="4283600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bx,by,bz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51286" y="430831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cx,cy,cz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69922" y="1099623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dx,dy,dz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7935" y="2403332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P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px,py,pz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88995" y="1661057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4055" y="4258344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427794" y="1678989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427793" y="4225515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08394" y="2932851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6705600" y="838200"/>
            <a:ext cx="0" cy="57607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18360" y="3459480"/>
            <a:ext cx="8714192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60252" y="2148840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05575" y="1087011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48697" y="3459480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z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54898" y="2148840"/>
            <a:ext cx="5644154" cy="259080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4898" y="716280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07298" y="106680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93030" y="3152537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Altura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06327" y="2019300"/>
            <a:ext cx="0" cy="284988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6966" y="1471048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ax,ay,az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8308" y="467945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bx,by,bz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4972" y="4704168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cx,cy,cz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03608" y="1495477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dx,dy,dz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1621" y="2799186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P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px,py,pz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68512" y="2060720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63572" y="4658007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94954" y="2053938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407310" y="4625178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87911" y="3332514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8842" y="979055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60252" y="2204605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60252" y="979056"/>
            <a:ext cx="1128590" cy="1247138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427210" y="979056"/>
            <a:ext cx="1200432" cy="1295399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486924" y="3569856"/>
            <a:ext cx="1140718" cy="1253431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1850" y="2296045"/>
            <a:ext cx="4785360" cy="188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88842" y="3569855"/>
            <a:ext cx="4510210" cy="0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26919" y="3555769"/>
            <a:ext cx="1128590" cy="1169785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88842" y="2148840"/>
            <a:ext cx="0" cy="1421015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83488" y="710402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35888" y="70322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829800" y="3733800"/>
            <a:ext cx="1066800" cy="125707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637963">
            <a:off x="9879741" y="4254214"/>
            <a:ext cx="160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Largura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927080" y="1018141"/>
            <a:ext cx="0" cy="2372927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10544041" y="1807306"/>
            <a:ext cx="160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Altura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22788" y="2204604"/>
            <a:ext cx="4766" cy="101257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94917" y="3186702"/>
            <a:ext cx="148898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927554" y="3171461"/>
            <a:ext cx="900000" cy="9000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81157" y="3036686"/>
            <a:ext cx="4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30627" y="2372305"/>
            <a:ext cx="4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16822" y="3800427"/>
            <a:ext cx="4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4711212" y="1392668"/>
            <a:ext cx="788458" cy="61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929128" y="3156312"/>
            <a:ext cx="788458" cy="61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9652953" y="2523219"/>
            <a:ext cx="788458" cy="61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53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24" y="1239729"/>
            <a:ext cx="6210516" cy="41889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211908" y="3333834"/>
            <a:ext cx="0" cy="3127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27148" y="3333834"/>
            <a:ext cx="3678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227148" y="3333834"/>
            <a:ext cx="0" cy="172584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2388" y="3333834"/>
            <a:ext cx="1209972" cy="120768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11908" y="4511042"/>
            <a:ext cx="1225212" cy="5181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277483" y="3937678"/>
            <a:ext cx="519558" cy="259080"/>
          </a:xfrm>
          <a:custGeom>
            <a:avLst/>
            <a:gdLst>
              <a:gd name="connsiteX0" fmla="*/ 0 w 243840"/>
              <a:gd name="connsiteY0" fmla="*/ 121920 h 121920"/>
              <a:gd name="connsiteX1" fmla="*/ 152400 w 243840"/>
              <a:gd name="connsiteY1" fmla="*/ 91440 h 121920"/>
              <a:gd name="connsiteX2" fmla="*/ 243840 w 243840"/>
              <a:gd name="connsiteY2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121920">
                <a:moveTo>
                  <a:pt x="0" y="121920"/>
                </a:moveTo>
                <a:cubicBezTo>
                  <a:pt x="55880" y="116840"/>
                  <a:pt x="111760" y="111760"/>
                  <a:pt x="152400" y="91440"/>
                </a:cubicBezTo>
                <a:cubicBezTo>
                  <a:pt x="193040" y="71120"/>
                  <a:pt x="208280" y="58420"/>
                  <a:pt x="243840" y="0"/>
                </a:cubicBezTo>
              </a:path>
            </a:pathLst>
          </a:custGeom>
          <a:noFill/>
          <a:ln w="25400"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77483" y="372861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2060"/>
                </a:solidFill>
              </a:rPr>
              <a:t>ϴ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77483" y="59611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634601" y="333383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4131" y="499242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82289" y="437457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9185" y="2852919"/>
            <a:ext cx="36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C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92" y="1402080"/>
            <a:ext cx="7975582" cy="400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5880" y="284988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5813" y="402521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8361" y="278854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9853" y="386166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 flipV="1">
            <a:off x="5036820" y="315914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4966857" y="3964257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6779351" y="3842337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6568361" y="3133130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1838103"/>
            <a:ext cx="7354326" cy="31817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 flipV="1">
            <a:off x="5768340" y="288482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 flipV="1">
            <a:off x="5737860" y="364682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6850380" y="282386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6949440" y="355538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6920" y="2514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8340" y="37382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020" y="3662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8992" y="247334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3348681" y="939114"/>
            <a:ext cx="3793524" cy="4349578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48681" y="2347784"/>
            <a:ext cx="123567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48681" y="3859427"/>
            <a:ext cx="254549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94173" y="3859428"/>
            <a:ext cx="0" cy="1429264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48681" y="6275173"/>
            <a:ext cx="4003589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0593" y="6122773"/>
            <a:ext cx="381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r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788920" y="939114"/>
            <a:ext cx="320040" cy="4349578"/>
          </a:xfrm>
          <a:prstGeom prst="leftBrace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51097" y="2821516"/>
            <a:ext cx="202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 </a:t>
            </a:r>
            <a:r>
              <a:rPr lang="en-US" sz="3200" b="1" dirty="0" err="1" smtClean="0"/>
              <a:t>Camadas</a:t>
            </a:r>
            <a:endParaRPr lang="en-US" sz="32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24151" y="5486400"/>
            <a:ext cx="1318054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7206" y="5431133"/>
            <a:ext cx="102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r/3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4576119" y="2347784"/>
            <a:ext cx="8237" cy="2940909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6119" y="5496359"/>
            <a:ext cx="1318054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9174" y="5441092"/>
            <a:ext cx="102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r/3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66302" y="5493440"/>
            <a:ext cx="1318054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59357" y="5438173"/>
            <a:ext cx="102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r/3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Ribeiro Ferraz da Cunha Santos</dc:creator>
  <cp:lastModifiedBy>André Ribeiro Ferraz da Cunha Santos</cp:lastModifiedBy>
  <cp:revision>15</cp:revision>
  <dcterms:created xsi:type="dcterms:W3CDTF">2016-03-03T19:48:05Z</dcterms:created>
  <dcterms:modified xsi:type="dcterms:W3CDTF">2016-03-05T21:37:05Z</dcterms:modified>
</cp:coreProperties>
</file>