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574"/>
  </p:normalViewPr>
  <p:slideViewPr>
    <p:cSldViewPr snapToGrid="0" snapToObjects="1">
      <p:cViewPr varScale="1">
        <p:scale>
          <a:sx n="101" d="100"/>
          <a:sy n="101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03/12/21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D75F35-FD5C-5445-AF1A-6BB3345A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72266"/>
            <a:ext cx="8020812" cy="4898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48B57-C411-6A4B-9C96-CEE51F58BD3E}"/>
              </a:ext>
            </a:extLst>
          </p:cNvPr>
          <p:cNvSpPr txBox="1"/>
          <p:nvPr/>
        </p:nvSpPr>
        <p:spPr>
          <a:xfrm>
            <a:off x="63373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06531-8755-0A43-9C77-7B9789221E50}"/>
              </a:ext>
            </a:extLst>
          </p:cNvPr>
          <p:cNvSpPr txBox="1"/>
          <p:nvPr/>
        </p:nvSpPr>
        <p:spPr>
          <a:xfrm>
            <a:off x="2501900" y="48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04F70-03C1-9E47-B2A8-2A308B100B93}"/>
              </a:ext>
            </a:extLst>
          </p:cNvPr>
          <p:cNvSpPr txBox="1"/>
          <p:nvPr/>
        </p:nvSpPr>
        <p:spPr>
          <a:xfrm>
            <a:off x="268605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Não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D55BA-4E7B-2F42-B14A-47593BE0EBAF}"/>
              </a:ext>
            </a:extLst>
          </p:cNvPr>
          <p:cNvSpPr txBox="1"/>
          <p:nvPr/>
        </p:nvSpPr>
        <p:spPr>
          <a:xfrm>
            <a:off x="6426200" y="4953966"/>
            <a:ext cx="9271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News Gothic MT" panose="020B0503020103020203" pitchFamily="34" charset="0"/>
              </a:rPr>
              <a:t>Sim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A47E-F772-F542-A223-5BCE54FA99CB}"/>
              </a:ext>
            </a:extLst>
          </p:cNvPr>
          <p:cNvSpPr txBox="1"/>
          <p:nvPr/>
        </p:nvSpPr>
        <p:spPr>
          <a:xfrm>
            <a:off x="1079500" y="113268"/>
            <a:ext cx="74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Gráfico de barras com a contagem de entradas relativas à variável ‘</a:t>
            </a:r>
            <a:r>
              <a:rPr lang="pt-PT" i="1" dirty="0"/>
              <a:t>Delirium</a:t>
            </a:r>
            <a:r>
              <a:rPr lang="pt-PT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42567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News Gothic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3</cp:revision>
  <dcterms:created xsi:type="dcterms:W3CDTF">2021-11-18T18:44:09Z</dcterms:created>
  <dcterms:modified xsi:type="dcterms:W3CDTF">2021-12-03T16:45:58Z</dcterms:modified>
</cp:coreProperties>
</file>