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875F-1033-624C-823F-6D1C157D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3C567-9CEF-BD43-8238-F07B73FDE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5570-5A83-C742-9786-79ED0958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17D2-8C6A-4841-9CD1-5DACAE85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10B8-4598-334B-9E47-370197BE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125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33D8-5DB8-074C-A6F4-21ECA3D4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0A0C5-E489-394F-9764-03BFDD49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8A0B-0418-CC4F-A145-56F7206C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53A8-3ABC-964D-989D-72D0472B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3C2D-8CE6-824C-9BF2-CFF5EF58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2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21578-98F9-3A4F-86CD-219283204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81190-D330-AB4B-A7F7-6AE4F9814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FC66-8295-3940-9044-74F51557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7923-F834-E441-9873-D74A2BF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863A-E66B-D942-9318-51ABFEB7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81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F8D-9213-E444-9565-F30DF7A2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F64E-1948-5D43-9A16-2CA1AD53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F175-5F89-1743-A0FA-F22676C4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AB84-758B-4843-91F6-5F5182FA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201C-C787-BE40-B720-D5944AD2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2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A20F-D617-304E-B0BC-4648E61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2D52-9D35-2749-BA39-505FC9BB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2CD6-25D1-1040-931F-12D9BF83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0E73-20AA-4143-B510-62BCE71D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2AB7-453C-0F49-951C-15534E7A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1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BF4-7162-E847-B6DF-A774840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450A-A645-4640-8169-B743B99B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26B4-885B-BD4D-8C70-C7A6329B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A93D9-85BA-4646-A0F9-5A90C8F1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00FB-6AC9-8A46-9ED7-A58D1393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B6DF8-C56E-4A4E-A0F6-206029FF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81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5CA6-4015-0847-BA6B-E310790C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3FE8-3505-D84D-8CB4-0F262397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E096-24AF-EF4E-A576-5A0856CA6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E003D-B919-8A4E-9E82-7E0583DAA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54888-F4DC-BF45-88B1-99BD07E0F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BD643-B920-9D4F-B219-B07936D4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FF157-CCFC-0144-BC79-970F0467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0A7B-2DB7-EA4A-BEB3-345B8DF9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08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5D53-FF96-2A45-B412-26ED7130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5465A-F351-504F-817B-F4C91F5C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7AC30-AEBD-C946-AB21-BDA17513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EDAAA-9B5D-4248-BC78-D7264318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89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4E49B-B89D-524B-B518-680E59EF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1D7D0-F5F6-044E-92E7-D5C89B34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B853-2C4D-0045-9165-1AB60600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D169-5FEC-B34C-9A55-33BAF3F9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FB0B-95EB-0047-B6B2-9B76A450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61A2C-A35B-274D-B1D3-D1E0B90C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0CCB-A7D9-ED4A-97CB-ABC07A96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24AE-F86F-F646-8BA2-02C168FC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2CECA-E993-7542-A343-5213E53B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1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C57-9F0A-1C4A-A15B-E38BC620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3EBA0-79B9-2244-896D-14266057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D015-EFB2-444B-B700-83BF3DD1D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6437-59B7-F948-8BCA-4C83AB3A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DEEA-DD57-244C-8BE6-37F41E8A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E3772-E549-9449-B243-A65E20D2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1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71A71-B523-1948-838B-27A8D7F9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126CA-194F-CE41-B032-CECA0C42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7E6-FD60-4249-90B3-4AEA595DE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F62E-C645-984D-BEB6-8090E3CFBDB1}" type="datetimeFigureOut">
              <a:rPr lang="pt-PT" smtClean="0"/>
              <a:t>28/04/21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D754-C7AF-C746-BB53-FD5A85F8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89EC-74DE-7841-8D8E-D63F3AF8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11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451C-5EFF-CB41-B54F-6DD3047D0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D6D5F-84D3-EA44-967F-AF291BDF1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3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AEBCDD8-994B-F64C-B956-9408AB0B4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1" y="-100805"/>
            <a:ext cx="8669866" cy="6908800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29372C-FBDF-1941-BC14-9D121067C82B}"/>
              </a:ext>
            </a:extLst>
          </p:cNvPr>
          <p:cNvSpPr/>
          <p:nvPr/>
        </p:nvSpPr>
        <p:spPr>
          <a:xfrm>
            <a:off x="3470141" y="115743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Definição do Problema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E6B94F-6BD4-3E4F-A955-44A56C9160E1}"/>
              </a:ext>
            </a:extLst>
          </p:cNvPr>
          <p:cNvSpPr/>
          <p:nvPr/>
        </p:nvSpPr>
        <p:spPr>
          <a:xfrm>
            <a:off x="5832000" y="1188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Compreensão dos dados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86F4F6-1099-9449-BD23-267C0E7F75D1}"/>
              </a:ext>
            </a:extLst>
          </p:cNvPr>
          <p:cNvSpPr/>
          <p:nvPr/>
        </p:nvSpPr>
        <p:spPr>
          <a:xfrm>
            <a:off x="6336000" y="2556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Tratamento dos dados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2F3CB8-A480-4442-8120-1EDDB796F319}"/>
              </a:ext>
            </a:extLst>
          </p:cNvPr>
          <p:cNvSpPr/>
          <p:nvPr/>
        </p:nvSpPr>
        <p:spPr>
          <a:xfrm>
            <a:off x="6336000" y="3844805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Modelação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E0F628-1DB6-C842-8D8D-556E958411BD}"/>
              </a:ext>
            </a:extLst>
          </p:cNvPr>
          <p:cNvSpPr/>
          <p:nvPr/>
        </p:nvSpPr>
        <p:spPr>
          <a:xfrm>
            <a:off x="4744267" y="4848032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Avaliação dos resultados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528A1A-BAA9-504F-9AE9-DD9628B93CDE}"/>
              </a:ext>
            </a:extLst>
          </p:cNvPr>
          <p:cNvSpPr/>
          <p:nvPr/>
        </p:nvSpPr>
        <p:spPr>
          <a:xfrm>
            <a:off x="3096000" y="3852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Implementação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8600E-05EA-314D-87E4-1A8CC27E34C5}"/>
              </a:ext>
            </a:extLst>
          </p:cNvPr>
          <p:cNvSpPr/>
          <p:nvPr/>
        </p:nvSpPr>
        <p:spPr>
          <a:xfrm>
            <a:off x="5040000" y="3168000"/>
            <a:ext cx="860668" cy="436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5657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3B100D9-753A-2343-ADFF-E0553575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18533"/>
            <a:ext cx="10686812" cy="33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40071-2BA5-7D40-A613-5DC70B92302F}"/>
              </a:ext>
            </a:extLst>
          </p:cNvPr>
          <p:cNvSpPr txBox="1"/>
          <p:nvPr/>
        </p:nvSpPr>
        <p:spPr>
          <a:xfrm>
            <a:off x="1497734" y="8731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1995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A91AC-3DAA-2445-9F29-B26352EB7390}"/>
              </a:ext>
            </a:extLst>
          </p:cNvPr>
          <p:cNvSpPr txBox="1"/>
          <p:nvPr/>
        </p:nvSpPr>
        <p:spPr>
          <a:xfrm>
            <a:off x="3056507" y="8757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3F29A-E121-5140-AF8D-70F8172A04D5}"/>
              </a:ext>
            </a:extLst>
          </p:cNvPr>
          <p:cNvSpPr txBox="1"/>
          <p:nvPr/>
        </p:nvSpPr>
        <p:spPr>
          <a:xfrm>
            <a:off x="5165088" y="8731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CCE13-98CE-3D42-9D4E-23A57874B97B}"/>
              </a:ext>
            </a:extLst>
          </p:cNvPr>
          <p:cNvSpPr txBox="1"/>
          <p:nvPr/>
        </p:nvSpPr>
        <p:spPr>
          <a:xfrm>
            <a:off x="7321534" y="8731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FB816-4075-0E46-A7E0-2CDB8B5455F5}"/>
              </a:ext>
            </a:extLst>
          </p:cNvPr>
          <p:cNvSpPr txBox="1"/>
          <p:nvPr/>
        </p:nvSpPr>
        <p:spPr>
          <a:xfrm>
            <a:off x="9021673" y="8787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737547-8E19-704A-A836-50ABF4D7EBC1}"/>
              </a:ext>
            </a:extLst>
          </p:cNvPr>
          <p:cNvCxnSpPr>
            <a:cxnSpLocks/>
          </p:cNvCxnSpPr>
          <p:nvPr/>
        </p:nvCxnSpPr>
        <p:spPr>
          <a:xfrm>
            <a:off x="1824104" y="2529463"/>
            <a:ext cx="75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502BA7-0EAC-D144-A4F9-63D3612922D5}"/>
              </a:ext>
            </a:extLst>
          </p:cNvPr>
          <p:cNvCxnSpPr/>
          <p:nvPr/>
        </p:nvCxnSpPr>
        <p:spPr>
          <a:xfrm>
            <a:off x="1824104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4BB99-E9A7-9443-B76F-9B9D734C6AAE}"/>
              </a:ext>
            </a:extLst>
          </p:cNvPr>
          <p:cNvCxnSpPr/>
          <p:nvPr/>
        </p:nvCxnSpPr>
        <p:spPr>
          <a:xfrm>
            <a:off x="9346006" y="114882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C76CB8-3F58-5E40-91E3-E9BBA1845918}"/>
              </a:ext>
            </a:extLst>
          </p:cNvPr>
          <p:cNvCxnSpPr>
            <a:cxnSpLocks/>
          </p:cNvCxnSpPr>
          <p:nvPr/>
        </p:nvCxnSpPr>
        <p:spPr>
          <a:xfrm>
            <a:off x="1308503" y="812799"/>
            <a:ext cx="84408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324FB4-D225-9B40-AC61-A77266D6DD20}"/>
              </a:ext>
            </a:extLst>
          </p:cNvPr>
          <p:cNvCxnSpPr/>
          <p:nvPr/>
        </p:nvCxnSpPr>
        <p:spPr>
          <a:xfrm>
            <a:off x="7647905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550BA1-180E-EC40-8C27-CDE0494E0D90}"/>
              </a:ext>
            </a:extLst>
          </p:cNvPr>
          <p:cNvCxnSpPr/>
          <p:nvPr/>
        </p:nvCxnSpPr>
        <p:spPr>
          <a:xfrm>
            <a:off x="5482470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8F30A3-68CE-A540-97F6-7EC8508563C0}"/>
              </a:ext>
            </a:extLst>
          </p:cNvPr>
          <p:cNvCxnSpPr/>
          <p:nvPr/>
        </p:nvCxnSpPr>
        <p:spPr>
          <a:xfrm>
            <a:off x="3382878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8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FCED23D-03F9-9A45-ACF0-A455C0B410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8" y="226060"/>
            <a:ext cx="5731510" cy="32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8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67614-CD45-004D-8E2C-1BC0582A525A}"/>
              </a:ext>
            </a:extLst>
          </p:cNvPr>
          <p:cNvSpPr txBox="1"/>
          <p:nvPr/>
        </p:nvSpPr>
        <p:spPr>
          <a:xfrm>
            <a:off x="3735350" y="498222"/>
            <a:ext cx="2613935" cy="92333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pt-PT" dirty="0"/>
          </a:p>
          <a:p>
            <a:pPr algn="ctr"/>
            <a:r>
              <a:rPr lang="pt-PT" dirty="0"/>
              <a:t>Agente</a:t>
            </a:r>
          </a:p>
          <a:p>
            <a:pPr algn="ctr"/>
            <a:r>
              <a:rPr lang="pt-PT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C0466-4A43-3E47-A42E-558FBCE954D5}"/>
              </a:ext>
            </a:extLst>
          </p:cNvPr>
          <p:cNvSpPr txBox="1"/>
          <p:nvPr/>
        </p:nvSpPr>
        <p:spPr>
          <a:xfrm>
            <a:off x="2612741" y="2621090"/>
            <a:ext cx="5449434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Ambiente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FFB3C3-1C0E-454C-9DAD-9C20F63E0DB7}"/>
              </a:ext>
            </a:extLst>
          </p:cNvPr>
          <p:cNvCxnSpPr/>
          <p:nvPr/>
        </p:nvCxnSpPr>
        <p:spPr>
          <a:xfrm flipV="1">
            <a:off x="3345407" y="1421552"/>
            <a:ext cx="747451" cy="11995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2449F-AF1A-544D-8552-CB54315C3BB3}"/>
              </a:ext>
            </a:extLst>
          </p:cNvPr>
          <p:cNvCxnSpPr/>
          <p:nvPr/>
        </p:nvCxnSpPr>
        <p:spPr>
          <a:xfrm flipV="1">
            <a:off x="3794498" y="1421552"/>
            <a:ext cx="747451" cy="11995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FC67AF-EC5C-D148-B5FD-6B1857D3F028}"/>
              </a:ext>
            </a:extLst>
          </p:cNvPr>
          <p:cNvCxnSpPr>
            <a:cxnSpLocks/>
          </p:cNvCxnSpPr>
          <p:nvPr/>
        </p:nvCxnSpPr>
        <p:spPr>
          <a:xfrm>
            <a:off x="6096000" y="1421552"/>
            <a:ext cx="694267" cy="11995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24FB2-8A4E-4F48-A612-FB4A98B1EC85}"/>
              </a:ext>
            </a:extLst>
          </p:cNvPr>
          <p:cNvSpPr txBox="1"/>
          <p:nvPr/>
        </p:nvSpPr>
        <p:spPr>
          <a:xfrm rot="18086727">
            <a:off x="2830153" y="1589442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Estado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A2D85-AF11-3741-9FAD-BD1011AD3C11}"/>
              </a:ext>
            </a:extLst>
          </p:cNvPr>
          <p:cNvSpPr txBox="1"/>
          <p:nvPr/>
        </p:nvSpPr>
        <p:spPr>
          <a:xfrm rot="18018014">
            <a:off x="3729150" y="1657272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Recompensa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B1FD5-6FD4-484C-AAF2-0493CA987EDF}"/>
              </a:ext>
            </a:extLst>
          </p:cNvPr>
          <p:cNvSpPr txBox="1"/>
          <p:nvPr/>
        </p:nvSpPr>
        <p:spPr>
          <a:xfrm rot="3411525">
            <a:off x="6289769" y="1886833"/>
            <a:ext cx="96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Ação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0A94A5-8FC4-3641-8B92-75A60431E2C8}"/>
              </a:ext>
            </a:extLst>
          </p:cNvPr>
          <p:cNvCxnSpPr>
            <a:cxnSpLocks/>
          </p:cNvCxnSpPr>
          <p:nvPr/>
        </p:nvCxnSpPr>
        <p:spPr>
          <a:xfrm>
            <a:off x="2951547" y="3768918"/>
            <a:ext cx="11413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BD3667-25A6-0640-BC36-3F73DD027777}"/>
              </a:ext>
            </a:extLst>
          </p:cNvPr>
          <p:cNvCxnSpPr>
            <a:cxnSpLocks/>
          </p:cNvCxnSpPr>
          <p:nvPr/>
        </p:nvCxnSpPr>
        <p:spPr>
          <a:xfrm>
            <a:off x="6920864" y="3744769"/>
            <a:ext cx="11413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ED0A3C-9721-8245-9091-9C57D655DD0F}"/>
              </a:ext>
            </a:extLst>
          </p:cNvPr>
          <p:cNvCxnSpPr>
            <a:cxnSpLocks/>
          </p:cNvCxnSpPr>
          <p:nvPr/>
        </p:nvCxnSpPr>
        <p:spPr>
          <a:xfrm>
            <a:off x="4954689" y="3754487"/>
            <a:ext cx="11413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0CFE54-9011-DA46-9072-AFE8214C07F3}"/>
              </a:ext>
            </a:extLst>
          </p:cNvPr>
          <p:cNvSpPr txBox="1"/>
          <p:nvPr/>
        </p:nvSpPr>
        <p:spPr>
          <a:xfrm>
            <a:off x="2502456" y="35883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</a:t>
            </a:r>
            <a:r>
              <a:rPr lang="pt-PT" baseline="-25000" dirty="0"/>
              <a:t>0</a:t>
            </a:r>
            <a:endParaRPr lang="pt-P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AFCE9-1A4A-144F-AB08-F91C439662E9}"/>
              </a:ext>
            </a:extLst>
          </p:cNvPr>
          <p:cNvSpPr txBox="1"/>
          <p:nvPr/>
        </p:nvSpPr>
        <p:spPr>
          <a:xfrm>
            <a:off x="4338749" y="358425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</a:t>
            </a:r>
            <a:r>
              <a:rPr lang="pt-PT" baseline="-25000" dirty="0"/>
              <a:t>1</a:t>
            </a:r>
            <a:endParaRPr lang="pt-P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E3CF0-8FB4-F048-B153-2B3F139521DE}"/>
              </a:ext>
            </a:extLst>
          </p:cNvPr>
          <p:cNvSpPr txBox="1"/>
          <p:nvPr/>
        </p:nvSpPr>
        <p:spPr>
          <a:xfrm>
            <a:off x="6349285" y="356010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</a:t>
            </a:r>
            <a:r>
              <a:rPr lang="pt-PT" baseline="-25000" dirty="0"/>
              <a:t>2</a:t>
            </a:r>
            <a:endParaRPr lang="pt-P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5EA7E6-E420-2649-BC15-BA8A68ADCD8D}"/>
              </a:ext>
            </a:extLst>
          </p:cNvPr>
          <p:cNvSpPr txBox="1"/>
          <p:nvPr/>
        </p:nvSpPr>
        <p:spPr>
          <a:xfrm>
            <a:off x="2810426" y="3382421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</a:t>
            </a:r>
            <a:r>
              <a:rPr lang="pt-PT" sz="1600" baseline="-25000" dirty="0"/>
              <a:t>0</a:t>
            </a:r>
            <a:endParaRPr lang="pt-P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5D91C-9565-9245-A3F8-101A3B4EB9D3}"/>
              </a:ext>
            </a:extLst>
          </p:cNvPr>
          <p:cNvSpPr txBox="1"/>
          <p:nvPr/>
        </p:nvSpPr>
        <p:spPr>
          <a:xfrm>
            <a:off x="4839117" y="3385155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</a:t>
            </a:r>
            <a:r>
              <a:rPr lang="pt-PT" sz="1600" baseline="-25000" dirty="0"/>
              <a:t>1</a:t>
            </a:r>
            <a:endParaRPr lang="pt-P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E79F3E-1F9C-1041-89E8-06427C091853}"/>
              </a:ext>
            </a:extLst>
          </p:cNvPr>
          <p:cNvSpPr txBox="1"/>
          <p:nvPr/>
        </p:nvSpPr>
        <p:spPr>
          <a:xfrm>
            <a:off x="6805770" y="3382421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</a:t>
            </a:r>
            <a:r>
              <a:rPr lang="pt-PT" sz="1600" baseline="-25000" dirty="0"/>
              <a:t>2</a:t>
            </a:r>
            <a:endParaRPr lang="pt-PT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C9DE0-DB22-9A4A-BBED-A9F3CA154F35}"/>
              </a:ext>
            </a:extLst>
          </p:cNvPr>
          <p:cNvSpPr txBox="1"/>
          <p:nvPr/>
        </p:nvSpPr>
        <p:spPr>
          <a:xfrm>
            <a:off x="3650107" y="3766271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r</a:t>
            </a:r>
            <a:r>
              <a:rPr lang="pt-PT" sz="1600" baseline="-25000" dirty="0"/>
              <a:t>0</a:t>
            </a:r>
            <a:endParaRPr lang="pt-PT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D17A83-EF35-FE46-9BAC-1F6D83B7F8E1}"/>
              </a:ext>
            </a:extLst>
          </p:cNvPr>
          <p:cNvSpPr txBox="1"/>
          <p:nvPr/>
        </p:nvSpPr>
        <p:spPr>
          <a:xfrm>
            <a:off x="5689600" y="3754487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r</a:t>
            </a:r>
            <a:r>
              <a:rPr lang="pt-PT" sz="1600" baseline="-25000" dirty="0"/>
              <a:t>1</a:t>
            </a:r>
            <a:endParaRPr lang="pt-PT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83E70-E4E0-B444-9CB0-256F4181F55A}"/>
              </a:ext>
            </a:extLst>
          </p:cNvPr>
          <p:cNvSpPr txBox="1"/>
          <p:nvPr/>
        </p:nvSpPr>
        <p:spPr>
          <a:xfrm>
            <a:off x="7651959" y="3784307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r</a:t>
            </a:r>
            <a:r>
              <a:rPr lang="pt-PT" sz="1600" baseline="-25000" dirty="0"/>
              <a:t>2</a:t>
            </a:r>
            <a:endParaRPr lang="pt-P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6AEA1B-8C98-BD48-A820-A34537E9226B}"/>
              </a:ext>
            </a:extLst>
          </p:cNvPr>
          <p:cNvSpPr txBox="1"/>
          <p:nvPr/>
        </p:nvSpPr>
        <p:spPr>
          <a:xfrm>
            <a:off x="8124662" y="3475442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1437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36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8</cp:revision>
  <dcterms:created xsi:type="dcterms:W3CDTF">2021-04-21T10:18:03Z</dcterms:created>
  <dcterms:modified xsi:type="dcterms:W3CDTF">2021-04-28T14:40:24Z</dcterms:modified>
</cp:coreProperties>
</file>