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875F-1033-624C-823F-6D1C157D2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3C567-9CEF-BD43-8238-F07B73FDE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A5570-5A83-C742-9786-79ED0958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21/04/21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17D2-8C6A-4841-9CD1-5DACAE85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A10B8-4598-334B-9E47-370197BE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125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33D8-5DB8-074C-A6F4-21ECA3D4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0A0C5-E489-394F-9764-03BFDD49B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58A0B-0418-CC4F-A145-56F7206C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21/04/21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753A8-3ABC-964D-989D-72D0472B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43C2D-8CE6-824C-9BF2-CFF5EF58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625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21578-98F9-3A4F-86CD-219283204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81190-D330-AB4B-A7F7-6AE4F9814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0FC66-8295-3940-9044-74F51557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21/04/21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C7923-F834-E441-9873-D74A2BF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863A-E66B-D942-9318-51ABFEB7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818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AF8D-9213-E444-9565-F30DF7A2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EF64E-1948-5D43-9A16-2CA1AD53F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AF175-5F89-1743-A0FA-F22676C4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21/04/21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3AB84-758B-4843-91F6-5F5182FA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0201C-C787-BE40-B720-D5944AD2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820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A20F-D617-304E-B0BC-4648E612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72D52-9D35-2749-BA39-505FC9BB8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A2CD6-25D1-1040-931F-12D9BF83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21/04/21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C0E73-20AA-4143-B510-62BCE71D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C2AB7-453C-0F49-951C-15534E7A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18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FBF4-7162-E847-B6DF-A7748401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1450A-A645-4640-8169-B743B99B2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E26B4-885B-BD4D-8C70-C7A6329B8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A93D9-85BA-4646-A0F9-5A90C8F1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21/04/21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700FB-6AC9-8A46-9ED7-A58D13937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B6DF8-C56E-4A4E-A0F6-206029FF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981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5CA6-4015-0847-BA6B-E310790C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3FE8-3505-D84D-8CB4-0F2623972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CE096-24AF-EF4E-A576-5A0856CA6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E003D-B919-8A4E-9E82-7E0583DAA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54888-F4DC-BF45-88B1-99BD07E0F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BD643-B920-9D4F-B219-B07936D4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21/04/21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FF157-CCFC-0144-BC79-970F0467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0A7B-2DB7-EA4A-BEB3-345B8DF9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008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5D53-FF96-2A45-B412-26ED7130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5465A-F351-504F-817B-F4C91F5C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21/04/21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7AC30-AEBD-C946-AB21-BDA17513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EDAAA-9B5D-4248-BC78-D7264318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898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4E49B-B89D-524B-B518-680E59EF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21/04/21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1D7D0-F5F6-044E-92E7-D5C89B34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AB853-2C4D-0045-9165-1AB60600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65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D169-5FEC-B34C-9A55-33BAF3F9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9FB0B-95EB-0047-B6B2-9B76A450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61A2C-A35B-274D-B1D3-D1E0B90C1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60CCB-A7D9-ED4A-97CB-ABC07A96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21/04/21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E24AE-F86F-F646-8BA2-02C168FC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2CECA-E993-7542-A343-5213E53B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719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1C57-9F0A-1C4A-A15B-E38BC620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3EBA0-79B9-2244-896D-142660572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0D015-EFB2-444B-B700-83BF3DD1D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E6437-59B7-F948-8BCA-4C83AB3A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F62E-C645-984D-BEB6-8090E3CFBDB1}" type="datetimeFigureOut">
              <a:rPr lang="pt-PT" smtClean="0"/>
              <a:t>21/04/21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FDEEA-DD57-244C-8BE6-37F41E8A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E3772-E549-9449-B243-A65E20D2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511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71A71-B523-1948-838B-27A8D7F9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126CA-194F-CE41-B032-CECA0C42F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597E6-FD60-4249-90B3-4AEA595DE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CF62E-C645-984D-BEB6-8090E3CFBDB1}" type="datetimeFigureOut">
              <a:rPr lang="pt-PT" smtClean="0"/>
              <a:t>21/04/21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1D754-C7AF-C746-BB53-FD5A85F8A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389EC-74DE-7841-8D8E-D63F3AF80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B2CFE-1233-FD49-935C-2321846C0E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811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451C-5EFF-CB41-B54F-6DD3047D0A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D6D5F-84D3-EA44-967F-AF291BDF1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639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AEBCDD8-994B-F64C-B956-9408AB0B4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1" y="-100805"/>
            <a:ext cx="8669866" cy="6908800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29372C-FBDF-1941-BC14-9D121067C82B}"/>
              </a:ext>
            </a:extLst>
          </p:cNvPr>
          <p:cNvSpPr/>
          <p:nvPr/>
        </p:nvSpPr>
        <p:spPr>
          <a:xfrm>
            <a:off x="3470141" y="1157430"/>
            <a:ext cx="1737456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Definição do Problema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E6B94F-6BD4-3E4F-A955-44A56C9160E1}"/>
              </a:ext>
            </a:extLst>
          </p:cNvPr>
          <p:cNvSpPr/>
          <p:nvPr/>
        </p:nvSpPr>
        <p:spPr>
          <a:xfrm>
            <a:off x="5832000" y="1188000"/>
            <a:ext cx="1737456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Compreensão dos dados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86F4F6-1099-9449-BD23-267C0E7F75D1}"/>
              </a:ext>
            </a:extLst>
          </p:cNvPr>
          <p:cNvSpPr/>
          <p:nvPr/>
        </p:nvSpPr>
        <p:spPr>
          <a:xfrm>
            <a:off x="6336000" y="2556000"/>
            <a:ext cx="1737456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Tratamento dos dados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B2F3CB8-A480-4442-8120-1EDDB796F319}"/>
              </a:ext>
            </a:extLst>
          </p:cNvPr>
          <p:cNvSpPr/>
          <p:nvPr/>
        </p:nvSpPr>
        <p:spPr>
          <a:xfrm>
            <a:off x="6336000" y="3844805"/>
            <a:ext cx="1737456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Modelação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8E0F628-1DB6-C842-8D8D-556E958411BD}"/>
              </a:ext>
            </a:extLst>
          </p:cNvPr>
          <p:cNvSpPr/>
          <p:nvPr/>
        </p:nvSpPr>
        <p:spPr>
          <a:xfrm>
            <a:off x="4744267" y="4848032"/>
            <a:ext cx="1737456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Avaliação dos resultados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5528A1A-BAA9-504F-9AE9-DD9628B93CDE}"/>
              </a:ext>
            </a:extLst>
          </p:cNvPr>
          <p:cNvSpPr/>
          <p:nvPr/>
        </p:nvSpPr>
        <p:spPr>
          <a:xfrm>
            <a:off x="3096000" y="3852000"/>
            <a:ext cx="1737456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Implementação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68600E-05EA-314D-87E4-1A8CC27E34C5}"/>
              </a:ext>
            </a:extLst>
          </p:cNvPr>
          <p:cNvSpPr/>
          <p:nvPr/>
        </p:nvSpPr>
        <p:spPr>
          <a:xfrm>
            <a:off x="5040000" y="3168000"/>
            <a:ext cx="860668" cy="4360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275657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387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15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Célia Natália Lemos Figueiredo</dc:creator>
  <cp:lastModifiedBy>Célia Natália Lemos Figueiredo</cp:lastModifiedBy>
  <cp:revision>3</cp:revision>
  <dcterms:created xsi:type="dcterms:W3CDTF">2021-04-21T10:18:03Z</dcterms:created>
  <dcterms:modified xsi:type="dcterms:W3CDTF">2021-04-22T08:38:04Z</dcterms:modified>
</cp:coreProperties>
</file>