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8C11-23DC-F547-8C38-F67B678D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1FF4-0046-9F4E-9CF2-C94E4409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1E0C-9ECB-8241-A163-F7F1F61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DF83-9463-3845-847E-C268D5C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57EE-418F-334B-87BE-9D385D17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0CA-DC7D-174B-98AF-E9366A9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D4C4-613E-1B48-8E3A-A5A66522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48C-EEB2-4E48-AB96-04399C59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426B-EABB-1843-B7A8-51FD2463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38F2-D56F-6F41-BE3E-55A7495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A5F83-90F0-6C4E-98F8-FBF46CA0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7493-F81D-434F-AF24-DCDFF999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F202-C6DB-2446-99CA-2B30521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BFA0-BF9D-F346-8CA9-ACDF896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EDA9-2987-8A45-86AC-6C0D24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1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8BC9-5031-DC48-B413-D2C2B406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0499-C1F6-A049-9414-87AF3C07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2348-9F33-4441-82BB-6485A12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4AC7-1AB7-AE45-B55E-9C2DA4D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4C15-AFFD-D143-BDB6-87C0A79A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1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78D-1C8A-0448-9DD7-785E8556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8BAD-00BD-664A-953C-19489957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A7BD-E92D-3B43-8099-7E89298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7CA3-E1A6-5446-B633-F974BE7B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4EAC-35EC-854D-8737-70C7C08D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6ED-1E24-5647-809A-445F96C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39F-E672-2C4C-A7EF-07280699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1DEC-CBA5-B549-B9D3-DDA0AC82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625D-CD92-C741-8EB3-A40602E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899-5C4A-6147-8C99-4C1FC7E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0196-044F-9244-AA9F-3A91A9C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E33E-9357-5F44-9471-3D035EAD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2DBA-5940-E44E-BA2E-D754546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1433-D2EE-3346-B44B-DA38B12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4746-B055-3944-8FC4-E2C4AC9E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5502E-C4E8-5746-880F-F9DBCB87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0DE76-52A9-864C-8D40-CCFF5A8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C646A-B624-B34E-A425-D47DEF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B4A6-F0A6-5A41-9CB4-D5B12A7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1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C7D-2272-A746-8769-99A42075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6EEA-36D9-EA41-8938-714AD57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57CD-4EAB-4C48-8F45-B80D434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1B3D-AC1A-CC4F-8956-353ED0F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4BD96-BC65-3B4E-9B1B-B893479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6349-4B8B-9A49-B478-9E201B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BC4B-831F-9943-AB3B-83DCA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10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B79-D44A-0C4D-91D7-A65346D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6F3F-AFF6-5B4B-B5A5-2F668F92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7875-AE39-2342-A6D7-8EC1980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32CF-C625-7241-88A5-4D8AF45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A2A8-E67A-6644-9318-3F45718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70CE-80A7-4648-88CC-35C8E4F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7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7BCF-5D98-C545-94E7-3B6BC6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3DE63-E3BE-2941-BC5F-6E02406A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79DB-2769-E84A-9D1E-AB11007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B57F-1BFE-864A-BE58-DA286B50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95C3D-136B-094C-BEAA-0BDEB8B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80A0-4185-8547-9D20-1A737E7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15478-7D43-C344-BFE3-B904D057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A26A-749E-944D-953E-5A36CF16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7C2A-69FD-E84B-9B37-BB025F3E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5882-C838-C948-BBA9-9D3816F7E8A7}" type="datetimeFigureOut">
              <a:rPr lang="pt-PT" smtClean="0"/>
              <a:t>18/11/21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1060-6500-234E-98BF-EB266094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8853-4A59-3849-B2E1-6B721632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F3E5-2722-6D46-95BB-9EB6215A303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6486897-48A8-F04E-9720-9D1A59B7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81858"/>
            <a:ext cx="7755467" cy="584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DA720-CB8D-C949-ADEF-D3BE4F07CC21}"/>
              </a:ext>
            </a:extLst>
          </p:cNvPr>
          <p:cNvSpPr txBox="1"/>
          <p:nvPr/>
        </p:nvSpPr>
        <p:spPr>
          <a:xfrm rot="16200000" flipH="1">
            <a:off x="450335" y="3148303"/>
            <a:ext cx="279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News Gothic MT" panose="020B0503020103020203" pitchFamily="34" charset="0"/>
              </a:rPr>
              <a:t>Número de Variáveis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F378-A48C-6346-B3B1-6A814C31D041}"/>
              </a:ext>
            </a:extLst>
          </p:cNvPr>
          <p:cNvSpPr txBox="1"/>
          <p:nvPr/>
        </p:nvSpPr>
        <p:spPr>
          <a:xfrm flipH="1">
            <a:off x="5650224" y="6076333"/>
            <a:ext cx="2793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>
                <a:latin typeface="News Gothic MT" panose="020B0503020103020203" pitchFamily="34" charset="0"/>
              </a:rPr>
              <a:t>Limiar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15BC5-B61F-F648-9F82-903DF9784B96}"/>
              </a:ext>
            </a:extLst>
          </p:cNvPr>
          <p:cNvSpPr txBox="1"/>
          <p:nvPr/>
        </p:nvSpPr>
        <p:spPr>
          <a:xfrm flipH="1">
            <a:off x="2404532" y="146450"/>
            <a:ext cx="695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latin typeface="News Gothic MT" panose="020B0503020103020203" pitchFamily="34" charset="0"/>
              </a:rPr>
              <a:t>Variação do limiar em relação ao número de características selecionadas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D6774-01D1-3145-8A69-A044719BD82D}"/>
              </a:ext>
            </a:extLst>
          </p:cNvPr>
          <p:cNvSpPr/>
          <p:nvPr/>
        </p:nvSpPr>
        <p:spPr>
          <a:xfrm>
            <a:off x="5418576" y="5370575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ACFA6-F2E9-2C43-817E-6D1C08C11B29}"/>
              </a:ext>
            </a:extLst>
          </p:cNvPr>
          <p:cNvSpPr txBox="1"/>
          <p:nvPr/>
        </p:nvSpPr>
        <p:spPr>
          <a:xfrm>
            <a:off x="9485376" y="1270866"/>
            <a:ext cx="240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dirty="0">
                <a:latin typeface="News Gothic MT" panose="020B0503020103020203" pitchFamily="34" charset="0"/>
              </a:rPr>
              <a:t>Características selecionas (limiar 0.25): </a:t>
            </a:r>
          </a:p>
          <a:p>
            <a:pPr algn="just"/>
            <a:r>
              <a:rPr lang="pt-PT" sz="1400" dirty="0">
                <a:latin typeface="News Gothic MT" panose="020B0503020103020203" pitchFamily="34" charset="0"/>
              </a:rPr>
              <a:t>'Proveniência’, '</a:t>
            </a:r>
            <a:r>
              <a:rPr lang="pt-PT" sz="1400" dirty="0" err="1">
                <a:latin typeface="News Gothic MT" panose="020B0503020103020203" pitchFamily="34" charset="0"/>
              </a:rPr>
              <a:t>Local_SU</a:t>
            </a:r>
            <a:r>
              <a:rPr lang="pt-PT" sz="1400" dirty="0">
                <a:latin typeface="News Gothic MT" panose="020B0503020103020203" pitchFamily="34" charset="0"/>
              </a:rPr>
              <a:t>' 'Idade’, '</a:t>
            </a:r>
            <a:r>
              <a:rPr lang="pt-PT" sz="1400" dirty="0" err="1">
                <a:latin typeface="News Gothic MT" panose="020B0503020103020203" pitchFamily="34" charset="0"/>
              </a:rPr>
              <a:t>Interna_Dias</a:t>
            </a:r>
            <a:r>
              <a:rPr lang="pt-PT" sz="1400" dirty="0">
                <a:latin typeface="News Gothic MT" panose="020B0503020103020203" pitchFamily="34" charset="0"/>
              </a:rPr>
              <a:t>' '</a:t>
            </a:r>
            <a:r>
              <a:rPr lang="pt-PT" sz="1400" dirty="0" err="1">
                <a:latin typeface="News Gothic MT" panose="020B0503020103020203" pitchFamily="34" charset="0"/>
              </a:rPr>
              <a:t>Grupo_Diagn</a:t>
            </a:r>
            <a:r>
              <a:rPr lang="pt-PT" sz="1400" dirty="0">
                <a:latin typeface="News Gothic MT" panose="020B0503020103020203" pitchFamily="34" charset="0"/>
              </a:rPr>
              <a:t>’, 'Sódio’, 'SIRS’, 'Glicose’, 'Ureia’,  'Creatinina' 'PCR’, 'pCO2’, 'pO2’, 'HCO3' 'RASS'</a:t>
            </a:r>
          </a:p>
          <a:p>
            <a:pPr algn="just"/>
            <a:endParaRPr lang="pt-PT" sz="1400" dirty="0">
              <a:latin typeface="News Gothic MT" panose="020B0503020103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5BD1D-7456-364F-9E8D-6FB31F19E2B2}"/>
              </a:ext>
            </a:extLst>
          </p:cNvPr>
          <p:cNvCxnSpPr>
            <a:cxnSpLocks/>
          </p:cNvCxnSpPr>
          <p:nvPr/>
        </p:nvCxnSpPr>
        <p:spPr>
          <a:xfrm flipV="1">
            <a:off x="2484000" y="4017263"/>
            <a:ext cx="68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98BED1-3651-7248-BB36-79C2630A7B34}"/>
              </a:ext>
            </a:extLst>
          </p:cNvPr>
          <p:cNvCxnSpPr>
            <a:cxnSpLocks/>
          </p:cNvCxnSpPr>
          <p:nvPr/>
        </p:nvCxnSpPr>
        <p:spPr>
          <a:xfrm flipV="1">
            <a:off x="3145832" y="4040824"/>
            <a:ext cx="0" cy="1604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2E2313-C78C-5A4C-B3A4-DC7895A27633}"/>
              </a:ext>
            </a:extLst>
          </p:cNvPr>
          <p:cNvSpPr/>
          <p:nvPr/>
        </p:nvSpPr>
        <p:spPr>
          <a:xfrm>
            <a:off x="3084576" y="3962399"/>
            <a:ext cx="109728" cy="1097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3F072-257A-7844-B02E-A638E31638E2}"/>
              </a:ext>
            </a:extLst>
          </p:cNvPr>
          <p:cNvCxnSpPr>
            <a:cxnSpLocks/>
          </p:cNvCxnSpPr>
          <p:nvPr/>
        </p:nvCxnSpPr>
        <p:spPr>
          <a:xfrm>
            <a:off x="2484000" y="5425439"/>
            <a:ext cx="28948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BED50D-D35B-EA42-BC88-BE6293B4B487}"/>
              </a:ext>
            </a:extLst>
          </p:cNvPr>
          <p:cNvCxnSpPr>
            <a:cxnSpLocks/>
          </p:cNvCxnSpPr>
          <p:nvPr/>
        </p:nvCxnSpPr>
        <p:spPr>
          <a:xfrm flipV="1">
            <a:off x="5473440" y="5480302"/>
            <a:ext cx="0" cy="16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AA8B89-92F1-B646-923E-5E8FA2230929}"/>
              </a:ext>
            </a:extLst>
          </p:cNvPr>
          <p:cNvSpPr txBox="1"/>
          <p:nvPr/>
        </p:nvSpPr>
        <p:spPr>
          <a:xfrm>
            <a:off x="2154992" y="3878762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B2BDA-183E-B041-9368-E47962BF3BC3}"/>
              </a:ext>
            </a:extLst>
          </p:cNvPr>
          <p:cNvSpPr txBox="1"/>
          <p:nvPr/>
        </p:nvSpPr>
        <p:spPr>
          <a:xfrm>
            <a:off x="2896072" y="562222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A9F50-76EC-EE43-9EF5-C2483C13B12E}"/>
              </a:ext>
            </a:extLst>
          </p:cNvPr>
          <p:cNvSpPr txBox="1"/>
          <p:nvPr/>
        </p:nvSpPr>
        <p:spPr>
          <a:xfrm>
            <a:off x="2185833" y="5307611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4B6D1-785B-154D-AE71-C08989192526}"/>
              </a:ext>
            </a:extLst>
          </p:cNvPr>
          <p:cNvSpPr txBox="1"/>
          <p:nvPr/>
        </p:nvSpPr>
        <p:spPr>
          <a:xfrm>
            <a:off x="5230072" y="5636713"/>
            <a:ext cx="596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+mj-lt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76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News Gothic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2</cp:revision>
  <dcterms:created xsi:type="dcterms:W3CDTF">2021-11-18T18:44:09Z</dcterms:created>
  <dcterms:modified xsi:type="dcterms:W3CDTF">2021-11-19T09:58:30Z</dcterms:modified>
</cp:coreProperties>
</file>