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C346B-F803-C144-913A-087DC34AC4AD}" type="datetimeFigureOut">
              <a:rPr lang="pt-PT" smtClean="0"/>
              <a:t>12/03/17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69C62-EB60-974E-84E6-398224DAB941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026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7940-9411-754C-98A5-811EF7724D08}" type="datetimeFigureOut">
              <a:rPr lang="pt-PT" smtClean="0"/>
              <a:t>12/03/17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B615-F63D-D84C-9962-B56FE4F942A5}" type="slidenum">
              <a:rPr lang="pt-PT" smtClean="0"/>
              <a:t>‹n.º›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7940-9411-754C-98A5-811EF7724D08}" type="datetimeFigureOut">
              <a:rPr lang="pt-PT" smtClean="0"/>
              <a:t>12/03/17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B615-F63D-D84C-9962-B56FE4F942A5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7940-9411-754C-98A5-811EF7724D08}" type="datetimeFigureOut">
              <a:rPr lang="pt-PT" smtClean="0"/>
              <a:t>12/03/17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B615-F63D-D84C-9962-B56FE4F942A5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7940-9411-754C-98A5-811EF7724D08}" type="datetimeFigureOut">
              <a:rPr lang="pt-PT" smtClean="0"/>
              <a:t>12/03/17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B615-F63D-D84C-9962-B56FE4F942A5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7940-9411-754C-98A5-811EF7724D08}" type="datetimeFigureOut">
              <a:rPr lang="pt-PT" smtClean="0"/>
              <a:t>12/03/17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B615-F63D-D84C-9962-B56FE4F942A5}" type="slidenum">
              <a:rPr lang="pt-PT" smtClean="0"/>
              <a:t>‹n.º›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7940-9411-754C-98A5-811EF7724D08}" type="datetimeFigureOut">
              <a:rPr lang="pt-PT" smtClean="0"/>
              <a:t>12/03/17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B615-F63D-D84C-9962-B56FE4F942A5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7940-9411-754C-98A5-811EF7724D08}" type="datetimeFigureOut">
              <a:rPr lang="pt-PT" smtClean="0"/>
              <a:t>12/03/17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B615-F63D-D84C-9962-B56FE4F942A5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7940-9411-754C-98A5-811EF7724D08}" type="datetimeFigureOut">
              <a:rPr lang="pt-PT" smtClean="0"/>
              <a:t>12/03/17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B615-F63D-D84C-9962-B56FE4F942A5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7940-9411-754C-98A5-811EF7724D08}" type="datetimeFigureOut">
              <a:rPr lang="pt-PT" smtClean="0"/>
              <a:t>12/03/17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B615-F63D-D84C-9962-B56FE4F942A5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BF7940-9411-754C-98A5-811EF7724D08}" type="datetimeFigureOut">
              <a:rPr lang="pt-PT" smtClean="0"/>
              <a:t>12/03/17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7AB615-F63D-D84C-9962-B56FE4F942A5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Arraste a imagem até ao marcador de posição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7940-9411-754C-98A5-811EF7724D08}" type="datetimeFigureOut">
              <a:rPr lang="pt-PT" smtClean="0"/>
              <a:t>12/03/17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B615-F63D-D84C-9962-B56FE4F942A5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BF7940-9411-754C-98A5-811EF7724D08}" type="datetimeFigureOut">
              <a:rPr lang="pt-PT" smtClean="0"/>
              <a:t>12/03/17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7AB615-F63D-D84C-9962-B56FE4F942A5}" type="slidenum">
              <a:rPr lang="pt-PT" smtClean="0"/>
              <a:t>‹n.º›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76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0160" y="2184400"/>
            <a:ext cx="9936480" cy="1226311"/>
          </a:xfrm>
        </p:spPr>
        <p:txBody>
          <a:bodyPr/>
          <a:lstStyle/>
          <a:p>
            <a:r>
              <a:rPr lang="pt-PT" dirty="0" err="1" smtClean="0"/>
              <a:t>Advisor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9199" y="3410711"/>
            <a:ext cx="10058400" cy="737956"/>
          </a:xfrm>
        </p:spPr>
        <p:txBody>
          <a:bodyPr/>
          <a:lstStyle/>
          <a:p>
            <a:r>
              <a:rPr lang="pt-PT" b="1" dirty="0" smtClean="0"/>
              <a:t>Sistema de recomendação gastronómica</a:t>
            </a:r>
            <a:endParaRPr lang="pt-PT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" y="198691"/>
            <a:ext cx="2015067" cy="163506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64933" y="643467"/>
            <a:ext cx="8151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Mestrado Integrado em Engenharia </a:t>
            </a:r>
            <a:r>
              <a:rPr lang="pt-PT" dirty="0" smtClean="0"/>
              <a:t>Informática</a:t>
            </a:r>
            <a:r>
              <a:rPr lang="pt-PT" dirty="0"/>
              <a:t>, </a:t>
            </a:r>
            <a:r>
              <a:rPr lang="pt-PT" dirty="0" smtClean="0"/>
              <a:t>3ºAno</a:t>
            </a:r>
            <a:r>
              <a:rPr lang="pt-PT" dirty="0"/>
              <a:t>, </a:t>
            </a:r>
            <a:r>
              <a:rPr lang="pt-PT" dirty="0" smtClean="0"/>
              <a:t>2ºSemestre</a:t>
            </a:r>
            <a:endParaRPr lang="pt-PT" dirty="0"/>
          </a:p>
          <a:p>
            <a:pPr algn="ctr"/>
            <a:r>
              <a:rPr lang="pt-PT" dirty="0" smtClean="0"/>
              <a:t>Laboratórios </a:t>
            </a:r>
            <a:r>
              <a:rPr lang="pt-PT" dirty="0"/>
              <a:t>de </a:t>
            </a:r>
            <a:r>
              <a:rPr lang="pt-PT" dirty="0" smtClean="0"/>
              <a:t>Informática </a:t>
            </a:r>
            <a:r>
              <a:rPr lang="pt-PT" dirty="0"/>
              <a:t>IV</a:t>
            </a:r>
          </a:p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80160" y="4436533"/>
            <a:ext cx="9936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Grupo 17 : </a:t>
            </a:r>
          </a:p>
          <a:p>
            <a:r>
              <a:rPr lang="pt-PT" dirty="0" smtClean="0"/>
              <a:t>Ana Rita Marques a74218</a:t>
            </a:r>
          </a:p>
          <a:p>
            <a:r>
              <a:rPr lang="pt-PT" dirty="0" smtClean="0"/>
              <a:t>Célia Figueiredo a67637</a:t>
            </a:r>
          </a:p>
          <a:p>
            <a:r>
              <a:rPr lang="pt-PT" dirty="0" smtClean="0"/>
              <a:t>Humberto Vaz a73236</a:t>
            </a:r>
          </a:p>
          <a:p>
            <a:r>
              <a:rPr lang="pt-PT" dirty="0" smtClean="0"/>
              <a:t>Ricardo Lopes a72062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6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Plano de desenvolvimento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566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4399"/>
          </a:xfrm>
        </p:spPr>
        <p:txBody>
          <a:bodyPr numCol="3" spcCol="36000">
            <a:normAutofit fontScale="62500" lnSpcReduction="20000"/>
          </a:bodyPr>
          <a:lstStyle/>
          <a:p>
            <a:r>
              <a:rPr lang="pt-PT" dirty="0"/>
              <a:t>1) </a:t>
            </a:r>
            <a:br>
              <a:rPr lang="pt-PT" dirty="0"/>
            </a:br>
            <a:r>
              <a:rPr lang="pt-PT" dirty="0"/>
              <a:t> A </a:t>
            </a:r>
            <a:br>
              <a:rPr lang="pt-PT" dirty="0"/>
            </a:br>
            <a:r>
              <a:rPr lang="pt-PT" dirty="0"/>
              <a:t> apresentação </a:t>
            </a:r>
            <a:br>
              <a:rPr lang="pt-PT" dirty="0"/>
            </a:br>
            <a:r>
              <a:rPr lang="pt-PT" dirty="0"/>
              <a:t> e </a:t>
            </a:r>
            <a:br>
              <a:rPr lang="pt-PT" dirty="0"/>
            </a:br>
            <a:r>
              <a:rPr lang="pt-PT" dirty="0"/>
              <a:t> a </a:t>
            </a:r>
            <a:br>
              <a:rPr lang="pt-PT" dirty="0"/>
            </a:br>
            <a:r>
              <a:rPr lang="pt-PT" dirty="0"/>
              <a:t> contextualização </a:t>
            </a:r>
            <a:br>
              <a:rPr lang="pt-PT" dirty="0"/>
            </a:br>
            <a:r>
              <a:rPr lang="pt-PT" dirty="0"/>
              <a:t> do </a:t>
            </a:r>
            <a:br>
              <a:rPr lang="pt-PT" dirty="0"/>
            </a:br>
            <a:r>
              <a:rPr lang="pt-PT" dirty="0"/>
              <a:t> problema </a:t>
            </a:r>
            <a:br>
              <a:rPr lang="pt-PT" dirty="0"/>
            </a:br>
            <a:r>
              <a:rPr lang="pt-PT" dirty="0"/>
              <a:t> foi </a:t>
            </a:r>
            <a:br>
              <a:rPr lang="pt-PT" dirty="0"/>
            </a:br>
            <a:r>
              <a:rPr lang="pt-PT" dirty="0"/>
              <a:t> apresentada </a:t>
            </a:r>
            <a:br>
              <a:rPr lang="pt-PT" dirty="0"/>
            </a:br>
            <a:r>
              <a:rPr lang="pt-PT" dirty="0"/>
              <a:t> de </a:t>
            </a:r>
            <a:br>
              <a:rPr lang="pt-PT" dirty="0"/>
            </a:br>
            <a:r>
              <a:rPr lang="pt-PT" dirty="0"/>
              <a:t> forma </a:t>
            </a:r>
            <a:br>
              <a:rPr lang="pt-PT" dirty="0"/>
            </a:br>
            <a:r>
              <a:rPr lang="pt-PT" dirty="0"/>
              <a:t> clara?</a:t>
            </a:r>
          </a:p>
          <a:p>
            <a:r>
              <a:rPr lang="pt-PT" dirty="0"/>
              <a:t>2) </a:t>
            </a:r>
            <a:br>
              <a:rPr lang="pt-PT" dirty="0"/>
            </a:br>
            <a:r>
              <a:rPr lang="pt-PT" dirty="0"/>
              <a:t> A </a:t>
            </a:r>
            <a:br>
              <a:rPr lang="pt-PT" dirty="0"/>
            </a:br>
            <a:r>
              <a:rPr lang="pt-PT" dirty="0"/>
              <a:t> motivação </a:t>
            </a:r>
            <a:br>
              <a:rPr lang="pt-PT" dirty="0"/>
            </a:br>
            <a:r>
              <a:rPr lang="pt-PT" dirty="0"/>
              <a:t> e </a:t>
            </a:r>
            <a:br>
              <a:rPr lang="pt-PT" dirty="0"/>
            </a:br>
            <a:r>
              <a:rPr lang="pt-PT" dirty="0"/>
              <a:t> os </a:t>
            </a:r>
            <a:br>
              <a:rPr lang="pt-PT" dirty="0"/>
            </a:br>
            <a:r>
              <a:rPr lang="pt-PT" dirty="0"/>
              <a:t> </a:t>
            </a:r>
            <a:r>
              <a:rPr lang="pt-PT" dirty="0" err="1"/>
              <a:t>objectivos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 do </a:t>
            </a:r>
            <a:br>
              <a:rPr lang="pt-PT" dirty="0"/>
            </a:br>
            <a:r>
              <a:rPr lang="pt-PT" dirty="0"/>
              <a:t> problema </a:t>
            </a:r>
            <a:br>
              <a:rPr lang="pt-PT" dirty="0"/>
            </a:br>
            <a:r>
              <a:rPr lang="pt-PT" dirty="0"/>
              <a:t> foram </a:t>
            </a:r>
            <a:br>
              <a:rPr lang="pt-PT" dirty="0"/>
            </a:br>
            <a:r>
              <a:rPr lang="pt-PT" dirty="0"/>
              <a:t> bem </a:t>
            </a:r>
            <a:br>
              <a:rPr lang="pt-PT" dirty="0"/>
            </a:br>
            <a:r>
              <a:rPr lang="pt-PT" dirty="0"/>
              <a:t> definidos </a:t>
            </a:r>
            <a:br>
              <a:rPr lang="pt-PT" dirty="0"/>
            </a:br>
            <a:r>
              <a:rPr lang="pt-PT" dirty="0"/>
              <a:t> e </a:t>
            </a:r>
            <a:br>
              <a:rPr lang="pt-PT" dirty="0"/>
            </a:br>
            <a:r>
              <a:rPr lang="pt-PT" dirty="0"/>
              <a:t> expostos?</a:t>
            </a:r>
          </a:p>
          <a:p>
            <a:r>
              <a:rPr lang="pt-PT" dirty="0"/>
              <a:t>3) </a:t>
            </a:r>
            <a:br>
              <a:rPr lang="pt-PT" dirty="0"/>
            </a:br>
            <a:r>
              <a:rPr lang="pt-PT" dirty="0"/>
              <a:t> Houve </a:t>
            </a:r>
            <a:br>
              <a:rPr lang="pt-PT" dirty="0"/>
            </a:br>
            <a:r>
              <a:rPr lang="pt-PT" dirty="0"/>
              <a:t> o </a:t>
            </a:r>
            <a:br>
              <a:rPr lang="pt-PT" dirty="0"/>
            </a:br>
            <a:r>
              <a:rPr lang="pt-PT" dirty="0"/>
              <a:t> cuidado </a:t>
            </a:r>
            <a:br>
              <a:rPr lang="pt-PT" dirty="0"/>
            </a:br>
            <a:r>
              <a:rPr lang="pt-PT" dirty="0"/>
              <a:t> de </a:t>
            </a:r>
            <a:br>
              <a:rPr lang="pt-PT" dirty="0"/>
            </a:br>
            <a:r>
              <a:rPr lang="pt-PT" dirty="0"/>
              <a:t> caracterizar </a:t>
            </a:r>
            <a:br>
              <a:rPr lang="pt-PT" dirty="0"/>
            </a:br>
            <a:r>
              <a:rPr lang="pt-PT" dirty="0"/>
              <a:t> um </a:t>
            </a:r>
            <a:br>
              <a:rPr lang="pt-PT" dirty="0"/>
            </a:br>
            <a:r>
              <a:rPr lang="pt-PT" dirty="0"/>
              <a:t> eventual </a:t>
            </a:r>
            <a:br>
              <a:rPr lang="pt-PT" dirty="0"/>
            </a:br>
            <a:r>
              <a:rPr lang="pt-PT" dirty="0"/>
              <a:t> cliente </a:t>
            </a:r>
            <a:br>
              <a:rPr lang="pt-PT" dirty="0"/>
            </a:br>
            <a:r>
              <a:rPr lang="pt-PT" dirty="0"/>
              <a:t> para </a:t>
            </a:r>
            <a:br>
              <a:rPr lang="pt-PT" dirty="0"/>
            </a:br>
            <a:r>
              <a:rPr lang="pt-PT" dirty="0"/>
              <a:t> a </a:t>
            </a:r>
            <a:br>
              <a:rPr lang="pt-PT" dirty="0"/>
            </a:br>
            <a:r>
              <a:rPr lang="pt-PT" dirty="0"/>
              <a:t> aplicação </a:t>
            </a:r>
            <a:br>
              <a:rPr lang="pt-PT" dirty="0"/>
            </a:br>
            <a:r>
              <a:rPr lang="pt-PT" dirty="0"/>
              <a:t> proposta?</a:t>
            </a:r>
          </a:p>
          <a:p>
            <a:r>
              <a:rPr lang="pt-PT" dirty="0"/>
              <a:t>4) </a:t>
            </a:r>
            <a:br>
              <a:rPr lang="pt-PT" dirty="0"/>
            </a:br>
            <a:r>
              <a:rPr lang="pt-PT" dirty="0"/>
              <a:t> Os </a:t>
            </a:r>
            <a:br>
              <a:rPr lang="pt-PT" dirty="0"/>
            </a:br>
            <a:r>
              <a:rPr lang="pt-PT" dirty="0"/>
              <a:t> serviços </a:t>
            </a:r>
            <a:br>
              <a:rPr lang="pt-PT" dirty="0"/>
            </a:br>
            <a:r>
              <a:rPr lang="pt-PT" dirty="0"/>
              <a:t> da </a:t>
            </a:r>
            <a:br>
              <a:rPr lang="pt-PT" dirty="0"/>
            </a:br>
            <a:r>
              <a:rPr lang="pt-PT" dirty="0"/>
              <a:t> futura </a:t>
            </a:r>
            <a:br>
              <a:rPr lang="pt-PT" dirty="0"/>
            </a:br>
            <a:r>
              <a:rPr lang="pt-PT" dirty="0"/>
              <a:t> aplicação </a:t>
            </a:r>
            <a:br>
              <a:rPr lang="pt-PT" dirty="0"/>
            </a:br>
            <a:r>
              <a:rPr lang="pt-PT" dirty="0"/>
              <a:t> foram </a:t>
            </a:r>
            <a:br>
              <a:rPr lang="pt-PT" dirty="0"/>
            </a:br>
            <a:r>
              <a:rPr lang="pt-PT" dirty="0"/>
              <a:t> bem </a:t>
            </a:r>
            <a:br>
              <a:rPr lang="pt-PT" dirty="0"/>
            </a:br>
            <a:r>
              <a:rPr lang="pt-PT" dirty="0"/>
              <a:t> apresentados?</a:t>
            </a:r>
          </a:p>
          <a:p>
            <a:r>
              <a:rPr lang="pt-PT" dirty="0"/>
              <a:t>5) </a:t>
            </a:r>
            <a:br>
              <a:rPr lang="pt-PT" dirty="0"/>
            </a:br>
            <a:r>
              <a:rPr lang="pt-PT" dirty="0"/>
              <a:t> Houve </a:t>
            </a:r>
            <a:br>
              <a:rPr lang="pt-PT" dirty="0"/>
            </a:br>
            <a:r>
              <a:rPr lang="pt-PT" dirty="0"/>
              <a:t> a </a:t>
            </a:r>
            <a:br>
              <a:rPr lang="pt-PT" dirty="0"/>
            </a:br>
            <a:r>
              <a:rPr lang="pt-PT" dirty="0"/>
              <a:t> preocupação </a:t>
            </a:r>
            <a:br>
              <a:rPr lang="pt-PT" dirty="0"/>
            </a:br>
            <a:r>
              <a:rPr lang="pt-PT" dirty="0"/>
              <a:t> de </a:t>
            </a:r>
            <a:br>
              <a:rPr lang="pt-PT" dirty="0"/>
            </a:br>
            <a:r>
              <a:rPr lang="pt-PT" dirty="0"/>
              <a:t> caracterizar </a:t>
            </a:r>
            <a:br>
              <a:rPr lang="pt-PT" dirty="0"/>
            </a:br>
            <a:r>
              <a:rPr lang="pt-PT" dirty="0"/>
              <a:t> cada </a:t>
            </a:r>
            <a:br>
              <a:rPr lang="pt-PT" dirty="0"/>
            </a:br>
            <a:r>
              <a:rPr lang="pt-PT" dirty="0"/>
              <a:t> um </a:t>
            </a:r>
            <a:br>
              <a:rPr lang="pt-PT" dirty="0"/>
            </a:br>
            <a:r>
              <a:rPr lang="pt-PT" dirty="0"/>
              <a:t> dos </a:t>
            </a:r>
            <a:br>
              <a:rPr lang="pt-PT" dirty="0"/>
            </a:br>
            <a:r>
              <a:rPr lang="pt-PT" dirty="0"/>
              <a:t> serviços </a:t>
            </a:r>
            <a:br>
              <a:rPr lang="pt-PT" dirty="0"/>
            </a:br>
            <a:r>
              <a:rPr lang="pt-PT" dirty="0"/>
              <a:t> apresentados?</a:t>
            </a:r>
          </a:p>
          <a:p>
            <a:r>
              <a:rPr lang="pt-PT" dirty="0"/>
              <a:t>6) </a:t>
            </a:r>
            <a:br>
              <a:rPr lang="pt-PT" dirty="0"/>
            </a:br>
            <a:r>
              <a:rPr lang="pt-PT" dirty="0"/>
              <a:t> A </a:t>
            </a:r>
            <a:br>
              <a:rPr lang="pt-PT" dirty="0"/>
            </a:br>
            <a:r>
              <a:rPr lang="pt-PT" dirty="0"/>
              <a:t> qualidade </a:t>
            </a:r>
            <a:br>
              <a:rPr lang="pt-PT" dirty="0"/>
            </a:br>
            <a:r>
              <a:rPr lang="pt-PT" dirty="0"/>
              <a:t> da </a:t>
            </a:r>
            <a:br>
              <a:rPr lang="pt-PT" dirty="0"/>
            </a:br>
            <a:r>
              <a:rPr lang="pt-PT" dirty="0"/>
              <a:t> planificação </a:t>
            </a:r>
            <a:br>
              <a:rPr lang="pt-PT" dirty="0"/>
            </a:br>
            <a:r>
              <a:rPr lang="pt-PT" dirty="0"/>
              <a:t> realizada </a:t>
            </a:r>
            <a:br>
              <a:rPr lang="pt-PT" dirty="0"/>
            </a:br>
            <a:r>
              <a:rPr lang="pt-PT" dirty="0"/>
              <a:t> está </a:t>
            </a:r>
            <a:br>
              <a:rPr lang="pt-PT" dirty="0"/>
            </a:br>
            <a:r>
              <a:rPr lang="pt-PT" dirty="0"/>
              <a:t> de </a:t>
            </a:r>
            <a:br>
              <a:rPr lang="pt-PT" dirty="0"/>
            </a:br>
            <a:r>
              <a:rPr lang="pt-PT" dirty="0"/>
              <a:t> acordo </a:t>
            </a:r>
            <a:br>
              <a:rPr lang="pt-PT" dirty="0"/>
            </a:br>
            <a:r>
              <a:rPr lang="pt-PT" dirty="0"/>
              <a:t> com </a:t>
            </a:r>
            <a:br>
              <a:rPr lang="pt-PT" dirty="0"/>
            </a:br>
            <a:r>
              <a:rPr lang="pt-PT" dirty="0"/>
              <a:t> o </a:t>
            </a:r>
            <a:br>
              <a:rPr lang="pt-PT" dirty="0"/>
            </a:br>
            <a:r>
              <a:rPr lang="pt-PT" dirty="0"/>
              <a:t> projeto </a:t>
            </a:r>
            <a:br>
              <a:rPr lang="pt-PT" dirty="0"/>
            </a:br>
            <a:r>
              <a:rPr lang="pt-PT" dirty="0"/>
              <a:t> em </a:t>
            </a:r>
            <a:br>
              <a:rPr lang="pt-PT" dirty="0"/>
            </a:br>
            <a:r>
              <a:rPr lang="pt-PT" dirty="0"/>
              <a:t> causa?</a:t>
            </a:r>
          </a:p>
          <a:p>
            <a:r>
              <a:rPr lang="pt-PT" dirty="0"/>
              <a:t>7) </a:t>
            </a:r>
            <a:br>
              <a:rPr lang="pt-PT" dirty="0"/>
            </a:br>
            <a:r>
              <a:rPr lang="pt-PT" dirty="0"/>
              <a:t> A </a:t>
            </a:r>
            <a:br>
              <a:rPr lang="pt-PT" dirty="0"/>
            </a:br>
            <a:r>
              <a:rPr lang="pt-PT" dirty="0"/>
              <a:t> qualidade </a:t>
            </a:r>
            <a:br>
              <a:rPr lang="pt-PT" dirty="0"/>
            </a:br>
            <a:r>
              <a:rPr lang="pt-PT" dirty="0"/>
              <a:t> geral </a:t>
            </a:r>
            <a:br>
              <a:rPr lang="pt-PT" dirty="0"/>
            </a:br>
            <a:r>
              <a:rPr lang="pt-PT" dirty="0"/>
              <a:t> da </a:t>
            </a:r>
            <a:br>
              <a:rPr lang="pt-PT" dirty="0"/>
            </a:br>
            <a:r>
              <a:rPr lang="pt-PT" dirty="0"/>
              <a:t> apresentação </a:t>
            </a:r>
            <a:br>
              <a:rPr lang="pt-PT" dirty="0"/>
            </a:br>
            <a:r>
              <a:rPr lang="pt-PT" dirty="0"/>
              <a:t> realizada </a:t>
            </a:r>
            <a:br>
              <a:rPr lang="pt-PT" dirty="0"/>
            </a:br>
            <a:r>
              <a:rPr lang="pt-PT" dirty="0"/>
              <a:t> está </a:t>
            </a:r>
            <a:br>
              <a:rPr lang="pt-PT" dirty="0"/>
            </a:br>
            <a:r>
              <a:rPr lang="pt-PT" dirty="0"/>
              <a:t> de </a:t>
            </a:r>
            <a:br>
              <a:rPr lang="pt-PT" dirty="0"/>
            </a:br>
            <a:r>
              <a:rPr lang="pt-PT" dirty="0"/>
              <a:t> acordo </a:t>
            </a:r>
            <a:br>
              <a:rPr lang="pt-PT" dirty="0"/>
            </a:br>
            <a:r>
              <a:rPr lang="pt-PT" dirty="0"/>
              <a:t> com </a:t>
            </a:r>
            <a:br>
              <a:rPr lang="pt-PT" dirty="0"/>
            </a:br>
            <a:r>
              <a:rPr lang="pt-PT" dirty="0"/>
              <a:t> o </a:t>
            </a:r>
            <a:br>
              <a:rPr lang="pt-PT" dirty="0"/>
            </a:br>
            <a:r>
              <a:rPr lang="pt-PT" dirty="0"/>
              <a:t> projeto </a:t>
            </a:r>
            <a:br>
              <a:rPr lang="pt-PT" dirty="0"/>
            </a:br>
            <a:r>
              <a:rPr lang="pt-PT" dirty="0"/>
              <a:t> em </a:t>
            </a:r>
            <a:br>
              <a:rPr lang="pt-PT" dirty="0"/>
            </a:br>
            <a:r>
              <a:rPr lang="pt-PT" dirty="0"/>
              <a:t> causa?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59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147" y="2013802"/>
            <a:ext cx="10058400" cy="1450757"/>
          </a:xfrm>
        </p:spPr>
        <p:txBody>
          <a:bodyPr>
            <a:normAutofit/>
          </a:bodyPr>
          <a:lstStyle/>
          <a:p>
            <a:r>
              <a:rPr lang="pt-PT" dirty="0"/>
              <a:t>Apresentação do Trabalho </a:t>
            </a:r>
            <a:r>
              <a:rPr lang="pt-PT" dirty="0" smtClean="0"/>
              <a:t>Prático </a:t>
            </a:r>
            <a:r>
              <a:rPr lang="pt-PT" dirty="0"/>
              <a:t>da</a:t>
            </a:r>
            <a:br>
              <a:rPr lang="pt-PT" dirty="0"/>
            </a:br>
            <a:r>
              <a:rPr lang="pt-PT" dirty="0"/>
              <a:t>Unidade </a:t>
            </a:r>
            <a:r>
              <a:rPr lang="pt-PT" dirty="0" smtClean="0"/>
              <a:t>Curricular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68400" y="4012195"/>
            <a:ext cx="3657599" cy="2099735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Grupo 17 : </a:t>
            </a:r>
          </a:p>
          <a:p>
            <a:r>
              <a:rPr lang="pt-PT" dirty="0"/>
              <a:t>Ana Rita Marques a74218</a:t>
            </a:r>
          </a:p>
          <a:p>
            <a:r>
              <a:rPr lang="pt-PT" dirty="0"/>
              <a:t>Célia Figueiredo a67637</a:t>
            </a:r>
          </a:p>
          <a:p>
            <a:r>
              <a:rPr lang="pt-PT" dirty="0"/>
              <a:t>Humberto Vaz a73236</a:t>
            </a:r>
          </a:p>
          <a:p>
            <a:r>
              <a:rPr lang="pt-PT" dirty="0"/>
              <a:t>Ricardo Lopes a72062</a:t>
            </a:r>
          </a:p>
          <a:p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>
            <a:off x="2489199" y="542836"/>
            <a:ext cx="6993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/>
              <a:t>Mestrado Integrado em Engenharia Informática, 3ºAno, 2ºSemestre</a:t>
            </a:r>
          </a:p>
          <a:p>
            <a:pPr algn="ctr"/>
            <a:r>
              <a:rPr lang="pt-PT" dirty="0" smtClean="0"/>
              <a:t>Laboratórios de Informática IV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37267" cy="14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6464"/>
          </a:xfrm>
        </p:spPr>
        <p:txBody>
          <a:bodyPr/>
          <a:lstStyle/>
          <a:p>
            <a:r>
              <a:rPr lang="pt-PT" b="1" dirty="0"/>
              <a:t>Estrutura da </a:t>
            </a:r>
            <a:r>
              <a:rPr lang="pt-PT" b="1" dirty="0" smtClean="0"/>
              <a:t>Apresentação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11866"/>
            <a:ext cx="7992534" cy="4351867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pt-PT" sz="2400" dirty="0" smtClean="0"/>
              <a:t>Contextualização</a:t>
            </a:r>
            <a:endParaRPr lang="pt-PT" sz="2400" dirty="0"/>
          </a:p>
          <a:p>
            <a:pPr>
              <a:buFont typeface="Arial" charset="0"/>
              <a:buChar char="•"/>
            </a:pPr>
            <a:r>
              <a:rPr lang="pt-PT" sz="2400" dirty="0" smtClean="0"/>
              <a:t>Motivação </a:t>
            </a:r>
            <a:r>
              <a:rPr lang="pt-PT" sz="2400" dirty="0"/>
              <a:t>e </a:t>
            </a:r>
            <a:r>
              <a:rPr lang="pt-PT" sz="2400" dirty="0" smtClean="0"/>
              <a:t>objetivos</a:t>
            </a:r>
            <a:endParaRPr lang="pt-PT" sz="2400" dirty="0"/>
          </a:p>
          <a:p>
            <a:pPr>
              <a:buFont typeface="Arial" charset="0"/>
              <a:buChar char="•"/>
            </a:pPr>
            <a:r>
              <a:rPr lang="pt-PT" sz="2400" dirty="0" smtClean="0"/>
              <a:t>Justificação </a:t>
            </a:r>
            <a:r>
              <a:rPr lang="pt-PT" sz="2400" dirty="0"/>
              <a:t>do </a:t>
            </a:r>
            <a:r>
              <a:rPr lang="pt-PT" sz="2400" dirty="0" smtClean="0"/>
              <a:t>sistema</a:t>
            </a:r>
            <a:endParaRPr lang="pt-PT" sz="2400" dirty="0"/>
          </a:p>
          <a:p>
            <a:pPr>
              <a:buFont typeface="Arial" charset="0"/>
              <a:buChar char="•"/>
            </a:pPr>
            <a:r>
              <a:rPr lang="pt-PT" sz="2400" dirty="0" smtClean="0"/>
              <a:t>Utilidade </a:t>
            </a:r>
            <a:r>
              <a:rPr lang="pt-PT" sz="2400" dirty="0"/>
              <a:t>do </a:t>
            </a:r>
            <a:r>
              <a:rPr lang="pt-PT" sz="2400" dirty="0" smtClean="0"/>
              <a:t>sistema</a:t>
            </a:r>
            <a:endParaRPr lang="pt-PT" sz="2400" dirty="0"/>
          </a:p>
          <a:p>
            <a:pPr>
              <a:buFont typeface="Arial" charset="0"/>
              <a:buChar char="•"/>
            </a:pPr>
            <a:r>
              <a:rPr lang="pt-PT" sz="2400" dirty="0" smtClean="0"/>
              <a:t>Estabelecimento </a:t>
            </a:r>
            <a:r>
              <a:rPr lang="pt-PT" sz="2400" dirty="0"/>
              <a:t>da identidade do </a:t>
            </a:r>
            <a:r>
              <a:rPr lang="pt-PT" sz="2400" dirty="0" smtClean="0"/>
              <a:t>projeto</a:t>
            </a:r>
            <a:endParaRPr lang="pt-PT" sz="2400" dirty="0"/>
          </a:p>
          <a:p>
            <a:pPr>
              <a:buFont typeface="Arial" charset="0"/>
              <a:buChar char="•"/>
            </a:pPr>
            <a:r>
              <a:rPr lang="pt-PT" sz="2400" dirty="0" smtClean="0"/>
              <a:t>Identificação </a:t>
            </a:r>
            <a:r>
              <a:rPr lang="pt-PT" sz="2400" dirty="0"/>
              <a:t>dos recursos </a:t>
            </a:r>
            <a:r>
              <a:rPr lang="pt-PT" sz="2400" dirty="0" smtClean="0"/>
              <a:t>necessários</a:t>
            </a:r>
            <a:endParaRPr lang="pt-PT" sz="2400" dirty="0"/>
          </a:p>
          <a:p>
            <a:pPr>
              <a:buFont typeface="Arial" charset="0"/>
              <a:buChar char="•"/>
            </a:pPr>
            <a:r>
              <a:rPr lang="pt-PT" sz="2400" dirty="0" smtClean="0"/>
              <a:t>Maqueta </a:t>
            </a:r>
            <a:r>
              <a:rPr lang="pt-PT" sz="2400" dirty="0"/>
              <a:t>do </a:t>
            </a:r>
            <a:r>
              <a:rPr lang="pt-PT" sz="2400" dirty="0" smtClean="0"/>
              <a:t>sistema</a:t>
            </a:r>
            <a:endParaRPr lang="pt-PT" sz="2400" dirty="0"/>
          </a:p>
          <a:p>
            <a:pPr>
              <a:buFont typeface="Arial" charset="0"/>
              <a:buChar char="•"/>
            </a:pPr>
            <a:r>
              <a:rPr lang="pt-PT" sz="2400" dirty="0" smtClean="0"/>
              <a:t>Definição </a:t>
            </a:r>
            <a:r>
              <a:rPr lang="pt-PT" sz="2400" dirty="0"/>
              <a:t>de um conjunto de medidas de </a:t>
            </a:r>
            <a:r>
              <a:rPr lang="pt-PT" sz="2400" dirty="0" smtClean="0"/>
              <a:t>sucesso</a:t>
            </a:r>
            <a:endParaRPr lang="pt-PT" sz="2400" dirty="0"/>
          </a:p>
          <a:p>
            <a:pPr>
              <a:buFont typeface="Arial" charset="0"/>
              <a:buChar char="•"/>
            </a:pPr>
            <a:r>
              <a:rPr lang="pt-PT" sz="2400" dirty="0" smtClean="0"/>
              <a:t>Plano </a:t>
            </a:r>
            <a:r>
              <a:rPr lang="pt-PT" sz="2400" dirty="0"/>
              <a:t>de </a:t>
            </a:r>
            <a:r>
              <a:rPr lang="pt-PT" sz="2400" dirty="0" smtClean="0"/>
              <a:t>desenvolvimento</a:t>
            </a:r>
            <a:endParaRPr lang="pt-PT" sz="24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79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55599"/>
            <a:ext cx="10058400" cy="982135"/>
          </a:xfrm>
        </p:spPr>
        <p:txBody>
          <a:bodyPr/>
          <a:lstStyle/>
          <a:p>
            <a:r>
              <a:rPr lang="pt-PT" b="1" dirty="0" smtClean="0"/>
              <a:t>Contextualização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11200" y="2133600"/>
            <a:ext cx="10444480" cy="4114799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674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Motivação e objetivos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Justificação do sistema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28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Utilidade do sistema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22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Estabelecimento da identidade do </a:t>
            </a:r>
            <a:r>
              <a:rPr lang="pt-PT" b="1" dirty="0" smtClean="0"/>
              <a:t>projeto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9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Maqueta do sistema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4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Definição de um conjunto de medidas de </a:t>
            </a:r>
            <a:r>
              <a:rPr lang="pt-PT" b="1" dirty="0" smtClean="0"/>
              <a:t>sucesso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93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107</Words>
  <Application>Microsoft Macintosh PowerPoint</Application>
  <PresentationFormat>Ecrã Panorâmico</PresentationFormat>
  <Paragraphs>42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Retrospetiva</vt:lpstr>
      <vt:lpstr>Advisor </vt:lpstr>
      <vt:lpstr>Estrutura da Apresentação</vt:lpstr>
      <vt:lpstr>Contextualização</vt:lpstr>
      <vt:lpstr>Motivação e objetivos </vt:lpstr>
      <vt:lpstr>Justificação do sistema </vt:lpstr>
      <vt:lpstr>Utilidade do sistema </vt:lpstr>
      <vt:lpstr>Estabelecimento da identidade do projeto</vt:lpstr>
      <vt:lpstr>Maqueta do sistema </vt:lpstr>
      <vt:lpstr>Definição de um conjunto de medidas de sucesso</vt:lpstr>
      <vt:lpstr>Plano de desenvolvimento </vt:lpstr>
      <vt:lpstr>Apresentação do PowerPoint</vt:lpstr>
      <vt:lpstr>Apresentação do Trabalho Prático da Unidade Curricular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Célia Natália Lemos Figueiredo</dc:creator>
  <cp:lastModifiedBy>Célia Natália Lemos Figueiredo</cp:lastModifiedBy>
  <cp:revision>8</cp:revision>
  <dcterms:created xsi:type="dcterms:W3CDTF">2017-03-12T18:03:32Z</dcterms:created>
  <dcterms:modified xsi:type="dcterms:W3CDTF">2017-03-12T19:35:46Z</dcterms:modified>
</cp:coreProperties>
</file>