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00"/>
  </p:normalViewPr>
  <p:slideViewPr>
    <p:cSldViewPr snapToGrid="0" snapToObjects="1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56E90-D780-2C4C-B84A-C076E0F4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ABEBDF-10E9-374F-B27A-456675CBA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F69275-BAFA-0445-8FDF-B0B4E742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676-98A9-594B-A32A-7FC260129EC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C6621EC-13CA-9949-ACB8-9BE9DAF2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9951AC-9484-0648-A99E-C2F6C3D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2042-8B4E-5845-AEC2-467C3DB99E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1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5C72B-5F9D-484F-BC0B-06ECE9F0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C0E450F-8517-D14A-9A71-BF511B89D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715C3C9-883C-4645-B70F-E7A24D9D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676-98A9-594B-A32A-7FC260129EC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77156DF-8A72-E448-892B-D8BA26ED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1922C8-6390-994B-A879-C1F47B6C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2042-8B4E-5845-AEC2-467C3DB99E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3F645B-74B2-9A4A-8F2F-585510EAE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D268890-52B9-9E40-B9C1-89720E4F6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A6FA7A6-D3CF-6646-85AC-918E3602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676-98A9-594B-A32A-7FC260129EC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BCFDC45-640A-0046-97FC-F8AEEEA8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5637F9-0885-EE41-B5B7-4DAF35E4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2042-8B4E-5845-AEC2-467C3DB99E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D3E27-0E8E-D34F-8473-C19D2CAD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2BC393-C2F7-AB47-8050-9E7E2083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FC17A3-B621-7D45-A395-737A31D8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676-98A9-594B-A32A-7FC260129EC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E455DA-C128-A644-ACF4-455D0FDB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1DC2E97-0CDD-1847-92BD-321E0325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2042-8B4E-5845-AEC2-467C3DB99E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5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EB04A-1A91-2241-A4DF-1221E771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90890FA-93E1-BD49-81CA-5F9CB084A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793A135-CDBF-CD41-BD17-2F7DF342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676-98A9-594B-A32A-7FC260129EC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4280969-7CC3-E340-A3F7-6232AFF0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97205C-9C29-0E4D-9E08-7B2AF01F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2042-8B4E-5845-AEC2-467C3DB99E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5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23811-377F-4B40-BED5-0289D051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C13D0C-9299-604D-995D-EF21795F7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E92441B-B0DD-F549-A2B8-9300B499A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ED0D4D3-98A7-CA4F-B52E-B699A4E2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676-98A9-594B-A32A-7FC260129EC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68D8575-38C1-E64B-BAD1-797DA9B9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9B5C2F8-7233-4242-92C0-8E48BFFD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2042-8B4E-5845-AEC2-467C3DB99E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9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D76F3-A7AB-AE43-8606-171F79C3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B6930B-1EA4-B242-8B27-0085B2626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6D87C6-549D-994F-A834-0A8DFF0BF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6B55B0B-1615-0848-9FD4-1451F401A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7D65649-30C1-8740-8B56-AC31E4EC7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CFA177C-F12D-4246-8904-1EC991ED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676-98A9-594B-A32A-7FC260129EC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2C4936B-E4A3-3942-B993-7CA4F6AE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D92E933-5172-6D49-B75E-2532A733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2042-8B4E-5845-AEC2-467C3DB99E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FCCD4-4B7E-9645-A9A5-14AB3F00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EF5FD93-E44B-1044-99F6-720CD191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676-98A9-594B-A32A-7FC260129EC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0BC5BFF-DE9E-C741-BE24-3781B5AC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7C5F40E-34F9-EE40-AAB8-2F9D26AF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2042-8B4E-5845-AEC2-467C3DB99E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8B7B05C-6428-1547-A04E-C18E89F1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676-98A9-594B-A32A-7FC260129EC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D9B26D2-E110-1146-A515-106EB83E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A1B630B-5F21-FA4F-9E2B-873BE6A4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2042-8B4E-5845-AEC2-467C3DB99E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2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A458F-B155-BC4D-9957-4CF76481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59ED3B-2098-2747-983F-064B4E135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4D32943-686A-514A-9E6F-CD2AD1305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9D19605-9C52-C542-80D2-D136BBFC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676-98A9-594B-A32A-7FC260129EC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C152E4C-587A-6041-AB87-22DFF7A3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33B7733-EE09-5D44-9F35-5B1673C4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2042-8B4E-5845-AEC2-467C3DB99E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6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A1A98-5C5B-6548-A93F-63130A30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913D730-A3FE-CC45-8614-B877177B4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DED566B-C7B7-BA44-9BFE-CC491D476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F830898-7443-4B45-A748-83D589FF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676-98A9-594B-A32A-7FC260129EC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B6C798A-5B63-7E45-B2C1-7F4DD2F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35E4748-3BF3-8A41-8228-6519043E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2042-8B4E-5845-AEC2-467C3DB99E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3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4D1B872-9539-A943-A13F-9F7D74C8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9C3B361-DCC6-D043-A357-5F27FF818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C41BE43-242A-B54B-AFBC-456AA9FF6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90676-98A9-594B-A32A-7FC260129EC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4087F4-543D-4B42-979C-98037883E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8D0795-8334-5044-B775-0F83D3274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E2042-8B4E-5845-AEC2-467C3DB99E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7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m palavras cruzadas, parede, verde, shoji&#10;&#10;&#10;&#10;Descrição gerada automaticamente">
            <a:extLst>
              <a:ext uri="{FF2B5EF4-FFF2-40B4-BE49-F238E27FC236}">
                <a16:creationId xmlns:a16="http://schemas.microsoft.com/office/drawing/2014/main" id="{251DD752-7A6E-2B41-8BA8-742E14DFB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16" y="1805517"/>
            <a:ext cx="5372100" cy="1993900"/>
          </a:xfrm>
          <a:prstGeom prst="rect">
            <a:avLst/>
          </a:prstGeom>
        </p:spPr>
      </p:pic>
      <p:pic>
        <p:nvPicPr>
          <p:cNvPr id="13" name="Imagem 12" descr="Uma imagem com palavras cruzadas, verde, parede, grupo&#10;&#10;&#10;&#10;Descrição gerada automaticamente">
            <a:extLst>
              <a:ext uri="{FF2B5EF4-FFF2-40B4-BE49-F238E27FC236}">
                <a16:creationId xmlns:a16="http://schemas.microsoft.com/office/drawing/2014/main" id="{AE04203B-2A55-F34C-822E-701FB59A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716" y="1780117"/>
            <a:ext cx="5295900" cy="20193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2C74DB-955D-0A46-9490-478BE1E5966E}"/>
              </a:ext>
            </a:extLst>
          </p:cNvPr>
          <p:cNvSpPr txBox="1"/>
          <p:nvPr/>
        </p:nvSpPr>
        <p:spPr>
          <a:xfrm>
            <a:off x="4003356" y="2605101"/>
            <a:ext cx="26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Corredor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1599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</Words>
  <Application>Microsoft Macintosh PowerPoint</Application>
  <PresentationFormat>Ecrã Panorâmico</PresentationFormat>
  <Paragraphs>1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Célia Natália Lemos Figueiredo</dc:creator>
  <cp:lastModifiedBy>Célia Natália Lemos Figueiredo</cp:lastModifiedBy>
  <cp:revision>2</cp:revision>
  <dcterms:created xsi:type="dcterms:W3CDTF">2019-01-23T12:05:14Z</dcterms:created>
  <dcterms:modified xsi:type="dcterms:W3CDTF">2019-01-23T12:54:35Z</dcterms:modified>
</cp:coreProperties>
</file>