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/>
    <p:restoredTop sz="94700"/>
  </p:normalViewPr>
  <p:slideViewPr>
    <p:cSldViewPr snapToGrid="0" snapToObjects="1">
      <p:cViewPr>
        <p:scale>
          <a:sx n="107" d="100"/>
          <a:sy n="107" d="100"/>
        </p:scale>
        <p:origin x="-1040" y="-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456E90-D780-2C4C-B84A-C076E0F4A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ABEBDF-10E9-374F-B27A-456675CBA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7F69275-BAFA-0445-8FDF-B0B4E7427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0676-98A9-594B-A32A-7FC260129EC2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C6621EC-13CA-9949-ACB8-9BE9DAF21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B9951AC-9484-0648-A99E-C2F6C3DF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2042-8B4E-5845-AEC2-467C3DB99E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111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D5C72B-5F9D-484F-BC0B-06ECE9F02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C0E450F-8517-D14A-9A71-BF511B89D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pt-PT"/>
              <a:t>Editar os estilos de texto do Modelo Global
Segundo nível
Terceiro nível
Quarto nível
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715C3C9-883C-4645-B70F-E7A24D9DD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0676-98A9-594B-A32A-7FC260129EC2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77156DF-8A72-E448-892B-D8BA26EDB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A1922C8-6390-994B-A879-C1F47B6CC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2042-8B4E-5845-AEC2-467C3DB99E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5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63F645B-74B2-9A4A-8F2F-585510EAEA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7D268890-52B9-9E40-B9C1-89720E4F6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pt-PT"/>
              <a:t>Editar os estilos de texto do Modelo Global
Segundo nível
Terceiro nível
Quarto nível
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A6FA7A6-D3CF-6646-85AC-918E36021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0676-98A9-594B-A32A-7FC260129EC2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BCFDC45-640A-0046-97FC-F8AEEEA8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55637F9-0885-EE41-B5B7-4DAF35E42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2042-8B4E-5845-AEC2-467C3DB99E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30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D3E27-0E8E-D34F-8473-C19D2CAD0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02BC393-C2F7-AB47-8050-9E7E20837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/>
              <a:t>Editar os estilos de texto do Modelo Global
Segundo nível
Terceiro nível
Quarto nível
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7FC17A3-B621-7D45-A395-737A31D80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0676-98A9-594B-A32A-7FC260129EC2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5E455DA-C128-A644-ACF4-455D0FDB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1DC2E97-0CDD-1847-92BD-321E03258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2042-8B4E-5845-AEC2-467C3DB99E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5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0EB04A-1A91-2241-A4DF-1221E7717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90890FA-93E1-BD49-81CA-5F9CB084A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Editar os estilos de texto do Modelo Global
Segundo nível
Terceiro nível
Quarto nível
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793A135-CDBF-CD41-BD17-2F7DF3428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0676-98A9-594B-A32A-7FC260129EC2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4280969-7CC3-E340-A3F7-6232AFF05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597205C-9C29-0E4D-9E08-7B2AF01F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2042-8B4E-5845-AEC2-467C3DB99E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5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623811-377F-4B40-BED5-0289D051B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9C13D0C-9299-604D-995D-EF21795F72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pt-PT"/>
              <a:t>Editar os estilos de texto do Modelo Global
Segundo nível
Terceiro nível
Quarto nível
Quinto nível</a:t>
            </a:r>
            <a:endParaRPr lang="en-US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E92441B-B0DD-F549-A2B8-9300B499A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pt-PT"/>
              <a:t>Editar os estilos de texto do Modelo Global
Segundo nível
Terceiro nível
Quarto nível
Quinto nível</a:t>
            </a:r>
            <a:endParaRPr lang="en-US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ED0D4D3-98A7-CA4F-B52E-B699A4E27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0676-98A9-594B-A32A-7FC260129EC2}" type="datetimeFigureOut">
              <a:rPr lang="en-US" smtClean="0"/>
              <a:t>1/23/19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68D8575-38C1-E64B-BAD1-797DA9B92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9B5C2F8-7233-4242-92C0-8E48BFFD4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2042-8B4E-5845-AEC2-467C3DB99E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90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8D76F3-A7AB-AE43-8606-171F79C3F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2B6930B-1EA4-B242-8B27-0085B2626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pt-PT"/>
              <a:t>Editar os estilos de texto do Modelo Global
Segundo nível
Terceiro nível
Quarto nível
Quinto nível</a:t>
            </a:r>
            <a:endParaRPr lang="en-US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D6D87C6-549D-994F-A834-0A8DFF0BF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pt-PT"/>
              <a:t>Editar os estilos de texto do Modelo Global
Segundo nível
Terceiro nível
Quarto nível
Quinto nível</a:t>
            </a:r>
            <a:endParaRPr lang="en-US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A6B55B0B-1615-0848-9FD4-1451F401AB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pt-PT"/>
              <a:t>Editar os estilos de texto do Modelo Global
Segundo nível
Terceiro nível
Quarto nível
Quinto nível</a:t>
            </a:r>
            <a:endParaRPr lang="en-US"/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57D65649-30C1-8740-8B56-AC31E4EC7D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pt-PT"/>
              <a:t>Editar os estilos de texto do Modelo Global
Segundo nível
Terceiro nível
Quarto nível
Quinto nível</a:t>
            </a:r>
            <a:endParaRPr lang="en-US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DCFA177C-F12D-4246-8904-1EC991ED8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0676-98A9-594B-A32A-7FC260129EC2}" type="datetimeFigureOut">
              <a:rPr lang="en-US" smtClean="0"/>
              <a:t>1/23/19</a:t>
            </a:fld>
            <a:endParaRPr lang="en-US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D2C4936B-E4A3-3942-B993-7CA4F6AE3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6D92E933-5172-6D49-B75E-2532A7337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2042-8B4E-5845-AEC2-467C3DB99E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66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5FCCD4-4B7E-9645-A9A5-14AB3F002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CEF5FD93-E44B-1044-99F6-720CD1912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0676-98A9-594B-A32A-7FC260129EC2}" type="datetimeFigureOut">
              <a:rPr lang="en-US" smtClean="0"/>
              <a:t>1/23/19</a:t>
            </a:fld>
            <a:endParaRPr lang="en-US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0BC5BFF-DE9E-C741-BE24-3781B5ACB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7C5F40E-34F9-EE40-AAB8-2F9D26AF0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2042-8B4E-5845-AEC2-467C3DB99E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88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38B7B05C-6428-1547-A04E-C18E89F17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0676-98A9-594B-A32A-7FC260129EC2}" type="datetimeFigureOut">
              <a:rPr lang="en-US" smtClean="0"/>
              <a:t>1/23/19</a:t>
            </a:fld>
            <a:endParaRPr lang="en-US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1D9B26D2-E110-1146-A515-106EB83EC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A1B630B-5F21-FA4F-9E2B-873BE6A4F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2042-8B4E-5845-AEC2-467C3DB99E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20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A458F-B155-BC4D-9957-4CF76481B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759ED3B-2098-2747-983F-064B4E135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PT"/>
              <a:t>Editar os estilos de texto do Modelo Global
Segundo nível
Terceiro nível
Quarto nível
Quinto nível</a:t>
            </a:r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4D32943-686A-514A-9E6F-CD2AD1305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pt-PT"/>
              <a:t>Editar os estilos de texto do Modelo Global
Segundo nível
Terceiro nível
Quarto nível
Quinto nível</a:t>
            </a:r>
            <a:endParaRPr lang="en-US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9D19605-9C52-C542-80D2-D136BBFC5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0676-98A9-594B-A32A-7FC260129EC2}" type="datetimeFigureOut">
              <a:rPr lang="en-US" smtClean="0"/>
              <a:t>1/23/19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C152E4C-587A-6041-AB87-22DFF7A3F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33B7733-EE09-5D44-9F35-5B1673C4F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2042-8B4E-5845-AEC2-467C3DB99E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67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A1A98-5C5B-6548-A93F-63130A305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6913D730-A3FE-CC45-8614-B877177B4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DED566B-C7B7-BA44-9BFE-CC491D476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pt-PT"/>
              <a:t>Editar os estilos de texto do Modelo Global
Segundo nível
Terceiro nível
Quarto nível
Quinto nível</a:t>
            </a:r>
            <a:endParaRPr lang="en-US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F830898-7443-4B45-A748-83D589FFD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0676-98A9-594B-A32A-7FC260129EC2}" type="datetimeFigureOut">
              <a:rPr lang="en-US" smtClean="0"/>
              <a:t>1/23/19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B6C798A-5B63-7E45-B2C1-7F4DD2FD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35E4748-3BF3-8A41-8228-6519043ED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2042-8B4E-5845-AEC2-467C3DB99E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31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64D1B872-9539-A943-A13F-9F7D74C8D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9C3B361-DCC6-D043-A357-5F27FF818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PT"/>
              <a:t>Editar os estilos de texto do Modelo Global
Segundo nível
Terceiro nível
Quarto nível
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C41BE43-242A-B54B-AFBC-456AA9FF6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90676-98A9-594B-A32A-7FC260129EC2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F4087F4-543D-4B42-979C-98037883EA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F8D0795-8334-5044-B775-0F83D3274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E2042-8B4E-5845-AEC2-467C3DB99E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73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Uma imagem com palavras cruzadas, parede, verde, shoji&#10;&#10;&#10;&#10;Descrição gerada automaticamente">
            <a:extLst>
              <a:ext uri="{FF2B5EF4-FFF2-40B4-BE49-F238E27FC236}">
                <a16:creationId xmlns:a16="http://schemas.microsoft.com/office/drawing/2014/main" id="{251DD752-7A6E-2B41-8BA8-742E14DFB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16" y="1805517"/>
            <a:ext cx="5372100" cy="1993900"/>
          </a:xfrm>
          <a:prstGeom prst="rect">
            <a:avLst/>
          </a:prstGeom>
        </p:spPr>
      </p:pic>
      <p:pic>
        <p:nvPicPr>
          <p:cNvPr id="13" name="Imagem 12" descr="Uma imagem com palavras cruzadas, verde, parede, grupo&#10;&#10;&#10;&#10;Descrição gerada automaticamente">
            <a:extLst>
              <a:ext uri="{FF2B5EF4-FFF2-40B4-BE49-F238E27FC236}">
                <a16:creationId xmlns:a16="http://schemas.microsoft.com/office/drawing/2014/main" id="{AE04203B-2A55-F34C-822E-701FB59AE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716" y="1780117"/>
            <a:ext cx="5295900" cy="2019300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792C74DB-955D-0A46-9490-478BE1E5966E}"/>
              </a:ext>
            </a:extLst>
          </p:cNvPr>
          <p:cNvSpPr txBox="1"/>
          <p:nvPr/>
        </p:nvSpPr>
        <p:spPr>
          <a:xfrm>
            <a:off x="4003356" y="2605101"/>
            <a:ext cx="262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Corredor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81599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F09FF96-9509-1749-8622-1E4250F11D46}"/>
              </a:ext>
            </a:extLst>
          </p:cNvPr>
          <p:cNvSpPr txBox="1"/>
          <p:nvPr/>
        </p:nvSpPr>
        <p:spPr>
          <a:xfrm>
            <a:off x="1815548" y="1364974"/>
            <a:ext cx="7500730" cy="3074504"/>
          </a:xfrm>
          <a:prstGeom prst="rect">
            <a:avLst/>
          </a:prstGeom>
          <a:noFill/>
          <a:ln w="825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005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8F663CF-A2B4-41D2-9093-C221FFEF985F}"/>
              </a:ext>
            </a:extLst>
          </p:cNvPr>
          <p:cNvSpPr/>
          <p:nvPr/>
        </p:nvSpPr>
        <p:spPr>
          <a:xfrm>
            <a:off x="1212979" y="808381"/>
            <a:ext cx="8111495" cy="447274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55A4910-547A-47DD-BB1D-20DD422F2F5F}"/>
              </a:ext>
            </a:extLst>
          </p:cNvPr>
          <p:cNvSpPr/>
          <p:nvPr/>
        </p:nvSpPr>
        <p:spPr>
          <a:xfrm>
            <a:off x="1258957" y="2650435"/>
            <a:ext cx="2362548" cy="2584173"/>
          </a:xfrm>
          <a:prstGeom prst="rect">
            <a:avLst/>
          </a:prstGeom>
          <a:solidFill>
            <a:srgbClr val="FFC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>
                <a:solidFill>
                  <a:schemeClr val="tx1"/>
                </a:solidFill>
              </a:rPr>
              <a:t>Palete 1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1B58493-6FF6-4BC2-B751-9E3E8D3944A6}"/>
              </a:ext>
            </a:extLst>
          </p:cNvPr>
          <p:cNvSpPr/>
          <p:nvPr/>
        </p:nvSpPr>
        <p:spPr>
          <a:xfrm>
            <a:off x="3667482" y="1672390"/>
            <a:ext cx="2131739" cy="3562218"/>
          </a:xfrm>
          <a:prstGeom prst="rect">
            <a:avLst/>
          </a:prstGeom>
          <a:solidFill>
            <a:srgbClr val="FFC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>
                <a:solidFill>
                  <a:schemeClr val="tx1"/>
                </a:solidFill>
              </a:rPr>
              <a:t>Palete 2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4F0C1BF-75A4-4622-9302-ADE298CAA46A}"/>
              </a:ext>
            </a:extLst>
          </p:cNvPr>
          <p:cNvSpPr/>
          <p:nvPr/>
        </p:nvSpPr>
        <p:spPr>
          <a:xfrm>
            <a:off x="5845198" y="2406317"/>
            <a:ext cx="2362548" cy="2828291"/>
          </a:xfrm>
          <a:prstGeom prst="rect">
            <a:avLst/>
          </a:prstGeom>
          <a:solidFill>
            <a:srgbClr val="FFC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>
                <a:solidFill>
                  <a:schemeClr val="tx1"/>
                </a:solidFill>
              </a:rPr>
              <a:t>Palete 3</a:t>
            </a:r>
          </a:p>
        </p:txBody>
      </p:sp>
      <p:cxnSp>
        <p:nvCxnSpPr>
          <p:cNvPr id="9" name="Conexão reta unidirecional 8">
            <a:extLst>
              <a:ext uri="{FF2B5EF4-FFF2-40B4-BE49-F238E27FC236}">
                <a16:creationId xmlns:a16="http://schemas.microsoft.com/office/drawing/2014/main" id="{8CC98206-5595-4FC8-A84E-BAFFA1337B1A}"/>
              </a:ext>
            </a:extLst>
          </p:cNvPr>
          <p:cNvCxnSpPr>
            <a:cxnSpLocks/>
          </p:cNvCxnSpPr>
          <p:nvPr/>
        </p:nvCxnSpPr>
        <p:spPr>
          <a:xfrm>
            <a:off x="2440231" y="898358"/>
            <a:ext cx="0" cy="1640305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unidirecional 9">
            <a:extLst>
              <a:ext uri="{FF2B5EF4-FFF2-40B4-BE49-F238E27FC236}">
                <a16:creationId xmlns:a16="http://schemas.microsoft.com/office/drawing/2014/main" id="{D9D7382E-A8FC-46D9-B0A8-35F011CE05D2}"/>
              </a:ext>
            </a:extLst>
          </p:cNvPr>
          <p:cNvCxnSpPr>
            <a:cxnSpLocks/>
          </p:cNvCxnSpPr>
          <p:nvPr/>
        </p:nvCxnSpPr>
        <p:spPr>
          <a:xfrm>
            <a:off x="7140568" y="898358"/>
            <a:ext cx="0" cy="138764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F6D4CBD2-3E39-48C9-9EC6-9FF30E2B88EC}"/>
              </a:ext>
            </a:extLst>
          </p:cNvPr>
          <p:cNvCxnSpPr>
            <a:cxnSpLocks/>
          </p:cNvCxnSpPr>
          <p:nvPr/>
        </p:nvCxnSpPr>
        <p:spPr>
          <a:xfrm>
            <a:off x="4759245" y="898358"/>
            <a:ext cx="0" cy="62363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C54234EE-386B-4849-97A0-251A6898F9BB}"/>
              </a:ext>
            </a:extLst>
          </p:cNvPr>
          <p:cNvCxnSpPr>
            <a:cxnSpLocks/>
          </p:cNvCxnSpPr>
          <p:nvPr/>
        </p:nvCxnSpPr>
        <p:spPr>
          <a:xfrm flipH="1">
            <a:off x="8352126" y="4936957"/>
            <a:ext cx="827969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xão reta unidirecional 22">
            <a:extLst>
              <a:ext uri="{FF2B5EF4-FFF2-40B4-BE49-F238E27FC236}">
                <a16:creationId xmlns:a16="http://schemas.microsoft.com/office/drawing/2014/main" id="{B85F6227-5D70-479C-8B78-FC6AD6B83403}"/>
              </a:ext>
            </a:extLst>
          </p:cNvPr>
          <p:cNvCxnSpPr>
            <a:cxnSpLocks/>
          </p:cNvCxnSpPr>
          <p:nvPr/>
        </p:nvCxnSpPr>
        <p:spPr>
          <a:xfrm flipH="1">
            <a:off x="1612262" y="5656847"/>
            <a:ext cx="827969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xão reta unidirecional 24">
            <a:extLst>
              <a:ext uri="{FF2B5EF4-FFF2-40B4-BE49-F238E27FC236}">
                <a16:creationId xmlns:a16="http://schemas.microsoft.com/office/drawing/2014/main" id="{6EBA0A3A-3DD1-4EDC-B89E-346479F19A9A}"/>
              </a:ext>
            </a:extLst>
          </p:cNvPr>
          <p:cNvCxnSpPr>
            <a:cxnSpLocks/>
          </p:cNvCxnSpPr>
          <p:nvPr/>
        </p:nvCxnSpPr>
        <p:spPr>
          <a:xfrm flipH="1">
            <a:off x="1612262" y="5881436"/>
            <a:ext cx="827969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43FA370-E7D3-4470-A253-E51D7FFAA629}"/>
              </a:ext>
            </a:extLst>
          </p:cNvPr>
          <p:cNvSpPr txBox="1"/>
          <p:nvPr/>
        </p:nvSpPr>
        <p:spPr>
          <a:xfrm>
            <a:off x="2440231" y="5490912"/>
            <a:ext cx="275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>
                <a:solidFill>
                  <a:srgbClr val="0070C0"/>
                </a:solidFill>
              </a:rPr>
              <a:t>Desperdício Largura</a:t>
            </a:r>
          </a:p>
          <a:p>
            <a:r>
              <a:rPr lang="pt-PT" sz="1600" b="1" dirty="0">
                <a:solidFill>
                  <a:srgbClr val="FF0000"/>
                </a:solidFill>
              </a:rPr>
              <a:t>Desperdício Altura</a:t>
            </a:r>
          </a:p>
        </p:txBody>
      </p:sp>
    </p:spTree>
    <p:extLst>
      <p:ext uri="{BB962C8B-B14F-4D97-AF65-F5344CB8AC3E}">
        <p14:creationId xmlns:p14="http://schemas.microsoft.com/office/powerpoint/2010/main" val="2769253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AAD112F-54D1-434E-B99A-20F7E61B3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17600" y="2868505"/>
            <a:ext cx="8551333" cy="1120989"/>
          </a:xfrm>
          <a:prstGeom prst="rect">
            <a:avLst/>
          </a:prstGeom>
        </p:spPr>
      </p:pic>
      <p:pic>
        <p:nvPicPr>
          <p:cNvPr id="7" name="Imagem 6" descr="Uma imagem com palavras cruzadas, parede, quadro de resultados&#10;&#10;&#10;&#10;Descrição gerada automaticamente">
            <a:extLst>
              <a:ext uri="{FF2B5EF4-FFF2-40B4-BE49-F238E27FC236}">
                <a16:creationId xmlns:a16="http://schemas.microsoft.com/office/drawing/2014/main" id="{901C1E82-7888-3E42-BF76-3443303E4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3733" y="2910838"/>
            <a:ext cx="4758267" cy="107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467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6488109-B435-4048-BF72-B1CC7564B6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547"/>
          <a:stretch/>
        </p:blipFill>
        <p:spPr>
          <a:xfrm>
            <a:off x="228600" y="2970835"/>
            <a:ext cx="7743825" cy="732523"/>
          </a:xfrm>
          <a:prstGeom prst="rect">
            <a:avLst/>
          </a:prstGeom>
        </p:spPr>
      </p:pic>
      <p:pic>
        <p:nvPicPr>
          <p:cNvPr id="7" name="Imagem 6" descr="Uma imagem com eletrónica, teclado&#10;&#10;&#10;&#10;Descrição gerada automaticamente">
            <a:extLst>
              <a:ext uri="{FF2B5EF4-FFF2-40B4-BE49-F238E27FC236}">
                <a16:creationId xmlns:a16="http://schemas.microsoft.com/office/drawing/2014/main" id="{21C299E5-B6CC-E249-96EC-902B084653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164"/>
          <a:stretch/>
        </p:blipFill>
        <p:spPr>
          <a:xfrm>
            <a:off x="8111445" y="2970835"/>
            <a:ext cx="3438920" cy="73252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024172E-97DF-9041-B275-499DD810E979}"/>
              </a:ext>
            </a:extLst>
          </p:cNvPr>
          <p:cNvSpPr txBox="1"/>
          <p:nvPr/>
        </p:nvSpPr>
        <p:spPr>
          <a:xfrm>
            <a:off x="7925275" y="3229374"/>
            <a:ext cx="3001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34193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960812-5C28-9241-93A3-05FC5A263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Marcador de Posição de Conteúdo 4" descr="Uma imagem com palavras cruzadas, parede, shoji, janela&#10;&#10;&#10;&#10;Descrição gerada automaticamente">
            <a:extLst>
              <a:ext uri="{FF2B5EF4-FFF2-40B4-BE49-F238E27FC236}">
                <a16:creationId xmlns:a16="http://schemas.microsoft.com/office/drawing/2014/main" id="{F4195908-33A1-E947-ADA7-F5B9DF2A5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4224" y="2656526"/>
            <a:ext cx="5346700" cy="1193800"/>
          </a:xfrm>
        </p:spPr>
      </p:pic>
      <p:pic>
        <p:nvPicPr>
          <p:cNvPr id="7" name="Imagem 6" descr="Uma imagem com shoji, palavras cruzadas, parede&#10;&#10;&#10;&#10;Descrição gerada automaticamente">
            <a:extLst>
              <a:ext uri="{FF2B5EF4-FFF2-40B4-BE49-F238E27FC236}">
                <a16:creationId xmlns:a16="http://schemas.microsoft.com/office/drawing/2014/main" id="{5B153A26-19D4-7644-8955-D9AAD3B10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386" y="2659495"/>
            <a:ext cx="3923475" cy="119083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9C62403-D1D2-3B4D-80F1-5B722855A2B2}"/>
              </a:ext>
            </a:extLst>
          </p:cNvPr>
          <p:cNvSpPr txBox="1"/>
          <p:nvPr/>
        </p:nvSpPr>
        <p:spPr>
          <a:xfrm>
            <a:off x="5526614" y="3130315"/>
            <a:ext cx="455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827174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2857</TotalTime>
  <Words>13</Words>
  <Application>Microsoft Macintosh PowerPoint</Application>
  <PresentationFormat>Ecrã Panorâmico</PresentationFormat>
  <Paragraphs>8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Célia Natália Lemos Figueiredo</dc:creator>
  <cp:lastModifiedBy>Célia Natália Lemos Figueiredo</cp:lastModifiedBy>
  <cp:revision>9</cp:revision>
  <dcterms:created xsi:type="dcterms:W3CDTF">2019-01-23T12:05:14Z</dcterms:created>
  <dcterms:modified xsi:type="dcterms:W3CDTF">2019-01-25T11:42:50Z</dcterms:modified>
</cp:coreProperties>
</file>