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8" r:id="rId6"/>
    <p:sldId id="257" r:id="rId7"/>
    <p:sldId id="259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0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2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0FFC-E5A4-4B76-8187-60E5249649A5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5054-5507-4B0E-AA86-BE2D3F26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740612" y="853544"/>
            <a:ext cx="0" cy="515101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10572" y="3078480"/>
            <a:ext cx="866702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1212" y="1783080"/>
            <a:ext cx="5638800" cy="25908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83280" y="107519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A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ax,ay,az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4086" y="5082539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z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712897" y="3093616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15858" y="1783080"/>
            <a:ext cx="5644154" cy="2590800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15858" y="731520"/>
            <a:ext cx="5644154" cy="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453990" y="2786777"/>
            <a:ext cx="253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Largura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50167" y="1653540"/>
            <a:ext cx="0" cy="284988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68258" y="91440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Comprimento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4622" y="4283600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B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bx,by,bz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51286" y="430831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cx,cy,cz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69922" y="1099623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dx,dy,dz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7935" y="2403332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px,py,pz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788995" y="1661057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4055" y="4258344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427794" y="1678989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427793" y="4225515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08394" y="2932851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92" y="1402080"/>
            <a:ext cx="7975582" cy="4007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5880" y="284988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5813" y="402521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8361" y="278854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9853" y="386166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 flipV="1">
            <a:off x="5036820" y="315914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 flipV="1">
            <a:off x="4966857" y="3964257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 flipV="1">
            <a:off x="6779351" y="3842337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 flipV="1">
            <a:off x="6568361" y="3133130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1838103"/>
            <a:ext cx="7354326" cy="31817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 flipV="1">
            <a:off x="5768340" y="288482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H="1" flipV="1">
            <a:off x="5737860" y="364682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 flipV="1">
            <a:off x="6850380" y="282386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6949440" y="3555385"/>
            <a:ext cx="16764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6920" y="2514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8340" y="37382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8020" y="36628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8992" y="247334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740612" y="853544"/>
            <a:ext cx="0" cy="515101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10572" y="3078480"/>
            <a:ext cx="866702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1212" y="1783080"/>
            <a:ext cx="5638800" cy="2590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89268" y="1200836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7475" y="5169708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z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687770" y="3048386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</a:t>
            </a:r>
            <a:endParaRPr lang="en-US" b="1" dirty="0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3921212" y="1794211"/>
            <a:ext cx="5638800" cy="2586583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15858" y="773465"/>
            <a:ext cx="564415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587503" y="2780706"/>
            <a:ext cx="253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Comprimento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50167" y="1653540"/>
            <a:ext cx="0" cy="284988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2475" y="167654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Largura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9268" y="4308314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70824" y="4379951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51978" y="1192235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00026" y="2485104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40" name="Oval 39"/>
          <p:cNvSpPr/>
          <p:nvPr/>
        </p:nvSpPr>
        <p:spPr>
          <a:xfrm>
            <a:off x="6652312" y="2981158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74908" y="1709889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474908" y="4292073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21713" y="4294804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20042" y="1705491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4194495" y="2043111"/>
            <a:ext cx="4454555" cy="191649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194495" y="2040176"/>
            <a:ext cx="4454555" cy="293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5142451" y="4081627"/>
            <a:ext cx="4185949" cy="3114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H="1" flipV="1">
            <a:off x="9300329" y="2256639"/>
            <a:ext cx="28071" cy="18405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610572" y="3078480"/>
            <a:ext cx="866702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732580" y="666259"/>
            <a:ext cx="0" cy="503350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1212" y="1783080"/>
            <a:ext cx="5638800" cy="2590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89268" y="1200836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83917" y="718651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y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687770" y="3048386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</a:t>
            </a:r>
            <a:endParaRPr lang="en-US" b="1" dirty="0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925597" y="1798609"/>
            <a:ext cx="5656376" cy="2563891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7824" y="5815679"/>
            <a:ext cx="564415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587503" y="2780706"/>
            <a:ext cx="253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Altura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50167" y="1653540"/>
            <a:ext cx="0" cy="284988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7824" y="5815679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Largura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9268" y="4308314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70824" y="4379951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51978" y="1192235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00026" y="2485104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40" name="Oval 39"/>
          <p:cNvSpPr/>
          <p:nvPr/>
        </p:nvSpPr>
        <p:spPr>
          <a:xfrm>
            <a:off x="6652312" y="2981158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74908" y="1709889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481639" y="4287411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21713" y="4294804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17367" y="1687559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047861" y="1994929"/>
            <a:ext cx="4280539" cy="195107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9315921" y="2081584"/>
            <a:ext cx="12479" cy="184667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4256043" y="4106620"/>
            <a:ext cx="4098910" cy="1508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H="1" flipV="1">
            <a:off x="4136762" y="2235720"/>
            <a:ext cx="4218191" cy="186229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1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cxnSpLocks/>
          </p:cNvCxnSpPr>
          <p:nvPr/>
        </p:nvCxnSpPr>
        <p:spPr>
          <a:xfrm flipV="1">
            <a:off x="6731447" y="718651"/>
            <a:ext cx="14588" cy="489837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414938" y="3057910"/>
            <a:ext cx="8714192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1212" y="1783080"/>
            <a:ext cx="5638800" cy="2590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89268" y="1200836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83917" y="718651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y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28213" y="2969844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z</a:t>
            </a:r>
            <a:endParaRPr lang="en-US" b="1" dirty="0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3921212" y="1783079"/>
            <a:ext cx="5630766" cy="2607896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7824" y="5815679"/>
            <a:ext cx="564415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587503" y="2780706"/>
            <a:ext cx="253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Altura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50167" y="1653540"/>
            <a:ext cx="0" cy="284988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7824" y="5815679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Comprimento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9268" y="4308314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70824" y="4379951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51978" y="1192235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00026" y="2485104"/>
            <a:ext cx="282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40" name="Oval 39"/>
          <p:cNvSpPr/>
          <p:nvPr/>
        </p:nvSpPr>
        <p:spPr>
          <a:xfrm>
            <a:off x="6652312" y="2981158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65772" y="1698921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481639" y="4287411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20892" y="4286244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17367" y="1687559"/>
            <a:ext cx="191632" cy="177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4208107" y="2081584"/>
            <a:ext cx="19006" cy="184451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9250369" y="2267339"/>
            <a:ext cx="18774" cy="186454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5150498" y="4090475"/>
            <a:ext cx="4118645" cy="4140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4217610" y="1995906"/>
            <a:ext cx="4091363" cy="195121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8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6732580" y="666259"/>
            <a:ext cx="0" cy="503350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10572" y="3078480"/>
            <a:ext cx="866702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1212" y="1783080"/>
            <a:ext cx="5638800" cy="25908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44086" y="539474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y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712897" y="3093616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15858" y="1783080"/>
            <a:ext cx="5644154" cy="2590800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15858" y="685800"/>
            <a:ext cx="5644154" cy="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8258" y="76200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Comprimento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53990" y="2786777"/>
            <a:ext cx="253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Altura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250167" y="1653540"/>
            <a:ext cx="0" cy="284988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3280" y="107519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A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ax,ay,az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4622" y="4283600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B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bx,by,bz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51286" y="430831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cx,cy,cz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69922" y="1099623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dx,dy,dz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7935" y="2403332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px,py,pz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88995" y="1661057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84055" y="4258344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427794" y="1678989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427793" y="4225515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08394" y="2932851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6705600" y="838200"/>
            <a:ext cx="0" cy="576072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18360" y="3459480"/>
            <a:ext cx="8714192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60252" y="2148840"/>
            <a:ext cx="5638800" cy="25908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05575" y="1087011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y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48697" y="3459480"/>
            <a:ext cx="5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z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854898" y="2148840"/>
            <a:ext cx="5644154" cy="2590800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4898" y="716280"/>
            <a:ext cx="5644154" cy="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07298" y="106680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Comprimento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393030" y="3152537"/>
            <a:ext cx="253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Altura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006327" y="2019300"/>
            <a:ext cx="0" cy="2849880"/>
          </a:xfrm>
          <a:prstGeom prst="straightConnector1">
            <a:avLst/>
          </a:prstGeom>
          <a:ln w="1238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6966" y="1471048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A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ax,ay,az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8308" y="4679454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B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bx,by,bz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84972" y="4704168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cx,cy,cz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03608" y="1495477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dx,dy,dz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1621" y="2799186"/>
            <a:ext cx="282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px,py,pz</a:t>
            </a:r>
            <a:r>
              <a:rPr lang="en-US" sz="2800" b="1" dirty="0">
                <a:solidFill>
                  <a:srgbClr val="002060"/>
                </a:solidFill>
              </a:rPr>
              <a:t>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68512" y="2060720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63572" y="4658007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94954" y="2053938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407310" y="4625178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87911" y="3332514"/>
            <a:ext cx="259081" cy="23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2516" y="1314957"/>
            <a:ext cx="5638800" cy="2590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93926" y="2540507"/>
            <a:ext cx="5638800" cy="2590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2693926" y="1314958"/>
            <a:ext cx="1128590" cy="12201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8332726" y="1312596"/>
            <a:ext cx="1128590" cy="122791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8332726" y="3905759"/>
            <a:ext cx="1128590" cy="122334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45828" y="2733542"/>
            <a:ext cx="4785360" cy="188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822516" y="3905757"/>
            <a:ext cx="4510210" cy="0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60593" y="3891671"/>
            <a:ext cx="1128590" cy="1169785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822516" y="2484742"/>
            <a:ext cx="0" cy="1421015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17162" y="1046304"/>
            <a:ext cx="564415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05536" y="405647"/>
            <a:ext cx="56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Largura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663474" y="4069702"/>
            <a:ext cx="1066800" cy="125707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637963">
            <a:off x="8364661" y="4576910"/>
            <a:ext cx="219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Comprimento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760754" y="1354043"/>
            <a:ext cx="0" cy="237292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9377715" y="2143208"/>
            <a:ext cx="160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Altura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5656462" y="2149437"/>
            <a:ext cx="4766" cy="140364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628591" y="3522604"/>
            <a:ext cx="148898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5007153" y="3507363"/>
            <a:ext cx="654075" cy="66704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14831" y="3372588"/>
            <a:ext cx="46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64301" y="2708207"/>
            <a:ext cx="46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50496" y="4136329"/>
            <a:ext cx="46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z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4195561" y="1686388"/>
            <a:ext cx="788458" cy="463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3801332" y="3474676"/>
            <a:ext cx="788458" cy="61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 rot="19365086">
            <a:off x="8550895" y="2906367"/>
            <a:ext cx="710765" cy="532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53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24" y="1239729"/>
            <a:ext cx="6210516" cy="41889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211908" y="3333834"/>
            <a:ext cx="0" cy="3127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27148" y="3333834"/>
            <a:ext cx="36788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6227148" y="3333834"/>
            <a:ext cx="1209972" cy="1177208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6242388" y="3333834"/>
            <a:ext cx="162654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7437120" y="3333834"/>
            <a:ext cx="476982" cy="1177208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18510582">
            <a:off x="6765227" y="3524514"/>
            <a:ext cx="479852" cy="208645"/>
          </a:xfrm>
          <a:custGeom>
            <a:avLst/>
            <a:gdLst>
              <a:gd name="connsiteX0" fmla="*/ 0 w 243840"/>
              <a:gd name="connsiteY0" fmla="*/ 121920 h 121920"/>
              <a:gd name="connsiteX1" fmla="*/ 152400 w 243840"/>
              <a:gd name="connsiteY1" fmla="*/ 91440 h 121920"/>
              <a:gd name="connsiteX2" fmla="*/ 243840 w 243840"/>
              <a:gd name="connsiteY2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" h="121920">
                <a:moveTo>
                  <a:pt x="0" y="121920"/>
                </a:moveTo>
                <a:cubicBezTo>
                  <a:pt x="55880" y="116840"/>
                  <a:pt x="111760" y="111760"/>
                  <a:pt x="152400" y="91440"/>
                </a:cubicBezTo>
                <a:cubicBezTo>
                  <a:pt x="193040" y="71120"/>
                  <a:pt x="208280" y="58420"/>
                  <a:pt x="243840" y="0"/>
                </a:cubicBezTo>
              </a:path>
            </a:pathLst>
          </a:custGeom>
          <a:noFill/>
          <a:ln w="25400"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49273" y="35531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2060"/>
                </a:solidFill>
              </a:rPr>
              <a:t>β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77483" y="5961132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z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634601" y="333383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64131" y="499242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82289" y="437457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B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69185" y="2852919"/>
            <a:ext cx="362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3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3348681" y="939114"/>
            <a:ext cx="2637945" cy="4976494"/>
          </a:xfrm>
          <a:prstGeom prst="rt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3348681" y="6125937"/>
            <a:ext cx="2545492" cy="2299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8301" y="608450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Raio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837592" y="939114"/>
            <a:ext cx="320040" cy="4976494"/>
          </a:xfrm>
          <a:prstGeom prst="leftBrace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601814" y="3134973"/>
            <a:ext cx="123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Altura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15479" y="2670250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d*sin(</a:t>
            </a:r>
            <a:r>
              <a:rPr lang="el-GR" b="1" dirty="0">
                <a:solidFill>
                  <a:srgbClr val="002060"/>
                </a:solidFill>
              </a:rPr>
              <a:t>α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3348681" y="2665584"/>
            <a:ext cx="922962" cy="12303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4509884" y="951415"/>
            <a:ext cx="320040" cy="1726472"/>
          </a:xfrm>
          <a:prstGeom prst="leftBrace">
            <a:avLst>
              <a:gd name="adj1" fmla="val 17079"/>
              <a:gd name="adj2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70285" y="1523748"/>
            <a:ext cx="27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d = </a:t>
            </a:r>
            <a:r>
              <a:rPr lang="en-US" sz="2400" b="1" dirty="0" err="1">
                <a:solidFill>
                  <a:schemeClr val="accent5"/>
                </a:solidFill>
              </a:rPr>
              <a:t>altura</a:t>
            </a:r>
            <a:r>
              <a:rPr lang="en-US" sz="2400" b="1" dirty="0">
                <a:solidFill>
                  <a:schemeClr val="accent5"/>
                </a:solidFill>
              </a:rPr>
              <a:t> / </a:t>
            </a:r>
            <a:r>
              <a:rPr lang="en-US" sz="2400" b="1" dirty="0" err="1">
                <a:solidFill>
                  <a:schemeClr val="accent5"/>
                </a:solidFill>
              </a:rPr>
              <a:t>camadas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28" name="Freeform 19"/>
          <p:cNvSpPr/>
          <p:nvPr/>
        </p:nvSpPr>
        <p:spPr>
          <a:xfrm rot="21353354">
            <a:off x="3421394" y="1897723"/>
            <a:ext cx="403186" cy="179492"/>
          </a:xfrm>
          <a:custGeom>
            <a:avLst/>
            <a:gdLst>
              <a:gd name="connsiteX0" fmla="*/ 0 w 243840"/>
              <a:gd name="connsiteY0" fmla="*/ 121920 h 121920"/>
              <a:gd name="connsiteX1" fmla="*/ 152400 w 243840"/>
              <a:gd name="connsiteY1" fmla="*/ 91440 h 121920"/>
              <a:gd name="connsiteX2" fmla="*/ 243840 w 243840"/>
              <a:gd name="connsiteY2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" h="121920">
                <a:moveTo>
                  <a:pt x="0" y="121920"/>
                </a:moveTo>
                <a:cubicBezTo>
                  <a:pt x="55880" y="116840"/>
                  <a:pt x="111760" y="111760"/>
                  <a:pt x="152400" y="91440"/>
                </a:cubicBezTo>
                <a:cubicBezTo>
                  <a:pt x="193040" y="71120"/>
                  <a:pt x="208280" y="58420"/>
                  <a:pt x="243840" y="0"/>
                </a:cubicBezTo>
              </a:path>
            </a:pathLst>
          </a:custGeom>
          <a:noFill/>
          <a:ln w="25400"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27451" y="196353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2060"/>
                </a:solidFill>
              </a:rPr>
              <a:t>α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196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Ribeiro Ferraz da Cunha Santos</dc:creator>
  <cp:lastModifiedBy>Luís Fonseca - PIRATA</cp:lastModifiedBy>
  <cp:revision>25</cp:revision>
  <dcterms:created xsi:type="dcterms:W3CDTF">2016-03-03T19:48:05Z</dcterms:created>
  <dcterms:modified xsi:type="dcterms:W3CDTF">2017-03-06T00:48:12Z</dcterms:modified>
</cp:coreProperties>
</file>