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925" y="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D978-A7E2-4167-971B-F3EFDBDF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A034D3-272D-4CF2-910E-A100E638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6A7708-9CF0-4394-AD76-6F60A0F8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5E64E5-E06F-4E70-A3ED-EAED227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E1C50B-85AB-4499-9F5C-1CAD76B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2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DFCF0-2F5F-4CB7-A3B3-AB9760BC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56FE912-5621-4C09-95C4-777F45A5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DF6AE4-8F90-4C44-AB12-4CE42879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DD6C36-CA2B-4477-8A92-941504E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AC1A0-5FD0-4F47-ADF1-FE216F58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8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43BA41-0E53-4988-8685-DE63B85C2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6BE0E8-C8B2-40E3-8B0E-90774F49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EDC6E9-0F8A-4E46-89C6-8F9F812A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8940DF-FDF9-4722-91A1-C37AA750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7A8342-C854-420F-AAA6-2085361E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0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69C0-2D37-4A69-8D14-932A5CA5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7E1A1E-7427-4A73-B7E6-B29BE8B4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749118-8FF4-49A1-B3D5-2906B429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5B926-A947-4A91-BAC9-0A41390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769920-D395-411C-89A8-3A79D715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600F8-89A5-4656-B895-54CFBB1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FD12FF-6006-4354-963B-B2B4889A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F2A6F8-4873-4221-8B98-4EEAF408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FA3B08-545A-4E02-891B-47D59ED4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BE2F5B-4280-4906-8822-DEDBB8F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0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86E71-32E8-4129-8D11-0411A7DB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75AF8A-4B29-40A5-94DC-192CCB00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0DBB5C-FCF4-435A-B2F9-6D6A92EC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6E8A3B-E526-4F2E-953A-711E6726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06E1D5-5972-4054-9BD4-8D65AF7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C38547-A4DB-4E86-9140-9301867F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35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71B6-4FBB-4825-AC76-37B7EB46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79DD48-F4EC-480E-84A9-BE7A1E0C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C50DE6-E7E7-4D79-A1F8-4C7A7894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27A891-0FA6-4C69-890D-1033BE06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CCA5B24-7627-4EB1-BACE-F3C029D4F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80966F8-AA3F-4748-B403-B92A1C0E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D2459E3-BE55-40FD-8183-F6582F60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0182117-F012-434D-B2D4-28FB0142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75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E4952-E358-4D87-8493-71978655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A0A1FE0-1041-4A96-8A9A-936C1B1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E372C2-4D55-47D9-9C70-9E9BBF66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5C28C7-7B85-4CFD-9ACB-AE79AFAD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1C11C5C-068B-4AFD-BD8B-0112373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F9CA34-68E9-4F39-B491-B977883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5C08F8-4058-4EE6-AEB0-5CB93A1B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CC28-E3D8-4F09-BBFA-88A00CA5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AAEDAD-21A0-43D7-AC6B-E1A3F01A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5DE0037-CB35-4B6E-B8F0-E19286E4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849F12-2CA6-4CCF-A7B0-E88E483D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162712A-4482-4842-A8D9-022C3F19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E29DE2-DB14-4D1D-91F4-FDF500E5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7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9228-A765-43E5-A86D-BBA6BEFD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D9B4D1-20FA-4C3E-B51E-182C14F5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E1DF10-4606-4F3A-AA79-043A7CB9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FF916A-0D12-4148-9436-36A851C4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1223614-A312-4CB2-BC1D-ADFEA91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8F42D8-95A7-4E1E-ADFC-01409E53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6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F6680D9-DDD8-4260-9BA0-1C1DCF49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57C2C5-D960-4184-AF28-325B6042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7DA578-6058-4E1C-8A44-1128773D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FDBB-0F9D-4EEC-A0FE-D348B307A471}" type="datetimeFigureOut">
              <a:rPr lang="pt-PT" smtClean="0"/>
              <a:t>14/06/2019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C815F9-8020-433D-9608-679F361C8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722BB-7436-4251-B0A3-F80A46E87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5ED3-A00A-439E-BB88-CD261FD2D5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8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721B62-FD43-4080-9115-C06CC2DDF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2" y="240702"/>
            <a:ext cx="11127782" cy="6488043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22B741-4460-46BA-9367-01AED0594434}"/>
              </a:ext>
            </a:extLst>
          </p:cNvPr>
          <p:cNvGrpSpPr/>
          <p:nvPr/>
        </p:nvGrpSpPr>
        <p:grpSpPr>
          <a:xfrm>
            <a:off x="8934893" y="709377"/>
            <a:ext cx="2111591" cy="900359"/>
            <a:chOff x="8686800" y="1170122"/>
            <a:chExt cx="2298458" cy="89255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5CC3E2E-67CA-4266-B2D2-688A7C31DC89}"/>
                </a:ext>
              </a:extLst>
            </p:cNvPr>
            <p:cNvSpPr txBox="1"/>
            <p:nvPr/>
          </p:nvSpPr>
          <p:spPr>
            <a:xfrm>
              <a:off x="8686800" y="1170122"/>
              <a:ext cx="2298458" cy="892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Legenda: </a:t>
              </a:r>
            </a:p>
            <a:p>
              <a:r>
                <a:rPr lang="pt-PT" sz="1600" b="1" dirty="0"/>
                <a:t>.</a:t>
              </a:r>
              <a:r>
                <a:rPr lang="pt-PT" sz="1200" dirty="0"/>
                <a:t>      Localização das Lojas</a:t>
              </a:r>
            </a:p>
            <a:p>
              <a:r>
                <a:rPr lang="pt-PT" sz="1200" dirty="0"/>
                <a:t>       Centro de Distribuição</a:t>
              </a:r>
            </a:p>
            <a:p>
              <a:r>
                <a:rPr lang="pt-PT" sz="1200" dirty="0"/>
                <a:t>        Rotas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54AAC40-B078-4AC4-BA60-6C03A75AC486}"/>
                </a:ext>
              </a:extLst>
            </p:cNvPr>
            <p:cNvSpPr/>
            <p:nvPr/>
          </p:nvSpPr>
          <p:spPr>
            <a:xfrm>
              <a:off x="8754802" y="1705771"/>
              <a:ext cx="117619" cy="100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6" name="Conexão reta 15">
              <a:extLst>
                <a:ext uri="{FF2B5EF4-FFF2-40B4-BE49-F238E27FC236}">
                  <a16:creationId xmlns:a16="http://schemas.microsoft.com/office/drawing/2014/main" id="{3156EB78-2931-48F4-ACFE-510D952D07D2}"/>
                </a:ext>
              </a:extLst>
            </p:cNvPr>
            <p:cNvCxnSpPr>
              <a:cxnSpLocks/>
            </p:cNvCxnSpPr>
            <p:nvPr/>
          </p:nvCxnSpPr>
          <p:spPr>
            <a:xfrm>
              <a:off x="8714208" y="1937593"/>
              <a:ext cx="267842" cy="0"/>
            </a:xfrm>
            <a:prstGeom prst="line">
              <a:avLst/>
            </a:prstGeom>
            <a:ln w="12700">
              <a:solidFill>
                <a:srgbClr val="D92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449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A24ABF-8885-4BAA-961E-75909469DF5B}"/>
              </a:ext>
            </a:extLst>
          </p:cNvPr>
          <p:cNvSpPr/>
          <p:nvPr/>
        </p:nvSpPr>
        <p:spPr>
          <a:xfrm>
            <a:off x="688508" y="834716"/>
            <a:ext cx="304797" cy="263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00B2B6-83BF-4784-8E70-ED219FDFB78F}"/>
              </a:ext>
            </a:extLst>
          </p:cNvPr>
          <p:cNvSpPr txBox="1"/>
          <p:nvPr/>
        </p:nvSpPr>
        <p:spPr>
          <a:xfrm>
            <a:off x="170122" y="120502"/>
            <a:ext cx="209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Rotas: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C842E7-E1D5-418A-9D66-946D9521C6CA}"/>
              </a:ext>
            </a:extLst>
          </p:cNvPr>
          <p:cNvSpPr txBox="1"/>
          <p:nvPr/>
        </p:nvSpPr>
        <p:spPr>
          <a:xfrm>
            <a:off x="233916" y="799570"/>
            <a:ext cx="34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1. 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F85BB02-A93A-4415-A38E-AC5F3B353325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993305" y="966694"/>
            <a:ext cx="920555" cy="2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2A3C9E-1D93-4101-BF30-35B5B3448953}"/>
              </a:ext>
            </a:extLst>
          </p:cNvPr>
          <p:cNvSpPr/>
          <p:nvPr/>
        </p:nvSpPr>
        <p:spPr>
          <a:xfrm>
            <a:off x="1913860" y="765544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155B9C-4BC6-4B8C-9E40-5AEB6D80CE3D}"/>
              </a:ext>
            </a:extLst>
          </p:cNvPr>
          <p:cNvSpPr txBox="1"/>
          <p:nvPr/>
        </p:nvSpPr>
        <p:spPr>
          <a:xfrm>
            <a:off x="1496095" y="488544"/>
            <a:ext cx="137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24- Almada Fórum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77D5589C-7414-456C-A31B-03BC0397724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2261192" y="969417"/>
            <a:ext cx="1062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CBA774-71E6-4B0B-8D52-17E75CB62F64}"/>
              </a:ext>
            </a:extLst>
          </p:cNvPr>
          <p:cNvSpPr/>
          <p:nvPr/>
        </p:nvSpPr>
        <p:spPr>
          <a:xfrm>
            <a:off x="3323461" y="765544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42FA28-B194-4D7C-AA3A-570A4393A75A}"/>
              </a:ext>
            </a:extLst>
          </p:cNvPr>
          <p:cNvSpPr txBox="1"/>
          <p:nvPr/>
        </p:nvSpPr>
        <p:spPr>
          <a:xfrm>
            <a:off x="1711022" y="3021669"/>
            <a:ext cx="11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6- Famalicão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EF31AFF-2746-440D-8892-134BA1A320FE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3670793" y="964266"/>
            <a:ext cx="1109102" cy="5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2C60325-B4B8-4355-9380-2F20BE81C3D2}"/>
              </a:ext>
            </a:extLst>
          </p:cNvPr>
          <p:cNvSpPr/>
          <p:nvPr/>
        </p:nvSpPr>
        <p:spPr>
          <a:xfrm>
            <a:off x="4779895" y="760393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C6DA43A-C9C6-4D65-8B3B-25948D0EFFEA}"/>
              </a:ext>
            </a:extLst>
          </p:cNvPr>
          <p:cNvSpPr txBox="1"/>
          <p:nvPr/>
        </p:nvSpPr>
        <p:spPr>
          <a:xfrm>
            <a:off x="6131442" y="466070"/>
            <a:ext cx="17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29- Algarve Shopping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496014-504A-4B37-A14E-436328E4592D}"/>
              </a:ext>
            </a:extLst>
          </p:cNvPr>
          <p:cNvSpPr/>
          <p:nvPr/>
        </p:nvSpPr>
        <p:spPr>
          <a:xfrm>
            <a:off x="6624112" y="762968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94481BDB-083E-41A9-9580-DC266874B92E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5127227" y="964266"/>
            <a:ext cx="1496885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88326D-C937-464C-952B-4A1C76CA40F0}"/>
              </a:ext>
            </a:extLst>
          </p:cNvPr>
          <p:cNvSpPr txBox="1"/>
          <p:nvPr/>
        </p:nvSpPr>
        <p:spPr>
          <a:xfrm>
            <a:off x="4291574" y="470756"/>
            <a:ext cx="147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25- Alegro Setúbal 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61F9FFA-F8E3-4DE1-86C6-2A0EFA2EAC25}"/>
              </a:ext>
            </a:extLst>
          </p:cNvPr>
          <p:cNvCxnSpPr>
            <a:cxnSpLocks/>
            <a:stCxn id="29" idx="6"/>
            <a:endCxn id="34" idx="1"/>
          </p:cNvCxnSpPr>
          <p:nvPr/>
        </p:nvCxnSpPr>
        <p:spPr>
          <a:xfrm flipV="1">
            <a:off x="6971444" y="960479"/>
            <a:ext cx="1410559" cy="6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CF015DD-FDB2-4389-9839-06F0F8469510}"/>
              </a:ext>
            </a:extLst>
          </p:cNvPr>
          <p:cNvSpPr txBox="1"/>
          <p:nvPr/>
        </p:nvSpPr>
        <p:spPr>
          <a:xfrm>
            <a:off x="629315" y="481484"/>
            <a:ext cx="53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CD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A123E36-70F4-4FFA-AABA-0EDC8BA902D5}"/>
              </a:ext>
            </a:extLst>
          </p:cNvPr>
          <p:cNvGrpSpPr/>
          <p:nvPr/>
        </p:nvGrpSpPr>
        <p:grpSpPr>
          <a:xfrm>
            <a:off x="8317355" y="422702"/>
            <a:ext cx="539134" cy="669755"/>
            <a:chOff x="8317355" y="422702"/>
            <a:chExt cx="539134" cy="66975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175CCF8-B4E0-4E09-999B-F753189CC854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AD15CFD-BB14-4D9B-8492-37130EA38622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0D7DDFF-C7DE-43CE-B098-6A15CAFDED99}"/>
              </a:ext>
            </a:extLst>
          </p:cNvPr>
          <p:cNvSpPr txBox="1"/>
          <p:nvPr/>
        </p:nvSpPr>
        <p:spPr>
          <a:xfrm>
            <a:off x="212649" y="1750985"/>
            <a:ext cx="44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2. 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05462D1-3322-4ACC-8FD0-8E8A243A2DA9}"/>
              </a:ext>
            </a:extLst>
          </p:cNvPr>
          <p:cNvGrpSpPr/>
          <p:nvPr/>
        </p:nvGrpSpPr>
        <p:grpSpPr>
          <a:xfrm>
            <a:off x="630099" y="1341509"/>
            <a:ext cx="539134" cy="669755"/>
            <a:chOff x="8317355" y="422702"/>
            <a:chExt cx="539134" cy="669755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C6BFA93-17B4-4639-A12E-AC9A0771BA1A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B8AF0EC-4920-4320-B9E2-BD9F1BD5C21D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18CBAF87-AF55-412C-95E6-D4AE51894188}"/>
              </a:ext>
            </a:extLst>
          </p:cNvPr>
          <p:cNvCxnSpPr>
            <a:cxnSpLocks/>
            <a:stCxn id="49" idx="3"/>
            <a:endCxn id="54" idx="2"/>
          </p:cNvCxnSpPr>
          <p:nvPr/>
        </p:nvCxnSpPr>
        <p:spPr>
          <a:xfrm flipV="1">
            <a:off x="999544" y="1877940"/>
            <a:ext cx="815103" cy="1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312A592-8C26-4514-9F0E-E2AAF1E2F445}"/>
              </a:ext>
            </a:extLst>
          </p:cNvPr>
          <p:cNvSpPr txBox="1"/>
          <p:nvPr/>
        </p:nvSpPr>
        <p:spPr>
          <a:xfrm>
            <a:off x="1385768" y="1379237"/>
            <a:ext cx="100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19- Colombo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BF2C54-1E04-4D9D-8451-7333C71489C8}"/>
              </a:ext>
            </a:extLst>
          </p:cNvPr>
          <p:cNvSpPr/>
          <p:nvPr/>
        </p:nvSpPr>
        <p:spPr>
          <a:xfrm>
            <a:off x="1814647" y="1674067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9" name="Conexão reta unidirecional 58">
            <a:extLst>
              <a:ext uri="{FF2B5EF4-FFF2-40B4-BE49-F238E27FC236}">
                <a16:creationId xmlns:a16="http://schemas.microsoft.com/office/drawing/2014/main" id="{39DE1B81-A30A-45E7-8BB7-888F448A880E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2165262" y="1877940"/>
            <a:ext cx="11516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0FDF654-221D-4420-90F7-49315FAC942E}"/>
              </a:ext>
            </a:extLst>
          </p:cNvPr>
          <p:cNvSpPr/>
          <p:nvPr/>
        </p:nvSpPr>
        <p:spPr>
          <a:xfrm>
            <a:off x="3316914" y="1674067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E60D606E-B7DE-4EAA-AC1B-2BB26B59A920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3664246" y="1860109"/>
            <a:ext cx="1151652" cy="17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B1CB0D8-7D41-4110-942E-B82AE594DAB1}"/>
              </a:ext>
            </a:extLst>
          </p:cNvPr>
          <p:cNvSpPr/>
          <p:nvPr/>
        </p:nvSpPr>
        <p:spPr>
          <a:xfrm>
            <a:off x="4815898" y="1656236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EE2A2BC-73C5-4BEC-992C-1F9D1E7756E4}"/>
              </a:ext>
            </a:extLst>
          </p:cNvPr>
          <p:cNvSpPr txBox="1"/>
          <p:nvPr/>
        </p:nvSpPr>
        <p:spPr>
          <a:xfrm>
            <a:off x="2668307" y="1397068"/>
            <a:ext cx="16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22- Cascais Shopping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BEEBEBB-109D-4AF6-87FF-C9DD5FD9B74D}"/>
              </a:ext>
            </a:extLst>
          </p:cNvPr>
          <p:cNvSpPr txBox="1"/>
          <p:nvPr/>
        </p:nvSpPr>
        <p:spPr>
          <a:xfrm>
            <a:off x="4495253" y="1368229"/>
            <a:ext cx="138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23- Oeiras Parque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08BEA86-94E3-41C1-BC16-F5C9D414F8C4}"/>
              </a:ext>
            </a:extLst>
          </p:cNvPr>
          <p:cNvSpPr txBox="1"/>
          <p:nvPr/>
        </p:nvSpPr>
        <p:spPr>
          <a:xfrm>
            <a:off x="6330395" y="1397068"/>
            <a:ext cx="9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27- </a:t>
            </a:r>
            <a:r>
              <a:rPr lang="pt-PT" sz="1200" b="1" dirty="0" err="1"/>
              <a:t>Garret</a:t>
            </a:r>
            <a:endParaRPr lang="pt-PT" sz="1200" b="1" dirty="0"/>
          </a:p>
        </p:txBody>
      </p:sp>
      <p:cxnSp>
        <p:nvCxnSpPr>
          <p:cNvPr id="78" name="Conexão reta unidirecional 77">
            <a:extLst>
              <a:ext uri="{FF2B5EF4-FFF2-40B4-BE49-F238E27FC236}">
                <a16:creationId xmlns:a16="http://schemas.microsoft.com/office/drawing/2014/main" id="{421958BE-53AE-482C-886D-0FD53D76AA40}"/>
              </a:ext>
            </a:extLst>
          </p:cNvPr>
          <p:cNvCxnSpPr>
            <a:cxnSpLocks/>
            <a:stCxn id="71" idx="6"/>
            <a:endCxn id="81" idx="2"/>
          </p:cNvCxnSpPr>
          <p:nvPr/>
        </p:nvCxnSpPr>
        <p:spPr>
          <a:xfrm>
            <a:off x="5163230" y="1860109"/>
            <a:ext cx="13864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9756B130-4C5F-408C-9FFF-AC51E6FD163D}"/>
              </a:ext>
            </a:extLst>
          </p:cNvPr>
          <p:cNvSpPr/>
          <p:nvPr/>
        </p:nvSpPr>
        <p:spPr>
          <a:xfrm>
            <a:off x="6549662" y="1656236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5" name="Conexão reta unidirecional 84">
            <a:extLst>
              <a:ext uri="{FF2B5EF4-FFF2-40B4-BE49-F238E27FC236}">
                <a16:creationId xmlns:a16="http://schemas.microsoft.com/office/drawing/2014/main" id="{73840BF9-95C6-4ED8-AAD0-A7F164381F68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 flipV="1">
            <a:off x="6896994" y="1859135"/>
            <a:ext cx="1543740" cy="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6FEE95B-4FF9-48B3-93CD-3B318ABAD9A1}"/>
              </a:ext>
            </a:extLst>
          </p:cNvPr>
          <p:cNvGrpSpPr/>
          <p:nvPr/>
        </p:nvGrpSpPr>
        <p:grpSpPr>
          <a:xfrm>
            <a:off x="8376086" y="1321358"/>
            <a:ext cx="539134" cy="669755"/>
            <a:chOff x="8317355" y="422702"/>
            <a:chExt cx="539134" cy="669755"/>
          </a:xfrm>
        </p:grpSpPr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5C635A4-9D8A-407C-9B94-97768BD36CB9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6A59DD0-7051-4EE7-9475-4A0DE99B83D3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4D53FB2-4780-4543-95EC-A5845C1DD0F8}"/>
              </a:ext>
            </a:extLst>
          </p:cNvPr>
          <p:cNvSpPr txBox="1"/>
          <p:nvPr/>
        </p:nvSpPr>
        <p:spPr>
          <a:xfrm>
            <a:off x="216421" y="2430053"/>
            <a:ext cx="53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3. 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F3DBA958-895C-4E18-93AA-AEDF7257CD75}"/>
              </a:ext>
            </a:extLst>
          </p:cNvPr>
          <p:cNvGrpSpPr/>
          <p:nvPr/>
        </p:nvGrpSpPr>
        <p:grpSpPr>
          <a:xfrm>
            <a:off x="632947" y="2110540"/>
            <a:ext cx="539134" cy="669755"/>
            <a:chOff x="8317355" y="422702"/>
            <a:chExt cx="539134" cy="669755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882DCBF-54F6-450C-8804-48E6A6482431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D2EFE8B3-4130-48A6-8F70-2C1C6EC6E108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E15C2F95-87AA-4E33-9F90-A217A929296F}"/>
              </a:ext>
            </a:extLst>
          </p:cNvPr>
          <p:cNvCxnSpPr>
            <a:cxnSpLocks/>
            <a:stCxn id="95" idx="3"/>
            <a:endCxn id="98" idx="2"/>
          </p:cNvCxnSpPr>
          <p:nvPr/>
        </p:nvCxnSpPr>
        <p:spPr>
          <a:xfrm flipV="1">
            <a:off x="1002392" y="2640389"/>
            <a:ext cx="523884" cy="7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F6BBAFA5-A1C2-4232-AC39-55C46D760249}"/>
              </a:ext>
            </a:extLst>
          </p:cNvPr>
          <p:cNvSpPr/>
          <p:nvPr/>
        </p:nvSpPr>
        <p:spPr>
          <a:xfrm>
            <a:off x="1526276" y="2436516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9" name="Conexão reta unidirecional 98">
            <a:extLst>
              <a:ext uri="{FF2B5EF4-FFF2-40B4-BE49-F238E27FC236}">
                <a16:creationId xmlns:a16="http://schemas.microsoft.com/office/drawing/2014/main" id="{AC17E39B-03F9-4E06-899D-E3FD129FB86E}"/>
              </a:ext>
            </a:extLst>
          </p:cNvPr>
          <p:cNvCxnSpPr>
            <a:cxnSpLocks/>
            <a:stCxn id="98" idx="6"/>
            <a:endCxn id="100" idx="2"/>
          </p:cNvCxnSpPr>
          <p:nvPr/>
        </p:nvCxnSpPr>
        <p:spPr>
          <a:xfrm>
            <a:off x="1876891" y="2640389"/>
            <a:ext cx="1045329" cy="8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55276D6-4B1E-4AA2-BC70-5229B2573530}"/>
              </a:ext>
            </a:extLst>
          </p:cNvPr>
          <p:cNvSpPr/>
          <p:nvPr/>
        </p:nvSpPr>
        <p:spPr>
          <a:xfrm>
            <a:off x="2922220" y="244541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5340D1AB-DDD9-411A-98B0-A2748899F274}"/>
              </a:ext>
            </a:extLst>
          </p:cNvPr>
          <p:cNvCxnSpPr>
            <a:cxnSpLocks/>
            <a:stCxn id="100" idx="6"/>
            <a:endCxn id="102" idx="2"/>
          </p:cNvCxnSpPr>
          <p:nvPr/>
        </p:nvCxnSpPr>
        <p:spPr>
          <a:xfrm>
            <a:off x="3272835" y="2649291"/>
            <a:ext cx="980891" cy="8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AFC6E00-B954-47C5-9EE6-6129BB4136CB}"/>
              </a:ext>
            </a:extLst>
          </p:cNvPr>
          <p:cNvSpPr/>
          <p:nvPr/>
        </p:nvSpPr>
        <p:spPr>
          <a:xfrm>
            <a:off x="4253726" y="2454320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3" name="Conexão reta unidirecional 102">
            <a:extLst>
              <a:ext uri="{FF2B5EF4-FFF2-40B4-BE49-F238E27FC236}">
                <a16:creationId xmlns:a16="http://schemas.microsoft.com/office/drawing/2014/main" id="{A35BF524-EA66-4C6D-BD62-C4640D6E5809}"/>
              </a:ext>
            </a:extLst>
          </p:cNvPr>
          <p:cNvCxnSpPr>
            <a:cxnSpLocks/>
            <a:stCxn id="102" idx="6"/>
            <a:endCxn id="104" idx="2"/>
          </p:cNvCxnSpPr>
          <p:nvPr/>
        </p:nvCxnSpPr>
        <p:spPr>
          <a:xfrm>
            <a:off x="4604341" y="2658193"/>
            <a:ext cx="1062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DB2DC29-FDE2-43C9-90EE-4027DA28FA74}"/>
              </a:ext>
            </a:extLst>
          </p:cNvPr>
          <p:cNvSpPr/>
          <p:nvPr/>
        </p:nvSpPr>
        <p:spPr>
          <a:xfrm>
            <a:off x="5666635" y="2454320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DD414F3E-C083-4775-B33B-209B75BEF92C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>
            <a:off x="6017250" y="2658193"/>
            <a:ext cx="7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3DB52C6C-CB00-4E72-9B3E-E00B1650E44F}"/>
              </a:ext>
            </a:extLst>
          </p:cNvPr>
          <p:cNvSpPr/>
          <p:nvPr/>
        </p:nvSpPr>
        <p:spPr>
          <a:xfrm>
            <a:off x="6733025" y="2454320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7" name="Conexão reta unidirecional 106">
            <a:extLst>
              <a:ext uri="{FF2B5EF4-FFF2-40B4-BE49-F238E27FC236}">
                <a16:creationId xmlns:a16="http://schemas.microsoft.com/office/drawing/2014/main" id="{933EC7A2-3FAC-49A7-B902-76DC1C0DC35B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>
            <a:off x="7083640" y="2658193"/>
            <a:ext cx="596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8B0EDFD-21FB-4259-A37C-D93976B2E30C}"/>
              </a:ext>
            </a:extLst>
          </p:cNvPr>
          <p:cNvSpPr/>
          <p:nvPr/>
        </p:nvSpPr>
        <p:spPr>
          <a:xfrm>
            <a:off x="7680639" y="2454320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032909C4-2745-4BF1-908B-0E38D540B948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>
            <a:off x="8031254" y="2658193"/>
            <a:ext cx="6065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D912B0F-46A8-4CF8-860D-D090F57FF90A}"/>
              </a:ext>
            </a:extLst>
          </p:cNvPr>
          <p:cNvSpPr/>
          <p:nvPr/>
        </p:nvSpPr>
        <p:spPr>
          <a:xfrm>
            <a:off x="8637804" y="2454320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0FE0C60C-E7CF-4F8A-BD98-03DEDF135753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8988419" y="2658193"/>
            <a:ext cx="601671" cy="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28659B0-ECEC-4CB3-91E4-FAE13F5043CB}"/>
              </a:ext>
            </a:extLst>
          </p:cNvPr>
          <p:cNvSpPr/>
          <p:nvPr/>
        </p:nvSpPr>
        <p:spPr>
          <a:xfrm>
            <a:off x="9590090" y="246336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3584BFC0-14A4-4D74-8C30-AEF60C3FB369}"/>
              </a:ext>
            </a:extLst>
          </p:cNvPr>
          <p:cNvCxnSpPr>
            <a:cxnSpLocks/>
            <a:stCxn id="116" idx="6"/>
            <a:endCxn id="218" idx="1"/>
          </p:cNvCxnSpPr>
          <p:nvPr/>
        </p:nvCxnSpPr>
        <p:spPr>
          <a:xfrm>
            <a:off x="10897177" y="2668101"/>
            <a:ext cx="524823" cy="7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7FB8A31-38D3-4A70-A42C-65A809F4A079}"/>
              </a:ext>
            </a:extLst>
          </p:cNvPr>
          <p:cNvSpPr/>
          <p:nvPr/>
        </p:nvSpPr>
        <p:spPr>
          <a:xfrm>
            <a:off x="2033432" y="3253674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5" name="Conexão reta unidirecional 114">
            <a:extLst>
              <a:ext uri="{FF2B5EF4-FFF2-40B4-BE49-F238E27FC236}">
                <a16:creationId xmlns:a16="http://schemas.microsoft.com/office/drawing/2014/main" id="{E70362C9-C214-4A29-938E-1A35DC5D3226}"/>
              </a:ext>
            </a:extLst>
          </p:cNvPr>
          <p:cNvCxnSpPr>
            <a:cxnSpLocks/>
            <a:stCxn id="112" idx="6"/>
            <a:endCxn id="116" idx="2"/>
          </p:cNvCxnSpPr>
          <p:nvPr/>
        </p:nvCxnSpPr>
        <p:spPr>
          <a:xfrm>
            <a:off x="9940705" y="2667241"/>
            <a:ext cx="605857" cy="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02B8489-1CBF-46BF-954E-47111070474E}"/>
              </a:ext>
            </a:extLst>
          </p:cNvPr>
          <p:cNvSpPr/>
          <p:nvPr/>
        </p:nvSpPr>
        <p:spPr>
          <a:xfrm>
            <a:off x="10546562" y="246422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49429F1F-39E2-4790-AB13-F0A66E460FBC}"/>
              </a:ext>
            </a:extLst>
          </p:cNvPr>
          <p:cNvSpPr txBox="1"/>
          <p:nvPr/>
        </p:nvSpPr>
        <p:spPr>
          <a:xfrm>
            <a:off x="1089891" y="2134907"/>
            <a:ext cx="1449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8- Fórum </a:t>
            </a:r>
            <a:r>
              <a:rPr lang="pt-PT" sz="1200" b="1" dirty="0" err="1"/>
              <a:t>Theatrum</a:t>
            </a:r>
            <a:r>
              <a:rPr lang="pt-PT" sz="1200" b="1" dirty="0"/>
              <a:t> 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A984E114-5E49-4661-BEF7-31286032E296}"/>
              </a:ext>
            </a:extLst>
          </p:cNvPr>
          <p:cNvSpPr txBox="1"/>
          <p:nvPr/>
        </p:nvSpPr>
        <p:spPr>
          <a:xfrm>
            <a:off x="6372911" y="2169898"/>
            <a:ext cx="1195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18- Santarém 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009885A-73FC-4C74-AB4F-278D9B0C4102}"/>
              </a:ext>
            </a:extLst>
          </p:cNvPr>
          <p:cNvSpPr txBox="1"/>
          <p:nvPr/>
        </p:nvSpPr>
        <p:spPr>
          <a:xfrm>
            <a:off x="5272373" y="2162475"/>
            <a:ext cx="118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28- F. Montijo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D996478B-E3D6-49C6-AF24-48BC218B6526}"/>
              </a:ext>
            </a:extLst>
          </p:cNvPr>
          <p:cNvSpPr txBox="1"/>
          <p:nvPr/>
        </p:nvSpPr>
        <p:spPr>
          <a:xfrm>
            <a:off x="3813111" y="2150672"/>
            <a:ext cx="148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15-F. Castelo Branco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9F5563EE-6056-4301-8D5D-F423FBB3BA5B}"/>
              </a:ext>
            </a:extLst>
          </p:cNvPr>
          <p:cNvSpPr txBox="1"/>
          <p:nvPr/>
        </p:nvSpPr>
        <p:spPr>
          <a:xfrm>
            <a:off x="2506645" y="2142820"/>
            <a:ext cx="140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14-Serra Shopping 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507B150-9377-4548-9F36-840935C8057F}"/>
              </a:ext>
            </a:extLst>
          </p:cNvPr>
          <p:cNvSpPr txBox="1"/>
          <p:nvPr/>
        </p:nvSpPr>
        <p:spPr>
          <a:xfrm>
            <a:off x="8286797" y="2186887"/>
            <a:ext cx="100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5-Guimarães 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EDA16242-CC4A-480D-A222-4D817B3CF977}"/>
              </a:ext>
            </a:extLst>
          </p:cNvPr>
          <p:cNvSpPr txBox="1"/>
          <p:nvPr/>
        </p:nvSpPr>
        <p:spPr>
          <a:xfrm>
            <a:off x="10319417" y="2186369"/>
            <a:ext cx="100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3-Av.Braga 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B716421A-012C-4553-B9F2-153BF705BF9F}"/>
              </a:ext>
            </a:extLst>
          </p:cNvPr>
          <p:cNvSpPr txBox="1"/>
          <p:nvPr/>
        </p:nvSpPr>
        <p:spPr>
          <a:xfrm>
            <a:off x="7410854" y="2190508"/>
            <a:ext cx="100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9-P. Ferreira 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D34F5D33-22C1-436B-AF0F-4F2DB15462EA}"/>
              </a:ext>
            </a:extLst>
          </p:cNvPr>
          <p:cNvSpPr txBox="1"/>
          <p:nvPr/>
        </p:nvSpPr>
        <p:spPr>
          <a:xfrm>
            <a:off x="9254481" y="2172654"/>
            <a:ext cx="113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2-BragaParque </a:t>
            </a:r>
          </a:p>
        </p:txBody>
      </p: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4E697469-D07D-4A59-A291-786362E2DC0E}"/>
              </a:ext>
            </a:extLst>
          </p:cNvPr>
          <p:cNvGrpSpPr/>
          <p:nvPr/>
        </p:nvGrpSpPr>
        <p:grpSpPr>
          <a:xfrm>
            <a:off x="11357352" y="2137726"/>
            <a:ext cx="539134" cy="669755"/>
            <a:chOff x="8317355" y="422702"/>
            <a:chExt cx="539134" cy="669755"/>
          </a:xfrm>
        </p:grpSpPr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E316AE99-4761-4530-8529-799D8C3C9C46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9" name="CaixaDeTexto 218">
              <a:extLst>
                <a:ext uri="{FF2B5EF4-FFF2-40B4-BE49-F238E27FC236}">
                  <a16:creationId xmlns:a16="http://schemas.microsoft.com/office/drawing/2014/main" id="{415040FF-19D9-4168-8C4B-AFCC3B8CB90C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EF1C7F36-3DFA-4EA0-BCBE-8950A02528F4}"/>
              </a:ext>
            </a:extLst>
          </p:cNvPr>
          <p:cNvSpPr txBox="1"/>
          <p:nvPr/>
        </p:nvSpPr>
        <p:spPr>
          <a:xfrm>
            <a:off x="224312" y="3258529"/>
            <a:ext cx="76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4. </a:t>
            </a:r>
          </a:p>
        </p:txBody>
      </p:sp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28F62B15-BAA2-4A0B-8118-2F17AFEA32A3}"/>
              </a:ext>
            </a:extLst>
          </p:cNvPr>
          <p:cNvGrpSpPr/>
          <p:nvPr/>
        </p:nvGrpSpPr>
        <p:grpSpPr>
          <a:xfrm>
            <a:off x="629315" y="2919770"/>
            <a:ext cx="539134" cy="669755"/>
            <a:chOff x="8317355" y="422702"/>
            <a:chExt cx="539134" cy="669755"/>
          </a:xfrm>
        </p:grpSpPr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6948E8DB-73E8-4BCC-A4FA-4842D9A33984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4AE6F769-EE8C-48B0-A5D6-37DC1F6AB9DE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226" name="Conexão reta unidirecional 225">
            <a:extLst>
              <a:ext uri="{FF2B5EF4-FFF2-40B4-BE49-F238E27FC236}">
                <a16:creationId xmlns:a16="http://schemas.microsoft.com/office/drawing/2014/main" id="{71E1074E-0342-4FB8-8C92-55C35986F247}"/>
              </a:ext>
            </a:extLst>
          </p:cNvPr>
          <p:cNvCxnSpPr>
            <a:cxnSpLocks/>
            <a:stCxn id="224" idx="3"/>
            <a:endCxn id="114" idx="2"/>
          </p:cNvCxnSpPr>
          <p:nvPr/>
        </p:nvCxnSpPr>
        <p:spPr>
          <a:xfrm>
            <a:off x="998760" y="3457547"/>
            <a:ext cx="10346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1E2512F9-762D-4F24-9288-EBA438AEEA51}"/>
              </a:ext>
            </a:extLst>
          </p:cNvPr>
          <p:cNvSpPr/>
          <p:nvPr/>
        </p:nvSpPr>
        <p:spPr>
          <a:xfrm>
            <a:off x="3852259" y="3254595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8" name="Conexão reta unidirecional 227">
            <a:extLst>
              <a:ext uri="{FF2B5EF4-FFF2-40B4-BE49-F238E27FC236}">
                <a16:creationId xmlns:a16="http://schemas.microsoft.com/office/drawing/2014/main" id="{589E774B-4624-4038-93DB-EB6D71D9AAAB}"/>
              </a:ext>
            </a:extLst>
          </p:cNvPr>
          <p:cNvCxnSpPr>
            <a:cxnSpLocks/>
            <a:stCxn id="114" idx="6"/>
            <a:endCxn id="227" idx="2"/>
          </p:cNvCxnSpPr>
          <p:nvPr/>
        </p:nvCxnSpPr>
        <p:spPr>
          <a:xfrm>
            <a:off x="2384047" y="3457547"/>
            <a:ext cx="1468212" cy="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5AC8795E-E5F3-43F1-88C4-7C9362D1664E}"/>
              </a:ext>
            </a:extLst>
          </p:cNvPr>
          <p:cNvSpPr/>
          <p:nvPr/>
        </p:nvSpPr>
        <p:spPr>
          <a:xfrm>
            <a:off x="8211281" y="326636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0" name="Conexão reta unidirecional 229">
            <a:extLst>
              <a:ext uri="{FF2B5EF4-FFF2-40B4-BE49-F238E27FC236}">
                <a16:creationId xmlns:a16="http://schemas.microsoft.com/office/drawing/2014/main" id="{53299B8E-1256-4B4D-B641-6D542F57A7C2}"/>
              </a:ext>
            </a:extLst>
          </p:cNvPr>
          <p:cNvCxnSpPr>
            <a:cxnSpLocks/>
            <a:stCxn id="227" idx="6"/>
          </p:cNvCxnSpPr>
          <p:nvPr/>
        </p:nvCxnSpPr>
        <p:spPr>
          <a:xfrm>
            <a:off x="4202874" y="3458468"/>
            <a:ext cx="11000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D67C7105-FF91-4A41-B987-6AF109693B1A}"/>
              </a:ext>
            </a:extLst>
          </p:cNvPr>
          <p:cNvSpPr/>
          <p:nvPr/>
        </p:nvSpPr>
        <p:spPr>
          <a:xfrm>
            <a:off x="1853383" y="4214493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2" name="Conexão reta unidirecional 231">
            <a:extLst>
              <a:ext uri="{FF2B5EF4-FFF2-40B4-BE49-F238E27FC236}">
                <a16:creationId xmlns:a16="http://schemas.microsoft.com/office/drawing/2014/main" id="{FE5D5BEA-4BCB-4294-9DAC-2316BD9A2437}"/>
              </a:ext>
            </a:extLst>
          </p:cNvPr>
          <p:cNvCxnSpPr>
            <a:cxnSpLocks/>
            <a:stCxn id="248" idx="3"/>
            <a:endCxn id="229" idx="2"/>
          </p:cNvCxnSpPr>
          <p:nvPr/>
        </p:nvCxnSpPr>
        <p:spPr>
          <a:xfrm>
            <a:off x="7235354" y="3470241"/>
            <a:ext cx="975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29EB8739-E3B8-4053-953C-1EBF324D9873}"/>
              </a:ext>
            </a:extLst>
          </p:cNvPr>
          <p:cNvGrpSpPr/>
          <p:nvPr/>
        </p:nvGrpSpPr>
        <p:grpSpPr>
          <a:xfrm>
            <a:off x="5272373" y="2928177"/>
            <a:ext cx="539134" cy="669755"/>
            <a:chOff x="8317355" y="422702"/>
            <a:chExt cx="539134" cy="669755"/>
          </a:xfrm>
        </p:grpSpPr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id="{9C614A76-D300-44D3-AD09-657119BF19F4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036A6102-ADDA-4E4C-83E0-88529F1376DC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5A53F402-0075-483D-BC90-10E85661D1CB}"/>
              </a:ext>
            </a:extLst>
          </p:cNvPr>
          <p:cNvSpPr txBox="1"/>
          <p:nvPr/>
        </p:nvSpPr>
        <p:spPr>
          <a:xfrm>
            <a:off x="7649174" y="2969479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12- Gaia Shopping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CDDCF6FF-BB59-4C9D-A9A0-591F7118F308}"/>
              </a:ext>
            </a:extLst>
          </p:cNvPr>
          <p:cNvSpPr txBox="1"/>
          <p:nvPr/>
        </p:nvSpPr>
        <p:spPr>
          <a:xfrm>
            <a:off x="3123802" y="485647"/>
            <a:ext cx="9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26- Seixal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FD1BE0E8-AC0F-4E81-9B39-D3AE93271576}"/>
              </a:ext>
            </a:extLst>
          </p:cNvPr>
          <p:cNvSpPr txBox="1"/>
          <p:nvPr/>
        </p:nvSpPr>
        <p:spPr>
          <a:xfrm>
            <a:off x="3403462" y="3022885"/>
            <a:ext cx="182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13- Rua Santa Catarina</a:t>
            </a:r>
          </a:p>
        </p:txBody>
      </p: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832F0CFD-7B5B-4D6E-8FB8-00EB8CCD3D31}"/>
              </a:ext>
            </a:extLst>
          </p:cNvPr>
          <p:cNvGrpSpPr/>
          <p:nvPr/>
        </p:nvGrpSpPr>
        <p:grpSpPr>
          <a:xfrm>
            <a:off x="6865909" y="2932464"/>
            <a:ext cx="539134" cy="669755"/>
            <a:chOff x="8317355" y="422702"/>
            <a:chExt cx="539134" cy="669755"/>
          </a:xfrm>
        </p:grpSpPr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65039AE9-6970-4D03-A4B6-2F02B4D5EDB4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9" name="CaixaDeTexto 248">
              <a:extLst>
                <a:ext uri="{FF2B5EF4-FFF2-40B4-BE49-F238E27FC236}">
                  <a16:creationId xmlns:a16="http://schemas.microsoft.com/office/drawing/2014/main" id="{3E190557-5C3C-4A16-9E28-49008C4E401C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FBC4377A-070A-4D67-BEAE-93326D7F475F}"/>
              </a:ext>
            </a:extLst>
          </p:cNvPr>
          <p:cNvSpPr txBox="1"/>
          <p:nvPr/>
        </p:nvSpPr>
        <p:spPr>
          <a:xfrm>
            <a:off x="237637" y="4208135"/>
            <a:ext cx="39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6. </a:t>
            </a:r>
          </a:p>
        </p:txBody>
      </p:sp>
      <p:cxnSp>
        <p:nvCxnSpPr>
          <p:cNvPr id="256" name="Conexão reta unidirecional 255">
            <a:extLst>
              <a:ext uri="{FF2B5EF4-FFF2-40B4-BE49-F238E27FC236}">
                <a16:creationId xmlns:a16="http://schemas.microsoft.com/office/drawing/2014/main" id="{25A37A8C-7AD5-4A11-8753-3B99834034C1}"/>
              </a:ext>
            </a:extLst>
          </p:cNvPr>
          <p:cNvCxnSpPr>
            <a:cxnSpLocks/>
            <a:stCxn id="275" idx="3"/>
            <a:endCxn id="231" idx="2"/>
          </p:cNvCxnSpPr>
          <p:nvPr/>
        </p:nvCxnSpPr>
        <p:spPr>
          <a:xfrm flipV="1">
            <a:off x="1037798" y="4418366"/>
            <a:ext cx="815585" cy="9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Agrupar 261">
            <a:extLst>
              <a:ext uri="{FF2B5EF4-FFF2-40B4-BE49-F238E27FC236}">
                <a16:creationId xmlns:a16="http://schemas.microsoft.com/office/drawing/2014/main" id="{03E9997A-89DD-4DFC-BC84-29346455084C}"/>
              </a:ext>
            </a:extLst>
          </p:cNvPr>
          <p:cNvGrpSpPr/>
          <p:nvPr/>
        </p:nvGrpSpPr>
        <p:grpSpPr>
          <a:xfrm>
            <a:off x="9278784" y="2887739"/>
            <a:ext cx="632438" cy="714480"/>
            <a:chOff x="8317355" y="422702"/>
            <a:chExt cx="539134" cy="669755"/>
          </a:xfrm>
        </p:grpSpPr>
        <p:sp>
          <p:nvSpPr>
            <p:cNvPr id="263" name="Retângulo 262">
              <a:extLst>
                <a:ext uri="{FF2B5EF4-FFF2-40B4-BE49-F238E27FC236}">
                  <a16:creationId xmlns:a16="http://schemas.microsoft.com/office/drawing/2014/main" id="{505C6B3A-8DEB-4DE9-B5E2-D0EF007A614E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4" name="CaixaDeTexto 263">
              <a:extLst>
                <a:ext uri="{FF2B5EF4-FFF2-40B4-BE49-F238E27FC236}">
                  <a16:creationId xmlns:a16="http://schemas.microsoft.com/office/drawing/2014/main" id="{1406B88F-04C1-479C-ADF9-4E93969F2C71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265" name="Conexão reta unidirecional 264">
            <a:extLst>
              <a:ext uri="{FF2B5EF4-FFF2-40B4-BE49-F238E27FC236}">
                <a16:creationId xmlns:a16="http://schemas.microsoft.com/office/drawing/2014/main" id="{32B5762F-49B1-46E0-ACE9-2650F091CA84}"/>
              </a:ext>
            </a:extLst>
          </p:cNvPr>
          <p:cNvCxnSpPr>
            <a:cxnSpLocks/>
            <a:stCxn id="229" idx="6"/>
            <a:endCxn id="263" idx="1"/>
          </p:cNvCxnSpPr>
          <p:nvPr/>
        </p:nvCxnSpPr>
        <p:spPr>
          <a:xfrm flipV="1">
            <a:off x="8561896" y="3461428"/>
            <a:ext cx="792724" cy="8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B7A5EEB7-18F4-4F1B-BAF8-11105D8264FF}"/>
              </a:ext>
            </a:extLst>
          </p:cNvPr>
          <p:cNvSpPr txBox="1"/>
          <p:nvPr/>
        </p:nvSpPr>
        <p:spPr>
          <a:xfrm>
            <a:off x="6365595" y="3325859"/>
            <a:ext cx="76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5. </a:t>
            </a:r>
          </a:p>
        </p:txBody>
      </p: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28537070-62EC-4245-9A38-333B485C67D9}"/>
              </a:ext>
            </a:extLst>
          </p:cNvPr>
          <p:cNvGrpSpPr/>
          <p:nvPr/>
        </p:nvGrpSpPr>
        <p:grpSpPr>
          <a:xfrm>
            <a:off x="617035" y="3862175"/>
            <a:ext cx="614022" cy="704635"/>
            <a:chOff x="8317355" y="422702"/>
            <a:chExt cx="539134" cy="669755"/>
          </a:xfrm>
        </p:grpSpPr>
        <p:sp>
          <p:nvSpPr>
            <p:cNvPr id="275" name="Retângulo 274">
              <a:extLst>
                <a:ext uri="{FF2B5EF4-FFF2-40B4-BE49-F238E27FC236}">
                  <a16:creationId xmlns:a16="http://schemas.microsoft.com/office/drawing/2014/main" id="{69EC24A1-AB83-49A5-B4B1-045530F67830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6" name="CaixaDeTexto 275">
              <a:extLst>
                <a:ext uri="{FF2B5EF4-FFF2-40B4-BE49-F238E27FC236}">
                  <a16:creationId xmlns:a16="http://schemas.microsoft.com/office/drawing/2014/main" id="{11E17051-FFDF-48B8-AD70-FB90302549E5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D146C17F-3A90-4A49-AFEA-6CAA8344E8F1}"/>
              </a:ext>
            </a:extLst>
          </p:cNvPr>
          <p:cNvSpPr txBox="1"/>
          <p:nvPr/>
        </p:nvSpPr>
        <p:spPr>
          <a:xfrm>
            <a:off x="1400383" y="3854428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10- Norte Shopping</a:t>
            </a:r>
          </a:p>
        </p:txBody>
      </p:sp>
      <p:cxnSp>
        <p:nvCxnSpPr>
          <p:cNvPr id="284" name="Conexão reta unidirecional 283">
            <a:extLst>
              <a:ext uri="{FF2B5EF4-FFF2-40B4-BE49-F238E27FC236}">
                <a16:creationId xmlns:a16="http://schemas.microsoft.com/office/drawing/2014/main" id="{554E5558-379A-4CC5-A1F8-0515980BEF17}"/>
              </a:ext>
            </a:extLst>
          </p:cNvPr>
          <p:cNvCxnSpPr>
            <a:cxnSpLocks/>
            <a:stCxn id="231" idx="6"/>
            <a:endCxn id="297" idx="1"/>
          </p:cNvCxnSpPr>
          <p:nvPr/>
        </p:nvCxnSpPr>
        <p:spPr>
          <a:xfrm flipV="1">
            <a:off x="2203998" y="4411949"/>
            <a:ext cx="696232" cy="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Agrupar 295">
            <a:extLst>
              <a:ext uri="{FF2B5EF4-FFF2-40B4-BE49-F238E27FC236}">
                <a16:creationId xmlns:a16="http://schemas.microsoft.com/office/drawing/2014/main" id="{BDE24753-A3DF-4EF7-92B5-B5A5BB1CE224}"/>
              </a:ext>
            </a:extLst>
          </p:cNvPr>
          <p:cNvGrpSpPr/>
          <p:nvPr/>
        </p:nvGrpSpPr>
        <p:grpSpPr>
          <a:xfrm>
            <a:off x="2824394" y="3838260"/>
            <a:ext cx="632438" cy="714480"/>
            <a:chOff x="8317355" y="422702"/>
            <a:chExt cx="539134" cy="669755"/>
          </a:xfrm>
        </p:grpSpPr>
        <p:sp>
          <p:nvSpPr>
            <p:cNvPr id="297" name="Retângulo 296">
              <a:extLst>
                <a:ext uri="{FF2B5EF4-FFF2-40B4-BE49-F238E27FC236}">
                  <a16:creationId xmlns:a16="http://schemas.microsoft.com/office/drawing/2014/main" id="{BD0A0CDF-9C39-4566-BB3E-B8667E4D844A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3306CEBA-EAA2-4DFB-994D-7C79BB46B944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01463936-2E72-4923-A920-17651EC66F11}"/>
              </a:ext>
            </a:extLst>
          </p:cNvPr>
          <p:cNvSpPr txBox="1"/>
          <p:nvPr/>
        </p:nvSpPr>
        <p:spPr>
          <a:xfrm>
            <a:off x="3734418" y="4192166"/>
            <a:ext cx="76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7. 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6153EE33-1610-46B7-912E-959E71C01212}"/>
              </a:ext>
            </a:extLst>
          </p:cNvPr>
          <p:cNvSpPr/>
          <p:nvPr/>
        </p:nvSpPr>
        <p:spPr>
          <a:xfrm>
            <a:off x="5469748" y="4169445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2" name="Conexão reta unidirecional 301">
            <a:extLst>
              <a:ext uri="{FF2B5EF4-FFF2-40B4-BE49-F238E27FC236}">
                <a16:creationId xmlns:a16="http://schemas.microsoft.com/office/drawing/2014/main" id="{A2F38BDF-78D6-46EC-A1AB-25F5AB557847}"/>
              </a:ext>
            </a:extLst>
          </p:cNvPr>
          <p:cNvCxnSpPr>
            <a:cxnSpLocks/>
            <a:endCxn id="301" idx="2"/>
          </p:cNvCxnSpPr>
          <p:nvPr/>
        </p:nvCxnSpPr>
        <p:spPr>
          <a:xfrm>
            <a:off x="4769571" y="4362336"/>
            <a:ext cx="700177" cy="10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xão reta unidirecional 302">
            <a:extLst>
              <a:ext uri="{FF2B5EF4-FFF2-40B4-BE49-F238E27FC236}">
                <a16:creationId xmlns:a16="http://schemas.microsoft.com/office/drawing/2014/main" id="{F81B1427-B705-4C94-B3E6-87747472EFEE}"/>
              </a:ext>
            </a:extLst>
          </p:cNvPr>
          <p:cNvCxnSpPr>
            <a:cxnSpLocks/>
            <a:stCxn id="301" idx="6"/>
          </p:cNvCxnSpPr>
          <p:nvPr/>
        </p:nvCxnSpPr>
        <p:spPr>
          <a:xfrm flipV="1">
            <a:off x="5820363" y="4366901"/>
            <a:ext cx="696232" cy="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Agrupar 304">
            <a:extLst>
              <a:ext uri="{FF2B5EF4-FFF2-40B4-BE49-F238E27FC236}">
                <a16:creationId xmlns:a16="http://schemas.microsoft.com/office/drawing/2014/main" id="{8F032400-298C-4E29-9060-846F7FDE6612}"/>
              </a:ext>
            </a:extLst>
          </p:cNvPr>
          <p:cNvGrpSpPr/>
          <p:nvPr/>
        </p:nvGrpSpPr>
        <p:grpSpPr>
          <a:xfrm>
            <a:off x="4303861" y="3819763"/>
            <a:ext cx="632438" cy="714480"/>
            <a:chOff x="8317355" y="422702"/>
            <a:chExt cx="539134" cy="669755"/>
          </a:xfrm>
        </p:grpSpPr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4E0C2CA4-B2A5-438A-A1D0-CB964A6E5FC5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43E24FA7-9F36-48E5-9858-BAC30AD8C372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08" name="Agrupar 307">
            <a:extLst>
              <a:ext uri="{FF2B5EF4-FFF2-40B4-BE49-F238E27FC236}">
                <a16:creationId xmlns:a16="http://schemas.microsoft.com/office/drawing/2014/main" id="{761FFE20-F35C-400B-B46A-819F2BF2717C}"/>
              </a:ext>
            </a:extLst>
          </p:cNvPr>
          <p:cNvGrpSpPr/>
          <p:nvPr/>
        </p:nvGrpSpPr>
        <p:grpSpPr>
          <a:xfrm>
            <a:off x="6481559" y="3782748"/>
            <a:ext cx="632438" cy="714480"/>
            <a:chOff x="8317355" y="422702"/>
            <a:chExt cx="539134" cy="669755"/>
          </a:xfrm>
        </p:grpSpPr>
        <p:sp>
          <p:nvSpPr>
            <p:cNvPr id="309" name="Retângulo 308">
              <a:extLst>
                <a:ext uri="{FF2B5EF4-FFF2-40B4-BE49-F238E27FC236}">
                  <a16:creationId xmlns:a16="http://schemas.microsoft.com/office/drawing/2014/main" id="{B8F2EE37-450A-4110-A7F9-FBD07E8EB076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0" name="CaixaDeTexto 309">
              <a:extLst>
                <a:ext uri="{FF2B5EF4-FFF2-40B4-BE49-F238E27FC236}">
                  <a16:creationId xmlns:a16="http://schemas.microsoft.com/office/drawing/2014/main" id="{65474644-FDDE-4751-B2F5-03E7FA38DDB3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9B097DE5-80A8-4779-AAE8-2069EADAA7B3}"/>
              </a:ext>
            </a:extLst>
          </p:cNvPr>
          <p:cNvSpPr txBox="1"/>
          <p:nvPr/>
        </p:nvSpPr>
        <p:spPr>
          <a:xfrm>
            <a:off x="4871140" y="3838260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16- Caldas da Rainha </a:t>
            </a:r>
          </a:p>
        </p:txBody>
      </p:sp>
      <p:sp>
        <p:nvSpPr>
          <p:cNvPr id="313" name="CaixaDeTexto 312">
            <a:extLst>
              <a:ext uri="{FF2B5EF4-FFF2-40B4-BE49-F238E27FC236}">
                <a16:creationId xmlns:a16="http://schemas.microsoft.com/office/drawing/2014/main" id="{3036EF14-49BD-4DCA-AD26-50B1E2D8CEBF}"/>
              </a:ext>
            </a:extLst>
          </p:cNvPr>
          <p:cNvSpPr txBox="1"/>
          <p:nvPr/>
        </p:nvSpPr>
        <p:spPr>
          <a:xfrm>
            <a:off x="7924352" y="4141845"/>
            <a:ext cx="35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8. 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C99EC32-2D13-4800-A955-E0ABD7D88445}"/>
              </a:ext>
            </a:extLst>
          </p:cNvPr>
          <p:cNvSpPr/>
          <p:nvPr/>
        </p:nvSpPr>
        <p:spPr>
          <a:xfrm>
            <a:off x="9700820" y="414605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5" name="Conexão reta unidirecional 314">
            <a:extLst>
              <a:ext uri="{FF2B5EF4-FFF2-40B4-BE49-F238E27FC236}">
                <a16:creationId xmlns:a16="http://schemas.microsoft.com/office/drawing/2014/main" id="{56A51446-D561-4689-A263-3F5F2AAD2C70}"/>
              </a:ext>
            </a:extLst>
          </p:cNvPr>
          <p:cNvCxnSpPr>
            <a:cxnSpLocks/>
            <a:stCxn id="318" idx="3"/>
            <a:endCxn id="314" idx="2"/>
          </p:cNvCxnSpPr>
          <p:nvPr/>
        </p:nvCxnSpPr>
        <p:spPr>
          <a:xfrm>
            <a:off x="8724893" y="4349931"/>
            <a:ext cx="975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6DBF6115-A743-4A49-B203-AF91170CF9BE}"/>
              </a:ext>
            </a:extLst>
          </p:cNvPr>
          <p:cNvSpPr txBox="1"/>
          <p:nvPr/>
        </p:nvSpPr>
        <p:spPr>
          <a:xfrm>
            <a:off x="9188934" y="3921785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17- Leiria Shopping</a:t>
            </a:r>
          </a:p>
        </p:txBody>
      </p:sp>
      <p:grpSp>
        <p:nvGrpSpPr>
          <p:cNvPr id="317" name="Agrupar 316">
            <a:extLst>
              <a:ext uri="{FF2B5EF4-FFF2-40B4-BE49-F238E27FC236}">
                <a16:creationId xmlns:a16="http://schemas.microsoft.com/office/drawing/2014/main" id="{6D23187F-3CC9-4006-A15A-15D49E2C9E13}"/>
              </a:ext>
            </a:extLst>
          </p:cNvPr>
          <p:cNvGrpSpPr/>
          <p:nvPr/>
        </p:nvGrpSpPr>
        <p:grpSpPr>
          <a:xfrm>
            <a:off x="8355448" y="3812154"/>
            <a:ext cx="539134" cy="669755"/>
            <a:chOff x="8317355" y="422702"/>
            <a:chExt cx="539134" cy="669755"/>
          </a:xfrm>
        </p:grpSpPr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8B55B386-0E2D-45A3-A182-D9B64328CA8F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B003887B-CB4A-4DBC-B58C-1DAAC3CB4319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20" name="Agrupar 319">
            <a:extLst>
              <a:ext uri="{FF2B5EF4-FFF2-40B4-BE49-F238E27FC236}">
                <a16:creationId xmlns:a16="http://schemas.microsoft.com/office/drawing/2014/main" id="{C0D0D7D3-AFD8-4382-AB9B-78A7647ED8D9}"/>
              </a:ext>
            </a:extLst>
          </p:cNvPr>
          <p:cNvGrpSpPr/>
          <p:nvPr/>
        </p:nvGrpSpPr>
        <p:grpSpPr>
          <a:xfrm>
            <a:off x="10795518" y="3785671"/>
            <a:ext cx="632438" cy="714480"/>
            <a:chOff x="8317355" y="422702"/>
            <a:chExt cx="539134" cy="669755"/>
          </a:xfrm>
        </p:grpSpPr>
        <p:sp>
          <p:nvSpPr>
            <p:cNvPr id="321" name="Retângulo 320">
              <a:extLst>
                <a:ext uri="{FF2B5EF4-FFF2-40B4-BE49-F238E27FC236}">
                  <a16:creationId xmlns:a16="http://schemas.microsoft.com/office/drawing/2014/main" id="{21916D38-6841-4FF1-925C-5945C91BA565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26575B6C-7803-43C9-9C48-D7C5AD46DB06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323" name="Conexão reta unidirecional 322">
            <a:extLst>
              <a:ext uri="{FF2B5EF4-FFF2-40B4-BE49-F238E27FC236}">
                <a16:creationId xmlns:a16="http://schemas.microsoft.com/office/drawing/2014/main" id="{C0AC8FD8-A0F2-4DAA-AE0F-9A24107DB03F}"/>
              </a:ext>
            </a:extLst>
          </p:cNvPr>
          <p:cNvCxnSpPr>
            <a:cxnSpLocks/>
            <a:stCxn id="314" idx="6"/>
          </p:cNvCxnSpPr>
          <p:nvPr/>
        </p:nvCxnSpPr>
        <p:spPr>
          <a:xfrm>
            <a:off x="10051435" y="4349931"/>
            <a:ext cx="795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43C4C632-22B3-4677-BCA7-6566C278C3E0}"/>
              </a:ext>
            </a:extLst>
          </p:cNvPr>
          <p:cNvSpPr txBox="1"/>
          <p:nvPr/>
        </p:nvSpPr>
        <p:spPr>
          <a:xfrm>
            <a:off x="275757" y="5113200"/>
            <a:ext cx="35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9. 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7DC56A5-E238-49FB-9F4E-682F4FFD8632}"/>
              </a:ext>
            </a:extLst>
          </p:cNvPr>
          <p:cNvSpPr/>
          <p:nvPr/>
        </p:nvSpPr>
        <p:spPr>
          <a:xfrm>
            <a:off x="1810104" y="5056351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7" name="Conexão reta unidirecional 326">
            <a:extLst>
              <a:ext uri="{FF2B5EF4-FFF2-40B4-BE49-F238E27FC236}">
                <a16:creationId xmlns:a16="http://schemas.microsoft.com/office/drawing/2014/main" id="{D95F637E-A362-4DB0-9D6F-FAB63DD4438C}"/>
              </a:ext>
            </a:extLst>
          </p:cNvPr>
          <p:cNvCxnSpPr>
            <a:cxnSpLocks/>
            <a:stCxn id="330" idx="3"/>
            <a:endCxn id="326" idx="2"/>
          </p:cNvCxnSpPr>
          <p:nvPr/>
        </p:nvCxnSpPr>
        <p:spPr>
          <a:xfrm>
            <a:off x="1011163" y="5260224"/>
            <a:ext cx="7989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7ADCB8AB-40CE-4C57-9226-F5FD91F9046E}"/>
              </a:ext>
            </a:extLst>
          </p:cNvPr>
          <p:cNvSpPr txBox="1"/>
          <p:nvPr/>
        </p:nvSpPr>
        <p:spPr>
          <a:xfrm>
            <a:off x="1475204" y="4832078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20- Vasco da Gama</a:t>
            </a:r>
          </a:p>
        </p:txBody>
      </p:sp>
      <p:grpSp>
        <p:nvGrpSpPr>
          <p:cNvPr id="329" name="Agrupar 328">
            <a:extLst>
              <a:ext uri="{FF2B5EF4-FFF2-40B4-BE49-F238E27FC236}">
                <a16:creationId xmlns:a16="http://schemas.microsoft.com/office/drawing/2014/main" id="{C3B82770-E11D-4466-891F-57F25A6903A8}"/>
              </a:ext>
            </a:extLst>
          </p:cNvPr>
          <p:cNvGrpSpPr/>
          <p:nvPr/>
        </p:nvGrpSpPr>
        <p:grpSpPr>
          <a:xfrm>
            <a:off x="641718" y="4722447"/>
            <a:ext cx="539134" cy="669755"/>
            <a:chOff x="8317355" y="422702"/>
            <a:chExt cx="539134" cy="669755"/>
          </a:xfrm>
        </p:grpSpPr>
        <p:sp>
          <p:nvSpPr>
            <p:cNvPr id="330" name="Retângulo 329">
              <a:extLst>
                <a:ext uri="{FF2B5EF4-FFF2-40B4-BE49-F238E27FC236}">
                  <a16:creationId xmlns:a16="http://schemas.microsoft.com/office/drawing/2014/main" id="{E274C8FE-1384-4727-91A4-FC7244D6F23C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A9D4A7D8-AA3F-4FDA-B899-704BB0F2EC57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32" name="Agrupar 331">
            <a:extLst>
              <a:ext uri="{FF2B5EF4-FFF2-40B4-BE49-F238E27FC236}">
                <a16:creationId xmlns:a16="http://schemas.microsoft.com/office/drawing/2014/main" id="{06554ECF-508B-49F1-8D78-B65BE6A597CF}"/>
              </a:ext>
            </a:extLst>
          </p:cNvPr>
          <p:cNvGrpSpPr/>
          <p:nvPr/>
        </p:nvGrpSpPr>
        <p:grpSpPr>
          <a:xfrm>
            <a:off x="2825925" y="4678430"/>
            <a:ext cx="561686" cy="714480"/>
            <a:chOff x="8317355" y="422702"/>
            <a:chExt cx="539134" cy="669755"/>
          </a:xfrm>
        </p:grpSpPr>
        <p:sp>
          <p:nvSpPr>
            <p:cNvPr id="333" name="Retângulo 332">
              <a:extLst>
                <a:ext uri="{FF2B5EF4-FFF2-40B4-BE49-F238E27FC236}">
                  <a16:creationId xmlns:a16="http://schemas.microsoft.com/office/drawing/2014/main" id="{756ABE12-5374-45E0-ADAD-729F5373C317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4" name="CaixaDeTexto 333">
              <a:extLst>
                <a:ext uri="{FF2B5EF4-FFF2-40B4-BE49-F238E27FC236}">
                  <a16:creationId xmlns:a16="http://schemas.microsoft.com/office/drawing/2014/main" id="{E0AC5172-543C-4BEE-8BBF-4C4AE6DB56CA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335" name="Conexão reta unidirecional 334">
            <a:extLst>
              <a:ext uri="{FF2B5EF4-FFF2-40B4-BE49-F238E27FC236}">
                <a16:creationId xmlns:a16="http://schemas.microsoft.com/office/drawing/2014/main" id="{45BE1D92-4BC1-4776-A1A9-A4810807A3AF}"/>
              </a:ext>
            </a:extLst>
          </p:cNvPr>
          <p:cNvCxnSpPr>
            <a:cxnSpLocks/>
            <a:stCxn id="326" idx="6"/>
            <a:endCxn id="333" idx="1"/>
          </p:cNvCxnSpPr>
          <p:nvPr/>
        </p:nvCxnSpPr>
        <p:spPr>
          <a:xfrm flipV="1">
            <a:off x="2160719" y="5252119"/>
            <a:ext cx="732558" cy="8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F985C091-6BFA-463E-A408-46BA70C91C59}"/>
              </a:ext>
            </a:extLst>
          </p:cNvPr>
          <p:cNvSpPr txBox="1"/>
          <p:nvPr/>
        </p:nvSpPr>
        <p:spPr>
          <a:xfrm>
            <a:off x="3720893" y="5139872"/>
            <a:ext cx="48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10. 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A09FA669-96C4-4A0B-9C8B-49FDFF0C25E9}"/>
              </a:ext>
            </a:extLst>
          </p:cNvPr>
          <p:cNvSpPr/>
          <p:nvPr/>
        </p:nvSpPr>
        <p:spPr>
          <a:xfrm>
            <a:off x="5695588" y="5062065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5" name="Conexão reta unidirecional 344">
            <a:extLst>
              <a:ext uri="{FF2B5EF4-FFF2-40B4-BE49-F238E27FC236}">
                <a16:creationId xmlns:a16="http://schemas.microsoft.com/office/drawing/2014/main" id="{42C1580E-34DC-4374-994D-A0C53C30673A}"/>
              </a:ext>
            </a:extLst>
          </p:cNvPr>
          <p:cNvCxnSpPr>
            <a:cxnSpLocks/>
            <a:stCxn id="348" idx="3"/>
            <a:endCxn id="344" idx="2"/>
          </p:cNvCxnSpPr>
          <p:nvPr/>
        </p:nvCxnSpPr>
        <p:spPr>
          <a:xfrm flipV="1">
            <a:off x="4648534" y="5265938"/>
            <a:ext cx="1047054" cy="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8EFFC576-A9EF-463D-B4DB-88E69B564388}"/>
              </a:ext>
            </a:extLst>
          </p:cNvPr>
          <p:cNvSpPr txBox="1"/>
          <p:nvPr/>
        </p:nvSpPr>
        <p:spPr>
          <a:xfrm>
            <a:off x="5019904" y="4829442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21- Rua Augusta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52FAAF2D-A2A6-4D65-BE88-F61B55AA85C4}"/>
              </a:ext>
            </a:extLst>
          </p:cNvPr>
          <p:cNvGrpSpPr/>
          <p:nvPr/>
        </p:nvGrpSpPr>
        <p:grpSpPr>
          <a:xfrm>
            <a:off x="4279089" y="4728832"/>
            <a:ext cx="539134" cy="669755"/>
            <a:chOff x="8317355" y="422702"/>
            <a:chExt cx="539134" cy="669755"/>
          </a:xfrm>
        </p:grpSpPr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507B2BF8-3172-4F2C-A0BF-700A59F2BFE6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9" name="CaixaDeTexto 348">
              <a:extLst>
                <a:ext uri="{FF2B5EF4-FFF2-40B4-BE49-F238E27FC236}">
                  <a16:creationId xmlns:a16="http://schemas.microsoft.com/office/drawing/2014/main" id="{8E6289AB-2163-49B1-8343-649856F6A339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50" name="Agrupar 349">
            <a:extLst>
              <a:ext uri="{FF2B5EF4-FFF2-40B4-BE49-F238E27FC236}">
                <a16:creationId xmlns:a16="http://schemas.microsoft.com/office/drawing/2014/main" id="{099DBD97-4819-498A-868B-C37991E687E0}"/>
              </a:ext>
            </a:extLst>
          </p:cNvPr>
          <p:cNvGrpSpPr/>
          <p:nvPr/>
        </p:nvGrpSpPr>
        <p:grpSpPr>
          <a:xfrm>
            <a:off x="6718096" y="4684107"/>
            <a:ext cx="561686" cy="714480"/>
            <a:chOff x="8317355" y="422702"/>
            <a:chExt cx="539134" cy="669755"/>
          </a:xfrm>
        </p:grpSpPr>
        <p:sp>
          <p:nvSpPr>
            <p:cNvPr id="351" name="Retângulo 350">
              <a:extLst>
                <a:ext uri="{FF2B5EF4-FFF2-40B4-BE49-F238E27FC236}">
                  <a16:creationId xmlns:a16="http://schemas.microsoft.com/office/drawing/2014/main" id="{99B7C1D7-B24D-4822-9DC8-40A7CF2DEDD1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2" name="CaixaDeTexto 351">
              <a:extLst>
                <a:ext uri="{FF2B5EF4-FFF2-40B4-BE49-F238E27FC236}">
                  <a16:creationId xmlns:a16="http://schemas.microsoft.com/office/drawing/2014/main" id="{F0B74752-D18D-4DE9-9B0C-2AC04EDB286A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353" name="Conexão reta unidirecional 352">
            <a:extLst>
              <a:ext uri="{FF2B5EF4-FFF2-40B4-BE49-F238E27FC236}">
                <a16:creationId xmlns:a16="http://schemas.microsoft.com/office/drawing/2014/main" id="{E05B945B-1BCA-485A-AEF5-EE86B9FD006B}"/>
              </a:ext>
            </a:extLst>
          </p:cNvPr>
          <p:cNvCxnSpPr>
            <a:cxnSpLocks/>
            <a:stCxn id="344" idx="6"/>
            <a:endCxn id="351" idx="1"/>
          </p:cNvCxnSpPr>
          <p:nvPr/>
        </p:nvCxnSpPr>
        <p:spPr>
          <a:xfrm flipV="1">
            <a:off x="6046203" y="5257796"/>
            <a:ext cx="739245" cy="8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968BFDCC-88CA-45C1-9878-22D720C73F28}"/>
              </a:ext>
            </a:extLst>
          </p:cNvPr>
          <p:cNvSpPr txBox="1"/>
          <p:nvPr/>
        </p:nvSpPr>
        <p:spPr>
          <a:xfrm>
            <a:off x="7842240" y="5052138"/>
            <a:ext cx="57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11. 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4D8A3B4-0B70-4AEF-B2C6-3CF8B01DEF1E}"/>
              </a:ext>
            </a:extLst>
          </p:cNvPr>
          <p:cNvSpPr/>
          <p:nvPr/>
        </p:nvSpPr>
        <p:spPr>
          <a:xfrm>
            <a:off x="9700820" y="5056351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64" name="Conexão reta unidirecional 363">
            <a:extLst>
              <a:ext uri="{FF2B5EF4-FFF2-40B4-BE49-F238E27FC236}">
                <a16:creationId xmlns:a16="http://schemas.microsoft.com/office/drawing/2014/main" id="{FBAC569D-9596-44BB-87D3-3FD212E38602}"/>
              </a:ext>
            </a:extLst>
          </p:cNvPr>
          <p:cNvCxnSpPr>
            <a:cxnSpLocks/>
            <a:stCxn id="367" idx="3"/>
            <a:endCxn id="363" idx="2"/>
          </p:cNvCxnSpPr>
          <p:nvPr/>
        </p:nvCxnSpPr>
        <p:spPr>
          <a:xfrm>
            <a:off x="8724893" y="5260224"/>
            <a:ext cx="975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F3BAA290-7922-457A-BBEC-F277C8FC6159}"/>
              </a:ext>
            </a:extLst>
          </p:cNvPr>
          <p:cNvSpPr txBox="1"/>
          <p:nvPr/>
        </p:nvSpPr>
        <p:spPr>
          <a:xfrm>
            <a:off x="9188934" y="4832078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30- </a:t>
            </a:r>
            <a:r>
              <a:rPr lang="pt-PT" sz="1200" b="1" dirty="0" err="1"/>
              <a:t>Aqua</a:t>
            </a:r>
            <a:r>
              <a:rPr lang="pt-PT" sz="1200" b="1" dirty="0"/>
              <a:t> Portimão</a:t>
            </a:r>
          </a:p>
        </p:txBody>
      </p: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D2464691-578C-4824-94E3-D5D175FA35AA}"/>
              </a:ext>
            </a:extLst>
          </p:cNvPr>
          <p:cNvGrpSpPr/>
          <p:nvPr/>
        </p:nvGrpSpPr>
        <p:grpSpPr>
          <a:xfrm>
            <a:off x="8355448" y="4722447"/>
            <a:ext cx="539134" cy="669755"/>
            <a:chOff x="8317355" y="422702"/>
            <a:chExt cx="539134" cy="669755"/>
          </a:xfrm>
        </p:grpSpPr>
        <p:sp>
          <p:nvSpPr>
            <p:cNvPr id="367" name="Retângulo 366">
              <a:extLst>
                <a:ext uri="{FF2B5EF4-FFF2-40B4-BE49-F238E27FC236}">
                  <a16:creationId xmlns:a16="http://schemas.microsoft.com/office/drawing/2014/main" id="{FDF20DEF-95CA-4CD2-A866-AA72802432C2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8" name="CaixaDeTexto 367">
              <a:extLst>
                <a:ext uri="{FF2B5EF4-FFF2-40B4-BE49-F238E27FC236}">
                  <a16:creationId xmlns:a16="http://schemas.microsoft.com/office/drawing/2014/main" id="{9FA56013-4786-4C7C-BB82-95F6E6F26212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C50CAA3E-D27D-4F5E-A807-2F97731B6EB4}"/>
              </a:ext>
            </a:extLst>
          </p:cNvPr>
          <p:cNvGrpSpPr/>
          <p:nvPr/>
        </p:nvGrpSpPr>
        <p:grpSpPr>
          <a:xfrm>
            <a:off x="10795518" y="4695964"/>
            <a:ext cx="632438" cy="714480"/>
            <a:chOff x="8317355" y="422702"/>
            <a:chExt cx="539134" cy="669755"/>
          </a:xfrm>
        </p:grpSpPr>
        <p:sp>
          <p:nvSpPr>
            <p:cNvPr id="370" name="Retângulo 369">
              <a:extLst>
                <a:ext uri="{FF2B5EF4-FFF2-40B4-BE49-F238E27FC236}">
                  <a16:creationId xmlns:a16="http://schemas.microsoft.com/office/drawing/2014/main" id="{21C5A2E2-CD50-4E86-B0BD-F69EB07A9697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1" name="CaixaDeTexto 370">
              <a:extLst>
                <a:ext uri="{FF2B5EF4-FFF2-40B4-BE49-F238E27FC236}">
                  <a16:creationId xmlns:a16="http://schemas.microsoft.com/office/drawing/2014/main" id="{61496EED-AEE2-4110-A310-AA84F9F32582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372" name="Conexão reta unidirecional 371">
            <a:extLst>
              <a:ext uri="{FF2B5EF4-FFF2-40B4-BE49-F238E27FC236}">
                <a16:creationId xmlns:a16="http://schemas.microsoft.com/office/drawing/2014/main" id="{D7D41309-B6C0-4678-AD24-A094E2E2D970}"/>
              </a:ext>
            </a:extLst>
          </p:cNvPr>
          <p:cNvCxnSpPr>
            <a:cxnSpLocks/>
            <a:stCxn id="363" idx="6"/>
          </p:cNvCxnSpPr>
          <p:nvPr/>
        </p:nvCxnSpPr>
        <p:spPr>
          <a:xfrm>
            <a:off x="10051435" y="5260224"/>
            <a:ext cx="795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ixaDeTexto 372">
            <a:extLst>
              <a:ext uri="{FF2B5EF4-FFF2-40B4-BE49-F238E27FC236}">
                <a16:creationId xmlns:a16="http://schemas.microsoft.com/office/drawing/2014/main" id="{7B21AD26-D644-4CA9-83DF-52773B725E07}"/>
              </a:ext>
            </a:extLst>
          </p:cNvPr>
          <p:cNvSpPr txBox="1"/>
          <p:nvPr/>
        </p:nvSpPr>
        <p:spPr>
          <a:xfrm>
            <a:off x="278569" y="6054873"/>
            <a:ext cx="57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12. 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AF1D4CDB-0FAA-40C6-AA02-3563DF0DEA27}"/>
              </a:ext>
            </a:extLst>
          </p:cNvPr>
          <p:cNvSpPr/>
          <p:nvPr/>
        </p:nvSpPr>
        <p:spPr>
          <a:xfrm>
            <a:off x="2043913" y="6054873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75" name="Conexão reta unidirecional 374">
            <a:extLst>
              <a:ext uri="{FF2B5EF4-FFF2-40B4-BE49-F238E27FC236}">
                <a16:creationId xmlns:a16="http://schemas.microsoft.com/office/drawing/2014/main" id="{F378E611-3241-4D1B-AB8B-A1C8BAA06A7C}"/>
              </a:ext>
            </a:extLst>
          </p:cNvPr>
          <p:cNvCxnSpPr>
            <a:cxnSpLocks/>
            <a:stCxn id="378" idx="3"/>
            <a:endCxn id="374" idx="2"/>
          </p:cNvCxnSpPr>
          <p:nvPr/>
        </p:nvCxnSpPr>
        <p:spPr>
          <a:xfrm flipV="1">
            <a:off x="1081522" y="6258746"/>
            <a:ext cx="962391" cy="4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37A3062F-9FB9-4AC8-A30E-E6CD67E4AD51}"/>
              </a:ext>
            </a:extLst>
          </p:cNvPr>
          <p:cNvSpPr txBox="1"/>
          <p:nvPr/>
        </p:nvSpPr>
        <p:spPr>
          <a:xfrm>
            <a:off x="1625263" y="5834813"/>
            <a:ext cx="152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31- </a:t>
            </a:r>
            <a:r>
              <a:rPr lang="pt-PT" sz="1200" b="1" dirty="0" err="1"/>
              <a:t>Forúm</a:t>
            </a:r>
            <a:r>
              <a:rPr lang="pt-PT" sz="1200" b="1" dirty="0"/>
              <a:t> Algarve</a:t>
            </a:r>
          </a:p>
        </p:txBody>
      </p:sp>
      <p:grpSp>
        <p:nvGrpSpPr>
          <p:cNvPr id="377" name="Agrupar 376">
            <a:extLst>
              <a:ext uri="{FF2B5EF4-FFF2-40B4-BE49-F238E27FC236}">
                <a16:creationId xmlns:a16="http://schemas.microsoft.com/office/drawing/2014/main" id="{BFF645D9-626F-4489-B5FC-24CAD03B10CB}"/>
              </a:ext>
            </a:extLst>
          </p:cNvPr>
          <p:cNvGrpSpPr/>
          <p:nvPr/>
        </p:nvGrpSpPr>
        <p:grpSpPr>
          <a:xfrm>
            <a:off x="712077" y="5725307"/>
            <a:ext cx="539134" cy="669755"/>
            <a:chOff x="8317355" y="422702"/>
            <a:chExt cx="539134" cy="669755"/>
          </a:xfrm>
        </p:grpSpPr>
        <p:sp>
          <p:nvSpPr>
            <p:cNvPr id="378" name="Retângulo 377">
              <a:extLst>
                <a:ext uri="{FF2B5EF4-FFF2-40B4-BE49-F238E27FC236}">
                  <a16:creationId xmlns:a16="http://schemas.microsoft.com/office/drawing/2014/main" id="{EB6ADAF3-EC4E-427E-983D-40F696C1D3B6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9" name="CaixaDeTexto 378">
              <a:extLst>
                <a:ext uri="{FF2B5EF4-FFF2-40B4-BE49-F238E27FC236}">
                  <a16:creationId xmlns:a16="http://schemas.microsoft.com/office/drawing/2014/main" id="{5AF02DBE-7E1B-4EBF-95D7-350055247F10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grpSp>
        <p:nvGrpSpPr>
          <p:cNvPr id="380" name="Agrupar 379">
            <a:extLst>
              <a:ext uri="{FF2B5EF4-FFF2-40B4-BE49-F238E27FC236}">
                <a16:creationId xmlns:a16="http://schemas.microsoft.com/office/drawing/2014/main" id="{1197D23C-6B06-4473-B927-AAF5CACF2D6A}"/>
              </a:ext>
            </a:extLst>
          </p:cNvPr>
          <p:cNvGrpSpPr/>
          <p:nvPr/>
        </p:nvGrpSpPr>
        <p:grpSpPr>
          <a:xfrm>
            <a:off x="3133154" y="5657873"/>
            <a:ext cx="632438" cy="714480"/>
            <a:chOff x="8317355" y="422702"/>
            <a:chExt cx="539134" cy="669755"/>
          </a:xfrm>
        </p:grpSpPr>
        <p:sp>
          <p:nvSpPr>
            <p:cNvPr id="381" name="Retângulo 380">
              <a:extLst>
                <a:ext uri="{FF2B5EF4-FFF2-40B4-BE49-F238E27FC236}">
                  <a16:creationId xmlns:a16="http://schemas.microsoft.com/office/drawing/2014/main" id="{021C61B3-748B-4A7E-BA1F-C7432E749830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2" name="CaixaDeTexto 381">
              <a:extLst>
                <a:ext uri="{FF2B5EF4-FFF2-40B4-BE49-F238E27FC236}">
                  <a16:creationId xmlns:a16="http://schemas.microsoft.com/office/drawing/2014/main" id="{812B0BAF-AEC7-4653-9ECA-EBA45D2590E2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cxnSp>
        <p:nvCxnSpPr>
          <p:cNvPr id="383" name="Conexão reta unidirecional 382">
            <a:extLst>
              <a:ext uri="{FF2B5EF4-FFF2-40B4-BE49-F238E27FC236}">
                <a16:creationId xmlns:a16="http://schemas.microsoft.com/office/drawing/2014/main" id="{32D28036-2836-43DB-9152-1E09FF96C124}"/>
              </a:ext>
            </a:extLst>
          </p:cNvPr>
          <p:cNvCxnSpPr>
            <a:cxnSpLocks/>
            <a:stCxn id="374" idx="6"/>
          </p:cNvCxnSpPr>
          <p:nvPr/>
        </p:nvCxnSpPr>
        <p:spPr>
          <a:xfrm>
            <a:off x="2394528" y="6258746"/>
            <a:ext cx="795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3DFAB05B-571D-42FA-9999-B185A25D9BA9}"/>
              </a:ext>
            </a:extLst>
          </p:cNvPr>
          <p:cNvSpPr/>
          <p:nvPr/>
        </p:nvSpPr>
        <p:spPr>
          <a:xfrm>
            <a:off x="4397585" y="6094202"/>
            <a:ext cx="304797" cy="263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1" name="CaixaDeTexto 400">
            <a:extLst>
              <a:ext uri="{FF2B5EF4-FFF2-40B4-BE49-F238E27FC236}">
                <a16:creationId xmlns:a16="http://schemas.microsoft.com/office/drawing/2014/main" id="{D69F236F-D729-4FEE-9F0E-735B047D9621}"/>
              </a:ext>
            </a:extLst>
          </p:cNvPr>
          <p:cNvSpPr txBox="1"/>
          <p:nvPr/>
        </p:nvSpPr>
        <p:spPr>
          <a:xfrm>
            <a:off x="3818678" y="6070652"/>
            <a:ext cx="48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13. </a:t>
            </a:r>
          </a:p>
        </p:txBody>
      </p:sp>
      <p:cxnSp>
        <p:nvCxnSpPr>
          <p:cNvPr id="402" name="Conexão reta unidirecional 401">
            <a:extLst>
              <a:ext uri="{FF2B5EF4-FFF2-40B4-BE49-F238E27FC236}">
                <a16:creationId xmlns:a16="http://schemas.microsoft.com/office/drawing/2014/main" id="{2E7F1BCA-258D-41FC-A4E5-57C8C6D62D83}"/>
              </a:ext>
            </a:extLst>
          </p:cNvPr>
          <p:cNvCxnSpPr>
            <a:cxnSpLocks/>
            <a:stCxn id="400" idx="3"/>
          </p:cNvCxnSpPr>
          <p:nvPr/>
        </p:nvCxnSpPr>
        <p:spPr>
          <a:xfrm>
            <a:off x="4702382" y="6226180"/>
            <a:ext cx="765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17719465-36EA-4DCF-9B77-7E24D84C6F12}"/>
              </a:ext>
            </a:extLst>
          </p:cNvPr>
          <p:cNvSpPr/>
          <p:nvPr/>
        </p:nvSpPr>
        <p:spPr>
          <a:xfrm>
            <a:off x="5467926" y="6025004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CD658603-E68C-4A99-80AD-1DD02DB0BD47}"/>
              </a:ext>
            </a:extLst>
          </p:cNvPr>
          <p:cNvSpPr txBox="1"/>
          <p:nvPr/>
        </p:nvSpPr>
        <p:spPr>
          <a:xfrm>
            <a:off x="5050161" y="5748004"/>
            <a:ext cx="137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4- Barcelos</a:t>
            </a:r>
          </a:p>
        </p:txBody>
      </p:sp>
      <p:cxnSp>
        <p:nvCxnSpPr>
          <p:cNvPr id="405" name="Conexão reta unidirecional 404">
            <a:extLst>
              <a:ext uri="{FF2B5EF4-FFF2-40B4-BE49-F238E27FC236}">
                <a16:creationId xmlns:a16="http://schemas.microsoft.com/office/drawing/2014/main" id="{08B42C7D-B810-4F7C-BF5D-4AABA6BFA06D}"/>
              </a:ext>
            </a:extLst>
          </p:cNvPr>
          <p:cNvCxnSpPr>
            <a:cxnSpLocks/>
            <a:stCxn id="403" idx="6"/>
            <a:endCxn id="406" idx="2"/>
          </p:cNvCxnSpPr>
          <p:nvPr/>
        </p:nvCxnSpPr>
        <p:spPr>
          <a:xfrm>
            <a:off x="5815258" y="6228877"/>
            <a:ext cx="1062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>
            <a:extLst>
              <a:ext uri="{FF2B5EF4-FFF2-40B4-BE49-F238E27FC236}">
                <a16:creationId xmlns:a16="http://schemas.microsoft.com/office/drawing/2014/main" id="{179A6300-29FB-4F37-B1A2-7C6FA0B0D8AF}"/>
              </a:ext>
            </a:extLst>
          </p:cNvPr>
          <p:cNvSpPr/>
          <p:nvPr/>
        </p:nvSpPr>
        <p:spPr>
          <a:xfrm>
            <a:off x="6877527" y="6025004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7" name="Conexão reta unidirecional 406">
            <a:extLst>
              <a:ext uri="{FF2B5EF4-FFF2-40B4-BE49-F238E27FC236}">
                <a16:creationId xmlns:a16="http://schemas.microsoft.com/office/drawing/2014/main" id="{8A64AD27-1855-4CDC-BC6B-4FB769FD8FBB}"/>
              </a:ext>
            </a:extLst>
          </p:cNvPr>
          <p:cNvCxnSpPr>
            <a:cxnSpLocks/>
            <a:stCxn id="406" idx="6"/>
            <a:endCxn id="408" idx="2"/>
          </p:cNvCxnSpPr>
          <p:nvPr/>
        </p:nvCxnSpPr>
        <p:spPr>
          <a:xfrm flipV="1">
            <a:off x="7224859" y="6221698"/>
            <a:ext cx="1101638" cy="7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Oval 407">
            <a:extLst>
              <a:ext uri="{FF2B5EF4-FFF2-40B4-BE49-F238E27FC236}">
                <a16:creationId xmlns:a16="http://schemas.microsoft.com/office/drawing/2014/main" id="{E447A69B-D79D-4590-9AB0-8B3A53D545BD}"/>
              </a:ext>
            </a:extLst>
          </p:cNvPr>
          <p:cNvSpPr/>
          <p:nvPr/>
        </p:nvSpPr>
        <p:spPr>
          <a:xfrm>
            <a:off x="8326497" y="6017825"/>
            <a:ext cx="347332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11" name="Conexão reta unidirecional 410">
            <a:extLst>
              <a:ext uri="{FF2B5EF4-FFF2-40B4-BE49-F238E27FC236}">
                <a16:creationId xmlns:a16="http://schemas.microsoft.com/office/drawing/2014/main" id="{8823C790-45E6-4A00-B75A-633784ED64FE}"/>
              </a:ext>
            </a:extLst>
          </p:cNvPr>
          <p:cNvCxnSpPr>
            <a:cxnSpLocks/>
            <a:stCxn id="408" idx="6"/>
          </p:cNvCxnSpPr>
          <p:nvPr/>
        </p:nvCxnSpPr>
        <p:spPr>
          <a:xfrm>
            <a:off x="8673829" y="6221698"/>
            <a:ext cx="1050756" cy="6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26024D3F-9F33-4042-A9A7-A60B297087A9}"/>
              </a:ext>
            </a:extLst>
          </p:cNvPr>
          <p:cNvSpPr txBox="1"/>
          <p:nvPr/>
        </p:nvSpPr>
        <p:spPr>
          <a:xfrm>
            <a:off x="7845640" y="5730216"/>
            <a:ext cx="147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7- Viana Shopping </a:t>
            </a:r>
          </a:p>
        </p:txBody>
      </p: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F9D179B4-64A9-4F4C-AF78-2F527C35D247}"/>
              </a:ext>
            </a:extLst>
          </p:cNvPr>
          <p:cNvSpPr txBox="1"/>
          <p:nvPr/>
        </p:nvSpPr>
        <p:spPr>
          <a:xfrm>
            <a:off x="4311672" y="5740826"/>
            <a:ext cx="53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CD</a:t>
            </a:r>
          </a:p>
        </p:txBody>
      </p:sp>
      <p:grpSp>
        <p:nvGrpSpPr>
          <p:cNvPr id="415" name="Agrupar 414">
            <a:extLst>
              <a:ext uri="{FF2B5EF4-FFF2-40B4-BE49-F238E27FC236}">
                <a16:creationId xmlns:a16="http://schemas.microsoft.com/office/drawing/2014/main" id="{39FB1341-22D8-4FC4-86D6-1284B308196C}"/>
              </a:ext>
            </a:extLst>
          </p:cNvPr>
          <p:cNvGrpSpPr/>
          <p:nvPr/>
        </p:nvGrpSpPr>
        <p:grpSpPr>
          <a:xfrm>
            <a:off x="9710886" y="5689912"/>
            <a:ext cx="539134" cy="669755"/>
            <a:chOff x="8317355" y="422702"/>
            <a:chExt cx="539134" cy="669755"/>
          </a:xfrm>
        </p:grpSpPr>
        <p:sp>
          <p:nvSpPr>
            <p:cNvPr id="416" name="Retângulo 415">
              <a:extLst>
                <a:ext uri="{FF2B5EF4-FFF2-40B4-BE49-F238E27FC236}">
                  <a16:creationId xmlns:a16="http://schemas.microsoft.com/office/drawing/2014/main" id="{B6C955DF-5819-45B1-B18E-A8B65B3844AF}"/>
                </a:ext>
              </a:extLst>
            </p:cNvPr>
            <p:cNvSpPr/>
            <p:nvPr/>
          </p:nvSpPr>
          <p:spPr>
            <a:xfrm>
              <a:off x="8382003" y="828501"/>
              <a:ext cx="304797" cy="2639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7" name="CaixaDeTexto 416">
              <a:extLst>
                <a:ext uri="{FF2B5EF4-FFF2-40B4-BE49-F238E27FC236}">
                  <a16:creationId xmlns:a16="http://schemas.microsoft.com/office/drawing/2014/main" id="{4B992DE5-A962-477F-9B69-2CE75326D96C}"/>
                </a:ext>
              </a:extLst>
            </p:cNvPr>
            <p:cNvSpPr txBox="1"/>
            <p:nvPr/>
          </p:nvSpPr>
          <p:spPr>
            <a:xfrm>
              <a:off x="8317355" y="422702"/>
              <a:ext cx="539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CD</a:t>
              </a:r>
            </a:p>
          </p:txBody>
        </p:sp>
      </p:grp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4820F567-9197-490A-B003-23626D444861}"/>
              </a:ext>
            </a:extLst>
          </p:cNvPr>
          <p:cNvSpPr txBox="1"/>
          <p:nvPr/>
        </p:nvSpPr>
        <p:spPr>
          <a:xfrm>
            <a:off x="6384302" y="5745107"/>
            <a:ext cx="157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11- Mar Shopping</a:t>
            </a:r>
          </a:p>
        </p:txBody>
      </p:sp>
    </p:spTree>
    <p:extLst>
      <p:ext uri="{BB962C8B-B14F-4D97-AF65-F5344CB8AC3E}">
        <p14:creationId xmlns:p14="http://schemas.microsoft.com/office/powerpoint/2010/main" val="10056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AD59B-A1AC-4CC6-86CE-86CE670A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	6	13	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4C31EA-4CA3-403A-A970-7AAB0D1CCA40}"/>
              </a:ext>
            </a:extLst>
          </p:cNvPr>
          <p:cNvSpPr/>
          <p:nvPr/>
        </p:nvSpPr>
        <p:spPr>
          <a:xfrm>
            <a:off x="3280615" y="38841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B9570B95-4FE6-48E7-916D-831569249EF0}"/>
              </a:ext>
            </a:extLst>
          </p:cNvPr>
          <p:cNvCxnSpPr>
            <a:cxnSpLocks/>
          </p:cNvCxnSpPr>
          <p:nvPr/>
        </p:nvCxnSpPr>
        <p:spPr>
          <a:xfrm>
            <a:off x="1657346" y="40977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504FDC1-ADE9-4468-B7B0-F3647767CBA6}"/>
              </a:ext>
            </a:extLst>
          </p:cNvPr>
          <p:cNvSpPr/>
          <p:nvPr/>
        </p:nvSpPr>
        <p:spPr>
          <a:xfrm>
            <a:off x="4623861" y="2211302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AEC40166-9D8E-4BBF-A7BB-627D20660E43}"/>
              </a:ext>
            </a:extLst>
          </p:cNvPr>
          <p:cNvCxnSpPr>
            <a:cxnSpLocks/>
          </p:cNvCxnSpPr>
          <p:nvPr/>
        </p:nvCxnSpPr>
        <p:spPr>
          <a:xfrm>
            <a:off x="1809746" y="42501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694834-850A-4472-8E84-9D3687BE973B}"/>
              </a:ext>
            </a:extLst>
          </p:cNvPr>
          <p:cNvSpPr/>
          <p:nvPr/>
        </p:nvSpPr>
        <p:spPr>
          <a:xfrm>
            <a:off x="3585415" y="41889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2CD119D-F4D8-4C37-A6B4-00FC5F3B9802}"/>
              </a:ext>
            </a:extLst>
          </p:cNvPr>
          <p:cNvCxnSpPr>
            <a:cxnSpLocks/>
          </p:cNvCxnSpPr>
          <p:nvPr/>
        </p:nvCxnSpPr>
        <p:spPr>
          <a:xfrm>
            <a:off x="1962146" y="44025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3876E3E-9850-489D-9C52-BA64488D1C97}"/>
              </a:ext>
            </a:extLst>
          </p:cNvPr>
          <p:cNvSpPr/>
          <p:nvPr/>
        </p:nvSpPr>
        <p:spPr>
          <a:xfrm>
            <a:off x="3737815" y="43413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43A957B-2E14-4D4B-B01B-990441BDBDBB}"/>
              </a:ext>
            </a:extLst>
          </p:cNvPr>
          <p:cNvCxnSpPr>
            <a:cxnSpLocks/>
          </p:cNvCxnSpPr>
          <p:nvPr/>
        </p:nvCxnSpPr>
        <p:spPr>
          <a:xfrm>
            <a:off x="2114546" y="45549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BEF43C-B3D5-4008-9DB4-40C6F760BF2A}"/>
              </a:ext>
            </a:extLst>
          </p:cNvPr>
          <p:cNvSpPr/>
          <p:nvPr/>
        </p:nvSpPr>
        <p:spPr>
          <a:xfrm>
            <a:off x="3890215" y="44937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6F70ADC-3C70-4250-A7B9-05196C795810}"/>
              </a:ext>
            </a:extLst>
          </p:cNvPr>
          <p:cNvCxnSpPr>
            <a:cxnSpLocks/>
          </p:cNvCxnSpPr>
          <p:nvPr/>
        </p:nvCxnSpPr>
        <p:spPr>
          <a:xfrm>
            <a:off x="2266946" y="47073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802551-CCBB-44A7-9E0B-FDAB620B8D60}"/>
              </a:ext>
            </a:extLst>
          </p:cNvPr>
          <p:cNvSpPr/>
          <p:nvPr/>
        </p:nvSpPr>
        <p:spPr>
          <a:xfrm>
            <a:off x="4042615" y="46461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A42468BF-870F-49A1-9A44-189C2AFEB5DE}"/>
              </a:ext>
            </a:extLst>
          </p:cNvPr>
          <p:cNvCxnSpPr>
            <a:cxnSpLocks/>
          </p:cNvCxnSpPr>
          <p:nvPr/>
        </p:nvCxnSpPr>
        <p:spPr>
          <a:xfrm>
            <a:off x="2419346" y="48597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4853E9F-81A5-4329-9BB5-ACD0540C122D}"/>
              </a:ext>
            </a:extLst>
          </p:cNvPr>
          <p:cNvSpPr/>
          <p:nvPr/>
        </p:nvSpPr>
        <p:spPr>
          <a:xfrm>
            <a:off x="4195015" y="47985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C7700C3-5523-4476-903B-C8E08A304F29}"/>
              </a:ext>
            </a:extLst>
          </p:cNvPr>
          <p:cNvCxnSpPr>
            <a:cxnSpLocks/>
          </p:cNvCxnSpPr>
          <p:nvPr/>
        </p:nvCxnSpPr>
        <p:spPr>
          <a:xfrm>
            <a:off x="2571746" y="50121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562BAF4-FCB3-4072-AE35-19C7B4E2E5E6}"/>
              </a:ext>
            </a:extLst>
          </p:cNvPr>
          <p:cNvSpPr/>
          <p:nvPr/>
        </p:nvSpPr>
        <p:spPr>
          <a:xfrm>
            <a:off x="4347415" y="49509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6CBAAAE-24A1-42DE-B8F8-1D28643AE048}"/>
              </a:ext>
            </a:extLst>
          </p:cNvPr>
          <p:cNvCxnSpPr>
            <a:cxnSpLocks/>
          </p:cNvCxnSpPr>
          <p:nvPr/>
        </p:nvCxnSpPr>
        <p:spPr>
          <a:xfrm>
            <a:off x="2724146" y="51645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784D94-D20E-4100-8372-82BB0AC3FFFB}"/>
              </a:ext>
            </a:extLst>
          </p:cNvPr>
          <p:cNvSpPr/>
          <p:nvPr/>
        </p:nvSpPr>
        <p:spPr>
          <a:xfrm>
            <a:off x="4499815" y="510336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745A1900-0896-4BFF-A0DF-78E7C1B3514C}"/>
              </a:ext>
            </a:extLst>
          </p:cNvPr>
          <p:cNvCxnSpPr>
            <a:cxnSpLocks/>
          </p:cNvCxnSpPr>
          <p:nvPr/>
        </p:nvCxnSpPr>
        <p:spPr>
          <a:xfrm>
            <a:off x="2876546" y="5316938"/>
            <a:ext cx="751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CA354C7-4E37-4996-9782-8CC573C785B8}"/>
              </a:ext>
            </a:extLst>
          </p:cNvPr>
          <p:cNvSpPr/>
          <p:nvPr/>
        </p:nvSpPr>
        <p:spPr>
          <a:xfrm>
            <a:off x="5804075" y="23282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099C2B-7C2F-4C26-823C-F8D79FC6FF0A}"/>
              </a:ext>
            </a:extLst>
          </p:cNvPr>
          <p:cNvSpPr/>
          <p:nvPr/>
        </p:nvSpPr>
        <p:spPr>
          <a:xfrm>
            <a:off x="5956475" y="24806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72A938-9019-4F19-A8DC-52A2DA26499A}"/>
              </a:ext>
            </a:extLst>
          </p:cNvPr>
          <p:cNvSpPr/>
          <p:nvPr/>
        </p:nvSpPr>
        <p:spPr>
          <a:xfrm>
            <a:off x="6108875" y="26330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DAAD5-EB7E-4644-A8C4-FDA8DBD97913}"/>
              </a:ext>
            </a:extLst>
          </p:cNvPr>
          <p:cNvSpPr/>
          <p:nvPr/>
        </p:nvSpPr>
        <p:spPr>
          <a:xfrm>
            <a:off x="6261275" y="27854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35B29F-B861-46B3-867C-2DB594A51F22}"/>
              </a:ext>
            </a:extLst>
          </p:cNvPr>
          <p:cNvSpPr/>
          <p:nvPr/>
        </p:nvSpPr>
        <p:spPr>
          <a:xfrm>
            <a:off x="6413675" y="29378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60C8D-FB0C-4AAC-85EF-C14BCF96B518}"/>
              </a:ext>
            </a:extLst>
          </p:cNvPr>
          <p:cNvSpPr/>
          <p:nvPr/>
        </p:nvSpPr>
        <p:spPr>
          <a:xfrm>
            <a:off x="6566075" y="30902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0ECD1-BC2D-45E7-8040-870BA38A64C5}"/>
              </a:ext>
            </a:extLst>
          </p:cNvPr>
          <p:cNvSpPr/>
          <p:nvPr/>
        </p:nvSpPr>
        <p:spPr>
          <a:xfrm>
            <a:off x="6718475" y="32426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95E8AD-A304-4378-9BAC-F08B416E4AC0}"/>
              </a:ext>
            </a:extLst>
          </p:cNvPr>
          <p:cNvSpPr/>
          <p:nvPr/>
        </p:nvSpPr>
        <p:spPr>
          <a:xfrm>
            <a:off x="6870875" y="33950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14F938-941C-47FF-907A-6D26F9B59589}"/>
              </a:ext>
            </a:extLst>
          </p:cNvPr>
          <p:cNvSpPr/>
          <p:nvPr/>
        </p:nvSpPr>
        <p:spPr>
          <a:xfrm>
            <a:off x="7023275" y="35474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054068-008F-43BE-A709-38DB6AC34A99}"/>
              </a:ext>
            </a:extLst>
          </p:cNvPr>
          <p:cNvSpPr/>
          <p:nvPr/>
        </p:nvSpPr>
        <p:spPr>
          <a:xfrm>
            <a:off x="7175675" y="36998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20562-A368-4F88-BDFC-F4248CA4540F}"/>
              </a:ext>
            </a:extLst>
          </p:cNvPr>
          <p:cNvSpPr/>
          <p:nvPr/>
        </p:nvSpPr>
        <p:spPr>
          <a:xfrm>
            <a:off x="7328075" y="38522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1485C-F4A9-4A61-B50F-F46C769FEA18}"/>
              </a:ext>
            </a:extLst>
          </p:cNvPr>
          <p:cNvSpPr/>
          <p:nvPr/>
        </p:nvSpPr>
        <p:spPr>
          <a:xfrm>
            <a:off x="7480475" y="40046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9B35A9-E0F5-4370-99C7-171A0C36E816}"/>
              </a:ext>
            </a:extLst>
          </p:cNvPr>
          <p:cNvSpPr/>
          <p:nvPr/>
        </p:nvSpPr>
        <p:spPr>
          <a:xfrm>
            <a:off x="7632875" y="41570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43C151-27D6-4ECC-8160-7F782CECA907}"/>
              </a:ext>
            </a:extLst>
          </p:cNvPr>
          <p:cNvSpPr/>
          <p:nvPr/>
        </p:nvSpPr>
        <p:spPr>
          <a:xfrm>
            <a:off x="7785275" y="43094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D71C61-0624-44EA-9B0A-A0393F8B90A1}"/>
              </a:ext>
            </a:extLst>
          </p:cNvPr>
          <p:cNvSpPr/>
          <p:nvPr/>
        </p:nvSpPr>
        <p:spPr>
          <a:xfrm>
            <a:off x="7937675" y="44618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48C2A-A297-4516-BB0D-7095A2AE330C}"/>
              </a:ext>
            </a:extLst>
          </p:cNvPr>
          <p:cNvSpPr/>
          <p:nvPr/>
        </p:nvSpPr>
        <p:spPr>
          <a:xfrm>
            <a:off x="8090075" y="46142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600618-8736-417D-99D6-D27B866C0988}"/>
              </a:ext>
            </a:extLst>
          </p:cNvPr>
          <p:cNvSpPr/>
          <p:nvPr/>
        </p:nvSpPr>
        <p:spPr>
          <a:xfrm>
            <a:off x="8242475" y="47666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E238E4-2D26-47F7-BBE0-B12BDD54381D}"/>
              </a:ext>
            </a:extLst>
          </p:cNvPr>
          <p:cNvSpPr/>
          <p:nvPr/>
        </p:nvSpPr>
        <p:spPr>
          <a:xfrm>
            <a:off x="8394875" y="49190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73283E-586A-43DC-AC4F-3C9367B61743}"/>
              </a:ext>
            </a:extLst>
          </p:cNvPr>
          <p:cNvSpPr/>
          <p:nvPr/>
        </p:nvSpPr>
        <p:spPr>
          <a:xfrm>
            <a:off x="8547275" y="50714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AF1B72-C9ED-414F-86AC-73635D1512A3}"/>
              </a:ext>
            </a:extLst>
          </p:cNvPr>
          <p:cNvSpPr/>
          <p:nvPr/>
        </p:nvSpPr>
        <p:spPr>
          <a:xfrm>
            <a:off x="8699675" y="52238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AF6602-B77C-4311-8398-F40375ACCF59}"/>
              </a:ext>
            </a:extLst>
          </p:cNvPr>
          <p:cNvSpPr/>
          <p:nvPr/>
        </p:nvSpPr>
        <p:spPr>
          <a:xfrm>
            <a:off x="8852075" y="5376209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492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F13B06-9910-4651-AA61-1E99CE8A4C2B}"/>
              </a:ext>
            </a:extLst>
          </p:cNvPr>
          <p:cNvSpPr/>
          <p:nvPr/>
        </p:nvSpPr>
        <p:spPr>
          <a:xfrm>
            <a:off x="225991" y="3674247"/>
            <a:ext cx="304797" cy="263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7DA86815-0C9B-4871-8802-4CC8DD4B1EE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877017"/>
            <a:ext cx="8537012" cy="2929208"/>
          </a:xfrm>
          <a:prstGeom prst="bentConnector3">
            <a:avLst>
              <a:gd name="adj1" fmla="val 104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DE42C37-9263-44EC-A5C1-EA5CB9E0F3A1}"/>
              </a:ext>
            </a:extLst>
          </p:cNvPr>
          <p:cNvCxnSpPr>
            <a:cxnSpLocks/>
            <a:stCxn id="4" idx="3"/>
            <a:endCxn id="187" idx="3"/>
          </p:cNvCxnSpPr>
          <p:nvPr/>
        </p:nvCxnSpPr>
        <p:spPr>
          <a:xfrm>
            <a:off x="530788" y="3806225"/>
            <a:ext cx="9978217" cy="2729409"/>
          </a:xfrm>
          <a:prstGeom prst="bentConnector4">
            <a:avLst>
              <a:gd name="adj1" fmla="val 49864"/>
              <a:gd name="adj2" fmla="val 108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A78FAC45-8C2A-4C77-AFEE-957F8173B6F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613361"/>
            <a:ext cx="8568909" cy="3192864"/>
          </a:xfrm>
          <a:prstGeom prst="bentConnector3">
            <a:avLst>
              <a:gd name="adj1" fmla="val 93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BEEF70B-7B35-4C5B-BED9-1A92DB7347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1049517"/>
            <a:ext cx="8567138" cy="2756708"/>
          </a:xfrm>
          <a:prstGeom prst="bentConnector3">
            <a:avLst>
              <a:gd name="adj1" fmla="val 11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1B25F7F3-8E5B-4634-A771-98DECC1457D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1448737"/>
            <a:ext cx="8770932" cy="2357488"/>
          </a:xfrm>
          <a:prstGeom prst="bentConnector3">
            <a:avLst>
              <a:gd name="adj1" fmla="val 124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8647E0E-CB7A-4294-A8F0-01F8E416B61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1868424"/>
            <a:ext cx="8706081" cy="1937801"/>
          </a:xfrm>
          <a:prstGeom prst="bentConnector3">
            <a:avLst>
              <a:gd name="adj1" fmla="val 12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B6E63D9-4670-4A27-AEBB-0965F26D0564}"/>
              </a:ext>
            </a:extLst>
          </p:cNvPr>
          <p:cNvCxnSpPr>
            <a:cxnSpLocks/>
            <a:stCxn id="4" idx="3"/>
            <a:endCxn id="185" idx="2"/>
          </p:cNvCxnSpPr>
          <p:nvPr/>
        </p:nvCxnSpPr>
        <p:spPr>
          <a:xfrm flipV="1">
            <a:off x="530788" y="238312"/>
            <a:ext cx="8767384" cy="3567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03FC2A1-A0AD-4C82-B329-F5846050DA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107625" cy="1572571"/>
          </a:xfrm>
          <a:prstGeom prst="bentConnector3">
            <a:avLst>
              <a:gd name="adj1" fmla="val 11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F098B07B-9811-4C39-90E5-3894F1509E8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352134"/>
            <a:ext cx="8723442" cy="1454091"/>
          </a:xfrm>
          <a:prstGeom prst="bentConnector3">
            <a:avLst>
              <a:gd name="adj1" fmla="val 149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A32CA62-13AD-4F1C-9F3E-F4BA9681E7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946725"/>
            <a:ext cx="8689330" cy="859500"/>
          </a:xfrm>
          <a:prstGeom prst="bentConnector3">
            <a:avLst>
              <a:gd name="adj1" fmla="val 185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56243A1-68CB-4384-935F-5BAAF65087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447220"/>
            <a:ext cx="8740806" cy="1359005"/>
          </a:xfrm>
          <a:prstGeom prst="bentConnector3">
            <a:avLst>
              <a:gd name="adj1" fmla="val 157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B4C2053-B435-4C43-8FF3-31570E81A3C0}"/>
              </a:ext>
            </a:extLst>
          </p:cNvPr>
          <p:cNvCxnSpPr>
            <a:cxnSpLocks/>
          </p:cNvCxnSpPr>
          <p:nvPr/>
        </p:nvCxnSpPr>
        <p:spPr>
          <a:xfrm flipV="1">
            <a:off x="418233" y="1233607"/>
            <a:ext cx="8663690" cy="2572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1759E8B-7420-4A5B-8AA3-9E6C961F14F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1719519"/>
            <a:ext cx="8710567" cy="2086706"/>
          </a:xfrm>
          <a:prstGeom prst="bentConnector3">
            <a:avLst>
              <a:gd name="adj1" fmla="val 123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3E202EA9-BE4A-46A2-9ADC-0FB31E48EB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1572017"/>
            <a:ext cx="8684927" cy="2234208"/>
          </a:xfrm>
          <a:prstGeom prst="bentConnector3">
            <a:avLst>
              <a:gd name="adj1" fmla="val 119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C7F9966-14C5-4F13-86FA-0C844094B2C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052722"/>
            <a:ext cx="8663690" cy="1753503"/>
          </a:xfrm>
          <a:prstGeom prst="bentConnector3">
            <a:avLst>
              <a:gd name="adj1" fmla="val 138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7EB2AC76-7B4F-4881-8348-27549332F33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207676"/>
            <a:ext cx="8714970" cy="1598549"/>
          </a:xfrm>
          <a:prstGeom prst="bentConnector3">
            <a:avLst>
              <a:gd name="adj1" fmla="val 142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3183F45-EA77-420E-B455-260B4936B2C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571970"/>
            <a:ext cx="8723442" cy="1234255"/>
          </a:xfrm>
          <a:prstGeom prst="bentConnector3">
            <a:avLst>
              <a:gd name="adj1" fmla="val 166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B0C04C63-4E66-4E55-9A94-65D371C5E52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2740294"/>
            <a:ext cx="8706081" cy="1065931"/>
          </a:xfrm>
          <a:prstGeom prst="bentConnector3">
            <a:avLst>
              <a:gd name="adj1" fmla="val 17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C66358E7-2176-46A6-BF0E-4896191F68A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3189097"/>
            <a:ext cx="8672162" cy="617128"/>
          </a:xfrm>
          <a:prstGeom prst="bentConnector3">
            <a:avLst>
              <a:gd name="adj1" fmla="val 199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B1F41FB-488B-4468-8B7F-3A96ABE4B37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0788" y="3772919"/>
            <a:ext cx="8770932" cy="3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70D2301-1290-4C53-9000-423103CE17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8923328" cy="32904"/>
          </a:xfrm>
          <a:prstGeom prst="bentConnector3">
            <a:avLst>
              <a:gd name="adj1" fmla="val 166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F05C7FEB-2AC2-4DD2-AB4F-5D62A28A15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8873706" cy="179427"/>
          </a:xfrm>
          <a:prstGeom prst="bentConnector3">
            <a:avLst>
              <a:gd name="adj1" fmla="val 158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CCB17378-79E7-4F96-9FBB-384B009E51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8873706" cy="373929"/>
          </a:xfrm>
          <a:prstGeom prst="bentConnector3">
            <a:avLst>
              <a:gd name="adj1" fmla="val 150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1C80479B-72EC-4778-8E29-48CF659B70C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8980035" cy="916344"/>
          </a:xfrm>
          <a:prstGeom prst="bentConnector3">
            <a:avLst>
              <a:gd name="adj1" fmla="val 129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6C81CD3D-AFE7-47BB-A291-E61E347B65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036714" cy="1234255"/>
          </a:xfrm>
          <a:prstGeom prst="bentConnector3">
            <a:avLst>
              <a:gd name="adj1" fmla="val 11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F346E5DF-5117-4BCC-93A6-3DC5D40D8C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8923328" cy="624348"/>
          </a:xfrm>
          <a:prstGeom prst="bentConnector3">
            <a:avLst>
              <a:gd name="adj1" fmla="val 141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9003DC36-FDC7-4334-A33B-6FDD07C9D1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107625" cy="1818168"/>
          </a:xfrm>
          <a:prstGeom prst="bentConnector3">
            <a:avLst>
              <a:gd name="adj1" fmla="val 10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9F76453B-FF12-433A-888C-8008156F600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107625" cy="2029950"/>
          </a:xfrm>
          <a:prstGeom prst="bentConnector3">
            <a:avLst>
              <a:gd name="adj1" fmla="val 9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039ADD7F-252D-4527-889D-3009740C9F2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228128" cy="2421492"/>
          </a:xfrm>
          <a:prstGeom prst="bentConnector3">
            <a:avLst>
              <a:gd name="adj1" fmla="val 9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D6B63049-520F-46A2-9B80-7C2EEE80BDB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788" y="3806225"/>
            <a:ext cx="9283902" cy="2753772"/>
          </a:xfrm>
          <a:prstGeom prst="bentConnector3">
            <a:avLst>
              <a:gd name="adj1" fmla="val 92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6202EF3C-17E4-4C3A-9153-104363B66F84}"/>
              </a:ext>
            </a:extLst>
          </p:cNvPr>
          <p:cNvSpPr/>
          <p:nvPr/>
        </p:nvSpPr>
        <p:spPr>
          <a:xfrm>
            <a:off x="9298172" y="155132"/>
            <a:ext cx="184877" cy="166360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B6CB9C4-2A26-4DC7-8C2B-D913676422B1}"/>
              </a:ext>
            </a:extLst>
          </p:cNvPr>
          <p:cNvSpPr/>
          <p:nvPr/>
        </p:nvSpPr>
        <p:spPr>
          <a:xfrm>
            <a:off x="10481930" y="6393637"/>
            <a:ext cx="184877" cy="166360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026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A4B0040-E310-495E-8741-A2F4BD82161C}"/>
              </a:ext>
            </a:extLst>
          </p:cNvPr>
          <p:cNvSpPr/>
          <p:nvPr/>
        </p:nvSpPr>
        <p:spPr>
          <a:xfrm>
            <a:off x="5070892" y="3233920"/>
            <a:ext cx="510363" cy="80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rgbClr val="FF0000"/>
                </a:solidFill>
              </a:rPr>
              <a:t>CD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8CAE487-24B0-4032-9A88-45788A93151E}"/>
              </a:ext>
            </a:extLst>
          </p:cNvPr>
          <p:cNvCxnSpPr>
            <a:cxnSpLocks/>
            <a:stCxn id="131" idx="1"/>
            <a:endCxn id="13" idx="2"/>
          </p:cNvCxnSpPr>
          <p:nvPr/>
        </p:nvCxnSpPr>
        <p:spPr>
          <a:xfrm flipH="1" flipV="1">
            <a:off x="5326074" y="4042289"/>
            <a:ext cx="3448566" cy="159291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DA597C-D69A-4F7E-BECA-694F6A8547BC}"/>
              </a:ext>
            </a:extLst>
          </p:cNvPr>
          <p:cNvSpPr/>
          <p:nvPr/>
        </p:nvSpPr>
        <p:spPr>
          <a:xfrm>
            <a:off x="2477953" y="1121444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3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5C915016-FAD9-49BF-9CAF-A5C3FF0A1B9C}"/>
              </a:ext>
            </a:extLst>
          </p:cNvPr>
          <p:cNvCxnSpPr>
            <a:cxnSpLocks/>
            <a:stCxn id="13" idx="0"/>
            <a:endCxn id="90" idx="5"/>
          </p:cNvCxnSpPr>
          <p:nvPr/>
        </p:nvCxnSpPr>
        <p:spPr>
          <a:xfrm flipH="1" flipV="1">
            <a:off x="4261264" y="654261"/>
            <a:ext cx="1064810" cy="257965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38D74D1-1645-44CF-8CD4-057B1229501D}"/>
              </a:ext>
            </a:extLst>
          </p:cNvPr>
          <p:cNvCxnSpPr>
            <a:cxnSpLocks/>
            <a:stCxn id="13" idx="0"/>
            <a:endCxn id="94" idx="4"/>
          </p:cNvCxnSpPr>
          <p:nvPr/>
        </p:nvCxnSpPr>
        <p:spPr>
          <a:xfrm flipV="1">
            <a:off x="5326074" y="499989"/>
            <a:ext cx="427908" cy="27339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84B90549-B0CF-4B81-83BC-5DD6760E8489}"/>
              </a:ext>
            </a:extLst>
          </p:cNvPr>
          <p:cNvCxnSpPr>
            <a:cxnSpLocks/>
            <a:stCxn id="13" idx="0"/>
            <a:endCxn id="93" idx="4"/>
          </p:cNvCxnSpPr>
          <p:nvPr/>
        </p:nvCxnSpPr>
        <p:spPr>
          <a:xfrm flipH="1" flipV="1">
            <a:off x="4931556" y="563687"/>
            <a:ext cx="394518" cy="26702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4DA140CC-AFEB-4640-99DB-BF9F878836BF}"/>
              </a:ext>
            </a:extLst>
          </p:cNvPr>
          <p:cNvCxnSpPr>
            <a:cxnSpLocks/>
            <a:stCxn id="13" idx="0"/>
            <a:endCxn id="95" idx="4"/>
          </p:cNvCxnSpPr>
          <p:nvPr/>
        </p:nvCxnSpPr>
        <p:spPr>
          <a:xfrm flipV="1">
            <a:off x="5326074" y="557257"/>
            <a:ext cx="1258277" cy="26766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48635C2-AC58-4C2D-9887-889D716B6DE8}"/>
              </a:ext>
            </a:extLst>
          </p:cNvPr>
          <p:cNvCxnSpPr>
            <a:cxnSpLocks/>
            <a:stCxn id="13" idx="0"/>
            <a:endCxn id="91" idx="5"/>
          </p:cNvCxnSpPr>
          <p:nvPr/>
        </p:nvCxnSpPr>
        <p:spPr>
          <a:xfrm flipH="1" flipV="1">
            <a:off x="3451409" y="1033766"/>
            <a:ext cx="1874665" cy="22001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5294DAE4-B478-4B72-BEE3-E3EE76D18286}"/>
              </a:ext>
            </a:extLst>
          </p:cNvPr>
          <p:cNvCxnSpPr>
            <a:cxnSpLocks/>
            <a:stCxn id="96" idx="3"/>
            <a:endCxn id="13" idx="0"/>
          </p:cNvCxnSpPr>
          <p:nvPr/>
        </p:nvCxnSpPr>
        <p:spPr>
          <a:xfrm flipH="1">
            <a:off x="5326074" y="626020"/>
            <a:ext cx="1993612" cy="26079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87EE31F6-5C9A-4D9E-A6A1-88417D6A1EDF}"/>
              </a:ext>
            </a:extLst>
          </p:cNvPr>
          <p:cNvCxnSpPr>
            <a:cxnSpLocks/>
            <a:stCxn id="13" idx="0"/>
            <a:endCxn id="23" idx="6"/>
          </p:cNvCxnSpPr>
          <p:nvPr/>
        </p:nvCxnSpPr>
        <p:spPr>
          <a:xfrm flipH="1" flipV="1">
            <a:off x="2828568" y="1325317"/>
            <a:ext cx="2497506" cy="19086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0E64D3BD-9B1B-4590-81AE-7D837CE4E0E2}"/>
              </a:ext>
            </a:extLst>
          </p:cNvPr>
          <p:cNvCxnSpPr>
            <a:cxnSpLocks/>
            <a:stCxn id="97" idx="3"/>
            <a:endCxn id="13" idx="3"/>
          </p:cNvCxnSpPr>
          <p:nvPr/>
        </p:nvCxnSpPr>
        <p:spPr>
          <a:xfrm flipH="1">
            <a:off x="5581255" y="887277"/>
            <a:ext cx="2416698" cy="27508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DD814DE5-22EE-42F2-9B15-1C1CC73E8914}"/>
              </a:ext>
            </a:extLst>
          </p:cNvPr>
          <p:cNvCxnSpPr>
            <a:cxnSpLocks/>
            <a:stCxn id="124" idx="3"/>
            <a:endCxn id="13" idx="3"/>
          </p:cNvCxnSpPr>
          <p:nvPr/>
        </p:nvCxnSpPr>
        <p:spPr>
          <a:xfrm flipH="1">
            <a:off x="5581255" y="1279330"/>
            <a:ext cx="3088633" cy="23587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D8029800-5402-4BCE-853A-2D773CA33887}"/>
              </a:ext>
            </a:extLst>
          </p:cNvPr>
          <p:cNvCxnSpPr>
            <a:cxnSpLocks/>
            <a:stCxn id="125" idx="2"/>
            <a:endCxn id="13" idx="3"/>
          </p:cNvCxnSpPr>
          <p:nvPr/>
        </p:nvCxnSpPr>
        <p:spPr>
          <a:xfrm flipH="1">
            <a:off x="5581255" y="1699507"/>
            <a:ext cx="3475518" cy="193859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4839C9-6DE5-4EAE-8D65-19B31B74901B}"/>
              </a:ext>
            </a:extLst>
          </p:cNvPr>
          <p:cNvCxnSpPr>
            <a:cxnSpLocks/>
            <a:stCxn id="126" idx="2"/>
            <a:endCxn id="13" idx="3"/>
          </p:cNvCxnSpPr>
          <p:nvPr/>
        </p:nvCxnSpPr>
        <p:spPr>
          <a:xfrm flipH="1">
            <a:off x="5581255" y="2354139"/>
            <a:ext cx="3807956" cy="12839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DDF445B9-6090-4AEE-BA64-221171710B71}"/>
              </a:ext>
            </a:extLst>
          </p:cNvPr>
          <p:cNvCxnSpPr>
            <a:cxnSpLocks/>
            <a:stCxn id="13" idx="1"/>
            <a:endCxn id="204" idx="6"/>
          </p:cNvCxnSpPr>
          <p:nvPr/>
        </p:nvCxnSpPr>
        <p:spPr>
          <a:xfrm flipH="1" flipV="1">
            <a:off x="2019129" y="2726945"/>
            <a:ext cx="3051763" cy="9111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3CBA7862-9C26-4570-A03A-DA78D358C233}"/>
              </a:ext>
            </a:extLst>
          </p:cNvPr>
          <p:cNvCxnSpPr>
            <a:cxnSpLocks/>
            <a:stCxn id="13" idx="1"/>
            <a:endCxn id="203" idx="6"/>
          </p:cNvCxnSpPr>
          <p:nvPr/>
        </p:nvCxnSpPr>
        <p:spPr>
          <a:xfrm flipH="1" flipV="1">
            <a:off x="1868652" y="3547480"/>
            <a:ext cx="3202240" cy="906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E2147994-A9D6-4B8F-BE46-BC36623BD676}"/>
              </a:ext>
            </a:extLst>
          </p:cNvPr>
          <p:cNvCxnSpPr>
            <a:cxnSpLocks/>
            <a:stCxn id="13" idx="1"/>
            <a:endCxn id="202" idx="6"/>
          </p:cNvCxnSpPr>
          <p:nvPr/>
        </p:nvCxnSpPr>
        <p:spPr>
          <a:xfrm flipH="1">
            <a:off x="1884845" y="3638105"/>
            <a:ext cx="3186047" cy="7114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35DB4C26-2393-4744-B144-1CBC2A0D7825}"/>
              </a:ext>
            </a:extLst>
          </p:cNvPr>
          <p:cNvCxnSpPr>
            <a:cxnSpLocks/>
            <a:stCxn id="13" idx="1"/>
            <a:endCxn id="201" idx="6"/>
          </p:cNvCxnSpPr>
          <p:nvPr/>
        </p:nvCxnSpPr>
        <p:spPr>
          <a:xfrm flipH="1">
            <a:off x="2097107" y="3638105"/>
            <a:ext cx="2973785" cy="156386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5629DA95-D60B-4133-8CBC-B3BBFF6D8517}"/>
              </a:ext>
            </a:extLst>
          </p:cNvPr>
          <p:cNvCxnSpPr>
            <a:cxnSpLocks/>
            <a:stCxn id="13" idx="1"/>
            <a:endCxn id="200" idx="7"/>
          </p:cNvCxnSpPr>
          <p:nvPr/>
        </p:nvCxnSpPr>
        <p:spPr>
          <a:xfrm flipH="1">
            <a:off x="2642387" y="3638105"/>
            <a:ext cx="2428505" cy="19753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EAB1E943-41D5-40C8-AEA1-2B1418A6C70E}"/>
              </a:ext>
            </a:extLst>
          </p:cNvPr>
          <p:cNvCxnSpPr>
            <a:cxnSpLocks/>
            <a:stCxn id="13" idx="1"/>
            <a:endCxn id="199" idx="7"/>
          </p:cNvCxnSpPr>
          <p:nvPr/>
        </p:nvCxnSpPr>
        <p:spPr>
          <a:xfrm flipH="1">
            <a:off x="3452944" y="3638105"/>
            <a:ext cx="1617948" cy="235300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ta unidirecional 72">
            <a:extLst>
              <a:ext uri="{FF2B5EF4-FFF2-40B4-BE49-F238E27FC236}">
                <a16:creationId xmlns:a16="http://schemas.microsoft.com/office/drawing/2014/main" id="{16B687FB-E8F0-4E29-84BF-C9F372922BB1}"/>
              </a:ext>
            </a:extLst>
          </p:cNvPr>
          <p:cNvCxnSpPr>
            <a:cxnSpLocks/>
            <a:stCxn id="13" idx="2"/>
            <a:endCxn id="197" idx="0"/>
          </p:cNvCxnSpPr>
          <p:nvPr/>
        </p:nvCxnSpPr>
        <p:spPr>
          <a:xfrm flipH="1">
            <a:off x="4889847" y="4042289"/>
            <a:ext cx="436227" cy="22254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AED1F8C6-46B3-4E0A-8DCF-F64311FCCD38}"/>
              </a:ext>
            </a:extLst>
          </p:cNvPr>
          <p:cNvCxnSpPr>
            <a:cxnSpLocks/>
            <a:stCxn id="13" idx="2"/>
            <a:endCxn id="195" idx="0"/>
          </p:cNvCxnSpPr>
          <p:nvPr/>
        </p:nvCxnSpPr>
        <p:spPr>
          <a:xfrm>
            <a:off x="5326074" y="4042289"/>
            <a:ext cx="1185451" cy="22254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324C5FFB-D8D0-4802-A1D6-D703FD18395E}"/>
              </a:ext>
            </a:extLst>
          </p:cNvPr>
          <p:cNvCxnSpPr>
            <a:cxnSpLocks/>
            <a:stCxn id="13" idx="2"/>
            <a:endCxn id="198" idx="0"/>
          </p:cNvCxnSpPr>
          <p:nvPr/>
        </p:nvCxnSpPr>
        <p:spPr>
          <a:xfrm flipH="1">
            <a:off x="4114942" y="4042289"/>
            <a:ext cx="1211132" cy="20629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F24FDD19-A714-49F2-AD37-08061BF43204}"/>
              </a:ext>
            </a:extLst>
          </p:cNvPr>
          <p:cNvCxnSpPr>
            <a:cxnSpLocks/>
            <a:stCxn id="132" idx="1"/>
            <a:endCxn id="13" idx="2"/>
          </p:cNvCxnSpPr>
          <p:nvPr/>
        </p:nvCxnSpPr>
        <p:spPr>
          <a:xfrm flipH="1" flipV="1">
            <a:off x="5326074" y="4042289"/>
            <a:ext cx="2688940" cy="19803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4028A928-3CB7-4F80-A12D-FE31392E87C1}"/>
              </a:ext>
            </a:extLst>
          </p:cNvPr>
          <p:cNvCxnSpPr>
            <a:cxnSpLocks/>
            <a:stCxn id="13" idx="2"/>
            <a:endCxn id="196" idx="0"/>
          </p:cNvCxnSpPr>
          <p:nvPr/>
        </p:nvCxnSpPr>
        <p:spPr>
          <a:xfrm>
            <a:off x="5326074" y="4042289"/>
            <a:ext cx="427909" cy="227421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E179B63-2D5C-4B38-B4F4-B118F657EA1B}"/>
              </a:ext>
            </a:extLst>
          </p:cNvPr>
          <p:cNvSpPr/>
          <p:nvPr/>
        </p:nvSpPr>
        <p:spPr>
          <a:xfrm>
            <a:off x="3961995" y="306228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30CCF94-CC68-4983-8BCD-0A46AE88C4FA}"/>
              </a:ext>
            </a:extLst>
          </p:cNvPr>
          <p:cNvSpPr/>
          <p:nvPr/>
        </p:nvSpPr>
        <p:spPr>
          <a:xfrm>
            <a:off x="3152140" y="685733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7C65EB-3774-41F9-AC09-473BE317C0E5}"/>
              </a:ext>
            </a:extLst>
          </p:cNvPr>
          <p:cNvSpPr/>
          <p:nvPr/>
        </p:nvSpPr>
        <p:spPr>
          <a:xfrm>
            <a:off x="1835052" y="1802825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6EDC9F-BFAC-4EF2-BF8A-889CDD1105DE}"/>
              </a:ext>
            </a:extLst>
          </p:cNvPr>
          <p:cNvSpPr/>
          <p:nvPr/>
        </p:nvSpPr>
        <p:spPr>
          <a:xfrm>
            <a:off x="4756248" y="155941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5A54D9-08D5-4C07-BE5C-02EB54F67FAA}"/>
              </a:ext>
            </a:extLst>
          </p:cNvPr>
          <p:cNvSpPr/>
          <p:nvPr/>
        </p:nvSpPr>
        <p:spPr>
          <a:xfrm>
            <a:off x="5578674" y="92243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D7A31-7D51-4C97-86C0-D2359643C2F3}"/>
              </a:ext>
            </a:extLst>
          </p:cNvPr>
          <p:cNvSpPr/>
          <p:nvPr/>
        </p:nvSpPr>
        <p:spPr>
          <a:xfrm>
            <a:off x="6409043" y="149511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74F62AD-DED3-4011-99BE-702BCD9FC920}"/>
              </a:ext>
            </a:extLst>
          </p:cNvPr>
          <p:cNvSpPr/>
          <p:nvPr/>
        </p:nvSpPr>
        <p:spPr>
          <a:xfrm>
            <a:off x="7268340" y="277987"/>
            <a:ext cx="350615" cy="407746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D92FD1"/>
                </a:solidFill>
              </a:rPr>
              <a:t>9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6A56B54-A4F0-4736-9C0F-E286104A883B}"/>
              </a:ext>
            </a:extLst>
          </p:cNvPr>
          <p:cNvSpPr/>
          <p:nvPr/>
        </p:nvSpPr>
        <p:spPr>
          <a:xfrm>
            <a:off x="7922174" y="506107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10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8622A2-3DBA-4E0C-B0FD-7514D42AF581}"/>
              </a:ext>
            </a:extLst>
          </p:cNvPr>
          <p:cNvSpPr/>
          <p:nvPr/>
        </p:nvSpPr>
        <p:spPr>
          <a:xfrm>
            <a:off x="8594109" y="898160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6C10848-EB5D-43A1-A5F1-7F36864CC58B}"/>
              </a:ext>
            </a:extLst>
          </p:cNvPr>
          <p:cNvSpPr/>
          <p:nvPr/>
        </p:nvSpPr>
        <p:spPr>
          <a:xfrm>
            <a:off x="9056773" y="1476223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4015C8D-E19C-4ACA-BA8F-24280831D180}"/>
              </a:ext>
            </a:extLst>
          </p:cNvPr>
          <p:cNvSpPr/>
          <p:nvPr/>
        </p:nvSpPr>
        <p:spPr>
          <a:xfrm>
            <a:off x="9389211" y="2130855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13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365DE4D-D1B1-45D4-8462-18C71A739598}"/>
              </a:ext>
            </a:extLst>
          </p:cNvPr>
          <p:cNvSpPr/>
          <p:nvPr/>
        </p:nvSpPr>
        <p:spPr>
          <a:xfrm>
            <a:off x="9455322" y="2794665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14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4BFAE28-AD78-402C-97B1-EA453E12CCB9}"/>
              </a:ext>
            </a:extLst>
          </p:cNvPr>
          <p:cNvSpPr/>
          <p:nvPr/>
        </p:nvSpPr>
        <p:spPr>
          <a:xfrm>
            <a:off x="9465065" y="4320196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16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9366ADD-F5C0-41C8-A666-FABAB65FA3F4}"/>
              </a:ext>
            </a:extLst>
          </p:cNvPr>
          <p:cNvSpPr/>
          <p:nvPr/>
        </p:nvSpPr>
        <p:spPr>
          <a:xfrm>
            <a:off x="9528837" y="3527284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FDCE89D-D6FD-40EC-8440-0EF2BFBCA0DF}"/>
              </a:ext>
            </a:extLst>
          </p:cNvPr>
          <p:cNvSpPr/>
          <p:nvPr/>
        </p:nvSpPr>
        <p:spPr>
          <a:xfrm>
            <a:off x="9196596" y="4974828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17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75A361E-2A79-40FC-98A5-C22483DE9D5B}"/>
              </a:ext>
            </a:extLst>
          </p:cNvPr>
          <p:cNvSpPr/>
          <p:nvPr/>
        </p:nvSpPr>
        <p:spPr>
          <a:xfrm>
            <a:off x="8698861" y="5569801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18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10920DC-EE39-44A0-BD55-67E53F3982C7}"/>
              </a:ext>
            </a:extLst>
          </p:cNvPr>
          <p:cNvSpPr/>
          <p:nvPr/>
        </p:nvSpPr>
        <p:spPr>
          <a:xfrm>
            <a:off x="7939235" y="5957241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19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0294072-F148-479F-922E-5B00BB95F89C}"/>
              </a:ext>
            </a:extLst>
          </p:cNvPr>
          <p:cNvSpPr/>
          <p:nvPr/>
        </p:nvSpPr>
        <p:spPr>
          <a:xfrm>
            <a:off x="7142351" y="6197677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20</a:t>
            </a:r>
          </a:p>
        </p:txBody>
      </p:sp>
      <p:cxnSp>
        <p:nvCxnSpPr>
          <p:cNvPr id="140" name="Conexão reta unidirecional 139">
            <a:extLst>
              <a:ext uri="{FF2B5EF4-FFF2-40B4-BE49-F238E27FC236}">
                <a16:creationId xmlns:a16="http://schemas.microsoft.com/office/drawing/2014/main" id="{DF3BF593-5FC8-4109-B108-15A1BA1A0407}"/>
              </a:ext>
            </a:extLst>
          </p:cNvPr>
          <p:cNvCxnSpPr>
            <a:cxnSpLocks/>
            <a:stCxn id="127" idx="2"/>
            <a:endCxn id="13" idx="3"/>
          </p:cNvCxnSpPr>
          <p:nvPr/>
        </p:nvCxnSpPr>
        <p:spPr>
          <a:xfrm flipH="1">
            <a:off x="5581255" y="3017949"/>
            <a:ext cx="3874067" cy="6201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unidirecional 145">
            <a:extLst>
              <a:ext uri="{FF2B5EF4-FFF2-40B4-BE49-F238E27FC236}">
                <a16:creationId xmlns:a16="http://schemas.microsoft.com/office/drawing/2014/main" id="{456FD201-D404-4CC4-BE47-907959E98645}"/>
              </a:ext>
            </a:extLst>
          </p:cNvPr>
          <p:cNvCxnSpPr>
            <a:cxnSpLocks/>
            <a:stCxn id="129" idx="2"/>
            <a:endCxn id="13" idx="3"/>
          </p:cNvCxnSpPr>
          <p:nvPr/>
        </p:nvCxnSpPr>
        <p:spPr>
          <a:xfrm flipH="1" flipV="1">
            <a:off x="5581255" y="3638105"/>
            <a:ext cx="3947582" cy="1124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AE047BB0-D9C6-4C41-9D6A-FA93FE773FDB}"/>
              </a:ext>
            </a:extLst>
          </p:cNvPr>
          <p:cNvCxnSpPr>
            <a:cxnSpLocks/>
            <a:stCxn id="128" idx="2"/>
            <a:endCxn id="13" idx="3"/>
          </p:cNvCxnSpPr>
          <p:nvPr/>
        </p:nvCxnSpPr>
        <p:spPr>
          <a:xfrm flipH="1" flipV="1">
            <a:off x="5581255" y="3638105"/>
            <a:ext cx="3883810" cy="9053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ta unidirecional 159">
            <a:extLst>
              <a:ext uri="{FF2B5EF4-FFF2-40B4-BE49-F238E27FC236}">
                <a16:creationId xmlns:a16="http://schemas.microsoft.com/office/drawing/2014/main" id="{10A0BB6B-B831-4657-94C3-081F31118E69}"/>
              </a:ext>
            </a:extLst>
          </p:cNvPr>
          <p:cNvCxnSpPr>
            <a:cxnSpLocks/>
            <a:stCxn id="130" idx="2"/>
            <a:endCxn id="13" idx="3"/>
          </p:cNvCxnSpPr>
          <p:nvPr/>
        </p:nvCxnSpPr>
        <p:spPr>
          <a:xfrm flipH="1" flipV="1">
            <a:off x="5581255" y="3638105"/>
            <a:ext cx="3615341" cy="15600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D785A7AB-81C4-4743-8E32-F6BB5E492BE3}"/>
              </a:ext>
            </a:extLst>
          </p:cNvPr>
          <p:cNvCxnSpPr>
            <a:cxnSpLocks/>
            <a:stCxn id="92" idx="6"/>
            <a:endCxn id="13" idx="0"/>
          </p:cNvCxnSpPr>
          <p:nvPr/>
        </p:nvCxnSpPr>
        <p:spPr>
          <a:xfrm>
            <a:off x="2185667" y="2006698"/>
            <a:ext cx="3140407" cy="1227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ta unidirecional 188">
            <a:extLst>
              <a:ext uri="{FF2B5EF4-FFF2-40B4-BE49-F238E27FC236}">
                <a16:creationId xmlns:a16="http://schemas.microsoft.com/office/drawing/2014/main" id="{20A54D82-AE7D-497A-99EA-B55B006D88E1}"/>
              </a:ext>
            </a:extLst>
          </p:cNvPr>
          <p:cNvCxnSpPr>
            <a:cxnSpLocks/>
            <a:stCxn id="13" idx="2"/>
            <a:endCxn id="133" idx="1"/>
          </p:cNvCxnSpPr>
          <p:nvPr/>
        </p:nvCxnSpPr>
        <p:spPr>
          <a:xfrm>
            <a:off x="5326074" y="4042289"/>
            <a:ext cx="1892056" cy="222078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91FA5FAA-B9BE-4EB3-89E0-5F929AECD5FE}"/>
              </a:ext>
            </a:extLst>
          </p:cNvPr>
          <p:cNvSpPr/>
          <p:nvPr/>
        </p:nvSpPr>
        <p:spPr>
          <a:xfrm>
            <a:off x="6252799" y="6267743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CC1197B-A93F-476C-AB97-E9DBFE204D26}"/>
              </a:ext>
            </a:extLst>
          </p:cNvPr>
          <p:cNvSpPr/>
          <p:nvPr/>
        </p:nvSpPr>
        <p:spPr>
          <a:xfrm>
            <a:off x="5495257" y="6316507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22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A51E6CC-7042-4233-8539-510A7D48E8D5}"/>
              </a:ext>
            </a:extLst>
          </p:cNvPr>
          <p:cNvSpPr/>
          <p:nvPr/>
        </p:nvSpPr>
        <p:spPr>
          <a:xfrm>
            <a:off x="4631121" y="6267743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23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6335271-7D72-4BCE-B491-E5FD61FC59D7}"/>
              </a:ext>
            </a:extLst>
          </p:cNvPr>
          <p:cNvSpPr/>
          <p:nvPr/>
        </p:nvSpPr>
        <p:spPr>
          <a:xfrm>
            <a:off x="3856216" y="6105204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24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CEFB1FA-5900-45B9-B156-66DCF5E6E9FF}"/>
              </a:ext>
            </a:extLst>
          </p:cNvPr>
          <p:cNvSpPr/>
          <p:nvPr/>
        </p:nvSpPr>
        <p:spPr>
          <a:xfrm>
            <a:off x="3011272" y="5925713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25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ECC05C3F-882F-43FF-B22F-D1E2E3F89B2E}"/>
              </a:ext>
            </a:extLst>
          </p:cNvPr>
          <p:cNvSpPr/>
          <p:nvPr/>
        </p:nvSpPr>
        <p:spPr>
          <a:xfrm>
            <a:off x="2200715" y="5548082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6147809-921B-4804-868C-2DC6EC8AAC52}"/>
              </a:ext>
            </a:extLst>
          </p:cNvPr>
          <p:cNvSpPr/>
          <p:nvPr/>
        </p:nvSpPr>
        <p:spPr>
          <a:xfrm>
            <a:off x="1579656" y="4978690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D5B4B54-130A-4E5B-8E4D-2EC2C10B4307}"/>
              </a:ext>
            </a:extLst>
          </p:cNvPr>
          <p:cNvSpPr/>
          <p:nvPr/>
        </p:nvSpPr>
        <p:spPr>
          <a:xfrm>
            <a:off x="1367394" y="4126311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28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01D08AE-C4DA-4222-A51A-8464F9BD13A4}"/>
              </a:ext>
            </a:extLst>
          </p:cNvPr>
          <p:cNvSpPr/>
          <p:nvPr/>
        </p:nvSpPr>
        <p:spPr>
          <a:xfrm>
            <a:off x="1351201" y="3324196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29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5D18E4F-26B7-48B6-B309-B6FE2BC302F7}"/>
              </a:ext>
            </a:extLst>
          </p:cNvPr>
          <p:cNvSpPr/>
          <p:nvPr/>
        </p:nvSpPr>
        <p:spPr>
          <a:xfrm>
            <a:off x="1501678" y="2503661"/>
            <a:ext cx="517451" cy="446568"/>
          </a:xfrm>
          <a:prstGeom prst="ellipse">
            <a:avLst/>
          </a:prstGeom>
          <a:noFill/>
          <a:ln w="28575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D92FD1"/>
                </a:solidFill>
              </a:rPr>
              <a:t>30</a:t>
            </a:r>
          </a:p>
        </p:txBody>
      </p: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26E762A9-FC84-4386-9A14-AE3B54165B6E}"/>
              </a:ext>
            </a:extLst>
          </p:cNvPr>
          <p:cNvSpPr txBox="1"/>
          <p:nvPr/>
        </p:nvSpPr>
        <p:spPr>
          <a:xfrm>
            <a:off x="9549612" y="5939909"/>
            <a:ext cx="259591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Custo Total: 12130,71 € </a:t>
            </a:r>
          </a:p>
          <a:p>
            <a:r>
              <a:rPr lang="pt-PT" dirty="0"/>
              <a:t>Número de rotas: 30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0BF1554C-6F16-40AB-B7AE-957C3182EB80}"/>
              </a:ext>
            </a:extLst>
          </p:cNvPr>
          <p:cNvGrpSpPr/>
          <p:nvPr/>
        </p:nvGrpSpPr>
        <p:grpSpPr>
          <a:xfrm>
            <a:off x="9714048" y="307496"/>
            <a:ext cx="1969279" cy="646331"/>
            <a:chOff x="8686801" y="1170122"/>
            <a:chExt cx="2143552" cy="640726"/>
          </a:xfrm>
        </p:grpSpPr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680C3B4D-1AE4-4A78-A835-06E5A3AD045B}"/>
                </a:ext>
              </a:extLst>
            </p:cNvPr>
            <p:cNvSpPr txBox="1"/>
            <p:nvPr/>
          </p:nvSpPr>
          <p:spPr>
            <a:xfrm>
              <a:off x="8686801" y="1170122"/>
              <a:ext cx="2143552" cy="64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200" b="1" dirty="0"/>
                <a:t>Legenda: </a:t>
              </a:r>
            </a:p>
            <a:p>
              <a:r>
                <a:rPr lang="pt-PT" sz="1200" dirty="0"/>
                <a:t>       Lojas</a:t>
              </a:r>
            </a:p>
            <a:p>
              <a:r>
                <a:rPr lang="pt-PT" sz="1200" dirty="0"/>
                <a:t>       Centro de Distribuição</a:t>
              </a:r>
            </a:p>
          </p:txBody>
        </p:sp>
        <p:sp>
          <p:nvSpPr>
            <p:cNvPr id="275" name="Retângulo 274">
              <a:extLst>
                <a:ext uri="{FF2B5EF4-FFF2-40B4-BE49-F238E27FC236}">
                  <a16:creationId xmlns:a16="http://schemas.microsoft.com/office/drawing/2014/main" id="{2A3F6F05-CCD5-4288-ADDC-0EAAD8D975B0}"/>
                </a:ext>
              </a:extLst>
            </p:cNvPr>
            <p:cNvSpPr/>
            <p:nvPr/>
          </p:nvSpPr>
          <p:spPr>
            <a:xfrm>
              <a:off x="8766822" y="1636934"/>
              <a:ext cx="117619" cy="100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77" name="Oval 276">
            <a:extLst>
              <a:ext uri="{FF2B5EF4-FFF2-40B4-BE49-F238E27FC236}">
                <a16:creationId xmlns:a16="http://schemas.microsoft.com/office/drawing/2014/main" id="{DA1C1266-BECC-44BE-8518-059B4D9EC65A}"/>
              </a:ext>
            </a:extLst>
          </p:cNvPr>
          <p:cNvSpPr/>
          <p:nvPr/>
        </p:nvSpPr>
        <p:spPr>
          <a:xfrm>
            <a:off x="9776520" y="573278"/>
            <a:ext cx="130142" cy="149469"/>
          </a:xfrm>
          <a:prstGeom prst="ellipse">
            <a:avLst/>
          </a:prstGeom>
          <a:noFill/>
          <a:ln w="12700">
            <a:solidFill>
              <a:srgbClr val="D92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484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221</Words>
  <Application>Microsoft Office PowerPoint</Application>
  <PresentationFormat>Ecrã Panorâmico</PresentationFormat>
  <Paragraphs>132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1 6 13 1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Figueiredo</dc:creator>
  <cp:lastModifiedBy>Célia Figueiredo</cp:lastModifiedBy>
  <cp:revision>17</cp:revision>
  <dcterms:created xsi:type="dcterms:W3CDTF">2019-06-14T11:22:45Z</dcterms:created>
  <dcterms:modified xsi:type="dcterms:W3CDTF">2019-06-14T16:55:45Z</dcterms:modified>
</cp:coreProperties>
</file>