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  <p:sldMasterId id="2147484368" r:id="rId2"/>
  </p:sldMasterIdLst>
  <p:notesMasterIdLst>
    <p:notesMasterId r:id="rId17"/>
  </p:notesMasterIdLst>
  <p:sldIdLst>
    <p:sldId id="257" r:id="rId3"/>
    <p:sldId id="260" r:id="rId4"/>
    <p:sldId id="264" r:id="rId5"/>
    <p:sldId id="263" r:id="rId6"/>
    <p:sldId id="265" r:id="rId7"/>
    <p:sldId id="266" r:id="rId8"/>
    <p:sldId id="268" r:id="rId9"/>
    <p:sldId id="258" r:id="rId10"/>
    <p:sldId id="259" r:id="rId11"/>
    <p:sldId id="261" r:id="rId12"/>
    <p:sldId id="262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4E4B3-2A16-4E60-8E82-E6FA6B65EFB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FE920C-3BA9-4275-A5D7-A3BB953DD2B6}">
      <dgm:prSet custT="1"/>
      <dgm:spPr/>
      <dgm:t>
        <a:bodyPr/>
        <a:lstStyle/>
        <a:p>
          <a:r>
            <a:rPr lang="pt-PT" sz="1050" dirty="0"/>
            <a:t>Analisar dados previamente recolhidos/gerados</a:t>
          </a:r>
          <a:endParaRPr lang="en-US" sz="1050" dirty="0"/>
        </a:p>
      </dgm:t>
    </dgm:pt>
    <dgm:pt modelId="{B1A88EEE-2952-4898-8BF6-0DD7D43BD788}" type="parTrans" cxnId="{586EDEF6-228D-44D7-B5DC-81262C4629E5}">
      <dgm:prSet/>
      <dgm:spPr/>
      <dgm:t>
        <a:bodyPr/>
        <a:lstStyle/>
        <a:p>
          <a:endParaRPr lang="en-US"/>
        </a:p>
      </dgm:t>
    </dgm:pt>
    <dgm:pt modelId="{15EE33B1-FA4D-4D09-9948-32467ECA3013}" type="sibTrans" cxnId="{586EDEF6-228D-44D7-B5DC-81262C4629E5}">
      <dgm:prSet/>
      <dgm:spPr/>
      <dgm:t>
        <a:bodyPr/>
        <a:lstStyle/>
        <a:p>
          <a:endParaRPr lang="en-US"/>
        </a:p>
      </dgm:t>
    </dgm:pt>
    <dgm:pt modelId="{FE5513BA-70B2-4969-A7D4-81A355D2816D}">
      <dgm:prSet custT="1"/>
      <dgm:spPr/>
      <dgm:t>
        <a:bodyPr/>
        <a:lstStyle/>
        <a:p>
          <a:r>
            <a:rPr lang="pt-PT" sz="1000"/>
            <a:t>Gestão de produtos</a:t>
          </a:r>
          <a:endParaRPr lang="en-US" sz="1000"/>
        </a:p>
      </dgm:t>
    </dgm:pt>
    <dgm:pt modelId="{7D9AFC3E-04EA-423F-9F2A-DDE0BDEB7A4A}" type="parTrans" cxnId="{7B58EFF5-5D08-4444-8FF0-5BC961460FA6}">
      <dgm:prSet/>
      <dgm:spPr/>
      <dgm:t>
        <a:bodyPr/>
        <a:lstStyle/>
        <a:p>
          <a:endParaRPr lang="en-US"/>
        </a:p>
      </dgm:t>
    </dgm:pt>
    <dgm:pt modelId="{7FCAA37D-0FD8-4F72-BB6D-60982F651A3D}" type="sibTrans" cxnId="{7B58EFF5-5D08-4444-8FF0-5BC961460FA6}">
      <dgm:prSet/>
      <dgm:spPr/>
      <dgm:t>
        <a:bodyPr/>
        <a:lstStyle/>
        <a:p>
          <a:endParaRPr lang="en-US"/>
        </a:p>
      </dgm:t>
    </dgm:pt>
    <dgm:pt modelId="{3EF09FA6-E704-48A3-9427-507391F54221}">
      <dgm:prSet custT="1"/>
      <dgm:spPr/>
      <dgm:t>
        <a:bodyPr/>
        <a:lstStyle/>
        <a:p>
          <a:r>
            <a:rPr lang="pt-PT" sz="1200" dirty="0"/>
            <a:t>Reposição de artigos</a:t>
          </a:r>
          <a:endParaRPr lang="en-US" sz="1200" dirty="0"/>
        </a:p>
      </dgm:t>
    </dgm:pt>
    <dgm:pt modelId="{AEBE8288-6FD8-4C1A-8D5A-1DC4464BEF40}" type="parTrans" cxnId="{2422ADD2-31FC-43DB-9107-ED399C44984C}">
      <dgm:prSet/>
      <dgm:spPr/>
      <dgm:t>
        <a:bodyPr/>
        <a:lstStyle/>
        <a:p>
          <a:endParaRPr lang="en-US" sz="1100"/>
        </a:p>
      </dgm:t>
    </dgm:pt>
    <dgm:pt modelId="{A79F4BEC-8396-4CA9-8EFB-AE90DDB9810D}" type="sibTrans" cxnId="{2422ADD2-31FC-43DB-9107-ED399C44984C}">
      <dgm:prSet/>
      <dgm:spPr/>
      <dgm:t>
        <a:bodyPr/>
        <a:lstStyle/>
        <a:p>
          <a:endParaRPr lang="en-US"/>
        </a:p>
      </dgm:t>
    </dgm:pt>
    <dgm:pt modelId="{513AC42C-9409-4B97-934C-87CA38D3C82A}">
      <dgm:prSet custT="1"/>
      <dgm:spPr/>
      <dgm:t>
        <a:bodyPr/>
        <a:lstStyle/>
        <a:p>
          <a:r>
            <a:rPr lang="pt-PT" sz="1400" dirty="0"/>
            <a:t>Transferência entre lojas</a:t>
          </a:r>
          <a:endParaRPr lang="en-US" sz="1400" dirty="0"/>
        </a:p>
      </dgm:t>
    </dgm:pt>
    <dgm:pt modelId="{06874A48-1A7B-49D9-8C57-56FA94E1BB81}" type="parTrans" cxnId="{E27B341D-B6BC-4510-ABB4-88FD879B25AF}">
      <dgm:prSet/>
      <dgm:spPr/>
      <dgm:t>
        <a:bodyPr/>
        <a:lstStyle/>
        <a:p>
          <a:endParaRPr lang="en-US" sz="1100"/>
        </a:p>
      </dgm:t>
    </dgm:pt>
    <dgm:pt modelId="{7A9FE9DD-0984-4F51-9F86-F202E10F2A41}" type="sibTrans" cxnId="{E27B341D-B6BC-4510-ABB4-88FD879B25AF}">
      <dgm:prSet/>
      <dgm:spPr/>
      <dgm:t>
        <a:bodyPr/>
        <a:lstStyle/>
        <a:p>
          <a:endParaRPr lang="en-US"/>
        </a:p>
      </dgm:t>
    </dgm:pt>
    <dgm:pt modelId="{843790B5-F795-4E82-A661-62FD12DAA58D}">
      <dgm:prSet custT="1"/>
      <dgm:spPr/>
      <dgm:t>
        <a:bodyPr/>
        <a:lstStyle/>
        <a:p>
          <a:r>
            <a:rPr lang="pt-PT" sz="1050" dirty="0"/>
            <a:t>Estratégias de escoamento de produtos (fim de stocks)</a:t>
          </a:r>
          <a:endParaRPr lang="en-US" sz="1050" dirty="0"/>
        </a:p>
      </dgm:t>
    </dgm:pt>
    <dgm:pt modelId="{FD07539B-4AE0-4793-95F3-B71347A9314E}" type="parTrans" cxnId="{67E5BFAF-F3AE-4085-A946-9F496B6E9882}">
      <dgm:prSet/>
      <dgm:spPr/>
      <dgm:t>
        <a:bodyPr/>
        <a:lstStyle/>
        <a:p>
          <a:endParaRPr lang="en-US" sz="1100"/>
        </a:p>
      </dgm:t>
    </dgm:pt>
    <dgm:pt modelId="{82BD5DB9-D4EC-4FF1-8DB2-BF378843BC05}" type="sibTrans" cxnId="{67E5BFAF-F3AE-4085-A946-9F496B6E9882}">
      <dgm:prSet/>
      <dgm:spPr/>
      <dgm:t>
        <a:bodyPr/>
        <a:lstStyle/>
        <a:p>
          <a:endParaRPr lang="en-US"/>
        </a:p>
      </dgm:t>
    </dgm:pt>
    <dgm:pt modelId="{3DA8AE8D-C98A-41EE-9E39-63A36155EA6D}">
      <dgm:prSet custT="1"/>
      <dgm:spPr/>
      <dgm:t>
        <a:bodyPr/>
        <a:lstStyle/>
        <a:p>
          <a:r>
            <a:rPr lang="pt-PT" sz="1000"/>
            <a:t>Maximização da rotação de stock</a:t>
          </a:r>
          <a:endParaRPr lang="en-US" sz="1000"/>
        </a:p>
      </dgm:t>
    </dgm:pt>
    <dgm:pt modelId="{27ED2113-A9DF-4708-9492-E4AE81A4370E}" type="parTrans" cxnId="{61C67EB5-ADEC-4858-AABD-D4068BFC82E9}">
      <dgm:prSet/>
      <dgm:spPr/>
      <dgm:t>
        <a:bodyPr/>
        <a:lstStyle/>
        <a:p>
          <a:endParaRPr lang="en-US"/>
        </a:p>
      </dgm:t>
    </dgm:pt>
    <dgm:pt modelId="{05042082-2902-48F7-97ED-5544A71AF19F}" type="sibTrans" cxnId="{61C67EB5-ADEC-4858-AABD-D4068BFC82E9}">
      <dgm:prSet/>
      <dgm:spPr/>
      <dgm:t>
        <a:bodyPr/>
        <a:lstStyle/>
        <a:p>
          <a:endParaRPr lang="en-US"/>
        </a:p>
      </dgm:t>
    </dgm:pt>
    <dgm:pt modelId="{4E615D1B-5D38-4C4F-AF5F-0948FA9CD258}">
      <dgm:prSet custT="1"/>
      <dgm:spPr/>
      <dgm:t>
        <a:bodyPr/>
        <a:lstStyle/>
        <a:p>
          <a:r>
            <a:rPr lang="pt-PT" sz="1000" dirty="0"/>
            <a:t>Localização de </a:t>
          </a:r>
          <a:r>
            <a:rPr lang="pt-PT" sz="1200" dirty="0"/>
            <a:t>lojas</a:t>
          </a:r>
          <a:r>
            <a:rPr lang="pt-PT" sz="1000" dirty="0"/>
            <a:t> </a:t>
          </a:r>
          <a:endParaRPr lang="en-US" sz="1000" dirty="0"/>
        </a:p>
      </dgm:t>
    </dgm:pt>
    <dgm:pt modelId="{476A6BAA-9335-491D-8BF7-9505807F8121}" type="parTrans" cxnId="{88108CEF-2D47-4E17-B4A7-6D2F96F15D43}">
      <dgm:prSet/>
      <dgm:spPr/>
      <dgm:t>
        <a:bodyPr/>
        <a:lstStyle/>
        <a:p>
          <a:endParaRPr lang="en-US"/>
        </a:p>
      </dgm:t>
    </dgm:pt>
    <dgm:pt modelId="{34A72B5E-4627-44CB-9961-82D9B4E68CB5}" type="sibTrans" cxnId="{88108CEF-2D47-4E17-B4A7-6D2F96F15D43}">
      <dgm:prSet/>
      <dgm:spPr/>
      <dgm:t>
        <a:bodyPr/>
        <a:lstStyle/>
        <a:p>
          <a:endParaRPr lang="en-US"/>
        </a:p>
      </dgm:t>
    </dgm:pt>
    <dgm:pt modelId="{3035EB30-24FD-4D18-87DD-2346F1EB6A07}">
      <dgm:prSet custT="1"/>
      <dgm:spPr/>
      <dgm:t>
        <a:bodyPr/>
        <a:lstStyle/>
        <a:p>
          <a:r>
            <a:rPr lang="pt-PT" sz="1400"/>
            <a:t>Custos de transportes</a:t>
          </a:r>
          <a:endParaRPr lang="en-US" sz="1400"/>
        </a:p>
      </dgm:t>
    </dgm:pt>
    <dgm:pt modelId="{AC872E77-34A6-4F61-95A1-730D7A7B30A8}" type="parTrans" cxnId="{EDCFF366-DB40-4732-8ED1-EDD69FB63335}">
      <dgm:prSet/>
      <dgm:spPr/>
      <dgm:t>
        <a:bodyPr/>
        <a:lstStyle/>
        <a:p>
          <a:endParaRPr lang="en-US" sz="1100"/>
        </a:p>
      </dgm:t>
    </dgm:pt>
    <dgm:pt modelId="{83BC57E6-D540-4BFC-885A-FE43969A5D04}" type="sibTrans" cxnId="{EDCFF366-DB40-4732-8ED1-EDD69FB63335}">
      <dgm:prSet/>
      <dgm:spPr/>
      <dgm:t>
        <a:bodyPr/>
        <a:lstStyle/>
        <a:p>
          <a:endParaRPr lang="en-US"/>
        </a:p>
      </dgm:t>
    </dgm:pt>
    <dgm:pt modelId="{7FA4E309-06BF-42F0-A6DB-35552D6064F4}">
      <dgm:prSet custT="1"/>
      <dgm:spPr/>
      <dgm:t>
        <a:bodyPr/>
        <a:lstStyle/>
        <a:p>
          <a:r>
            <a:rPr lang="pt-PT" sz="1400" dirty="0">
              <a:cs typeface="Calibri Light"/>
            </a:rPr>
            <a:t>Vendas</a:t>
          </a:r>
        </a:p>
      </dgm:t>
    </dgm:pt>
    <dgm:pt modelId="{A6D377C9-62C0-4882-B03D-F2E24E100C17}" type="parTrans" cxnId="{46D701E8-ECF9-084C-984E-22D86138EFD6}">
      <dgm:prSet/>
      <dgm:spPr/>
      <dgm:t>
        <a:bodyPr/>
        <a:lstStyle/>
        <a:p>
          <a:endParaRPr lang="pt-PT" sz="1100"/>
        </a:p>
      </dgm:t>
    </dgm:pt>
    <dgm:pt modelId="{932745B0-AE58-4DA1-8CAA-D1A8B14EFDCD}" type="sibTrans" cxnId="{46D701E8-ECF9-084C-984E-22D86138EFD6}">
      <dgm:prSet/>
      <dgm:spPr/>
      <dgm:t>
        <a:bodyPr/>
        <a:lstStyle/>
        <a:p>
          <a:endParaRPr lang="pt-PT"/>
        </a:p>
      </dgm:t>
    </dgm:pt>
    <dgm:pt modelId="{D3B31ED9-6E14-406D-A4ED-FD6159F57FB2}">
      <dgm:prSet custT="1"/>
      <dgm:spPr/>
      <dgm:t>
        <a:bodyPr/>
        <a:lstStyle/>
        <a:p>
          <a:r>
            <a:rPr lang="pt-PT" sz="1400" dirty="0">
              <a:cs typeface="Calibri Light"/>
            </a:rPr>
            <a:t>Número de clientes</a:t>
          </a:r>
        </a:p>
      </dgm:t>
    </dgm:pt>
    <dgm:pt modelId="{E3919857-476C-4994-8C04-3283B5460CED}" type="parTrans" cxnId="{29D8A1FE-A904-DC44-8086-1657B5C3C8D6}">
      <dgm:prSet/>
      <dgm:spPr/>
      <dgm:t>
        <a:bodyPr/>
        <a:lstStyle/>
        <a:p>
          <a:endParaRPr lang="pt-PT" sz="1100"/>
        </a:p>
      </dgm:t>
    </dgm:pt>
    <dgm:pt modelId="{ED7AB39C-9C74-4B37-B0D6-292E88FCEBB8}" type="sibTrans" cxnId="{29D8A1FE-A904-DC44-8086-1657B5C3C8D6}">
      <dgm:prSet/>
      <dgm:spPr/>
      <dgm:t>
        <a:bodyPr/>
        <a:lstStyle/>
        <a:p>
          <a:endParaRPr lang="pt-PT"/>
        </a:p>
      </dgm:t>
    </dgm:pt>
    <dgm:pt modelId="{BEA377CB-5C9E-424A-9F9F-9CA2CFF6E7A7}">
      <dgm:prSet custT="1"/>
      <dgm:spPr/>
      <dgm:t>
        <a:bodyPr/>
        <a:lstStyle/>
        <a:p>
          <a:r>
            <a:rPr lang="pt-PT" sz="1400">
              <a:cs typeface="Calibri Light"/>
            </a:rPr>
            <a:t>Probabilidades de vendas</a:t>
          </a:r>
        </a:p>
      </dgm:t>
    </dgm:pt>
    <dgm:pt modelId="{7B85DDFC-8426-4A7B-8D6D-971C433C26C0}" type="parTrans" cxnId="{B4FE32CD-7608-4F4E-903B-22A3649C77C2}">
      <dgm:prSet/>
      <dgm:spPr/>
      <dgm:t>
        <a:bodyPr/>
        <a:lstStyle/>
        <a:p>
          <a:endParaRPr lang="pt-PT" sz="1100"/>
        </a:p>
      </dgm:t>
    </dgm:pt>
    <dgm:pt modelId="{3F06A3C0-AED8-4F84-B445-3C6C4B320D77}" type="sibTrans" cxnId="{B4FE32CD-7608-4F4E-903B-22A3649C77C2}">
      <dgm:prSet/>
      <dgm:spPr/>
      <dgm:t>
        <a:bodyPr/>
        <a:lstStyle/>
        <a:p>
          <a:endParaRPr lang="pt-PT"/>
        </a:p>
      </dgm:t>
    </dgm:pt>
    <dgm:pt modelId="{6D79F92A-FBB7-434A-87EB-5D6D812C6A95}">
      <dgm:prSet custT="1"/>
      <dgm:spPr/>
      <dgm:t>
        <a:bodyPr/>
        <a:lstStyle/>
        <a:p>
          <a:r>
            <a:rPr lang="pt-PT" sz="1400">
              <a:cs typeface="Calibri Light"/>
            </a:rPr>
            <a:t>Dias da semana</a:t>
          </a:r>
        </a:p>
      </dgm:t>
    </dgm:pt>
    <dgm:pt modelId="{2E16EFBA-7BD8-4550-933E-AE7A3753C2C7}" type="parTrans" cxnId="{B93F6A0A-4FDB-6E48-9A05-AD53111F69CC}">
      <dgm:prSet/>
      <dgm:spPr/>
      <dgm:t>
        <a:bodyPr/>
        <a:lstStyle/>
        <a:p>
          <a:endParaRPr lang="pt-PT" sz="1100"/>
        </a:p>
      </dgm:t>
    </dgm:pt>
    <dgm:pt modelId="{08E65499-63C9-46AD-BF5E-36140F872CFA}" type="sibTrans" cxnId="{B93F6A0A-4FDB-6E48-9A05-AD53111F69CC}">
      <dgm:prSet/>
      <dgm:spPr/>
      <dgm:t>
        <a:bodyPr/>
        <a:lstStyle/>
        <a:p>
          <a:endParaRPr lang="pt-PT"/>
        </a:p>
      </dgm:t>
    </dgm:pt>
    <dgm:pt modelId="{AF8AF31F-135B-44CD-ABDE-6C0958A1EE01}">
      <dgm:prSet custT="1"/>
      <dgm:spPr/>
      <dgm:t>
        <a:bodyPr/>
        <a:lstStyle/>
        <a:p>
          <a:r>
            <a:rPr lang="pt-PT" sz="1400">
              <a:cs typeface="Calibri Light"/>
            </a:rPr>
            <a:t>Melhoria de desempenho de vendas</a:t>
          </a:r>
        </a:p>
      </dgm:t>
    </dgm:pt>
    <dgm:pt modelId="{7FE5C0E5-6F11-4A0B-9B17-C85D8270A207}" type="parTrans" cxnId="{6B233B38-D7E9-C749-B3BD-77659FB04E39}">
      <dgm:prSet/>
      <dgm:spPr/>
      <dgm:t>
        <a:bodyPr/>
        <a:lstStyle/>
        <a:p>
          <a:endParaRPr lang="pt-PT" sz="1100"/>
        </a:p>
      </dgm:t>
    </dgm:pt>
    <dgm:pt modelId="{FED0C317-88FC-4F6A-BFDC-0C55AC4B7EA7}" type="sibTrans" cxnId="{6B233B38-D7E9-C749-B3BD-77659FB04E39}">
      <dgm:prSet/>
      <dgm:spPr/>
      <dgm:t>
        <a:bodyPr/>
        <a:lstStyle/>
        <a:p>
          <a:endParaRPr lang="pt-PT"/>
        </a:p>
      </dgm:t>
    </dgm:pt>
    <dgm:pt modelId="{10D68602-C330-4571-B942-596EFC8D101D}">
      <dgm:prSet custT="1"/>
      <dgm:spPr/>
      <dgm:t>
        <a:bodyPr/>
        <a:lstStyle/>
        <a:p>
          <a:r>
            <a:rPr lang="pt-PT" sz="1400">
              <a:cs typeface="Calibri Light"/>
            </a:rPr>
            <a:t>Recursos financeiros</a:t>
          </a:r>
        </a:p>
      </dgm:t>
    </dgm:pt>
    <dgm:pt modelId="{270CEA80-2164-4C55-BEF0-1B4BAA13A10D}" type="parTrans" cxnId="{32ADADBC-05CD-B341-ABF1-7E22D68FE9F2}">
      <dgm:prSet/>
      <dgm:spPr/>
      <dgm:t>
        <a:bodyPr/>
        <a:lstStyle/>
        <a:p>
          <a:endParaRPr lang="pt-PT" sz="1100"/>
        </a:p>
      </dgm:t>
    </dgm:pt>
    <dgm:pt modelId="{1E30B5A6-CA07-488A-B25A-76E7910FA090}" type="sibTrans" cxnId="{32ADADBC-05CD-B341-ABF1-7E22D68FE9F2}">
      <dgm:prSet/>
      <dgm:spPr/>
      <dgm:t>
        <a:bodyPr/>
        <a:lstStyle/>
        <a:p>
          <a:endParaRPr lang="pt-PT"/>
        </a:p>
      </dgm:t>
    </dgm:pt>
    <dgm:pt modelId="{48480DBF-DDDB-4E5C-B2C7-57A4A3311EDC}">
      <dgm:prSet custT="1"/>
      <dgm:spPr/>
      <dgm:t>
        <a:bodyPr/>
        <a:lstStyle/>
        <a:p>
          <a:r>
            <a:rPr lang="pt-PT" sz="1400">
              <a:cs typeface="Calibri Light"/>
            </a:rPr>
            <a:t>Transferências entre lojas</a:t>
          </a:r>
        </a:p>
      </dgm:t>
    </dgm:pt>
    <dgm:pt modelId="{67127548-652B-4D71-9881-A6DE63A0664E}" type="parTrans" cxnId="{BEC4CCCE-3B71-4B49-AB55-A924954903C8}">
      <dgm:prSet/>
      <dgm:spPr/>
      <dgm:t>
        <a:bodyPr/>
        <a:lstStyle/>
        <a:p>
          <a:endParaRPr lang="pt-PT" sz="1100"/>
        </a:p>
      </dgm:t>
    </dgm:pt>
    <dgm:pt modelId="{8ED9A1CA-D7F6-4F4E-8EFD-AEC24D8DDC17}" type="sibTrans" cxnId="{BEC4CCCE-3B71-4B49-AB55-A924954903C8}">
      <dgm:prSet/>
      <dgm:spPr/>
      <dgm:t>
        <a:bodyPr/>
        <a:lstStyle/>
        <a:p>
          <a:endParaRPr lang="pt-PT"/>
        </a:p>
      </dgm:t>
    </dgm:pt>
    <dgm:pt modelId="{A8D54D42-4019-4B2D-88A4-8990445F319F}" type="pres">
      <dgm:prSet presAssocID="{9274E4B3-2A16-4E60-8E82-E6FA6B65EF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D91B0A-5B6E-432F-9DB8-3473693793B4}" type="pres">
      <dgm:prSet presAssocID="{B6FE920C-3BA9-4275-A5D7-A3BB953DD2B6}" presName="root" presStyleCnt="0"/>
      <dgm:spPr/>
    </dgm:pt>
    <dgm:pt modelId="{C8E49839-AB7B-4117-A741-0BAFE3D30657}" type="pres">
      <dgm:prSet presAssocID="{B6FE920C-3BA9-4275-A5D7-A3BB953DD2B6}" presName="rootComposite" presStyleCnt="0"/>
      <dgm:spPr/>
    </dgm:pt>
    <dgm:pt modelId="{4B206115-8D5F-48C3-BEB4-83E179DF72B7}" type="pres">
      <dgm:prSet presAssocID="{B6FE920C-3BA9-4275-A5D7-A3BB953DD2B6}" presName="rootText" presStyleLbl="node1" presStyleIdx="0" presStyleCnt="4"/>
      <dgm:spPr/>
    </dgm:pt>
    <dgm:pt modelId="{94E19683-F9C9-48FC-BCD0-0D7DE1B3634B}" type="pres">
      <dgm:prSet presAssocID="{B6FE920C-3BA9-4275-A5D7-A3BB953DD2B6}" presName="rootConnector" presStyleLbl="node1" presStyleIdx="0" presStyleCnt="4"/>
      <dgm:spPr/>
    </dgm:pt>
    <dgm:pt modelId="{068C8C73-9C45-4A53-ADD9-AD47355A3163}" type="pres">
      <dgm:prSet presAssocID="{B6FE920C-3BA9-4275-A5D7-A3BB953DD2B6}" presName="childShape" presStyleCnt="0"/>
      <dgm:spPr/>
    </dgm:pt>
    <dgm:pt modelId="{162CE582-441B-42BF-852A-EDD6CDC53EA5}" type="pres">
      <dgm:prSet presAssocID="{A6D377C9-62C0-4882-B03D-F2E24E100C17}" presName="Name13" presStyleLbl="parChTrans1D2" presStyleIdx="0" presStyleCnt="11"/>
      <dgm:spPr/>
    </dgm:pt>
    <dgm:pt modelId="{598E8BC4-A2D5-4529-B1DE-0212636C5A01}" type="pres">
      <dgm:prSet presAssocID="{7FA4E309-06BF-42F0-A6DB-35552D6064F4}" presName="childText" presStyleLbl="bgAcc1" presStyleIdx="0" presStyleCnt="11">
        <dgm:presLayoutVars>
          <dgm:bulletEnabled val="1"/>
        </dgm:presLayoutVars>
      </dgm:prSet>
      <dgm:spPr/>
    </dgm:pt>
    <dgm:pt modelId="{22EA8D4F-E583-4A44-AAA9-BAAB0290B94F}" type="pres">
      <dgm:prSet presAssocID="{E3919857-476C-4994-8C04-3283B5460CED}" presName="Name13" presStyleLbl="parChTrans1D2" presStyleIdx="1" presStyleCnt="11"/>
      <dgm:spPr/>
    </dgm:pt>
    <dgm:pt modelId="{3A748005-86A0-4241-A454-C3EC9101A3E7}" type="pres">
      <dgm:prSet presAssocID="{D3B31ED9-6E14-406D-A4ED-FD6159F57FB2}" presName="childText" presStyleLbl="bgAcc1" presStyleIdx="1" presStyleCnt="11">
        <dgm:presLayoutVars>
          <dgm:bulletEnabled val="1"/>
        </dgm:presLayoutVars>
      </dgm:prSet>
      <dgm:spPr/>
    </dgm:pt>
    <dgm:pt modelId="{7A0F6066-3983-4FA2-90BA-F524995B7F63}" type="pres">
      <dgm:prSet presAssocID="{7B85DDFC-8426-4A7B-8D6D-971C433C26C0}" presName="Name13" presStyleLbl="parChTrans1D2" presStyleIdx="2" presStyleCnt="11"/>
      <dgm:spPr/>
    </dgm:pt>
    <dgm:pt modelId="{89587026-3B53-4B98-B135-0F99540440D6}" type="pres">
      <dgm:prSet presAssocID="{BEA377CB-5C9E-424A-9F9F-9CA2CFF6E7A7}" presName="childText" presStyleLbl="bgAcc1" presStyleIdx="2" presStyleCnt="11">
        <dgm:presLayoutVars>
          <dgm:bulletEnabled val="1"/>
        </dgm:presLayoutVars>
      </dgm:prSet>
      <dgm:spPr/>
    </dgm:pt>
    <dgm:pt modelId="{1209C83D-6169-4020-BE99-EA62B6505F89}" type="pres">
      <dgm:prSet presAssocID="{2E16EFBA-7BD8-4550-933E-AE7A3753C2C7}" presName="Name13" presStyleLbl="parChTrans1D2" presStyleIdx="3" presStyleCnt="11"/>
      <dgm:spPr/>
    </dgm:pt>
    <dgm:pt modelId="{BC691DAE-0E2E-44CC-A8B4-2BF1210AA53F}" type="pres">
      <dgm:prSet presAssocID="{6D79F92A-FBB7-434A-87EB-5D6D812C6A95}" presName="childText" presStyleLbl="bgAcc1" presStyleIdx="3" presStyleCnt="11">
        <dgm:presLayoutVars>
          <dgm:bulletEnabled val="1"/>
        </dgm:presLayoutVars>
      </dgm:prSet>
      <dgm:spPr/>
    </dgm:pt>
    <dgm:pt modelId="{3B6BBFEB-7F39-4E6B-B5F0-4BC67F9A56A8}" type="pres">
      <dgm:prSet presAssocID="{FE5513BA-70B2-4969-A7D4-81A355D2816D}" presName="root" presStyleCnt="0"/>
      <dgm:spPr/>
    </dgm:pt>
    <dgm:pt modelId="{59F092D6-FE9A-445C-AAD6-E17BE368615C}" type="pres">
      <dgm:prSet presAssocID="{FE5513BA-70B2-4969-A7D4-81A355D2816D}" presName="rootComposite" presStyleCnt="0"/>
      <dgm:spPr/>
    </dgm:pt>
    <dgm:pt modelId="{DBE6C128-A292-4338-8EE6-7E2F0401FD07}" type="pres">
      <dgm:prSet presAssocID="{FE5513BA-70B2-4969-A7D4-81A355D2816D}" presName="rootText" presStyleLbl="node1" presStyleIdx="1" presStyleCnt="4"/>
      <dgm:spPr/>
    </dgm:pt>
    <dgm:pt modelId="{D3FC34AB-83CC-4BA8-8B71-E8DCC3833F87}" type="pres">
      <dgm:prSet presAssocID="{FE5513BA-70B2-4969-A7D4-81A355D2816D}" presName="rootConnector" presStyleLbl="node1" presStyleIdx="1" presStyleCnt="4"/>
      <dgm:spPr/>
    </dgm:pt>
    <dgm:pt modelId="{C8F86D48-2CA9-456C-958A-1E1020F4EB64}" type="pres">
      <dgm:prSet presAssocID="{FE5513BA-70B2-4969-A7D4-81A355D2816D}" presName="childShape" presStyleCnt="0"/>
      <dgm:spPr/>
    </dgm:pt>
    <dgm:pt modelId="{CF14058B-AE4F-4953-AAD9-8E6EEFB5E68A}" type="pres">
      <dgm:prSet presAssocID="{AEBE8288-6FD8-4C1A-8D5A-1DC4464BEF40}" presName="Name13" presStyleLbl="parChTrans1D2" presStyleIdx="4" presStyleCnt="11"/>
      <dgm:spPr/>
    </dgm:pt>
    <dgm:pt modelId="{CC9A9BCA-B4F7-4952-8B40-FDAC535E6E41}" type="pres">
      <dgm:prSet presAssocID="{3EF09FA6-E704-48A3-9427-507391F54221}" presName="childText" presStyleLbl="bgAcc1" presStyleIdx="4" presStyleCnt="11">
        <dgm:presLayoutVars>
          <dgm:bulletEnabled val="1"/>
        </dgm:presLayoutVars>
      </dgm:prSet>
      <dgm:spPr/>
    </dgm:pt>
    <dgm:pt modelId="{FEA00976-123F-4D7E-97EB-91BC5094A4DF}" type="pres">
      <dgm:prSet presAssocID="{06874A48-1A7B-49D9-8C57-56FA94E1BB81}" presName="Name13" presStyleLbl="parChTrans1D2" presStyleIdx="5" presStyleCnt="11"/>
      <dgm:spPr/>
    </dgm:pt>
    <dgm:pt modelId="{8176E0B0-EEE7-42CC-9253-249A3EC8C629}" type="pres">
      <dgm:prSet presAssocID="{513AC42C-9409-4B97-934C-87CA38D3C82A}" presName="childText" presStyleLbl="bgAcc1" presStyleIdx="5" presStyleCnt="11">
        <dgm:presLayoutVars>
          <dgm:bulletEnabled val="1"/>
        </dgm:presLayoutVars>
      </dgm:prSet>
      <dgm:spPr/>
    </dgm:pt>
    <dgm:pt modelId="{22BF446F-C4EA-4712-959C-2CAF8A06681A}" type="pres">
      <dgm:prSet presAssocID="{FD07539B-4AE0-4793-95F3-B71347A9314E}" presName="Name13" presStyleLbl="parChTrans1D2" presStyleIdx="6" presStyleCnt="11"/>
      <dgm:spPr/>
    </dgm:pt>
    <dgm:pt modelId="{7095A589-AA80-4F16-8740-CC1672FFC564}" type="pres">
      <dgm:prSet presAssocID="{843790B5-F795-4E82-A661-62FD12DAA58D}" presName="childText" presStyleLbl="bgAcc1" presStyleIdx="6" presStyleCnt="11">
        <dgm:presLayoutVars>
          <dgm:bulletEnabled val="1"/>
        </dgm:presLayoutVars>
      </dgm:prSet>
      <dgm:spPr/>
    </dgm:pt>
    <dgm:pt modelId="{9CD68AFA-1766-4117-B37E-1B974BBAD1D3}" type="pres">
      <dgm:prSet presAssocID="{3DA8AE8D-C98A-41EE-9E39-63A36155EA6D}" presName="root" presStyleCnt="0"/>
      <dgm:spPr/>
    </dgm:pt>
    <dgm:pt modelId="{CC3A86D8-6C6A-4E9F-8E47-1C5FA63E7DAC}" type="pres">
      <dgm:prSet presAssocID="{3DA8AE8D-C98A-41EE-9E39-63A36155EA6D}" presName="rootComposite" presStyleCnt="0"/>
      <dgm:spPr/>
    </dgm:pt>
    <dgm:pt modelId="{1FEE23CD-E8EF-43DD-A1CA-E4E7708E12CC}" type="pres">
      <dgm:prSet presAssocID="{3DA8AE8D-C98A-41EE-9E39-63A36155EA6D}" presName="rootText" presStyleLbl="node1" presStyleIdx="2" presStyleCnt="4"/>
      <dgm:spPr/>
    </dgm:pt>
    <dgm:pt modelId="{4E04237A-921B-4127-BACD-572F818C08F6}" type="pres">
      <dgm:prSet presAssocID="{3DA8AE8D-C98A-41EE-9E39-63A36155EA6D}" presName="rootConnector" presStyleLbl="node1" presStyleIdx="2" presStyleCnt="4"/>
      <dgm:spPr/>
    </dgm:pt>
    <dgm:pt modelId="{49C76929-19ED-4484-9129-4DC81177D81A}" type="pres">
      <dgm:prSet presAssocID="{3DA8AE8D-C98A-41EE-9E39-63A36155EA6D}" presName="childShape" presStyleCnt="0"/>
      <dgm:spPr/>
    </dgm:pt>
    <dgm:pt modelId="{22E3E7E2-4884-4127-BE9D-6198540438C3}" type="pres">
      <dgm:prSet presAssocID="{270CEA80-2164-4C55-BEF0-1B4BAA13A10D}" presName="Name13" presStyleLbl="parChTrans1D2" presStyleIdx="7" presStyleCnt="11"/>
      <dgm:spPr/>
    </dgm:pt>
    <dgm:pt modelId="{143CE4AC-BAC9-42D0-B014-41685EB991EB}" type="pres">
      <dgm:prSet presAssocID="{10D68602-C330-4571-B942-596EFC8D101D}" presName="childText" presStyleLbl="bgAcc1" presStyleIdx="7" presStyleCnt="11">
        <dgm:presLayoutVars>
          <dgm:bulletEnabled val="1"/>
        </dgm:presLayoutVars>
      </dgm:prSet>
      <dgm:spPr/>
    </dgm:pt>
    <dgm:pt modelId="{B0AC872F-B7B9-4A7F-B842-EA6BB770AF04}" type="pres">
      <dgm:prSet presAssocID="{7FE5C0E5-6F11-4A0B-9B17-C85D8270A207}" presName="Name13" presStyleLbl="parChTrans1D2" presStyleIdx="8" presStyleCnt="11"/>
      <dgm:spPr/>
    </dgm:pt>
    <dgm:pt modelId="{135E3017-E007-4FB5-8879-35DAD0ECC1D4}" type="pres">
      <dgm:prSet presAssocID="{AF8AF31F-135B-44CD-ABDE-6C0958A1EE01}" presName="childText" presStyleLbl="bgAcc1" presStyleIdx="8" presStyleCnt="11">
        <dgm:presLayoutVars>
          <dgm:bulletEnabled val="1"/>
        </dgm:presLayoutVars>
      </dgm:prSet>
      <dgm:spPr/>
    </dgm:pt>
    <dgm:pt modelId="{34D1EE3B-FB0F-47F8-80CF-3020BF54DDC3}" type="pres">
      <dgm:prSet presAssocID="{4E615D1B-5D38-4C4F-AF5F-0948FA9CD258}" presName="root" presStyleCnt="0"/>
      <dgm:spPr/>
    </dgm:pt>
    <dgm:pt modelId="{9908E483-E651-42A7-A921-E6F9F5E7A148}" type="pres">
      <dgm:prSet presAssocID="{4E615D1B-5D38-4C4F-AF5F-0948FA9CD258}" presName="rootComposite" presStyleCnt="0"/>
      <dgm:spPr/>
    </dgm:pt>
    <dgm:pt modelId="{E83BD63F-55AA-43F1-9036-B7C7261BD4E9}" type="pres">
      <dgm:prSet presAssocID="{4E615D1B-5D38-4C4F-AF5F-0948FA9CD258}" presName="rootText" presStyleLbl="node1" presStyleIdx="3" presStyleCnt="4"/>
      <dgm:spPr/>
    </dgm:pt>
    <dgm:pt modelId="{3E65DFD0-0A7B-4F6E-824B-C71360008F72}" type="pres">
      <dgm:prSet presAssocID="{4E615D1B-5D38-4C4F-AF5F-0948FA9CD258}" presName="rootConnector" presStyleLbl="node1" presStyleIdx="3" presStyleCnt="4"/>
      <dgm:spPr/>
    </dgm:pt>
    <dgm:pt modelId="{31A2EDB2-8A9B-441D-9CCE-4222338595F4}" type="pres">
      <dgm:prSet presAssocID="{4E615D1B-5D38-4C4F-AF5F-0948FA9CD258}" presName="childShape" presStyleCnt="0"/>
      <dgm:spPr/>
    </dgm:pt>
    <dgm:pt modelId="{194B1BA1-7346-4E1A-8B39-EF04B866790B}" type="pres">
      <dgm:prSet presAssocID="{AC872E77-34A6-4F61-95A1-730D7A7B30A8}" presName="Name13" presStyleLbl="parChTrans1D2" presStyleIdx="9" presStyleCnt="11"/>
      <dgm:spPr/>
    </dgm:pt>
    <dgm:pt modelId="{3C44E1AA-4583-443B-9C71-61E7B02F1A54}" type="pres">
      <dgm:prSet presAssocID="{3035EB30-24FD-4D18-87DD-2346F1EB6A07}" presName="childText" presStyleLbl="bgAcc1" presStyleIdx="9" presStyleCnt="11">
        <dgm:presLayoutVars>
          <dgm:bulletEnabled val="1"/>
        </dgm:presLayoutVars>
      </dgm:prSet>
      <dgm:spPr/>
    </dgm:pt>
    <dgm:pt modelId="{CAEC4DD9-B048-4CF5-95D2-2626916F1E36}" type="pres">
      <dgm:prSet presAssocID="{67127548-652B-4D71-9881-A6DE63A0664E}" presName="Name13" presStyleLbl="parChTrans1D2" presStyleIdx="10" presStyleCnt="11"/>
      <dgm:spPr/>
    </dgm:pt>
    <dgm:pt modelId="{68226CE1-4EDC-4A64-BE1C-AFCD5189C109}" type="pres">
      <dgm:prSet presAssocID="{48480DBF-DDDB-4E5C-B2C7-57A4A3311EDC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A4F5F805-B55A-E84B-88DF-5940B9CB4A7F}" type="presOf" srcId="{3DA8AE8D-C98A-41EE-9E39-63A36155EA6D}" destId="{1FEE23CD-E8EF-43DD-A1CA-E4E7708E12CC}" srcOrd="0" destOrd="0" presId="urn:microsoft.com/office/officeart/2005/8/layout/hierarchy3"/>
    <dgm:cxn modelId="{B93F6A0A-4FDB-6E48-9A05-AD53111F69CC}" srcId="{B6FE920C-3BA9-4275-A5D7-A3BB953DD2B6}" destId="{6D79F92A-FBB7-434A-87EB-5D6D812C6A95}" srcOrd="3" destOrd="0" parTransId="{2E16EFBA-7BD8-4550-933E-AE7A3753C2C7}" sibTransId="{08E65499-63C9-46AD-BF5E-36140F872CFA}"/>
    <dgm:cxn modelId="{1496A60E-561D-8442-972A-EE0DE475A759}" type="presOf" srcId="{AC872E77-34A6-4F61-95A1-730D7A7B30A8}" destId="{194B1BA1-7346-4E1A-8B39-EF04B866790B}" srcOrd="0" destOrd="0" presId="urn:microsoft.com/office/officeart/2005/8/layout/hierarchy3"/>
    <dgm:cxn modelId="{7D790F0F-D2D7-2F46-8E4A-EEFBCD890DF1}" type="presOf" srcId="{4E615D1B-5D38-4C4F-AF5F-0948FA9CD258}" destId="{E83BD63F-55AA-43F1-9036-B7C7261BD4E9}" srcOrd="0" destOrd="0" presId="urn:microsoft.com/office/officeart/2005/8/layout/hierarchy3"/>
    <dgm:cxn modelId="{B4F5B010-BD65-F746-8660-5C8BF960DBB0}" type="presOf" srcId="{A6D377C9-62C0-4882-B03D-F2E24E100C17}" destId="{162CE582-441B-42BF-852A-EDD6CDC53EA5}" srcOrd="0" destOrd="0" presId="urn:microsoft.com/office/officeart/2005/8/layout/hierarchy3"/>
    <dgm:cxn modelId="{372C1618-51A3-4142-AF96-D23AA5692249}" type="presOf" srcId="{B6FE920C-3BA9-4275-A5D7-A3BB953DD2B6}" destId="{4B206115-8D5F-48C3-BEB4-83E179DF72B7}" srcOrd="0" destOrd="0" presId="urn:microsoft.com/office/officeart/2005/8/layout/hierarchy3"/>
    <dgm:cxn modelId="{025FB918-2EBD-264E-AD16-5F40805CF3E8}" type="presOf" srcId="{D3B31ED9-6E14-406D-A4ED-FD6159F57FB2}" destId="{3A748005-86A0-4241-A454-C3EC9101A3E7}" srcOrd="0" destOrd="0" presId="urn:microsoft.com/office/officeart/2005/8/layout/hierarchy3"/>
    <dgm:cxn modelId="{161A9D1A-B70E-9742-B04F-6A2B61D1A6FB}" type="presOf" srcId="{6D79F92A-FBB7-434A-87EB-5D6D812C6A95}" destId="{BC691DAE-0E2E-44CC-A8B4-2BF1210AA53F}" srcOrd="0" destOrd="0" presId="urn:microsoft.com/office/officeart/2005/8/layout/hierarchy3"/>
    <dgm:cxn modelId="{E27B341D-B6BC-4510-ABB4-88FD879B25AF}" srcId="{FE5513BA-70B2-4969-A7D4-81A355D2816D}" destId="{513AC42C-9409-4B97-934C-87CA38D3C82A}" srcOrd="1" destOrd="0" parTransId="{06874A48-1A7B-49D9-8C57-56FA94E1BB81}" sibTransId="{7A9FE9DD-0984-4F51-9F86-F202E10F2A41}"/>
    <dgm:cxn modelId="{E4C7421D-C883-764F-9521-5FCE3D54E275}" type="presOf" srcId="{B6FE920C-3BA9-4275-A5D7-A3BB953DD2B6}" destId="{94E19683-F9C9-48FC-BCD0-0D7DE1B3634B}" srcOrd="1" destOrd="0" presId="urn:microsoft.com/office/officeart/2005/8/layout/hierarchy3"/>
    <dgm:cxn modelId="{D86E6723-26D4-D64D-8DA3-A18A0156B522}" type="presOf" srcId="{3EF09FA6-E704-48A3-9427-507391F54221}" destId="{CC9A9BCA-B4F7-4952-8B40-FDAC535E6E41}" srcOrd="0" destOrd="0" presId="urn:microsoft.com/office/officeart/2005/8/layout/hierarchy3"/>
    <dgm:cxn modelId="{6AA64133-E13F-C749-9A68-06A619A635E3}" type="presOf" srcId="{270CEA80-2164-4C55-BEF0-1B4BAA13A10D}" destId="{22E3E7E2-4884-4127-BE9D-6198540438C3}" srcOrd="0" destOrd="0" presId="urn:microsoft.com/office/officeart/2005/8/layout/hierarchy3"/>
    <dgm:cxn modelId="{6B233B38-D7E9-C749-B3BD-77659FB04E39}" srcId="{3DA8AE8D-C98A-41EE-9E39-63A36155EA6D}" destId="{AF8AF31F-135B-44CD-ABDE-6C0958A1EE01}" srcOrd="1" destOrd="0" parTransId="{7FE5C0E5-6F11-4A0B-9B17-C85D8270A207}" sibTransId="{FED0C317-88FC-4F6A-BFDC-0C55AC4B7EA7}"/>
    <dgm:cxn modelId="{B6337E3D-872C-E74F-8F5A-E20015CC8DEE}" type="presOf" srcId="{10D68602-C330-4571-B942-596EFC8D101D}" destId="{143CE4AC-BAC9-42D0-B014-41685EB991EB}" srcOrd="0" destOrd="0" presId="urn:microsoft.com/office/officeart/2005/8/layout/hierarchy3"/>
    <dgm:cxn modelId="{0BCC643E-2A25-5644-A340-7DD2DAD10ABD}" type="presOf" srcId="{48480DBF-DDDB-4E5C-B2C7-57A4A3311EDC}" destId="{68226CE1-4EDC-4A64-BE1C-AFCD5189C109}" srcOrd="0" destOrd="0" presId="urn:microsoft.com/office/officeart/2005/8/layout/hierarchy3"/>
    <dgm:cxn modelId="{EDCFF366-DB40-4732-8ED1-EDD69FB63335}" srcId="{4E615D1B-5D38-4C4F-AF5F-0948FA9CD258}" destId="{3035EB30-24FD-4D18-87DD-2346F1EB6A07}" srcOrd="0" destOrd="0" parTransId="{AC872E77-34A6-4F61-95A1-730D7A7B30A8}" sibTransId="{83BC57E6-D540-4BFC-885A-FE43969A5D04}"/>
    <dgm:cxn modelId="{CF322447-E7B9-F742-AC40-568CB46542DB}" type="presOf" srcId="{7FE5C0E5-6F11-4A0B-9B17-C85D8270A207}" destId="{B0AC872F-B7B9-4A7F-B842-EA6BB770AF04}" srcOrd="0" destOrd="0" presId="urn:microsoft.com/office/officeart/2005/8/layout/hierarchy3"/>
    <dgm:cxn modelId="{CFBB8A47-5689-D74B-AFFC-828961DDF36B}" type="presOf" srcId="{FE5513BA-70B2-4969-A7D4-81A355D2816D}" destId="{DBE6C128-A292-4338-8EE6-7E2F0401FD07}" srcOrd="0" destOrd="0" presId="urn:microsoft.com/office/officeart/2005/8/layout/hierarchy3"/>
    <dgm:cxn modelId="{CE6E6459-B1E3-E94E-8A74-0DAC7B4F10D9}" type="presOf" srcId="{BEA377CB-5C9E-424A-9F9F-9CA2CFF6E7A7}" destId="{89587026-3B53-4B98-B135-0F99540440D6}" srcOrd="0" destOrd="0" presId="urn:microsoft.com/office/officeart/2005/8/layout/hierarchy3"/>
    <dgm:cxn modelId="{F063657C-F014-7440-85ED-3AA6C71D279F}" type="presOf" srcId="{3DA8AE8D-C98A-41EE-9E39-63A36155EA6D}" destId="{4E04237A-921B-4127-BACD-572F818C08F6}" srcOrd="1" destOrd="0" presId="urn:microsoft.com/office/officeart/2005/8/layout/hierarchy3"/>
    <dgm:cxn modelId="{44AD5F86-9545-B249-A42F-45F8E70EB2FD}" type="presOf" srcId="{FD07539B-4AE0-4793-95F3-B71347A9314E}" destId="{22BF446F-C4EA-4712-959C-2CAF8A06681A}" srcOrd="0" destOrd="0" presId="urn:microsoft.com/office/officeart/2005/8/layout/hierarchy3"/>
    <dgm:cxn modelId="{001BE48E-EB2B-E64F-99AE-86AEFF18B22D}" type="presOf" srcId="{AF8AF31F-135B-44CD-ABDE-6C0958A1EE01}" destId="{135E3017-E007-4FB5-8879-35DAD0ECC1D4}" srcOrd="0" destOrd="0" presId="urn:microsoft.com/office/officeart/2005/8/layout/hierarchy3"/>
    <dgm:cxn modelId="{30DDB28F-08D7-2F42-884E-A1781E3E8B4E}" type="presOf" srcId="{4E615D1B-5D38-4C4F-AF5F-0948FA9CD258}" destId="{3E65DFD0-0A7B-4F6E-824B-C71360008F72}" srcOrd="1" destOrd="0" presId="urn:microsoft.com/office/officeart/2005/8/layout/hierarchy3"/>
    <dgm:cxn modelId="{2C3FFD9A-7386-C845-B4CD-6BB5686C4C18}" type="presOf" srcId="{AEBE8288-6FD8-4C1A-8D5A-1DC4464BEF40}" destId="{CF14058B-AE4F-4953-AAD9-8E6EEFB5E68A}" srcOrd="0" destOrd="0" presId="urn:microsoft.com/office/officeart/2005/8/layout/hierarchy3"/>
    <dgm:cxn modelId="{190A939C-1F96-1F48-AB3D-13C2A5E2E5B5}" type="presOf" srcId="{E3919857-476C-4994-8C04-3283B5460CED}" destId="{22EA8D4F-E583-4A44-AAA9-BAAB0290B94F}" srcOrd="0" destOrd="0" presId="urn:microsoft.com/office/officeart/2005/8/layout/hierarchy3"/>
    <dgm:cxn modelId="{67E5BFAF-F3AE-4085-A946-9F496B6E9882}" srcId="{FE5513BA-70B2-4969-A7D4-81A355D2816D}" destId="{843790B5-F795-4E82-A661-62FD12DAA58D}" srcOrd="2" destOrd="0" parTransId="{FD07539B-4AE0-4793-95F3-B71347A9314E}" sibTransId="{82BD5DB9-D4EC-4FF1-8DB2-BF378843BC05}"/>
    <dgm:cxn modelId="{4E8C82B2-71D3-5D41-A4CF-CC3792336553}" type="presOf" srcId="{06874A48-1A7B-49D9-8C57-56FA94E1BB81}" destId="{FEA00976-123F-4D7E-97EB-91BC5094A4DF}" srcOrd="0" destOrd="0" presId="urn:microsoft.com/office/officeart/2005/8/layout/hierarchy3"/>
    <dgm:cxn modelId="{61C67EB5-ADEC-4858-AABD-D4068BFC82E9}" srcId="{9274E4B3-2A16-4E60-8E82-E6FA6B65EFB6}" destId="{3DA8AE8D-C98A-41EE-9E39-63A36155EA6D}" srcOrd="2" destOrd="0" parTransId="{27ED2113-A9DF-4708-9492-E4AE81A4370E}" sibTransId="{05042082-2902-48F7-97ED-5544A71AF19F}"/>
    <dgm:cxn modelId="{D5CB45B6-1625-F246-9C2F-60B9F15A7561}" type="presOf" srcId="{843790B5-F795-4E82-A661-62FD12DAA58D}" destId="{7095A589-AA80-4F16-8740-CC1672FFC564}" srcOrd="0" destOrd="0" presId="urn:microsoft.com/office/officeart/2005/8/layout/hierarchy3"/>
    <dgm:cxn modelId="{32ADADBC-05CD-B341-ABF1-7E22D68FE9F2}" srcId="{3DA8AE8D-C98A-41EE-9E39-63A36155EA6D}" destId="{10D68602-C330-4571-B942-596EFC8D101D}" srcOrd="0" destOrd="0" parTransId="{270CEA80-2164-4C55-BEF0-1B4BAA13A10D}" sibTransId="{1E30B5A6-CA07-488A-B25A-76E7910FA090}"/>
    <dgm:cxn modelId="{2F5D10BD-9B23-4A08-9D69-2627338D0786}" type="presOf" srcId="{9274E4B3-2A16-4E60-8E82-E6FA6B65EFB6}" destId="{A8D54D42-4019-4B2D-88A4-8990445F319F}" srcOrd="0" destOrd="0" presId="urn:microsoft.com/office/officeart/2005/8/layout/hierarchy3"/>
    <dgm:cxn modelId="{11EAA6BF-CFC1-674E-8862-19FF6F8D2EB7}" type="presOf" srcId="{2E16EFBA-7BD8-4550-933E-AE7A3753C2C7}" destId="{1209C83D-6169-4020-BE99-EA62B6505F89}" srcOrd="0" destOrd="0" presId="urn:microsoft.com/office/officeart/2005/8/layout/hierarchy3"/>
    <dgm:cxn modelId="{632442CB-5842-FD4C-894D-8168C6A4F9E2}" type="presOf" srcId="{7FA4E309-06BF-42F0-A6DB-35552D6064F4}" destId="{598E8BC4-A2D5-4529-B1DE-0212636C5A01}" srcOrd="0" destOrd="0" presId="urn:microsoft.com/office/officeart/2005/8/layout/hierarchy3"/>
    <dgm:cxn modelId="{B4FE32CD-7608-4F4E-903B-22A3649C77C2}" srcId="{B6FE920C-3BA9-4275-A5D7-A3BB953DD2B6}" destId="{BEA377CB-5C9E-424A-9F9F-9CA2CFF6E7A7}" srcOrd="2" destOrd="0" parTransId="{7B85DDFC-8426-4A7B-8D6D-971C433C26C0}" sibTransId="{3F06A3C0-AED8-4F84-B445-3C6C4B320D77}"/>
    <dgm:cxn modelId="{820C95CD-1BE4-C042-BEE6-DA0F7D453727}" type="presOf" srcId="{3035EB30-24FD-4D18-87DD-2346F1EB6A07}" destId="{3C44E1AA-4583-443B-9C71-61E7B02F1A54}" srcOrd="0" destOrd="0" presId="urn:microsoft.com/office/officeart/2005/8/layout/hierarchy3"/>
    <dgm:cxn modelId="{BEC4CCCE-3B71-4B49-AB55-A924954903C8}" srcId="{4E615D1B-5D38-4C4F-AF5F-0948FA9CD258}" destId="{48480DBF-DDDB-4E5C-B2C7-57A4A3311EDC}" srcOrd="1" destOrd="0" parTransId="{67127548-652B-4D71-9881-A6DE63A0664E}" sibTransId="{8ED9A1CA-D7F6-4F4E-8EFD-AEC24D8DDC17}"/>
    <dgm:cxn modelId="{2422ADD2-31FC-43DB-9107-ED399C44984C}" srcId="{FE5513BA-70B2-4969-A7D4-81A355D2816D}" destId="{3EF09FA6-E704-48A3-9427-507391F54221}" srcOrd="0" destOrd="0" parTransId="{AEBE8288-6FD8-4C1A-8D5A-1DC4464BEF40}" sibTransId="{A79F4BEC-8396-4CA9-8EFB-AE90DDB9810D}"/>
    <dgm:cxn modelId="{011BEDDA-C46A-0449-985C-52DAF52853AB}" type="presOf" srcId="{7B85DDFC-8426-4A7B-8D6D-971C433C26C0}" destId="{7A0F6066-3983-4FA2-90BA-F524995B7F63}" srcOrd="0" destOrd="0" presId="urn:microsoft.com/office/officeart/2005/8/layout/hierarchy3"/>
    <dgm:cxn modelId="{46D701E8-ECF9-084C-984E-22D86138EFD6}" srcId="{B6FE920C-3BA9-4275-A5D7-A3BB953DD2B6}" destId="{7FA4E309-06BF-42F0-A6DB-35552D6064F4}" srcOrd="0" destOrd="0" parTransId="{A6D377C9-62C0-4882-B03D-F2E24E100C17}" sibTransId="{932745B0-AE58-4DA1-8CAA-D1A8B14EFDCD}"/>
    <dgm:cxn modelId="{2D13E9E8-FB98-E14A-A7A9-9004A6F001E8}" type="presOf" srcId="{FE5513BA-70B2-4969-A7D4-81A355D2816D}" destId="{D3FC34AB-83CC-4BA8-8B71-E8DCC3833F87}" srcOrd="1" destOrd="0" presId="urn:microsoft.com/office/officeart/2005/8/layout/hierarchy3"/>
    <dgm:cxn modelId="{8FA186EB-3956-264A-92F8-0BDAC824C9D3}" type="presOf" srcId="{513AC42C-9409-4B97-934C-87CA38D3C82A}" destId="{8176E0B0-EEE7-42CC-9253-249A3EC8C629}" srcOrd="0" destOrd="0" presId="urn:microsoft.com/office/officeart/2005/8/layout/hierarchy3"/>
    <dgm:cxn modelId="{88108CEF-2D47-4E17-B4A7-6D2F96F15D43}" srcId="{9274E4B3-2A16-4E60-8E82-E6FA6B65EFB6}" destId="{4E615D1B-5D38-4C4F-AF5F-0948FA9CD258}" srcOrd="3" destOrd="0" parTransId="{476A6BAA-9335-491D-8BF7-9505807F8121}" sibTransId="{34A72B5E-4627-44CB-9961-82D9B4E68CB5}"/>
    <dgm:cxn modelId="{7B58EFF5-5D08-4444-8FF0-5BC961460FA6}" srcId="{9274E4B3-2A16-4E60-8E82-E6FA6B65EFB6}" destId="{FE5513BA-70B2-4969-A7D4-81A355D2816D}" srcOrd="1" destOrd="0" parTransId="{7D9AFC3E-04EA-423F-9F2A-DDE0BDEB7A4A}" sibTransId="{7FCAA37D-0FD8-4F72-BB6D-60982F651A3D}"/>
    <dgm:cxn modelId="{586EDEF6-228D-44D7-B5DC-81262C4629E5}" srcId="{9274E4B3-2A16-4E60-8E82-E6FA6B65EFB6}" destId="{B6FE920C-3BA9-4275-A5D7-A3BB953DD2B6}" srcOrd="0" destOrd="0" parTransId="{B1A88EEE-2952-4898-8BF6-0DD7D43BD788}" sibTransId="{15EE33B1-FA4D-4D09-9948-32467ECA3013}"/>
    <dgm:cxn modelId="{FBF948FB-9B64-5B4F-8663-BD076E0ADAAC}" type="presOf" srcId="{67127548-652B-4D71-9881-A6DE63A0664E}" destId="{CAEC4DD9-B048-4CF5-95D2-2626916F1E36}" srcOrd="0" destOrd="0" presId="urn:microsoft.com/office/officeart/2005/8/layout/hierarchy3"/>
    <dgm:cxn modelId="{29D8A1FE-A904-DC44-8086-1657B5C3C8D6}" srcId="{B6FE920C-3BA9-4275-A5D7-A3BB953DD2B6}" destId="{D3B31ED9-6E14-406D-A4ED-FD6159F57FB2}" srcOrd="1" destOrd="0" parTransId="{E3919857-476C-4994-8C04-3283B5460CED}" sibTransId="{ED7AB39C-9C74-4B37-B0D6-292E88FCEBB8}"/>
    <dgm:cxn modelId="{EA81D76C-146A-2343-9963-4FC3EF1AB1A6}" type="presParOf" srcId="{A8D54D42-4019-4B2D-88A4-8990445F319F}" destId="{34D91B0A-5B6E-432F-9DB8-3473693793B4}" srcOrd="0" destOrd="0" presId="urn:microsoft.com/office/officeart/2005/8/layout/hierarchy3"/>
    <dgm:cxn modelId="{56CDFB10-EB0A-0D43-8448-EA4AEDA14FBF}" type="presParOf" srcId="{34D91B0A-5B6E-432F-9DB8-3473693793B4}" destId="{C8E49839-AB7B-4117-A741-0BAFE3D30657}" srcOrd="0" destOrd="0" presId="urn:microsoft.com/office/officeart/2005/8/layout/hierarchy3"/>
    <dgm:cxn modelId="{F478276F-C857-BD4F-B517-D895CB1DD31F}" type="presParOf" srcId="{C8E49839-AB7B-4117-A741-0BAFE3D30657}" destId="{4B206115-8D5F-48C3-BEB4-83E179DF72B7}" srcOrd="0" destOrd="0" presId="urn:microsoft.com/office/officeart/2005/8/layout/hierarchy3"/>
    <dgm:cxn modelId="{23368271-0666-9C49-B74F-2B2E564341C7}" type="presParOf" srcId="{C8E49839-AB7B-4117-A741-0BAFE3D30657}" destId="{94E19683-F9C9-48FC-BCD0-0D7DE1B3634B}" srcOrd="1" destOrd="0" presId="urn:microsoft.com/office/officeart/2005/8/layout/hierarchy3"/>
    <dgm:cxn modelId="{F8C28BEE-D257-E44A-9F4E-392E54890618}" type="presParOf" srcId="{34D91B0A-5B6E-432F-9DB8-3473693793B4}" destId="{068C8C73-9C45-4A53-ADD9-AD47355A3163}" srcOrd="1" destOrd="0" presId="urn:microsoft.com/office/officeart/2005/8/layout/hierarchy3"/>
    <dgm:cxn modelId="{E999DF0D-CF41-F641-8FD4-2608291A2B78}" type="presParOf" srcId="{068C8C73-9C45-4A53-ADD9-AD47355A3163}" destId="{162CE582-441B-42BF-852A-EDD6CDC53EA5}" srcOrd="0" destOrd="0" presId="urn:microsoft.com/office/officeart/2005/8/layout/hierarchy3"/>
    <dgm:cxn modelId="{FF2680F3-A76E-5645-8E1F-008411034CDC}" type="presParOf" srcId="{068C8C73-9C45-4A53-ADD9-AD47355A3163}" destId="{598E8BC4-A2D5-4529-B1DE-0212636C5A01}" srcOrd="1" destOrd="0" presId="urn:microsoft.com/office/officeart/2005/8/layout/hierarchy3"/>
    <dgm:cxn modelId="{023FDE71-61B0-CD40-A047-234A3B8ADF0B}" type="presParOf" srcId="{068C8C73-9C45-4A53-ADD9-AD47355A3163}" destId="{22EA8D4F-E583-4A44-AAA9-BAAB0290B94F}" srcOrd="2" destOrd="0" presId="urn:microsoft.com/office/officeart/2005/8/layout/hierarchy3"/>
    <dgm:cxn modelId="{C3BC9CEB-6595-E041-A8D0-628899C7AC55}" type="presParOf" srcId="{068C8C73-9C45-4A53-ADD9-AD47355A3163}" destId="{3A748005-86A0-4241-A454-C3EC9101A3E7}" srcOrd="3" destOrd="0" presId="urn:microsoft.com/office/officeart/2005/8/layout/hierarchy3"/>
    <dgm:cxn modelId="{CCB8F59C-61D9-E74D-B11A-73792830CD02}" type="presParOf" srcId="{068C8C73-9C45-4A53-ADD9-AD47355A3163}" destId="{7A0F6066-3983-4FA2-90BA-F524995B7F63}" srcOrd="4" destOrd="0" presId="urn:microsoft.com/office/officeart/2005/8/layout/hierarchy3"/>
    <dgm:cxn modelId="{E8559561-E2ED-DF4C-8773-B5F3DAA15E0C}" type="presParOf" srcId="{068C8C73-9C45-4A53-ADD9-AD47355A3163}" destId="{89587026-3B53-4B98-B135-0F99540440D6}" srcOrd="5" destOrd="0" presId="urn:microsoft.com/office/officeart/2005/8/layout/hierarchy3"/>
    <dgm:cxn modelId="{E60146D6-407B-6F41-8818-9EF71A5D7B47}" type="presParOf" srcId="{068C8C73-9C45-4A53-ADD9-AD47355A3163}" destId="{1209C83D-6169-4020-BE99-EA62B6505F89}" srcOrd="6" destOrd="0" presId="urn:microsoft.com/office/officeart/2005/8/layout/hierarchy3"/>
    <dgm:cxn modelId="{33E3E084-C74E-904C-BE8D-512B99C41037}" type="presParOf" srcId="{068C8C73-9C45-4A53-ADD9-AD47355A3163}" destId="{BC691DAE-0E2E-44CC-A8B4-2BF1210AA53F}" srcOrd="7" destOrd="0" presId="urn:microsoft.com/office/officeart/2005/8/layout/hierarchy3"/>
    <dgm:cxn modelId="{6DD16AA2-B508-E941-B803-6B99EB92D518}" type="presParOf" srcId="{A8D54D42-4019-4B2D-88A4-8990445F319F}" destId="{3B6BBFEB-7F39-4E6B-B5F0-4BC67F9A56A8}" srcOrd="1" destOrd="0" presId="urn:microsoft.com/office/officeart/2005/8/layout/hierarchy3"/>
    <dgm:cxn modelId="{044626E1-E04D-DC49-A1C0-410C74924577}" type="presParOf" srcId="{3B6BBFEB-7F39-4E6B-B5F0-4BC67F9A56A8}" destId="{59F092D6-FE9A-445C-AAD6-E17BE368615C}" srcOrd="0" destOrd="0" presId="urn:microsoft.com/office/officeart/2005/8/layout/hierarchy3"/>
    <dgm:cxn modelId="{FFEA5CA0-6024-B347-9A4C-14A79E83092B}" type="presParOf" srcId="{59F092D6-FE9A-445C-AAD6-E17BE368615C}" destId="{DBE6C128-A292-4338-8EE6-7E2F0401FD07}" srcOrd="0" destOrd="0" presId="urn:microsoft.com/office/officeart/2005/8/layout/hierarchy3"/>
    <dgm:cxn modelId="{0D311DC3-E883-CC4A-8BB5-54EE7C9F88B4}" type="presParOf" srcId="{59F092D6-FE9A-445C-AAD6-E17BE368615C}" destId="{D3FC34AB-83CC-4BA8-8B71-E8DCC3833F87}" srcOrd="1" destOrd="0" presId="urn:microsoft.com/office/officeart/2005/8/layout/hierarchy3"/>
    <dgm:cxn modelId="{DA291344-1F55-E947-86C6-08FF5F33A309}" type="presParOf" srcId="{3B6BBFEB-7F39-4E6B-B5F0-4BC67F9A56A8}" destId="{C8F86D48-2CA9-456C-958A-1E1020F4EB64}" srcOrd="1" destOrd="0" presId="urn:microsoft.com/office/officeart/2005/8/layout/hierarchy3"/>
    <dgm:cxn modelId="{92C922B6-12C6-AB43-951B-88E44EE67C7F}" type="presParOf" srcId="{C8F86D48-2CA9-456C-958A-1E1020F4EB64}" destId="{CF14058B-AE4F-4953-AAD9-8E6EEFB5E68A}" srcOrd="0" destOrd="0" presId="urn:microsoft.com/office/officeart/2005/8/layout/hierarchy3"/>
    <dgm:cxn modelId="{18878ECD-E83D-3143-8CE4-6D4B0D71EBFF}" type="presParOf" srcId="{C8F86D48-2CA9-456C-958A-1E1020F4EB64}" destId="{CC9A9BCA-B4F7-4952-8B40-FDAC535E6E41}" srcOrd="1" destOrd="0" presId="urn:microsoft.com/office/officeart/2005/8/layout/hierarchy3"/>
    <dgm:cxn modelId="{67AB47EF-562B-D144-B747-6F954CA72852}" type="presParOf" srcId="{C8F86D48-2CA9-456C-958A-1E1020F4EB64}" destId="{FEA00976-123F-4D7E-97EB-91BC5094A4DF}" srcOrd="2" destOrd="0" presId="urn:microsoft.com/office/officeart/2005/8/layout/hierarchy3"/>
    <dgm:cxn modelId="{3E3637E0-579C-7640-924C-EB8483885582}" type="presParOf" srcId="{C8F86D48-2CA9-456C-958A-1E1020F4EB64}" destId="{8176E0B0-EEE7-42CC-9253-249A3EC8C629}" srcOrd="3" destOrd="0" presId="urn:microsoft.com/office/officeart/2005/8/layout/hierarchy3"/>
    <dgm:cxn modelId="{6964E37A-3C0A-E34D-A235-8C870F11AE4C}" type="presParOf" srcId="{C8F86D48-2CA9-456C-958A-1E1020F4EB64}" destId="{22BF446F-C4EA-4712-959C-2CAF8A06681A}" srcOrd="4" destOrd="0" presId="urn:microsoft.com/office/officeart/2005/8/layout/hierarchy3"/>
    <dgm:cxn modelId="{3F68712C-9D86-164F-9E48-C5B0824F0AC9}" type="presParOf" srcId="{C8F86D48-2CA9-456C-958A-1E1020F4EB64}" destId="{7095A589-AA80-4F16-8740-CC1672FFC564}" srcOrd="5" destOrd="0" presId="urn:microsoft.com/office/officeart/2005/8/layout/hierarchy3"/>
    <dgm:cxn modelId="{A9BD8C34-1B04-FD4F-91D2-704680D3D874}" type="presParOf" srcId="{A8D54D42-4019-4B2D-88A4-8990445F319F}" destId="{9CD68AFA-1766-4117-B37E-1B974BBAD1D3}" srcOrd="2" destOrd="0" presId="urn:microsoft.com/office/officeart/2005/8/layout/hierarchy3"/>
    <dgm:cxn modelId="{7F55052B-10FD-8948-B1B4-89A7DF5EC6B4}" type="presParOf" srcId="{9CD68AFA-1766-4117-B37E-1B974BBAD1D3}" destId="{CC3A86D8-6C6A-4E9F-8E47-1C5FA63E7DAC}" srcOrd="0" destOrd="0" presId="urn:microsoft.com/office/officeart/2005/8/layout/hierarchy3"/>
    <dgm:cxn modelId="{711BBDC8-BBAE-C84F-83B8-8D0FDBDF9528}" type="presParOf" srcId="{CC3A86D8-6C6A-4E9F-8E47-1C5FA63E7DAC}" destId="{1FEE23CD-E8EF-43DD-A1CA-E4E7708E12CC}" srcOrd="0" destOrd="0" presId="urn:microsoft.com/office/officeart/2005/8/layout/hierarchy3"/>
    <dgm:cxn modelId="{443D2B98-F139-9F49-9A3C-B5C12F4811E3}" type="presParOf" srcId="{CC3A86D8-6C6A-4E9F-8E47-1C5FA63E7DAC}" destId="{4E04237A-921B-4127-BACD-572F818C08F6}" srcOrd="1" destOrd="0" presId="urn:microsoft.com/office/officeart/2005/8/layout/hierarchy3"/>
    <dgm:cxn modelId="{E2EB07B4-B982-4F40-97F7-A99C22CC5DD1}" type="presParOf" srcId="{9CD68AFA-1766-4117-B37E-1B974BBAD1D3}" destId="{49C76929-19ED-4484-9129-4DC81177D81A}" srcOrd="1" destOrd="0" presId="urn:microsoft.com/office/officeart/2005/8/layout/hierarchy3"/>
    <dgm:cxn modelId="{A9241AD8-A9E7-FA49-891E-3D31026FF707}" type="presParOf" srcId="{49C76929-19ED-4484-9129-4DC81177D81A}" destId="{22E3E7E2-4884-4127-BE9D-6198540438C3}" srcOrd="0" destOrd="0" presId="urn:microsoft.com/office/officeart/2005/8/layout/hierarchy3"/>
    <dgm:cxn modelId="{A81496B2-C86E-494C-9050-366340B1000B}" type="presParOf" srcId="{49C76929-19ED-4484-9129-4DC81177D81A}" destId="{143CE4AC-BAC9-42D0-B014-41685EB991EB}" srcOrd="1" destOrd="0" presId="urn:microsoft.com/office/officeart/2005/8/layout/hierarchy3"/>
    <dgm:cxn modelId="{4C4EF64A-FF3F-EC4C-89DA-6D8EA3F835CB}" type="presParOf" srcId="{49C76929-19ED-4484-9129-4DC81177D81A}" destId="{B0AC872F-B7B9-4A7F-B842-EA6BB770AF04}" srcOrd="2" destOrd="0" presId="urn:microsoft.com/office/officeart/2005/8/layout/hierarchy3"/>
    <dgm:cxn modelId="{3326D408-5388-D446-8CB1-4B0E305E402C}" type="presParOf" srcId="{49C76929-19ED-4484-9129-4DC81177D81A}" destId="{135E3017-E007-4FB5-8879-35DAD0ECC1D4}" srcOrd="3" destOrd="0" presId="urn:microsoft.com/office/officeart/2005/8/layout/hierarchy3"/>
    <dgm:cxn modelId="{600DD580-68C3-DE42-80CA-00EC1F11655E}" type="presParOf" srcId="{A8D54D42-4019-4B2D-88A4-8990445F319F}" destId="{34D1EE3B-FB0F-47F8-80CF-3020BF54DDC3}" srcOrd="3" destOrd="0" presId="urn:microsoft.com/office/officeart/2005/8/layout/hierarchy3"/>
    <dgm:cxn modelId="{2732FE43-7EFD-FF4C-8797-053BB3418403}" type="presParOf" srcId="{34D1EE3B-FB0F-47F8-80CF-3020BF54DDC3}" destId="{9908E483-E651-42A7-A921-E6F9F5E7A148}" srcOrd="0" destOrd="0" presId="urn:microsoft.com/office/officeart/2005/8/layout/hierarchy3"/>
    <dgm:cxn modelId="{37E51B48-6715-7742-9594-8EE54C8B1AD2}" type="presParOf" srcId="{9908E483-E651-42A7-A921-E6F9F5E7A148}" destId="{E83BD63F-55AA-43F1-9036-B7C7261BD4E9}" srcOrd="0" destOrd="0" presId="urn:microsoft.com/office/officeart/2005/8/layout/hierarchy3"/>
    <dgm:cxn modelId="{3841D224-13B6-0645-A1D3-19D681B89004}" type="presParOf" srcId="{9908E483-E651-42A7-A921-E6F9F5E7A148}" destId="{3E65DFD0-0A7B-4F6E-824B-C71360008F72}" srcOrd="1" destOrd="0" presId="urn:microsoft.com/office/officeart/2005/8/layout/hierarchy3"/>
    <dgm:cxn modelId="{18EED052-9A14-F448-9C3D-AADED16470E7}" type="presParOf" srcId="{34D1EE3B-FB0F-47F8-80CF-3020BF54DDC3}" destId="{31A2EDB2-8A9B-441D-9CCE-4222338595F4}" srcOrd="1" destOrd="0" presId="urn:microsoft.com/office/officeart/2005/8/layout/hierarchy3"/>
    <dgm:cxn modelId="{72DD8B81-481A-1749-87BD-555A17388E08}" type="presParOf" srcId="{31A2EDB2-8A9B-441D-9CCE-4222338595F4}" destId="{194B1BA1-7346-4E1A-8B39-EF04B866790B}" srcOrd="0" destOrd="0" presId="urn:microsoft.com/office/officeart/2005/8/layout/hierarchy3"/>
    <dgm:cxn modelId="{B354D838-6809-314C-8BCD-856112D2B156}" type="presParOf" srcId="{31A2EDB2-8A9B-441D-9CCE-4222338595F4}" destId="{3C44E1AA-4583-443B-9C71-61E7B02F1A54}" srcOrd="1" destOrd="0" presId="urn:microsoft.com/office/officeart/2005/8/layout/hierarchy3"/>
    <dgm:cxn modelId="{58DAEB11-1B6A-7345-AED2-6A25DF41BEDB}" type="presParOf" srcId="{31A2EDB2-8A9B-441D-9CCE-4222338595F4}" destId="{CAEC4DD9-B048-4CF5-95D2-2626916F1E36}" srcOrd="2" destOrd="0" presId="urn:microsoft.com/office/officeart/2005/8/layout/hierarchy3"/>
    <dgm:cxn modelId="{7ABDCE3D-99FC-2145-97DF-BACDC161D84A}" type="presParOf" srcId="{31A2EDB2-8A9B-441D-9CCE-4222338595F4}" destId="{68226CE1-4EDC-4A64-BE1C-AFCD5189C10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55BA0-5D55-4C80-876D-C186BCCD412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E63AC8-4B33-4654-A4BF-69AEE4D794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Quantidade a enviar para cada uma das 30 lojas, dependendo do seu histórico de vendas.</a:t>
          </a:r>
          <a:endParaRPr lang="en-US"/>
        </a:p>
      </dgm:t>
    </dgm:pt>
    <dgm:pt modelId="{22708D63-1015-4ABC-8851-39D7DAA639F4}" type="parTrans" cxnId="{E51AA82C-06B3-425A-B5EF-5F03488EB69D}">
      <dgm:prSet/>
      <dgm:spPr/>
      <dgm:t>
        <a:bodyPr/>
        <a:lstStyle/>
        <a:p>
          <a:endParaRPr lang="en-US"/>
        </a:p>
      </dgm:t>
    </dgm:pt>
    <dgm:pt modelId="{27A4A044-9E29-485F-B340-0FB169A0FE83}" type="sibTrans" cxnId="{E51AA82C-06B3-425A-B5EF-5F03488EB69D}">
      <dgm:prSet/>
      <dgm:spPr/>
      <dgm:t>
        <a:bodyPr/>
        <a:lstStyle/>
        <a:p>
          <a:endParaRPr lang="en-US"/>
        </a:p>
      </dgm:t>
    </dgm:pt>
    <dgm:pt modelId="{B5EBE185-B2AB-4CFD-A0FC-3F1988E8C61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Analisar a venda total agregada por produto por loja</a:t>
          </a:r>
          <a:endParaRPr lang="en-US" dirty="0"/>
        </a:p>
      </dgm:t>
    </dgm:pt>
    <dgm:pt modelId="{AE4D6EAC-329D-478D-A7D3-82FBADDFE8C9}" type="parTrans" cxnId="{2B61982B-886E-41F0-8501-5DBBD2DCBFB5}">
      <dgm:prSet/>
      <dgm:spPr/>
      <dgm:t>
        <a:bodyPr/>
        <a:lstStyle/>
        <a:p>
          <a:endParaRPr lang="en-US"/>
        </a:p>
      </dgm:t>
    </dgm:pt>
    <dgm:pt modelId="{BC72F266-1DD9-47D6-B153-6A78F5905107}" type="sibTrans" cxnId="{2B61982B-886E-41F0-8501-5DBBD2DCBFB5}">
      <dgm:prSet/>
      <dgm:spPr/>
      <dgm:t>
        <a:bodyPr/>
        <a:lstStyle/>
        <a:p>
          <a:endParaRPr lang="en-US"/>
        </a:p>
      </dgm:t>
    </dgm:pt>
    <dgm:pt modelId="{0266DB5E-3FAD-4401-BBBE-0B84DC2D03B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cs typeface="Calibri Light"/>
            </a:rPr>
            <a:t>Baseado em dados </a:t>
          </a:r>
          <a:r>
            <a:rPr lang="pt-PT" dirty="0"/>
            <a:t>históricos da empresa de, pelo menos, um ano (fictício) </a:t>
          </a:r>
          <a:endParaRPr lang="en-US" dirty="0"/>
        </a:p>
      </dgm:t>
    </dgm:pt>
    <dgm:pt modelId="{9D4E0283-B83F-4292-B35D-CAF5ED943C9B}" type="parTrans" cxnId="{09F7A9B2-3788-49E9-9878-1D01206C5D49}">
      <dgm:prSet/>
      <dgm:spPr/>
      <dgm:t>
        <a:bodyPr/>
        <a:lstStyle/>
        <a:p>
          <a:endParaRPr lang="en-US"/>
        </a:p>
      </dgm:t>
    </dgm:pt>
    <dgm:pt modelId="{E213E315-623D-4F17-8713-84699008EAE3}" type="sibTrans" cxnId="{09F7A9B2-3788-49E9-9878-1D01206C5D49}">
      <dgm:prSet/>
      <dgm:spPr/>
      <dgm:t>
        <a:bodyPr/>
        <a:lstStyle/>
        <a:p>
          <a:endParaRPr lang="en-US"/>
        </a:p>
      </dgm:t>
    </dgm:pt>
    <dgm:pt modelId="{1E4A4301-AAF6-4AAF-8650-60254E4DA4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Otimização das rotas do armazém central para todas as lojas</a:t>
          </a:r>
          <a:endParaRPr lang="en-US"/>
        </a:p>
      </dgm:t>
    </dgm:pt>
    <dgm:pt modelId="{6E293B56-0BE1-4D49-BE40-73A970F6212F}" type="parTrans" cxnId="{7A4C1E8E-7D01-4A6E-A652-F2C02ACDBEEB}">
      <dgm:prSet/>
      <dgm:spPr/>
      <dgm:t>
        <a:bodyPr/>
        <a:lstStyle/>
        <a:p>
          <a:endParaRPr lang="en-US"/>
        </a:p>
      </dgm:t>
    </dgm:pt>
    <dgm:pt modelId="{0641338C-39F7-4B1C-B4C6-280DD4BE4783}" type="sibTrans" cxnId="{7A4C1E8E-7D01-4A6E-A652-F2C02ACDBEEB}">
      <dgm:prSet/>
      <dgm:spPr/>
      <dgm:t>
        <a:bodyPr/>
        <a:lstStyle/>
        <a:p>
          <a:endParaRPr lang="en-US"/>
        </a:p>
      </dgm:t>
    </dgm:pt>
    <dgm:pt modelId="{259E2DAA-2970-4A91-9CF0-3965B9857B1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Comparar o custo de transporte atual (subcontratado) com custo de transporte próprio</a:t>
          </a:r>
          <a:endParaRPr lang="en-US" dirty="0"/>
        </a:p>
      </dgm:t>
    </dgm:pt>
    <dgm:pt modelId="{D619DD41-4DDD-4E80-B69C-89AE579731D6}" type="parTrans" cxnId="{E204894C-C754-4500-BF11-9AF28C0928A5}">
      <dgm:prSet/>
      <dgm:spPr/>
      <dgm:t>
        <a:bodyPr/>
        <a:lstStyle/>
        <a:p>
          <a:endParaRPr lang="en-US"/>
        </a:p>
      </dgm:t>
    </dgm:pt>
    <dgm:pt modelId="{F9EA3885-5274-4FFC-BFED-9253BAB670DA}" type="sibTrans" cxnId="{E204894C-C754-4500-BF11-9AF28C0928A5}">
      <dgm:prSet/>
      <dgm:spPr/>
      <dgm:t>
        <a:bodyPr/>
        <a:lstStyle/>
        <a:p>
          <a:endParaRPr lang="en-US"/>
        </a:p>
      </dgm:t>
    </dgm:pt>
    <dgm:pt modelId="{72A9010C-C12D-473D-8B6F-6043B7C63610}" type="pres">
      <dgm:prSet presAssocID="{AAD55BA0-5D55-4C80-876D-C186BCCD4125}" presName="root" presStyleCnt="0">
        <dgm:presLayoutVars>
          <dgm:dir/>
          <dgm:resizeHandles val="exact"/>
        </dgm:presLayoutVars>
      </dgm:prSet>
      <dgm:spPr/>
    </dgm:pt>
    <dgm:pt modelId="{2FFDB832-075F-47AF-9E1B-DABE848A0D3A}" type="pres">
      <dgm:prSet presAssocID="{13E63AC8-4B33-4654-A4BF-69AEE4D79412}" presName="compNode" presStyleCnt="0"/>
      <dgm:spPr/>
    </dgm:pt>
    <dgm:pt modelId="{FF49C2B7-6A19-4516-9C01-8F92AB6692DB}" type="pres">
      <dgm:prSet presAssocID="{13E63AC8-4B33-4654-A4BF-69AEE4D794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lhar"/>
        </a:ext>
      </dgm:extLst>
    </dgm:pt>
    <dgm:pt modelId="{ECCBE29B-470A-41B6-A582-0152468F0226}" type="pres">
      <dgm:prSet presAssocID="{13E63AC8-4B33-4654-A4BF-69AEE4D79412}" presName="iconSpace" presStyleCnt="0"/>
      <dgm:spPr/>
    </dgm:pt>
    <dgm:pt modelId="{DE1B7D4A-7125-435D-93BE-2A2D067C7A2B}" type="pres">
      <dgm:prSet presAssocID="{13E63AC8-4B33-4654-A4BF-69AEE4D79412}" presName="parTx" presStyleLbl="revTx" presStyleIdx="0" presStyleCnt="4">
        <dgm:presLayoutVars>
          <dgm:chMax val="0"/>
          <dgm:chPref val="0"/>
        </dgm:presLayoutVars>
      </dgm:prSet>
      <dgm:spPr/>
    </dgm:pt>
    <dgm:pt modelId="{DB4E19AA-0E7E-44BC-8C85-26E3B164CBA1}" type="pres">
      <dgm:prSet presAssocID="{13E63AC8-4B33-4654-A4BF-69AEE4D79412}" presName="txSpace" presStyleCnt="0"/>
      <dgm:spPr/>
    </dgm:pt>
    <dgm:pt modelId="{E6C56B31-94E8-4168-8108-5A3FA79BA7EE}" type="pres">
      <dgm:prSet presAssocID="{13E63AC8-4B33-4654-A4BF-69AEE4D79412}" presName="desTx" presStyleLbl="revTx" presStyleIdx="1" presStyleCnt="4">
        <dgm:presLayoutVars/>
      </dgm:prSet>
      <dgm:spPr/>
    </dgm:pt>
    <dgm:pt modelId="{DE0EAE51-1FA4-4511-96E6-63415F7B5CAC}" type="pres">
      <dgm:prSet presAssocID="{27A4A044-9E29-485F-B340-0FB169A0FE83}" presName="sibTrans" presStyleCnt="0"/>
      <dgm:spPr/>
    </dgm:pt>
    <dgm:pt modelId="{CA182D80-114D-4EB7-BB91-E0801416CCFE}" type="pres">
      <dgm:prSet presAssocID="{1E4A4301-AAF6-4AAF-8650-60254E4DA44E}" presName="compNode" presStyleCnt="0"/>
      <dgm:spPr/>
    </dgm:pt>
    <dgm:pt modelId="{82058F8B-09D8-4EF6-BD5B-25D95A70D09B}" type="pres">
      <dgm:prSet presAssocID="{1E4A4301-AAF6-4AAF-8650-60254E4DA4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A4D70F9-3E2D-4178-86EA-3AF22DFFF8FE}" type="pres">
      <dgm:prSet presAssocID="{1E4A4301-AAF6-4AAF-8650-60254E4DA44E}" presName="iconSpace" presStyleCnt="0"/>
      <dgm:spPr/>
    </dgm:pt>
    <dgm:pt modelId="{3341DDED-A15B-4495-AB65-D6AF7861C257}" type="pres">
      <dgm:prSet presAssocID="{1E4A4301-AAF6-4AAF-8650-60254E4DA44E}" presName="parTx" presStyleLbl="revTx" presStyleIdx="2" presStyleCnt="4">
        <dgm:presLayoutVars>
          <dgm:chMax val="0"/>
          <dgm:chPref val="0"/>
        </dgm:presLayoutVars>
      </dgm:prSet>
      <dgm:spPr/>
    </dgm:pt>
    <dgm:pt modelId="{AA56B6B7-EB72-45C1-AA6D-439A3B6DEF0E}" type="pres">
      <dgm:prSet presAssocID="{1E4A4301-AAF6-4AAF-8650-60254E4DA44E}" presName="txSpace" presStyleCnt="0"/>
      <dgm:spPr/>
    </dgm:pt>
    <dgm:pt modelId="{2341EE80-FC7A-408C-8D8B-3795920DE14B}" type="pres">
      <dgm:prSet presAssocID="{1E4A4301-AAF6-4AAF-8650-60254E4DA44E}" presName="desTx" presStyleLbl="revTx" presStyleIdx="3" presStyleCnt="4">
        <dgm:presLayoutVars/>
      </dgm:prSet>
      <dgm:spPr/>
    </dgm:pt>
  </dgm:ptLst>
  <dgm:cxnLst>
    <dgm:cxn modelId="{4508BA01-294E-4336-9952-DB672525539C}" type="presOf" srcId="{AAD55BA0-5D55-4C80-876D-C186BCCD4125}" destId="{72A9010C-C12D-473D-8B6F-6043B7C63610}" srcOrd="0" destOrd="0" presId="urn:microsoft.com/office/officeart/2018/2/layout/IconLabelDescriptionList"/>
    <dgm:cxn modelId="{2B61982B-886E-41F0-8501-5DBBD2DCBFB5}" srcId="{13E63AC8-4B33-4654-A4BF-69AEE4D79412}" destId="{B5EBE185-B2AB-4CFD-A0FC-3F1988E8C61A}" srcOrd="0" destOrd="0" parTransId="{AE4D6EAC-329D-478D-A7D3-82FBADDFE8C9}" sibTransId="{BC72F266-1DD9-47D6-B153-6A78F5905107}"/>
    <dgm:cxn modelId="{E51AA82C-06B3-425A-B5EF-5F03488EB69D}" srcId="{AAD55BA0-5D55-4C80-876D-C186BCCD4125}" destId="{13E63AC8-4B33-4654-A4BF-69AEE4D79412}" srcOrd="0" destOrd="0" parTransId="{22708D63-1015-4ABC-8851-39D7DAA639F4}" sibTransId="{27A4A044-9E29-485F-B340-0FB169A0FE83}"/>
    <dgm:cxn modelId="{E0A83A3A-0481-46B0-AE3E-262D9530F448}" type="presOf" srcId="{259E2DAA-2970-4A91-9CF0-3965B9857B13}" destId="{2341EE80-FC7A-408C-8D8B-3795920DE14B}" srcOrd="0" destOrd="0" presId="urn:microsoft.com/office/officeart/2018/2/layout/IconLabelDescriptionList"/>
    <dgm:cxn modelId="{E204894C-C754-4500-BF11-9AF28C0928A5}" srcId="{1E4A4301-AAF6-4AAF-8650-60254E4DA44E}" destId="{259E2DAA-2970-4A91-9CF0-3965B9857B13}" srcOrd="0" destOrd="0" parTransId="{D619DD41-4DDD-4E80-B69C-89AE579731D6}" sibTransId="{F9EA3885-5274-4FFC-BFED-9253BAB670DA}"/>
    <dgm:cxn modelId="{FFE4B18C-D0FD-4541-87E0-F58E47605114}" type="presOf" srcId="{0266DB5E-3FAD-4401-BBBE-0B84DC2D03B1}" destId="{E6C56B31-94E8-4168-8108-5A3FA79BA7EE}" srcOrd="0" destOrd="1" presId="urn:microsoft.com/office/officeart/2018/2/layout/IconLabelDescriptionList"/>
    <dgm:cxn modelId="{7A4C1E8E-7D01-4A6E-A652-F2C02ACDBEEB}" srcId="{AAD55BA0-5D55-4C80-876D-C186BCCD4125}" destId="{1E4A4301-AAF6-4AAF-8650-60254E4DA44E}" srcOrd="1" destOrd="0" parTransId="{6E293B56-0BE1-4D49-BE40-73A970F6212F}" sibTransId="{0641338C-39F7-4B1C-B4C6-280DD4BE4783}"/>
    <dgm:cxn modelId="{7C8B49A7-D3FA-45B1-BE9B-22FD2B4567B2}" type="presOf" srcId="{1E4A4301-AAF6-4AAF-8650-60254E4DA44E}" destId="{3341DDED-A15B-4495-AB65-D6AF7861C257}" srcOrd="0" destOrd="0" presId="urn:microsoft.com/office/officeart/2018/2/layout/IconLabelDescriptionList"/>
    <dgm:cxn modelId="{09F7A9B2-3788-49E9-9878-1D01206C5D49}" srcId="{13E63AC8-4B33-4654-A4BF-69AEE4D79412}" destId="{0266DB5E-3FAD-4401-BBBE-0B84DC2D03B1}" srcOrd="1" destOrd="0" parTransId="{9D4E0283-B83F-4292-B35D-CAF5ED943C9B}" sibTransId="{E213E315-623D-4F17-8713-84699008EAE3}"/>
    <dgm:cxn modelId="{7D878DD5-F1E6-4A91-B456-C27A25D51614}" type="presOf" srcId="{B5EBE185-B2AB-4CFD-A0FC-3F1988E8C61A}" destId="{E6C56B31-94E8-4168-8108-5A3FA79BA7EE}" srcOrd="0" destOrd="0" presId="urn:microsoft.com/office/officeart/2018/2/layout/IconLabelDescriptionList"/>
    <dgm:cxn modelId="{E50289F4-C059-4848-9F95-6202D2FF2986}" type="presOf" srcId="{13E63AC8-4B33-4654-A4BF-69AEE4D79412}" destId="{DE1B7D4A-7125-435D-93BE-2A2D067C7A2B}" srcOrd="0" destOrd="0" presId="urn:microsoft.com/office/officeart/2018/2/layout/IconLabelDescriptionList"/>
    <dgm:cxn modelId="{7AE976FD-5B5E-44D4-8515-90A647D13D20}" type="presParOf" srcId="{72A9010C-C12D-473D-8B6F-6043B7C63610}" destId="{2FFDB832-075F-47AF-9E1B-DABE848A0D3A}" srcOrd="0" destOrd="0" presId="urn:microsoft.com/office/officeart/2018/2/layout/IconLabelDescriptionList"/>
    <dgm:cxn modelId="{1F4E8A1B-A3DB-4E00-AF11-574701343746}" type="presParOf" srcId="{2FFDB832-075F-47AF-9E1B-DABE848A0D3A}" destId="{FF49C2B7-6A19-4516-9C01-8F92AB6692DB}" srcOrd="0" destOrd="0" presId="urn:microsoft.com/office/officeart/2018/2/layout/IconLabelDescriptionList"/>
    <dgm:cxn modelId="{2B911E1F-52A7-4D45-BEDE-3F7CF64A0D13}" type="presParOf" srcId="{2FFDB832-075F-47AF-9E1B-DABE848A0D3A}" destId="{ECCBE29B-470A-41B6-A582-0152468F0226}" srcOrd="1" destOrd="0" presId="urn:microsoft.com/office/officeart/2018/2/layout/IconLabelDescriptionList"/>
    <dgm:cxn modelId="{AEA9DA86-754A-436C-9F8D-13068F5F5BAF}" type="presParOf" srcId="{2FFDB832-075F-47AF-9E1B-DABE848A0D3A}" destId="{DE1B7D4A-7125-435D-93BE-2A2D067C7A2B}" srcOrd="2" destOrd="0" presId="urn:microsoft.com/office/officeart/2018/2/layout/IconLabelDescriptionList"/>
    <dgm:cxn modelId="{04A60046-2106-44E2-AB9C-82E47259082A}" type="presParOf" srcId="{2FFDB832-075F-47AF-9E1B-DABE848A0D3A}" destId="{DB4E19AA-0E7E-44BC-8C85-26E3B164CBA1}" srcOrd="3" destOrd="0" presId="urn:microsoft.com/office/officeart/2018/2/layout/IconLabelDescriptionList"/>
    <dgm:cxn modelId="{3D0CBB79-AE91-4FD6-A4FD-2808DC8BE9BA}" type="presParOf" srcId="{2FFDB832-075F-47AF-9E1B-DABE848A0D3A}" destId="{E6C56B31-94E8-4168-8108-5A3FA79BA7EE}" srcOrd="4" destOrd="0" presId="urn:microsoft.com/office/officeart/2018/2/layout/IconLabelDescriptionList"/>
    <dgm:cxn modelId="{1FB39834-4934-4B7B-990F-86885BCF7BC1}" type="presParOf" srcId="{72A9010C-C12D-473D-8B6F-6043B7C63610}" destId="{DE0EAE51-1FA4-4511-96E6-63415F7B5CAC}" srcOrd="1" destOrd="0" presId="urn:microsoft.com/office/officeart/2018/2/layout/IconLabelDescriptionList"/>
    <dgm:cxn modelId="{EEF78C91-C151-4A59-82CF-D5E6677D7679}" type="presParOf" srcId="{72A9010C-C12D-473D-8B6F-6043B7C63610}" destId="{CA182D80-114D-4EB7-BB91-E0801416CCFE}" srcOrd="2" destOrd="0" presId="urn:microsoft.com/office/officeart/2018/2/layout/IconLabelDescriptionList"/>
    <dgm:cxn modelId="{FA0592D2-406B-41B3-A92A-03DE6D4E77E6}" type="presParOf" srcId="{CA182D80-114D-4EB7-BB91-E0801416CCFE}" destId="{82058F8B-09D8-4EF6-BD5B-25D95A70D09B}" srcOrd="0" destOrd="0" presId="urn:microsoft.com/office/officeart/2018/2/layout/IconLabelDescriptionList"/>
    <dgm:cxn modelId="{286C4725-8D63-4A48-B3AC-B1F804B1AABD}" type="presParOf" srcId="{CA182D80-114D-4EB7-BB91-E0801416CCFE}" destId="{CA4D70F9-3E2D-4178-86EA-3AF22DFFF8FE}" srcOrd="1" destOrd="0" presId="urn:microsoft.com/office/officeart/2018/2/layout/IconLabelDescriptionList"/>
    <dgm:cxn modelId="{1E499269-AB64-4545-BFBA-748D9FD6C372}" type="presParOf" srcId="{CA182D80-114D-4EB7-BB91-E0801416CCFE}" destId="{3341DDED-A15B-4495-AB65-D6AF7861C257}" srcOrd="2" destOrd="0" presId="urn:microsoft.com/office/officeart/2018/2/layout/IconLabelDescriptionList"/>
    <dgm:cxn modelId="{EAAD18F7-47B1-4771-8B36-05F32129236E}" type="presParOf" srcId="{CA182D80-114D-4EB7-BB91-E0801416CCFE}" destId="{AA56B6B7-EB72-45C1-AA6D-439A3B6DEF0E}" srcOrd="3" destOrd="0" presId="urn:microsoft.com/office/officeart/2018/2/layout/IconLabelDescriptionList"/>
    <dgm:cxn modelId="{AFECF84A-E882-4B3B-BB86-F5EA6B59F917}" type="presParOf" srcId="{CA182D80-114D-4EB7-BB91-E0801416CCFE}" destId="{2341EE80-FC7A-408C-8D8B-3795920DE14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06115-8D5F-48C3-BEB4-83E179DF72B7}">
      <dsp:nvSpPr>
        <dsp:cNvPr id="0" name=""/>
        <dsp:cNvSpPr/>
      </dsp:nvSpPr>
      <dsp:spPr>
        <a:xfrm>
          <a:off x="1680585" y="2727"/>
          <a:ext cx="1492720" cy="7463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50" kern="1200" dirty="0"/>
            <a:t>Analisar dados previamente recolhidos/gerados</a:t>
          </a:r>
          <a:endParaRPr lang="en-US" sz="1050" kern="1200" dirty="0"/>
        </a:p>
      </dsp:txBody>
      <dsp:txXfrm>
        <a:off x="1702445" y="24587"/>
        <a:ext cx="1449000" cy="702640"/>
      </dsp:txXfrm>
    </dsp:sp>
    <dsp:sp modelId="{162CE582-441B-42BF-852A-EDD6CDC53EA5}">
      <dsp:nvSpPr>
        <dsp:cNvPr id="0" name=""/>
        <dsp:cNvSpPr/>
      </dsp:nvSpPr>
      <dsp:spPr>
        <a:xfrm>
          <a:off x="1829857" y="749087"/>
          <a:ext cx="149272" cy="559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770"/>
              </a:lnTo>
              <a:lnTo>
                <a:pt x="149272" y="5597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E8BC4-A2D5-4529-B1DE-0212636C5A01}">
      <dsp:nvSpPr>
        <dsp:cNvPr id="0" name=""/>
        <dsp:cNvSpPr/>
      </dsp:nvSpPr>
      <dsp:spPr>
        <a:xfrm>
          <a:off x="1979129" y="93567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>
              <a:cs typeface="Calibri Light"/>
            </a:rPr>
            <a:t>Vendas</a:t>
          </a:r>
        </a:p>
      </dsp:txBody>
      <dsp:txXfrm>
        <a:off x="2000989" y="957537"/>
        <a:ext cx="1150456" cy="702640"/>
      </dsp:txXfrm>
    </dsp:sp>
    <dsp:sp modelId="{22EA8D4F-E583-4A44-AAA9-BAAB0290B94F}">
      <dsp:nvSpPr>
        <dsp:cNvPr id="0" name=""/>
        <dsp:cNvSpPr/>
      </dsp:nvSpPr>
      <dsp:spPr>
        <a:xfrm>
          <a:off x="1829857" y="749087"/>
          <a:ext cx="149272" cy="1492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20"/>
              </a:lnTo>
              <a:lnTo>
                <a:pt x="149272" y="1492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48005-86A0-4241-A454-C3EC9101A3E7}">
      <dsp:nvSpPr>
        <dsp:cNvPr id="0" name=""/>
        <dsp:cNvSpPr/>
      </dsp:nvSpPr>
      <dsp:spPr>
        <a:xfrm>
          <a:off x="1979129" y="186862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>
              <a:cs typeface="Calibri Light"/>
            </a:rPr>
            <a:t>Número de clientes</a:t>
          </a:r>
        </a:p>
      </dsp:txBody>
      <dsp:txXfrm>
        <a:off x="2000989" y="1890487"/>
        <a:ext cx="1150456" cy="702640"/>
      </dsp:txXfrm>
    </dsp:sp>
    <dsp:sp modelId="{7A0F6066-3983-4FA2-90BA-F524995B7F63}">
      <dsp:nvSpPr>
        <dsp:cNvPr id="0" name=""/>
        <dsp:cNvSpPr/>
      </dsp:nvSpPr>
      <dsp:spPr>
        <a:xfrm>
          <a:off x="1829857" y="749087"/>
          <a:ext cx="149272" cy="2425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670"/>
              </a:lnTo>
              <a:lnTo>
                <a:pt x="149272" y="24256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87026-3B53-4B98-B135-0F99540440D6}">
      <dsp:nvSpPr>
        <dsp:cNvPr id="0" name=""/>
        <dsp:cNvSpPr/>
      </dsp:nvSpPr>
      <dsp:spPr>
        <a:xfrm>
          <a:off x="1979129" y="280157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>
              <a:cs typeface="Calibri Light"/>
            </a:rPr>
            <a:t>Probabilidades de vendas</a:t>
          </a:r>
        </a:p>
      </dsp:txBody>
      <dsp:txXfrm>
        <a:off x="2000989" y="2823437"/>
        <a:ext cx="1150456" cy="702640"/>
      </dsp:txXfrm>
    </dsp:sp>
    <dsp:sp modelId="{1209C83D-6169-4020-BE99-EA62B6505F89}">
      <dsp:nvSpPr>
        <dsp:cNvPr id="0" name=""/>
        <dsp:cNvSpPr/>
      </dsp:nvSpPr>
      <dsp:spPr>
        <a:xfrm>
          <a:off x="1829857" y="749087"/>
          <a:ext cx="149272" cy="3358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8620"/>
              </a:lnTo>
              <a:lnTo>
                <a:pt x="149272" y="33586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91DAE-0E2E-44CC-A8B4-2BF1210AA53F}">
      <dsp:nvSpPr>
        <dsp:cNvPr id="0" name=""/>
        <dsp:cNvSpPr/>
      </dsp:nvSpPr>
      <dsp:spPr>
        <a:xfrm>
          <a:off x="1979129" y="373452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>
              <a:cs typeface="Calibri Light"/>
            </a:rPr>
            <a:t>Dias da semana</a:t>
          </a:r>
        </a:p>
      </dsp:txBody>
      <dsp:txXfrm>
        <a:off x="2000989" y="3756387"/>
        <a:ext cx="1150456" cy="702640"/>
      </dsp:txXfrm>
    </dsp:sp>
    <dsp:sp modelId="{DBE6C128-A292-4338-8EE6-7E2F0401FD07}">
      <dsp:nvSpPr>
        <dsp:cNvPr id="0" name=""/>
        <dsp:cNvSpPr/>
      </dsp:nvSpPr>
      <dsp:spPr>
        <a:xfrm>
          <a:off x="3546485" y="2727"/>
          <a:ext cx="1492720" cy="7463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Gestão de produtos</a:t>
          </a:r>
          <a:endParaRPr lang="en-US" sz="1000" kern="1200"/>
        </a:p>
      </dsp:txBody>
      <dsp:txXfrm>
        <a:off x="3568345" y="24587"/>
        <a:ext cx="1449000" cy="702640"/>
      </dsp:txXfrm>
    </dsp:sp>
    <dsp:sp modelId="{CF14058B-AE4F-4953-AAD9-8E6EEFB5E68A}">
      <dsp:nvSpPr>
        <dsp:cNvPr id="0" name=""/>
        <dsp:cNvSpPr/>
      </dsp:nvSpPr>
      <dsp:spPr>
        <a:xfrm>
          <a:off x="3695757" y="749087"/>
          <a:ext cx="149272" cy="559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770"/>
              </a:lnTo>
              <a:lnTo>
                <a:pt x="149272" y="5597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A9BCA-B4F7-4952-8B40-FDAC535E6E41}">
      <dsp:nvSpPr>
        <dsp:cNvPr id="0" name=""/>
        <dsp:cNvSpPr/>
      </dsp:nvSpPr>
      <dsp:spPr>
        <a:xfrm>
          <a:off x="3845029" y="93567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Reposição de artigos</a:t>
          </a:r>
          <a:endParaRPr lang="en-US" sz="1200" kern="1200" dirty="0"/>
        </a:p>
      </dsp:txBody>
      <dsp:txXfrm>
        <a:off x="3866889" y="957537"/>
        <a:ext cx="1150456" cy="702640"/>
      </dsp:txXfrm>
    </dsp:sp>
    <dsp:sp modelId="{FEA00976-123F-4D7E-97EB-91BC5094A4DF}">
      <dsp:nvSpPr>
        <dsp:cNvPr id="0" name=""/>
        <dsp:cNvSpPr/>
      </dsp:nvSpPr>
      <dsp:spPr>
        <a:xfrm>
          <a:off x="3695757" y="749087"/>
          <a:ext cx="149272" cy="1492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20"/>
              </a:lnTo>
              <a:lnTo>
                <a:pt x="149272" y="1492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6E0B0-EEE7-42CC-9253-249A3EC8C629}">
      <dsp:nvSpPr>
        <dsp:cNvPr id="0" name=""/>
        <dsp:cNvSpPr/>
      </dsp:nvSpPr>
      <dsp:spPr>
        <a:xfrm>
          <a:off x="3845029" y="186862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Transferência entre lojas</a:t>
          </a:r>
          <a:endParaRPr lang="en-US" sz="1400" kern="1200" dirty="0"/>
        </a:p>
      </dsp:txBody>
      <dsp:txXfrm>
        <a:off x="3866889" y="1890487"/>
        <a:ext cx="1150456" cy="702640"/>
      </dsp:txXfrm>
    </dsp:sp>
    <dsp:sp modelId="{22BF446F-C4EA-4712-959C-2CAF8A06681A}">
      <dsp:nvSpPr>
        <dsp:cNvPr id="0" name=""/>
        <dsp:cNvSpPr/>
      </dsp:nvSpPr>
      <dsp:spPr>
        <a:xfrm>
          <a:off x="3695757" y="749087"/>
          <a:ext cx="149272" cy="2425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670"/>
              </a:lnTo>
              <a:lnTo>
                <a:pt x="149272" y="24256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5A589-AA80-4F16-8740-CC1672FFC564}">
      <dsp:nvSpPr>
        <dsp:cNvPr id="0" name=""/>
        <dsp:cNvSpPr/>
      </dsp:nvSpPr>
      <dsp:spPr>
        <a:xfrm>
          <a:off x="3845029" y="280157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50" kern="1200" dirty="0"/>
            <a:t>Estratégias de escoamento de produtos (fim de stocks)</a:t>
          </a:r>
          <a:endParaRPr lang="en-US" sz="1050" kern="1200" dirty="0"/>
        </a:p>
      </dsp:txBody>
      <dsp:txXfrm>
        <a:off x="3866889" y="2823437"/>
        <a:ext cx="1150456" cy="702640"/>
      </dsp:txXfrm>
    </dsp:sp>
    <dsp:sp modelId="{1FEE23CD-E8EF-43DD-A1CA-E4E7708E12CC}">
      <dsp:nvSpPr>
        <dsp:cNvPr id="0" name=""/>
        <dsp:cNvSpPr/>
      </dsp:nvSpPr>
      <dsp:spPr>
        <a:xfrm>
          <a:off x="5412386" y="2727"/>
          <a:ext cx="1492720" cy="7463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Maximização da rotação de stock</a:t>
          </a:r>
          <a:endParaRPr lang="en-US" sz="1000" kern="1200"/>
        </a:p>
      </dsp:txBody>
      <dsp:txXfrm>
        <a:off x="5434246" y="24587"/>
        <a:ext cx="1449000" cy="702640"/>
      </dsp:txXfrm>
    </dsp:sp>
    <dsp:sp modelId="{22E3E7E2-4884-4127-BE9D-6198540438C3}">
      <dsp:nvSpPr>
        <dsp:cNvPr id="0" name=""/>
        <dsp:cNvSpPr/>
      </dsp:nvSpPr>
      <dsp:spPr>
        <a:xfrm>
          <a:off x="5561658" y="749087"/>
          <a:ext cx="149272" cy="559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770"/>
              </a:lnTo>
              <a:lnTo>
                <a:pt x="149272" y="5597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CE4AC-BAC9-42D0-B014-41685EB991EB}">
      <dsp:nvSpPr>
        <dsp:cNvPr id="0" name=""/>
        <dsp:cNvSpPr/>
      </dsp:nvSpPr>
      <dsp:spPr>
        <a:xfrm>
          <a:off x="5710930" y="93567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>
              <a:cs typeface="Calibri Light"/>
            </a:rPr>
            <a:t>Recursos financeiros</a:t>
          </a:r>
        </a:p>
      </dsp:txBody>
      <dsp:txXfrm>
        <a:off x="5732790" y="957537"/>
        <a:ext cx="1150456" cy="702640"/>
      </dsp:txXfrm>
    </dsp:sp>
    <dsp:sp modelId="{B0AC872F-B7B9-4A7F-B842-EA6BB770AF04}">
      <dsp:nvSpPr>
        <dsp:cNvPr id="0" name=""/>
        <dsp:cNvSpPr/>
      </dsp:nvSpPr>
      <dsp:spPr>
        <a:xfrm>
          <a:off x="5561658" y="749087"/>
          <a:ext cx="149272" cy="1492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20"/>
              </a:lnTo>
              <a:lnTo>
                <a:pt x="149272" y="1492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E3017-E007-4FB5-8879-35DAD0ECC1D4}">
      <dsp:nvSpPr>
        <dsp:cNvPr id="0" name=""/>
        <dsp:cNvSpPr/>
      </dsp:nvSpPr>
      <dsp:spPr>
        <a:xfrm>
          <a:off x="5710930" y="186862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>
              <a:cs typeface="Calibri Light"/>
            </a:rPr>
            <a:t>Melhoria de desempenho de vendas</a:t>
          </a:r>
        </a:p>
      </dsp:txBody>
      <dsp:txXfrm>
        <a:off x="5732790" y="1890487"/>
        <a:ext cx="1150456" cy="702640"/>
      </dsp:txXfrm>
    </dsp:sp>
    <dsp:sp modelId="{E83BD63F-55AA-43F1-9036-B7C7261BD4E9}">
      <dsp:nvSpPr>
        <dsp:cNvPr id="0" name=""/>
        <dsp:cNvSpPr/>
      </dsp:nvSpPr>
      <dsp:spPr>
        <a:xfrm>
          <a:off x="7278286" y="2727"/>
          <a:ext cx="1492720" cy="746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/>
            <a:t>Localização de </a:t>
          </a:r>
          <a:r>
            <a:rPr lang="pt-PT" sz="1200" kern="1200" dirty="0"/>
            <a:t>lojas</a:t>
          </a:r>
          <a:r>
            <a:rPr lang="pt-PT" sz="1000" kern="1200" dirty="0"/>
            <a:t> </a:t>
          </a:r>
          <a:endParaRPr lang="en-US" sz="1000" kern="1200" dirty="0"/>
        </a:p>
      </dsp:txBody>
      <dsp:txXfrm>
        <a:off x="7300146" y="24587"/>
        <a:ext cx="1449000" cy="702640"/>
      </dsp:txXfrm>
    </dsp:sp>
    <dsp:sp modelId="{194B1BA1-7346-4E1A-8B39-EF04B866790B}">
      <dsp:nvSpPr>
        <dsp:cNvPr id="0" name=""/>
        <dsp:cNvSpPr/>
      </dsp:nvSpPr>
      <dsp:spPr>
        <a:xfrm>
          <a:off x="7427558" y="749087"/>
          <a:ext cx="149272" cy="559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770"/>
              </a:lnTo>
              <a:lnTo>
                <a:pt x="149272" y="5597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4E1AA-4583-443B-9C71-61E7B02F1A54}">
      <dsp:nvSpPr>
        <dsp:cNvPr id="0" name=""/>
        <dsp:cNvSpPr/>
      </dsp:nvSpPr>
      <dsp:spPr>
        <a:xfrm>
          <a:off x="7576830" y="93567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Custos de transportes</a:t>
          </a:r>
          <a:endParaRPr lang="en-US" sz="1400" kern="1200"/>
        </a:p>
      </dsp:txBody>
      <dsp:txXfrm>
        <a:off x="7598690" y="957537"/>
        <a:ext cx="1150456" cy="702640"/>
      </dsp:txXfrm>
    </dsp:sp>
    <dsp:sp modelId="{CAEC4DD9-B048-4CF5-95D2-2626916F1E36}">
      <dsp:nvSpPr>
        <dsp:cNvPr id="0" name=""/>
        <dsp:cNvSpPr/>
      </dsp:nvSpPr>
      <dsp:spPr>
        <a:xfrm>
          <a:off x="7427558" y="749087"/>
          <a:ext cx="149272" cy="1492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20"/>
              </a:lnTo>
              <a:lnTo>
                <a:pt x="149272" y="1492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26CE1-4EDC-4A64-BE1C-AFCD5189C109}">
      <dsp:nvSpPr>
        <dsp:cNvPr id="0" name=""/>
        <dsp:cNvSpPr/>
      </dsp:nvSpPr>
      <dsp:spPr>
        <a:xfrm>
          <a:off x="7576830" y="1868627"/>
          <a:ext cx="1194176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>
              <a:cs typeface="Calibri Light"/>
            </a:rPr>
            <a:t>Transferências entre lojas</a:t>
          </a:r>
        </a:p>
      </dsp:txBody>
      <dsp:txXfrm>
        <a:off x="7598690" y="1890487"/>
        <a:ext cx="1150456" cy="702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9C2B7-6A19-4516-9C01-8F92AB6692DB}">
      <dsp:nvSpPr>
        <dsp:cNvPr id="0" name=""/>
        <dsp:cNvSpPr/>
      </dsp:nvSpPr>
      <dsp:spPr>
        <a:xfrm>
          <a:off x="559800" y="6535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B7D4A-7125-435D-93BE-2A2D067C7A2B}">
      <dsp:nvSpPr>
        <dsp:cNvPr id="0" name=""/>
        <dsp:cNvSpPr/>
      </dsp:nvSpPr>
      <dsp:spPr>
        <a:xfrm>
          <a:off x="559800" y="22964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700" kern="1200"/>
            <a:t>Quantidade a enviar para cada uma das 30 lojas, dependendo do seu histórico de vendas.</a:t>
          </a:r>
          <a:endParaRPr lang="en-US" sz="1700" kern="1200"/>
        </a:p>
      </dsp:txBody>
      <dsp:txXfrm>
        <a:off x="559800" y="2296452"/>
        <a:ext cx="4320000" cy="648000"/>
      </dsp:txXfrm>
    </dsp:sp>
    <dsp:sp modelId="{E6C56B31-94E8-4168-8108-5A3FA79BA7EE}">
      <dsp:nvSpPr>
        <dsp:cNvPr id="0" name=""/>
        <dsp:cNvSpPr/>
      </dsp:nvSpPr>
      <dsp:spPr>
        <a:xfrm>
          <a:off x="559800" y="3005337"/>
          <a:ext cx="4320000" cy="69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Analisar a venda total agregada por produto por loja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>
              <a:cs typeface="Calibri Light"/>
            </a:rPr>
            <a:t>Baseado em dados </a:t>
          </a:r>
          <a:r>
            <a:rPr lang="pt-PT" sz="1300" kern="1200" dirty="0"/>
            <a:t>históricos da empresa de, pelo menos, um ano (fictício) </a:t>
          </a:r>
          <a:endParaRPr lang="en-US" sz="1300" kern="1200" dirty="0"/>
        </a:p>
      </dsp:txBody>
      <dsp:txXfrm>
        <a:off x="559800" y="3005337"/>
        <a:ext cx="4320000" cy="692449"/>
      </dsp:txXfrm>
    </dsp:sp>
    <dsp:sp modelId="{82058F8B-09D8-4EF6-BD5B-25D95A70D09B}">
      <dsp:nvSpPr>
        <dsp:cNvPr id="0" name=""/>
        <dsp:cNvSpPr/>
      </dsp:nvSpPr>
      <dsp:spPr>
        <a:xfrm>
          <a:off x="5635800" y="6535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1DDED-A15B-4495-AB65-D6AF7861C257}">
      <dsp:nvSpPr>
        <dsp:cNvPr id="0" name=""/>
        <dsp:cNvSpPr/>
      </dsp:nvSpPr>
      <dsp:spPr>
        <a:xfrm>
          <a:off x="5635800" y="22964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700" kern="1200"/>
            <a:t>Otimização das rotas do armazém central para todas as lojas</a:t>
          </a:r>
          <a:endParaRPr lang="en-US" sz="1700" kern="1200"/>
        </a:p>
      </dsp:txBody>
      <dsp:txXfrm>
        <a:off x="5635800" y="2296452"/>
        <a:ext cx="4320000" cy="648000"/>
      </dsp:txXfrm>
    </dsp:sp>
    <dsp:sp modelId="{2341EE80-FC7A-408C-8D8B-3795920DE14B}">
      <dsp:nvSpPr>
        <dsp:cNvPr id="0" name=""/>
        <dsp:cNvSpPr/>
      </dsp:nvSpPr>
      <dsp:spPr>
        <a:xfrm>
          <a:off x="5635800" y="3005337"/>
          <a:ext cx="4320000" cy="69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Comparar o custo de transporte atual (subcontratado) com custo de transporte próprio</a:t>
          </a:r>
          <a:endParaRPr lang="en-US" sz="1300" kern="1200" dirty="0"/>
        </a:p>
      </dsp:txBody>
      <dsp:txXfrm>
        <a:off x="5635800" y="3005337"/>
        <a:ext cx="4320000" cy="692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FDD9E-0FA0-4054-ADDC-081AC22F3626}" type="datetimeFigureOut">
              <a:rPr lang="pt-PT"/>
              <a:t>08/05/2019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4CF41-AE1D-4BB4-9189-1469DA903410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38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EC6C0-2AF4-4603-A0DD-8628E6182F4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337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4CF41-AE1D-4BB4-9189-1469DA90341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739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4CF41-AE1D-4BB4-9189-1469DA90341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021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4CF41-AE1D-4BB4-9189-1469DA90341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35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4CF41-AE1D-4BB4-9189-1469DA90341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45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4CF41-AE1D-4BB4-9189-1469DA903410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1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EC6C0-2AF4-4603-A0DD-8628E6182F4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56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76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22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602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C06BB-B7B2-4282-A4B5-C985C1B36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5B6ED-1832-4C25-A385-EB1F2D955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285A02-0588-44AD-8150-58CE22DA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9C3093-6108-4546-8D1E-0B5C47D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9CBF50-EAAA-4FE1-94EB-FA908F1D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8884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C8944-BEC5-4C23-B301-36993AF9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588276-CCEA-4AF5-9DC1-A6A963E0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B57D94-4310-45F7-B9A2-34DF2FE6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33EAF5-01A0-4183-A899-7BE59442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E956DC-CF1D-49B1-B1B3-02BB9400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71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DF1ED-1472-4C0A-A0F5-C14462B5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EB09D9-6027-4F56-9CBA-68853F85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2A4939-FDA2-45A3-9D4E-41E88444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A4C7A8-4F5B-4130-84DE-9B17417B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E16817-3DEA-4D38-A0D4-C0696419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925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866E-73CF-4A23-809A-A7E50453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535C94-014B-4990-A328-9D5C93B33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D42E1F-A6D1-4F00-BE46-00BF458DF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DAC3B3-207E-467D-A883-AD84BEF4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3E9615C-9018-49E3-B066-B50CF279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67103F-6FB8-4C2E-BD12-EDA89544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8451C-0CE8-4816-B3C6-AEC49C5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6501A6-3416-420A-B25B-9DCC0FB8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B0DE22-F78A-4D7F-B60A-E52B8AAA6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E88E42D-409B-4C72-B8A1-0CB59C1D4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EB78D71-59B1-47FC-8D98-CE38574C7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CA722E2-25AE-4B8A-9E4C-83DF8D9B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9360262-8F3D-456B-A26A-9FE47198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16826F0-C9B6-4EEA-A736-35896967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02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6783D-E6E9-416E-8EBE-4DE7271F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6BEA867-A605-4975-B5FA-D742ACDA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677E61D-2FA8-47CF-A9CA-7E58B8CB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AC3927-65A1-4DFC-BB9E-634E1313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8212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51F98A-E431-4D8F-82D4-C57D7BDA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3B8B42A-0537-4B75-8EB1-B6A1E3D7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F77408-4520-44D5-BB72-73B31312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412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6D110-75BD-493F-A2B9-CD5191F9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48ABF0-06A0-428C-92C9-1A3C5CE5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0DE4F6C-3C47-48DC-B449-07CD92924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DCE965-D439-48F6-898C-2EBA45A2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B7CE1B-8A27-4E3B-8498-70537B58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183482-CF20-4A4B-84E9-FAF02AC0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08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097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8F941-CF6E-4034-8CD3-152B8183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02293CE-557B-4E97-89A0-1FB13221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12A6C23-78A1-467D-A9D6-B21A5911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A418BE-E9E4-470D-B3E7-4F689AD5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8AE82B-F22A-43AF-9150-D92BC3C3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F94F05-5B18-4F87-B8E9-E0BDD17D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550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5468F-B334-4C0B-8BE5-67F2A53C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0BE061-7555-4BDD-B0AF-CA783C81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0FBF-97B5-45DB-9306-CD11726F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4C85D0-6457-4662-A78F-EB1EE04C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5E9D7E-42D5-4363-96E8-2A3F414F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761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8617C-D141-4072-8C67-73056B25F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22DF24-575B-4B5B-902F-EDF63212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481232-58CC-4A5A-9D2C-053C9D7D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58B1C3-2B5D-4F2B-AE0F-4D880188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1ECB25-CBF2-4C07-A843-AF442F62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36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8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59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0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9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9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4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21ADB42-2518-437F-ACEC-E304B9DB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FE7B07-1A81-4E53-83A2-9ED1A8B1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04C1E5-336A-4D91-997E-07601F739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675D51-F22E-4670-8093-BB5BC7499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C65F2F-E36F-43A8-8793-ADA2F47B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7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597EE77-4165-F740-93F6-8A6B95401DE8}"/>
              </a:ext>
            </a:extLst>
          </p:cNvPr>
          <p:cNvSpPr txBox="1"/>
          <p:nvPr/>
        </p:nvSpPr>
        <p:spPr>
          <a:xfrm>
            <a:off x="3290151" y="410434"/>
            <a:ext cx="814051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000" b="1" dirty="0"/>
              <a:t>Mestrado em Engenharia de Sistemas UC de Projeto Integrado 2</a:t>
            </a:r>
            <a:endParaRPr lang="pt-PT" b="1" dirty="0"/>
          </a:p>
          <a:p>
            <a:r>
              <a:rPr lang="pt-PT" sz="2000" b="1" dirty="0"/>
              <a:t>1.º Ano 2.º Semestre; </a:t>
            </a:r>
            <a:endParaRPr lang="pt-PT" b="1" dirty="0"/>
          </a:p>
          <a:p>
            <a:r>
              <a:rPr lang="pt-PT" sz="2000" b="1" dirty="0"/>
              <a:t>Ano letivo 2018/2019</a:t>
            </a:r>
            <a:endParaRPr lang="pt-PT" b="1" dirty="0">
              <a:cs typeface="Calibri"/>
            </a:endParaRPr>
          </a:p>
          <a:p>
            <a:pPr algn="ctr"/>
            <a:endParaRPr lang="pt-PT" sz="2000" b="1" dirty="0"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D6C76A-7BB9-1448-8DD6-136E91B6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79" y="392656"/>
            <a:ext cx="2806700" cy="1879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36A9B2-7F04-4291-8023-ED8A5CFABAF9}"/>
              </a:ext>
            </a:extLst>
          </p:cNvPr>
          <p:cNvSpPr txBox="1"/>
          <p:nvPr/>
        </p:nvSpPr>
        <p:spPr>
          <a:xfrm>
            <a:off x="2170206" y="2508026"/>
            <a:ext cx="838493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PT" sz="48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C43CF-652A-414F-99EB-C02CEDFD3E4D}"/>
              </a:ext>
            </a:extLst>
          </p:cNvPr>
          <p:cNvSpPr txBox="1"/>
          <p:nvPr/>
        </p:nvSpPr>
        <p:spPr>
          <a:xfrm>
            <a:off x="415346" y="4139242"/>
            <a:ext cx="38459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Grupo :</a:t>
            </a:r>
          </a:p>
          <a:p>
            <a:r>
              <a:rPr lang="en-US" b="1" dirty="0">
                <a:cs typeface="Calibri"/>
              </a:rPr>
              <a:t>Márcia Costa A67672</a:t>
            </a:r>
          </a:p>
          <a:p>
            <a:r>
              <a:rPr lang="en-US" b="1" dirty="0">
                <a:cs typeface="Calibri"/>
              </a:rPr>
              <a:t>Célia Figueiredo A67637 </a:t>
            </a:r>
          </a:p>
          <a:p>
            <a:r>
              <a:rPr lang="en-US" b="1" dirty="0">
                <a:cs typeface="Calibri"/>
              </a:rPr>
              <a:t>Ana Margarida </a:t>
            </a:r>
            <a:r>
              <a:rPr lang="en-US" b="1" dirty="0" err="1">
                <a:cs typeface="Calibri"/>
              </a:rPr>
              <a:t>Rolim</a:t>
            </a:r>
            <a:r>
              <a:rPr lang="en-US" b="1" dirty="0">
                <a:cs typeface="Calibri"/>
              </a:rPr>
              <a:t> PG38332</a:t>
            </a:r>
          </a:p>
          <a:p>
            <a:r>
              <a:rPr lang="en-US" b="1" dirty="0">
                <a:cs typeface="Calibri"/>
              </a:rPr>
              <a:t>Daniel Sousa PG37112</a:t>
            </a:r>
          </a:p>
          <a:p>
            <a:r>
              <a:rPr lang="en-US" b="1" dirty="0">
                <a:cs typeface="Calibri"/>
              </a:rPr>
              <a:t>Adriana </a:t>
            </a:r>
            <a:r>
              <a:rPr lang="en-US" b="1" dirty="0" err="1">
                <a:cs typeface="Calibri"/>
              </a:rPr>
              <a:t>Pinho</a:t>
            </a:r>
            <a:r>
              <a:rPr lang="en-US" b="1" dirty="0">
                <a:cs typeface="Calibri"/>
              </a:rPr>
              <a:t> PG38329</a:t>
            </a:r>
          </a:p>
          <a:p>
            <a:r>
              <a:rPr lang="en-US" b="1">
                <a:cs typeface="Calibri"/>
              </a:rPr>
              <a:t>Mara Fernandes PG38576</a:t>
            </a:r>
          </a:p>
          <a:p>
            <a:r>
              <a:rPr lang="en-US" b="1" dirty="0">
                <a:cs typeface="Calibri"/>
              </a:rPr>
              <a:t>Beatriz Teixeira PG38896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70E30E-6112-4019-BF05-6D7F7816DEEC}"/>
              </a:ext>
            </a:extLst>
          </p:cNvPr>
          <p:cNvSpPr txBox="1"/>
          <p:nvPr/>
        </p:nvSpPr>
        <p:spPr>
          <a:xfrm>
            <a:off x="2438399" y="2361995"/>
            <a:ext cx="7315199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pt-PT" sz="3200" b="1" dirty="0"/>
              <a:t>PROJETO INTEGRADO 2</a:t>
            </a:r>
          </a:p>
          <a:p>
            <a:pPr algn="ctr"/>
            <a:r>
              <a:rPr lang="pt-PT" sz="4000" b="1" dirty="0">
                <a:solidFill>
                  <a:schemeClr val="accent1"/>
                </a:solidFill>
                <a:cs typeface="Calibri"/>
              </a:rPr>
              <a:t>Otimização no Retalho de moda</a:t>
            </a:r>
            <a:endParaRPr lang="pt-PT" sz="4000" dirty="0">
              <a:solidFill>
                <a:schemeClr val="accent1"/>
              </a:solidFill>
              <a:cs typeface="Calibri"/>
            </a:endParaRPr>
          </a:p>
          <a:p>
            <a:pPr algn="ctr"/>
            <a:endParaRPr lang="pt-PT" sz="2800" b="1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F5FE97-6071-0E47-86D1-2E59DAB6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1" y="4084206"/>
            <a:ext cx="3469306" cy="24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A6967-4888-4D11-AA61-43F2ECCF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008" y="629266"/>
            <a:ext cx="6903720" cy="1676603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chemeClr val="accent1"/>
                </a:solidFill>
              </a:rPr>
              <a:t>Parte III: Escoamento Final dos Produtos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8DA1F7-243F-4238-B2E5-D9BC0A53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A7FC5E3B-10AB-47E5-A8FC-14E8B42CE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131819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Euro">
            <a:extLst>
              <a:ext uri="{FF2B5EF4-FFF2-40B4-BE49-F238E27FC236}">
                <a16:creationId xmlns:a16="http://schemas.microsoft.com/office/drawing/2014/main" id="{8748693F-9EC8-4DC4-AC42-E3F48D21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155" y="803049"/>
            <a:ext cx="1635351" cy="1635351"/>
          </a:xfrm>
          <a:prstGeom prst="rect">
            <a:avLst/>
          </a:prstGeom>
          <a:effectLst/>
        </p:spPr>
      </p:pic>
      <p:pic>
        <p:nvPicPr>
          <p:cNvPr id="8" name="Graphic 8" descr="Saco de compras">
            <a:extLst>
              <a:ext uri="{FF2B5EF4-FFF2-40B4-BE49-F238E27FC236}">
                <a16:creationId xmlns:a16="http://schemas.microsoft.com/office/drawing/2014/main" id="{9941226E-7BE6-4D59-9BEF-34AA68744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6723" y="2558128"/>
            <a:ext cx="1594214" cy="1594214"/>
          </a:xfrm>
          <a:prstGeom prst="rect">
            <a:avLst/>
          </a:prstGeom>
        </p:spPr>
      </p:pic>
      <p:pic>
        <p:nvPicPr>
          <p:cNvPr id="6" name="Graphic 6" descr="Moedas">
            <a:extLst>
              <a:ext uri="{FF2B5EF4-FFF2-40B4-BE49-F238E27FC236}">
                <a16:creationId xmlns:a16="http://schemas.microsoft.com/office/drawing/2014/main" id="{5A3C578D-DA7C-4D32-9BA8-BD5C8DEAE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563" y="4313208"/>
            <a:ext cx="1586535" cy="158653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01EAAC-0B3D-458B-B386-CCCEEEF4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7" y="2438400"/>
            <a:ext cx="6903721" cy="3785419"/>
          </a:xfrm>
        </p:spPr>
        <p:txBody>
          <a:bodyPr>
            <a:normAutofit/>
          </a:bodyPr>
          <a:lstStyle/>
          <a:p>
            <a:r>
              <a:rPr lang="pt-PT" sz="2000" dirty="0"/>
              <a:t>Encontrar uma estratégia de escoar os produtos, assegurando as vendas nas lojas e gerindo as promoções</a:t>
            </a:r>
          </a:p>
          <a:p>
            <a:r>
              <a:rPr lang="pt-PT" sz="2000" dirty="0"/>
              <a:t>Quais os artigos a serem retirados das lojas</a:t>
            </a:r>
          </a:p>
          <a:p>
            <a:pPr lvl="1"/>
            <a:r>
              <a:rPr lang="pt-PT" sz="2000" dirty="0"/>
              <a:t>Artigos com desconto</a:t>
            </a:r>
          </a:p>
          <a:p>
            <a:pPr lvl="1"/>
            <a:r>
              <a:rPr lang="pt-PT" sz="2000" dirty="0"/>
              <a:t>Artigos a transferir entre lojas</a:t>
            </a:r>
          </a:p>
        </p:txBody>
      </p:sp>
    </p:spTree>
    <p:extLst>
      <p:ext uri="{BB962C8B-B14F-4D97-AF65-F5344CB8AC3E}">
        <p14:creationId xmlns:p14="http://schemas.microsoft.com/office/powerpoint/2010/main" val="385016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27081-2466-45B6-BCF7-9FA16658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Outras considerações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4177E1-E4DB-47FB-B368-3B5F22E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690687"/>
            <a:ext cx="4781068" cy="42740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sz="2000" dirty="0"/>
              <a:t>Análise de Sistemas: Reenviar os produtos do armazém central ou troca entre lojas?</a:t>
            </a:r>
          </a:p>
          <a:p>
            <a:endParaRPr lang="pt-PT" sz="2000" dirty="0"/>
          </a:p>
          <a:p>
            <a:r>
              <a:rPr lang="pt-PT" sz="2000" dirty="0"/>
              <a:t>MMD: Estudar qual dos dois tipos de envio de produtos seria o melhor </a:t>
            </a:r>
          </a:p>
          <a:p>
            <a:pPr lvl="1"/>
            <a:r>
              <a:rPr lang="pt-PT" sz="1600" dirty="0"/>
              <a:t>Frota própria ou empresa subcontratada?</a:t>
            </a:r>
          </a:p>
          <a:p>
            <a:endParaRPr lang="pt-PT" sz="2000" dirty="0"/>
          </a:p>
          <a:p>
            <a:r>
              <a:rPr lang="pt-PT" sz="2000" dirty="0"/>
              <a:t>Desenvolvimento de análise de requisitos </a:t>
            </a:r>
            <a:endParaRPr lang="pt-PT" sz="2000" dirty="0">
              <a:cs typeface="Calibri"/>
            </a:endParaRPr>
          </a:p>
          <a:p>
            <a:pPr lvl="1"/>
            <a:r>
              <a:rPr lang="pt-PT" sz="2000" dirty="0"/>
              <a:t>Desenvolvimento de vários modelos </a:t>
            </a:r>
            <a:endParaRPr lang="pt-PT" sz="2000" dirty="0">
              <a:cs typeface="Calibri"/>
            </a:endParaRPr>
          </a:p>
          <a:p>
            <a:pPr lvl="2"/>
            <a:r>
              <a:rPr lang="pt-PT" dirty="0"/>
              <a:t>Diagramas de Use Case</a:t>
            </a:r>
            <a:endParaRPr lang="pt-PT" dirty="0">
              <a:cs typeface="Calibri"/>
            </a:endParaRPr>
          </a:p>
          <a:p>
            <a:pPr lvl="2"/>
            <a:r>
              <a:rPr lang="pt-PT" dirty="0"/>
              <a:t>Modelos de domínio</a:t>
            </a:r>
            <a:endParaRPr lang="pt-PT" dirty="0">
              <a:cs typeface="Calibri"/>
            </a:endParaRPr>
          </a:p>
          <a:p>
            <a:pPr marL="914400" lvl="2" indent="0">
              <a:buNone/>
            </a:pPr>
            <a:endParaRPr lang="pt-PT" dirty="0">
              <a:cs typeface="Calibri"/>
            </a:endParaRPr>
          </a:p>
          <a:p>
            <a:r>
              <a:rPr lang="pt-PT" sz="2000" dirty="0"/>
              <a:t>Gestão do Projeto com o auxílio do software Project Professional e do  WBS </a:t>
            </a:r>
            <a:r>
              <a:rPr lang="pt-PT" sz="2000" dirty="0" err="1"/>
              <a:t>Tool</a:t>
            </a:r>
            <a:endParaRPr lang="pt-PT" sz="2000" dirty="0">
              <a:cs typeface="Calibri"/>
            </a:endParaRPr>
          </a:p>
        </p:txBody>
      </p:sp>
      <p:pic>
        <p:nvPicPr>
          <p:cNvPr id="4" name="Picture 4" descr="Uma imagem com gráficos de vetor&#10;&#10;Descrição gerada com confiança alta">
            <a:extLst>
              <a:ext uri="{FF2B5EF4-FFF2-40B4-BE49-F238E27FC236}">
                <a16:creationId xmlns:a16="http://schemas.microsoft.com/office/drawing/2014/main" id="{280A937F-4A51-4C52-95E9-003B24A00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42" b="2"/>
          <a:stretch/>
        </p:blipFill>
        <p:spPr>
          <a:xfrm>
            <a:off x="5301572" y="1690687"/>
            <a:ext cx="6235107" cy="42740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0174D3-A6AE-6645-A336-340227944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694" y="151532"/>
            <a:ext cx="1691306" cy="12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7FF2-F56E-48BC-895C-FE063B0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1"/>
                </a:solidFill>
                <a:cs typeface="Calibri Light"/>
              </a:rPr>
              <a:t>Gestão do Projeto - WBS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7B98EA8-A2F4-4A9C-B432-ABDFEEE0A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1" y="1825331"/>
            <a:ext cx="9747676" cy="4161105"/>
          </a:xfrm>
        </p:spPr>
      </p:pic>
    </p:spTree>
    <p:extLst>
      <p:ext uri="{BB962C8B-B14F-4D97-AF65-F5344CB8AC3E}">
        <p14:creationId xmlns:p14="http://schemas.microsoft.com/office/powerpoint/2010/main" val="400657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E6F3-1996-475B-8948-7653B512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1"/>
                </a:solidFill>
                <a:cs typeface="Calibri Light"/>
              </a:rPr>
              <a:t>Gestão do Projeto</a:t>
            </a:r>
            <a:endParaRPr lang="pt-PT" dirty="0"/>
          </a:p>
        </p:txBody>
      </p:sp>
      <p:pic>
        <p:nvPicPr>
          <p:cNvPr id="19" name="Marcador de Posição de Conteúdo 18">
            <a:extLst>
              <a:ext uri="{FF2B5EF4-FFF2-40B4-BE49-F238E27FC236}">
                <a16:creationId xmlns:a16="http://schemas.microsoft.com/office/drawing/2014/main" id="{5BFA8B81-2BB8-4CD5-B213-D5E25D2B0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9" y="1491175"/>
            <a:ext cx="10443481" cy="5001700"/>
          </a:xfrm>
        </p:spPr>
      </p:pic>
    </p:spTree>
    <p:extLst>
      <p:ext uri="{BB962C8B-B14F-4D97-AF65-F5344CB8AC3E}">
        <p14:creationId xmlns:p14="http://schemas.microsoft.com/office/powerpoint/2010/main" val="229613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597EE77-4165-F740-93F6-8A6B95401DE8}"/>
              </a:ext>
            </a:extLst>
          </p:cNvPr>
          <p:cNvSpPr txBox="1"/>
          <p:nvPr/>
        </p:nvSpPr>
        <p:spPr>
          <a:xfrm>
            <a:off x="3205745" y="282357"/>
            <a:ext cx="814051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000" b="1"/>
              <a:t>Mestrado em Engenharia de Sistemas UC de Projeto Integrado 2</a:t>
            </a:r>
            <a:endParaRPr lang="pt-PT" b="1"/>
          </a:p>
          <a:p>
            <a:r>
              <a:rPr lang="pt-PT" sz="2000" b="1"/>
              <a:t>1.º Ano 2.º Semestre; </a:t>
            </a:r>
            <a:endParaRPr lang="pt-PT" b="1"/>
          </a:p>
          <a:p>
            <a:r>
              <a:rPr lang="pt-PT" sz="2000" b="1"/>
              <a:t>Ano letivo 2018/2019</a:t>
            </a:r>
            <a:endParaRPr lang="pt-PT" b="1">
              <a:cs typeface="Calibri"/>
            </a:endParaRPr>
          </a:p>
          <a:p>
            <a:pPr algn="ctr"/>
            <a:endParaRPr lang="pt-PT" sz="2000" b="1"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D6C76A-7BB9-1448-8DD6-136E91B6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79" y="392656"/>
            <a:ext cx="2806700" cy="1879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36A9B2-7F04-4291-8023-ED8A5CFABAF9}"/>
              </a:ext>
            </a:extLst>
          </p:cNvPr>
          <p:cNvSpPr txBox="1"/>
          <p:nvPr/>
        </p:nvSpPr>
        <p:spPr>
          <a:xfrm>
            <a:off x="2170206" y="2508026"/>
            <a:ext cx="838493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PT" sz="48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C43CF-652A-414F-99EB-C02CEDFD3E4D}"/>
              </a:ext>
            </a:extLst>
          </p:cNvPr>
          <p:cNvSpPr txBox="1"/>
          <p:nvPr/>
        </p:nvSpPr>
        <p:spPr>
          <a:xfrm>
            <a:off x="590586" y="4050031"/>
            <a:ext cx="418461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Grupo :</a:t>
            </a:r>
          </a:p>
          <a:p>
            <a:r>
              <a:rPr lang="en-US" b="1" dirty="0" err="1">
                <a:cs typeface="Calibri"/>
              </a:rPr>
              <a:t>Márcia</a:t>
            </a:r>
            <a:r>
              <a:rPr lang="en-US" b="1" dirty="0">
                <a:cs typeface="Calibri"/>
              </a:rPr>
              <a:t> Costa A67672</a:t>
            </a:r>
          </a:p>
          <a:p>
            <a:r>
              <a:rPr lang="en-US" b="1" dirty="0">
                <a:cs typeface="Calibri"/>
              </a:rPr>
              <a:t>Célia Figueiredo A67637 </a:t>
            </a:r>
          </a:p>
          <a:p>
            <a:r>
              <a:rPr lang="en-US" b="1" dirty="0">
                <a:cs typeface="Calibri"/>
              </a:rPr>
              <a:t>Ana Margarida </a:t>
            </a:r>
            <a:r>
              <a:rPr lang="en-US" b="1" dirty="0" err="1">
                <a:cs typeface="Calibri"/>
              </a:rPr>
              <a:t>Rolim</a:t>
            </a:r>
            <a:r>
              <a:rPr lang="en-US" b="1" dirty="0">
                <a:cs typeface="Calibri"/>
              </a:rPr>
              <a:t> PG38332</a:t>
            </a:r>
          </a:p>
          <a:p>
            <a:r>
              <a:rPr lang="en-US" b="1" dirty="0">
                <a:cs typeface="Calibri"/>
              </a:rPr>
              <a:t>Daniel Sousa PG37112</a:t>
            </a:r>
          </a:p>
          <a:p>
            <a:r>
              <a:rPr lang="en-US" b="1" dirty="0">
                <a:cs typeface="Calibri"/>
              </a:rPr>
              <a:t>Adriana </a:t>
            </a:r>
            <a:r>
              <a:rPr lang="en-US" b="1" dirty="0" err="1">
                <a:cs typeface="Calibri"/>
              </a:rPr>
              <a:t>Pinho</a:t>
            </a:r>
            <a:r>
              <a:rPr lang="en-US" b="1" dirty="0">
                <a:cs typeface="Calibri"/>
              </a:rPr>
              <a:t> PG38329</a:t>
            </a:r>
          </a:p>
          <a:p>
            <a:r>
              <a:rPr lang="en-US" b="1" dirty="0">
                <a:cs typeface="Calibri"/>
              </a:rPr>
              <a:t>Mara Fernandes PGXXXXXX</a:t>
            </a:r>
          </a:p>
          <a:p>
            <a:r>
              <a:rPr lang="en-US" b="1" dirty="0">
                <a:cs typeface="Calibri"/>
              </a:rPr>
              <a:t>Beatriz Teixeira PGXXXXXX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70E30E-6112-4019-BF05-6D7F7816DEEC}"/>
              </a:ext>
            </a:extLst>
          </p:cNvPr>
          <p:cNvSpPr txBox="1"/>
          <p:nvPr/>
        </p:nvSpPr>
        <p:spPr>
          <a:xfrm>
            <a:off x="3014038" y="2170431"/>
            <a:ext cx="7315199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pt-PT" sz="3200" b="1" dirty="0"/>
              <a:t>PROJETO INTEGRADO 2</a:t>
            </a:r>
          </a:p>
          <a:p>
            <a:pPr algn="ctr"/>
            <a:r>
              <a:rPr lang="pt-PT" sz="4000" b="1" dirty="0">
                <a:solidFill>
                  <a:schemeClr val="accent1"/>
                </a:solidFill>
                <a:cs typeface="Calibri"/>
              </a:rPr>
              <a:t>Otimização no Retalho de moda</a:t>
            </a:r>
            <a:endParaRPr lang="pt-PT" sz="4000" dirty="0">
              <a:solidFill>
                <a:schemeClr val="accent1"/>
              </a:solidFill>
              <a:cs typeface="Calibri"/>
            </a:endParaRPr>
          </a:p>
          <a:p>
            <a:pPr algn="ctr"/>
            <a:endParaRPr lang="pt-PT" sz="2800" b="1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A3E947-470E-854D-A11B-92E942705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45" y="3790377"/>
            <a:ext cx="4029134" cy="28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2C6DF-DEF2-480F-9132-EA38A239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1"/>
                </a:solidFill>
              </a:rPr>
              <a:t>Conteúdo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9C580C-78A3-4CDF-9A6E-2F0C03C3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b="1" dirty="0">
                <a:latin typeface="Calibri Light"/>
                <a:cs typeface="Calibri Light"/>
              </a:rPr>
              <a:t>Enquadramento</a:t>
            </a:r>
          </a:p>
          <a:p>
            <a:r>
              <a:rPr lang="pt-PT" sz="2400" b="1" dirty="0">
                <a:latin typeface="Calibri Light"/>
                <a:cs typeface="Calibri Light"/>
              </a:rPr>
              <a:t>Apresentação caso estudo</a:t>
            </a:r>
          </a:p>
          <a:p>
            <a:r>
              <a:rPr lang="pt-PT" sz="2400" b="1" dirty="0">
                <a:latin typeface="Calibri Light"/>
                <a:cs typeface="Calibri Light"/>
              </a:rPr>
              <a:t>Seleção de 2 artigos da Zara </a:t>
            </a:r>
            <a:r>
              <a:rPr lang="pt-PT" sz="2400" b="1" dirty="0" err="1">
                <a:latin typeface="Calibri Light"/>
                <a:cs typeface="Calibri Light"/>
              </a:rPr>
              <a:t>Kids</a:t>
            </a:r>
            <a:r>
              <a:rPr lang="pt-PT" sz="2400" b="1" dirty="0">
                <a:latin typeface="Calibri Light"/>
                <a:cs typeface="Calibri Light"/>
              </a:rPr>
              <a:t> - Procura elevada</a:t>
            </a:r>
          </a:p>
          <a:p>
            <a:r>
              <a:rPr lang="pt-PT" sz="2400" b="1" dirty="0">
                <a:latin typeface="Calibri Light"/>
                <a:cs typeface="Calibri Light"/>
              </a:rPr>
              <a:t>Seleção de 1 artigos da Zara </a:t>
            </a:r>
            <a:r>
              <a:rPr lang="pt-PT" sz="2400" b="1" dirty="0" err="1">
                <a:latin typeface="Calibri Light"/>
                <a:cs typeface="Calibri Light"/>
              </a:rPr>
              <a:t>Kids</a:t>
            </a:r>
            <a:r>
              <a:rPr lang="pt-PT" sz="2400" b="1" dirty="0">
                <a:latin typeface="Calibri Light"/>
                <a:cs typeface="Calibri Light"/>
              </a:rPr>
              <a:t> - Procura média</a:t>
            </a:r>
          </a:p>
          <a:p>
            <a:r>
              <a:rPr lang="pt-PT" sz="2400" b="1" dirty="0">
                <a:latin typeface="Calibri Light"/>
                <a:cs typeface="Calibri Light"/>
              </a:rPr>
              <a:t>Seleção de 2 artigos da Zara </a:t>
            </a:r>
            <a:r>
              <a:rPr lang="pt-PT" sz="2400" b="1" dirty="0" err="1">
                <a:latin typeface="Calibri Light"/>
                <a:cs typeface="Calibri Light"/>
              </a:rPr>
              <a:t>Kids</a:t>
            </a:r>
            <a:r>
              <a:rPr lang="pt-PT" sz="2400" b="1" dirty="0">
                <a:latin typeface="Calibri Light"/>
                <a:cs typeface="Calibri Light"/>
              </a:rPr>
              <a:t> - Procura baixa</a:t>
            </a:r>
          </a:p>
          <a:p>
            <a:r>
              <a:rPr lang="pt-PT" sz="2400" b="1" dirty="0">
                <a:latin typeface="Calibri Light"/>
                <a:cs typeface="Calibri Light"/>
              </a:rPr>
              <a:t>Parte I: 1º envio</a:t>
            </a:r>
          </a:p>
          <a:p>
            <a:r>
              <a:rPr lang="pt-PT" sz="2400" b="1" dirty="0">
                <a:latin typeface="Calibri Light"/>
                <a:cs typeface="Calibri Light"/>
              </a:rPr>
              <a:t>Parte II:</a:t>
            </a:r>
            <a:r>
              <a:rPr lang="pt-PT" sz="2400" b="1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lang="pt-PT" sz="2400" b="1" dirty="0">
                <a:latin typeface="Calibri Light"/>
                <a:cs typeface="Calibri Light"/>
              </a:rPr>
              <a:t>Reposição de Stocks</a:t>
            </a:r>
          </a:p>
          <a:p>
            <a:r>
              <a:rPr lang="pt-PT" sz="2400" b="1" dirty="0">
                <a:latin typeface="Calibri Light"/>
                <a:cs typeface="Calibri Light"/>
              </a:rPr>
              <a:t>Parte III: Escoamento final de produtos</a:t>
            </a:r>
          </a:p>
          <a:p>
            <a:r>
              <a:rPr lang="pt-PT" sz="2400" b="1" dirty="0">
                <a:latin typeface="Calibri Light"/>
                <a:cs typeface="Calibri Light"/>
              </a:rPr>
              <a:t>Outras considerações</a:t>
            </a:r>
          </a:p>
          <a:p>
            <a:endParaRPr lang="pt-PT">
              <a:latin typeface="Calibri Light"/>
              <a:cs typeface="Calibri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77A3B1-493E-ED4F-8190-8ADD1E7EA1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193028"/>
            <a:ext cx="2419440" cy="17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5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BA82-33C3-4FE7-9BA1-3C09F071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34" y="490787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Objetivos do problema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D48EA1AD-D56A-44A6-848D-9D8F8A169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291112"/>
              </p:ext>
            </p:extLst>
          </p:nvPr>
        </p:nvGraphicFramePr>
        <p:xfrm>
          <a:off x="1407254" y="2236162"/>
          <a:ext cx="10451592" cy="448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A7CDEF9D-366F-A34B-81C3-B920181957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20" y="138223"/>
            <a:ext cx="1691306" cy="12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3542-CF22-463F-9E10-CD104925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8760" cy="1212315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</a:rPr>
              <a:t>Apresentação do Caso de Estudo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849875-37F4-46FA-A870-36B4C115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106581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0A87DE-64FE-4908-80CD-A51AD816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0" y="1873473"/>
            <a:ext cx="7598134" cy="35492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000" dirty="0"/>
          </a:p>
          <a:p>
            <a:r>
              <a:rPr lang="pt-PT" sz="2000" dirty="0">
                <a:cs typeface="Calibri"/>
              </a:rPr>
              <a:t>Inspiração nas lojas Zara </a:t>
            </a:r>
            <a:r>
              <a:rPr lang="pt-PT" sz="2000" dirty="0" err="1">
                <a:cs typeface="Calibri"/>
              </a:rPr>
              <a:t>kids</a:t>
            </a:r>
          </a:p>
          <a:p>
            <a:r>
              <a:rPr lang="pt-PT" sz="2000" b="1" dirty="0"/>
              <a:t>30 lojas</a:t>
            </a:r>
            <a:r>
              <a:rPr lang="pt-PT" sz="2000" dirty="0"/>
              <a:t> da cadeia de lojas </a:t>
            </a:r>
            <a:r>
              <a:rPr lang="pt-PT" sz="2000" b="1" err="1"/>
              <a:t>ZaraMes</a:t>
            </a:r>
            <a:r>
              <a:rPr lang="pt-PT" sz="2000" b="1" dirty="0"/>
              <a:t> </a:t>
            </a:r>
            <a:r>
              <a:rPr lang="pt-PT" sz="2000" dirty="0"/>
              <a:t>do </a:t>
            </a:r>
            <a:r>
              <a:rPr lang="pt-PT" sz="2000" b="1" dirty="0"/>
              <a:t>grupo </a:t>
            </a:r>
            <a:r>
              <a:rPr lang="pt-PT" sz="2000" b="1" err="1"/>
              <a:t>IndiMex</a:t>
            </a:r>
            <a:endParaRPr lang="pt-PT" sz="2000" b="1"/>
          </a:p>
          <a:p>
            <a:r>
              <a:rPr lang="pt-PT" sz="2000" b="1" dirty="0"/>
              <a:t>5 produtos</a:t>
            </a:r>
            <a:r>
              <a:rPr lang="pt-PT" sz="2000" dirty="0"/>
              <a:t> de uma nova coleção</a:t>
            </a:r>
          </a:p>
          <a:p>
            <a:r>
              <a:rPr lang="pt-PT" sz="2000" b="1" dirty="0"/>
              <a:t>1 centro de distribuição</a:t>
            </a:r>
            <a:r>
              <a:rPr lang="pt-PT" sz="2000" dirty="0"/>
              <a:t> situado em Espanha</a:t>
            </a:r>
          </a:p>
          <a:p>
            <a:r>
              <a:rPr lang="pt-PT" sz="2000" dirty="0"/>
              <a:t>Consideração do número de clientes a entrar nas diversas lojas</a:t>
            </a:r>
          </a:p>
          <a:p>
            <a:r>
              <a:rPr lang="pt-PT" sz="2000" dirty="0"/>
              <a:t>Probabilidade de determinado produto ser vendido</a:t>
            </a:r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</p:txBody>
      </p:sp>
      <p:pic>
        <p:nvPicPr>
          <p:cNvPr id="16" name="Gráfico 15" descr="Vestido">
            <a:extLst>
              <a:ext uri="{FF2B5EF4-FFF2-40B4-BE49-F238E27FC236}">
                <a16:creationId xmlns:a16="http://schemas.microsoft.com/office/drawing/2014/main" id="{737D3F5C-E0AB-4E42-9DF3-764429DC0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9768" y="2200123"/>
            <a:ext cx="1380744" cy="1380744"/>
          </a:xfrm>
          <a:prstGeom prst="rect">
            <a:avLst/>
          </a:prstGeom>
        </p:spPr>
      </p:pic>
      <p:pic>
        <p:nvPicPr>
          <p:cNvPr id="11" name="Gráfico 10" descr="Camisa">
            <a:extLst>
              <a:ext uri="{FF2B5EF4-FFF2-40B4-BE49-F238E27FC236}">
                <a16:creationId xmlns:a16="http://schemas.microsoft.com/office/drawing/2014/main" id="{32BB658C-08B0-4F3E-9736-F607EEF49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216" y="2139194"/>
            <a:ext cx="1380744" cy="1380744"/>
          </a:xfrm>
          <a:prstGeom prst="rect">
            <a:avLst/>
          </a:prstGeom>
        </p:spPr>
      </p:pic>
      <p:pic>
        <p:nvPicPr>
          <p:cNvPr id="18" name="Gráfico 17" descr="Sapato de salto alto">
            <a:extLst>
              <a:ext uri="{FF2B5EF4-FFF2-40B4-BE49-F238E27FC236}">
                <a16:creationId xmlns:a16="http://schemas.microsoft.com/office/drawing/2014/main" id="{7E9B0772-820A-494C-AF03-38C36C7A6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4719" y="4041994"/>
            <a:ext cx="1380744" cy="1380744"/>
          </a:xfrm>
          <a:prstGeom prst="rect">
            <a:avLst/>
          </a:prstGeom>
        </p:spPr>
      </p:pic>
      <p:pic>
        <p:nvPicPr>
          <p:cNvPr id="14" name="Gráfico 13" descr="Meia">
            <a:extLst>
              <a:ext uri="{FF2B5EF4-FFF2-40B4-BE49-F238E27FC236}">
                <a16:creationId xmlns:a16="http://schemas.microsoft.com/office/drawing/2014/main" id="{6A2E4962-F7CE-4EB3-8E2C-D0AE5C4B5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6216" y="4041994"/>
            <a:ext cx="1380744" cy="13807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C68BA4-D476-8F49-AF43-43F77507CD6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361" y="128943"/>
            <a:ext cx="1691306" cy="12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3542-CF22-463F-9E10-CD104925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6" y="-123705"/>
            <a:ext cx="10515600" cy="1325563"/>
          </a:xfrm>
        </p:spPr>
        <p:txBody>
          <a:bodyPr anchor="b">
            <a:normAutofit/>
          </a:bodyPr>
          <a:lstStyle/>
          <a:p>
            <a:r>
              <a:rPr lang="pt-PT" sz="4000" b="1">
                <a:solidFill>
                  <a:schemeClr val="accent1"/>
                </a:solidFill>
                <a:ea typeface="+mj-lt"/>
                <a:cs typeface="+mj-lt"/>
              </a:rPr>
              <a:t>Seleção de 5 artigos da Zara Kids - Procura elevada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A938CF-82CB-4619-ACE7-1DBD22BF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cap="all" dirty="0">
                <a:cs typeface="Calibri"/>
              </a:rPr>
              <a:t>BLAZER DE FATO FANTASIA</a:t>
            </a:r>
            <a:endParaRPr lang="pt-PT" sz="1800"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222222"/>
                </a:solidFill>
                <a:cs typeface="Calibri"/>
              </a:rPr>
              <a:t>45,95 EUR</a:t>
            </a:r>
            <a:endParaRPr lang="pt-PT" sz="1800">
              <a:cs typeface="Calibri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0A87DE-64FE-4908-80CD-A51AD816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sz="2400" b="1" dirty="0"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Blazer de </a:t>
            </a:r>
            <a:r>
              <a:rPr lang="en-US" sz="1800">
                <a:solidFill>
                  <a:srgbClr val="222222"/>
                </a:solidFill>
                <a:ea typeface="+mn-lt"/>
                <a:cs typeface="+mn-lt"/>
              </a:rPr>
              <a:t>fato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 com </a:t>
            </a:r>
            <a:r>
              <a:rPr lang="en-US" sz="1800">
                <a:solidFill>
                  <a:srgbClr val="222222"/>
                </a:solidFill>
                <a:ea typeface="+mn-lt"/>
                <a:cs typeface="+mn-lt"/>
              </a:rPr>
              <a:t>decote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1800">
                <a:solidFill>
                  <a:srgbClr val="222222"/>
                </a:solidFill>
                <a:ea typeface="+mn-lt"/>
                <a:cs typeface="+mn-lt"/>
              </a:rPr>
              <a:t>em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 v com abas e manga </a:t>
            </a:r>
            <a:r>
              <a:rPr lang="en-US" sz="1800">
                <a:solidFill>
                  <a:srgbClr val="222222"/>
                </a:solidFill>
                <a:ea typeface="+mn-lt"/>
                <a:cs typeface="+mn-lt"/>
              </a:rPr>
              <a:t>comprida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. </a:t>
            </a:r>
            <a:r>
              <a:rPr lang="en-US" sz="1800">
                <a:solidFill>
                  <a:srgbClr val="222222"/>
                </a:solidFill>
                <a:ea typeface="+mn-lt"/>
                <a:cs typeface="+mn-lt"/>
              </a:rPr>
              <a:t>Fecho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 de </a:t>
            </a:r>
            <a:r>
              <a:rPr lang="en-US" sz="1800">
                <a:solidFill>
                  <a:srgbClr val="222222"/>
                </a:solidFill>
                <a:ea typeface="+mn-lt"/>
                <a:cs typeface="+mn-lt"/>
              </a:rPr>
              <a:t>botões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frontal e </a:t>
            </a:r>
            <a:r>
              <a:rPr lang="en-US" sz="1800">
                <a:solidFill>
                  <a:srgbClr val="222222"/>
                </a:solidFill>
                <a:ea typeface="+mn-lt"/>
                <a:cs typeface="+mn-lt"/>
              </a:rPr>
              <a:t>bolsos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1800">
                <a:solidFill>
                  <a:srgbClr val="222222"/>
                </a:solidFill>
                <a:ea typeface="+mn-lt"/>
                <a:cs typeface="+mn-lt"/>
              </a:rPr>
              <a:t>à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1800">
                <a:solidFill>
                  <a:srgbClr val="222222"/>
                </a:solidFill>
                <a:ea typeface="+mn-lt"/>
                <a:cs typeface="+mn-lt"/>
              </a:rPr>
              <a:t>frente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 de placket.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222222"/>
              </a:solidFill>
              <a:ea typeface="+mn-lt"/>
              <a:cs typeface="+mn-lt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pt-PT" sz="1800" b="1" cap="all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ea typeface="+mn-lt"/>
              <a:cs typeface="+mn-lt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endParaRPr lang="pt-PT" sz="2000" dirty="0">
              <a:cs typeface="Calibri" panose="020F0502020204030204"/>
            </a:endParaRPr>
          </a:p>
          <a:p>
            <a:endParaRPr lang="pt-PT" sz="2000" dirty="0">
              <a:cs typeface="Calibri" panose="020F0502020204030204"/>
            </a:endParaRPr>
          </a:p>
          <a:p>
            <a:endParaRPr lang="pt-PT" sz="2000" dirty="0">
              <a:cs typeface="Calibri" panose="020F0502020204030204"/>
            </a:endParaRPr>
          </a:p>
          <a:p>
            <a:endParaRPr lang="pt-PT" sz="2000" dirty="0">
              <a:cs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08D413-30EF-4EE5-A29E-18FBEFC9D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PT" sz="1800" cap="all">
                <a:cs typeface="Calibri"/>
              </a:rPr>
              <a:t>MACACÃO DE LINHO COM ABERTURA E BOTÕES</a:t>
            </a:r>
            <a:endParaRPr lang="pt-PT" sz="1800"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PT" sz="1800" cap="all">
                <a:cs typeface="Calibri"/>
              </a:rPr>
              <a:t>22,95 EUR</a:t>
            </a:r>
            <a:endParaRPr lang="pt-PT" sz="1800"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6281ADC-2FFC-4C85-94B3-A6A4E8333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pt-PT" cap="all" dirty="0">
              <a:cs typeface="Calibri"/>
            </a:endParaRPr>
          </a:p>
          <a:p>
            <a:pPr marL="285750" indent="-285750" fontAlgn="base">
              <a:lnSpc>
                <a:spcPct val="110000"/>
              </a:lnSpc>
              <a:spcBef>
                <a:spcPts val="0"/>
              </a:spcBef>
            </a:pPr>
            <a:r>
              <a:rPr lang="pt-PT" sz="1800" dirty="0">
                <a:solidFill>
                  <a:srgbClr val="222222"/>
                </a:solidFill>
                <a:ea typeface="+mn-lt"/>
                <a:cs typeface="+mn-lt"/>
              </a:rPr>
              <a:t>Macacão de linho com decote redondo e suspensórios. Fecho de correr nas costas e pormenor de abertura na cintura com aplique de botões.</a:t>
            </a:r>
          </a:p>
          <a:p>
            <a:pPr marL="0" indent="0" fontAlgn="base">
              <a:buNone/>
            </a:pPr>
            <a:br>
              <a:rPr lang="pt-PT" dirty="0"/>
            </a:br>
            <a:endParaRPr lang="pt-PT" dirty="0"/>
          </a:p>
          <a:p>
            <a:endParaRPr lang="pt-PT" dirty="0"/>
          </a:p>
        </p:txBody>
      </p:sp>
      <p:pic>
        <p:nvPicPr>
          <p:cNvPr id="4" name="Picture 4" descr="Uma imagem com vestuário, fato, céu&#10;&#10;Descrição gerada com confiança muito alta">
            <a:extLst>
              <a:ext uri="{FF2B5EF4-FFF2-40B4-BE49-F238E27FC236}">
                <a16:creationId xmlns:a16="http://schemas.microsoft.com/office/drawing/2014/main" id="{3EE2EBAF-F0DC-4C7D-B705-D2D964D3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07"/>
          <a:stretch/>
        </p:blipFill>
        <p:spPr>
          <a:xfrm>
            <a:off x="2452777" y="3764930"/>
            <a:ext cx="2225616" cy="2313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C3BABE-F22A-4678-A81D-5FCD76115063}"/>
              </a:ext>
            </a:extLst>
          </p:cNvPr>
          <p:cNvSpPr txBox="1"/>
          <p:nvPr/>
        </p:nvSpPr>
        <p:spPr>
          <a:xfrm>
            <a:off x="8347494" y="2150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cap="all">
              <a:solidFill>
                <a:srgbClr val="000000"/>
              </a:solidFill>
              <a:latin typeface="inherit"/>
            </a:endParaRPr>
          </a:p>
        </p:txBody>
      </p:sp>
      <p:pic>
        <p:nvPicPr>
          <p:cNvPr id="6" name="Imagem 5" descr="Uma imagem com vestuário, pessoa, céu, interior&#10;&#10;Descrição gerada automaticamente">
            <a:extLst>
              <a:ext uri="{FF2B5EF4-FFF2-40B4-BE49-F238E27FC236}">
                <a16:creationId xmlns:a16="http://schemas.microsoft.com/office/drawing/2014/main" id="{1647CAFC-0D8C-B24E-850D-315C8C041A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03" y="4086310"/>
            <a:ext cx="1189662" cy="19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5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3542-CF22-463F-9E10-CD104925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13" y="256381"/>
            <a:ext cx="10515600" cy="823912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ea typeface="+mj-lt"/>
                <a:cs typeface="+mj-lt"/>
              </a:rPr>
              <a:t>Seleção de 5 artigos da Zara </a:t>
            </a:r>
            <a:r>
              <a:rPr lang="pt-PT" sz="4000" b="1" dirty="0" err="1">
                <a:solidFill>
                  <a:schemeClr val="accent1"/>
                </a:solidFill>
                <a:ea typeface="+mj-lt"/>
                <a:cs typeface="+mj-lt"/>
              </a:rPr>
              <a:t>Kids</a:t>
            </a:r>
            <a:r>
              <a:rPr lang="pt-PT" sz="4000" b="1" dirty="0">
                <a:solidFill>
                  <a:schemeClr val="accent1"/>
                </a:solidFill>
                <a:ea typeface="+mj-lt"/>
                <a:cs typeface="+mj-lt"/>
              </a:rPr>
              <a:t> - Procura média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A938CF-82CB-4619-ACE7-1DBD22BF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5260" y="1526716"/>
            <a:ext cx="5285910" cy="823912"/>
          </a:xfrm>
          <a:ln>
            <a:solidFill>
              <a:schemeClr val="tx2"/>
            </a:solidFill>
          </a:ln>
        </p:spPr>
        <p:txBody>
          <a:bodyPr>
            <a:normAutofit fontScale="85000" lnSpcReduction="20000"/>
          </a:bodyPr>
          <a:lstStyle/>
          <a:p>
            <a:pPr algn="ctr" fontAlgn="base"/>
            <a:r>
              <a:rPr lang="pt-PT" sz="1800" cap="all"/>
              <a:t>VESTIDO PIQUÉ COM FLORES</a:t>
            </a:r>
            <a:endParaRPr lang="pt-PT" sz="1800">
              <a:cs typeface="Calibri"/>
            </a:endParaRPr>
          </a:p>
          <a:p>
            <a:pPr algn="ctr" fontAlgn="base"/>
            <a:r>
              <a:rPr lang="pt-PT" sz="1800"/>
              <a:t>22,95 EUR</a:t>
            </a:r>
            <a:br>
              <a:rPr lang="pt-PT" b="0" dirty="0"/>
            </a:br>
            <a:endParaRPr lang="pt-PT" b="0">
              <a:cs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0A87DE-64FE-4908-80CD-A51AD816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449" y="2550355"/>
            <a:ext cx="5265680" cy="4183596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sz="2400" b="1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pt-PT" sz="1800" dirty="0"/>
              <a:t>Vestido com decote redondo e manga curta. Fecho de botões nas costas e detalhe de pinças à frente. Estampado floral.</a:t>
            </a:r>
            <a:endParaRPr lang="en-US" sz="1800">
              <a:solidFill>
                <a:srgbClr val="222222"/>
              </a:solidFill>
              <a:ea typeface="+mn-lt"/>
              <a:cs typeface="+mn-lt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pt-PT" sz="1800" b="1" cap="all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ea typeface="+mn-lt"/>
              <a:cs typeface="+mn-lt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endParaRPr lang="pt-PT" sz="2000" dirty="0">
              <a:cs typeface="Calibri" panose="020F0502020204030204"/>
            </a:endParaRPr>
          </a:p>
          <a:p>
            <a:endParaRPr lang="pt-PT" sz="2000" dirty="0">
              <a:cs typeface="Calibri" panose="020F0502020204030204"/>
            </a:endParaRPr>
          </a:p>
          <a:p>
            <a:endParaRPr lang="pt-PT" sz="2000" dirty="0">
              <a:cs typeface="Calibri" panose="020F0502020204030204"/>
            </a:endParaRPr>
          </a:p>
          <a:p>
            <a:endParaRPr lang="pt-PT" sz="2000" dirty="0">
              <a:cs typeface="Calibri" panose="020F050202020403020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6281ADC-2FFC-4C85-94B3-A6A4E8333B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pt-PT" cap="all" dirty="0">
              <a:cs typeface="Calibri"/>
            </a:endParaRPr>
          </a:p>
          <a:p>
            <a:pPr marL="285750" indent="-285750" fontAlgn="base">
              <a:lnSpc>
                <a:spcPct val="110000"/>
              </a:lnSpc>
              <a:spcBef>
                <a:spcPts val="0"/>
              </a:spcBef>
            </a:pPr>
            <a:endParaRPr lang="pt-PT" sz="1800" dirty="0">
              <a:solidFill>
                <a:srgbClr val="222222"/>
              </a:solidFill>
              <a:ea typeface="+mn-lt"/>
              <a:cs typeface="+mn-lt"/>
            </a:endParaRPr>
          </a:p>
          <a:p>
            <a:pPr marL="0" indent="0" fontAlgn="base">
              <a:buNone/>
            </a:pPr>
            <a:br>
              <a:rPr lang="pt-PT" dirty="0"/>
            </a:br>
            <a:endParaRPr lang="pt-PT" dirty="0"/>
          </a:p>
          <a:p>
            <a:endParaRPr lang="pt-PT" dirty="0"/>
          </a:p>
        </p:txBody>
      </p:sp>
      <p:pic>
        <p:nvPicPr>
          <p:cNvPr id="8" name="Imagem 7" descr="Uma imagem com vestuário, vestido&#10;&#10;Descrição gerada automaticamente">
            <a:extLst>
              <a:ext uri="{FF2B5EF4-FFF2-40B4-BE49-F238E27FC236}">
                <a16:creationId xmlns:a16="http://schemas.microsoft.com/office/drawing/2014/main" id="{DA71AB5C-F51F-F946-B9DE-F2E17CB5A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60" y="4027998"/>
            <a:ext cx="2108882" cy="25681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B2867CD-B5B7-444D-9D54-F636E878DF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644" y="174018"/>
            <a:ext cx="1526144" cy="10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8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3542-CF22-463F-9E10-CD104925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6" y="-123705"/>
            <a:ext cx="10515600" cy="1325563"/>
          </a:xfrm>
        </p:spPr>
        <p:txBody>
          <a:bodyPr anchor="b">
            <a:normAutofit/>
          </a:bodyPr>
          <a:lstStyle/>
          <a:p>
            <a:r>
              <a:rPr lang="pt-PT" sz="4000" b="1">
                <a:solidFill>
                  <a:schemeClr val="accent1"/>
                </a:solidFill>
                <a:ea typeface="+mj-lt"/>
                <a:cs typeface="+mj-lt"/>
              </a:rPr>
              <a:t>Seleção de 5 artigos da Zara Kids - Procura baixa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A938CF-82CB-4619-ACE7-1DBD22BF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endParaRPr lang="en-US" sz="2000" cap="all">
              <a:cs typeface="Calibri"/>
            </a:endParaRPr>
          </a:p>
          <a:p>
            <a:pPr algn="ctr"/>
            <a:endParaRPr lang="en-US" sz="2000" cap="all">
              <a:cs typeface="Calibri"/>
            </a:endParaRPr>
          </a:p>
          <a:p>
            <a:pPr algn="ctr"/>
            <a:endParaRPr lang="en-US" sz="1800" cap="all">
              <a:ea typeface="+mn-lt"/>
              <a:cs typeface="+mn-lt"/>
            </a:endParaRPr>
          </a:p>
          <a:p>
            <a:pPr algn="ctr"/>
            <a:r>
              <a:rPr lang="en-US" sz="1800" cap="all" dirty="0">
                <a:ea typeface="+mn-lt"/>
                <a:cs typeface="+mn-lt"/>
              </a:rPr>
              <a:t>CALÇÕES BERMUDA NINHO DE ABELHA </a:t>
            </a:r>
            <a:endParaRPr lang="pt-PT" sz="1800" b="0" cap="all" dirty="0">
              <a:ea typeface="+mn-lt"/>
              <a:cs typeface="+mn-lt"/>
            </a:endParaRPr>
          </a:p>
          <a:p>
            <a:pPr algn="ctr"/>
            <a:r>
              <a:rPr lang="en-US" sz="1800" cap="all" dirty="0">
                <a:cs typeface="Calibri"/>
              </a:rPr>
              <a:t>5,95 EUR</a:t>
            </a:r>
            <a:endParaRPr lang="en-US" sz="1800" b="0" cap="all" dirty="0">
              <a:ea typeface="+mn-lt"/>
              <a:cs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0A87DE-64FE-4908-80CD-A51AD816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sz="2400" b="1" dirty="0">
              <a:cs typeface="Calibri"/>
            </a:endParaRPr>
          </a:p>
          <a:p>
            <a:r>
              <a:rPr lang="en-US" sz="1800" dirty="0" err="1">
                <a:ea typeface="+mn-lt"/>
                <a:cs typeface="+mn-lt"/>
              </a:rPr>
              <a:t>Calções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bermuda</a:t>
            </a:r>
            <a:r>
              <a:rPr lang="en-US" sz="1800" dirty="0">
                <a:ea typeface="+mn-lt"/>
                <a:cs typeface="+mn-lt"/>
              </a:rPr>
              <a:t> com </a:t>
            </a:r>
            <a:r>
              <a:rPr lang="en-US" sz="1800" dirty="0" err="1">
                <a:ea typeface="+mn-lt"/>
                <a:cs typeface="+mn-lt"/>
              </a:rPr>
              <a:t>elástico</a:t>
            </a:r>
            <a:r>
              <a:rPr lang="en-US" sz="1800" dirty="0">
                <a:ea typeface="+mn-lt"/>
                <a:cs typeface="+mn-lt"/>
              </a:rPr>
              <a:t> e </a:t>
            </a:r>
            <a:r>
              <a:rPr lang="en-US" sz="1800" dirty="0" err="1">
                <a:ea typeface="+mn-lt"/>
                <a:cs typeface="+mn-lt"/>
              </a:rPr>
              <a:t>aplique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cordões</a:t>
            </a:r>
            <a:r>
              <a:rPr lang="en-US" sz="1800" dirty="0">
                <a:ea typeface="+mn-lt"/>
                <a:cs typeface="+mn-lt"/>
              </a:rPr>
              <a:t>. </a:t>
            </a:r>
            <a:r>
              <a:rPr lang="en-US" sz="1800" dirty="0" err="1">
                <a:ea typeface="+mn-lt"/>
                <a:cs typeface="+mn-lt"/>
              </a:rPr>
              <a:t>Detalhe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ninho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abelha</a:t>
            </a:r>
            <a:r>
              <a:rPr lang="en-US" sz="1800" dirty="0">
                <a:ea typeface="+mn-lt"/>
                <a:cs typeface="+mn-lt"/>
              </a:rPr>
              <a:t> e </a:t>
            </a:r>
            <a:r>
              <a:rPr lang="en-US" sz="1800" dirty="0" err="1">
                <a:ea typeface="+mn-lt"/>
                <a:cs typeface="+mn-lt"/>
              </a:rPr>
              <a:t>acabamento</a:t>
            </a:r>
            <a:r>
              <a:rPr lang="en-US" sz="1800" dirty="0">
                <a:ea typeface="+mn-lt"/>
                <a:cs typeface="+mn-lt"/>
              </a:rPr>
              <a:t> com </a:t>
            </a:r>
            <a:r>
              <a:rPr lang="en-US" sz="1800" dirty="0" err="1">
                <a:ea typeface="+mn-lt"/>
                <a:cs typeface="+mn-lt"/>
              </a:rPr>
              <a:t>bordados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baixo</a:t>
            </a:r>
            <a:r>
              <a:rPr lang="en-US" sz="1800" dirty="0">
                <a:ea typeface="+mn-lt"/>
                <a:cs typeface="+mn-lt"/>
              </a:rPr>
              <a:t> com </a:t>
            </a:r>
            <a:r>
              <a:rPr lang="en-US" sz="1800" dirty="0" err="1">
                <a:ea typeface="+mn-lt"/>
                <a:cs typeface="+mn-lt"/>
              </a:rPr>
              <a:t>folho</a:t>
            </a:r>
            <a:endParaRPr lang="en-US" sz="18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22222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222222"/>
              </a:solidFill>
              <a:ea typeface="+mn-lt"/>
              <a:cs typeface="+mn-lt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pt-PT" sz="1800" b="1" cap="all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ea typeface="+mn-lt"/>
              <a:cs typeface="+mn-lt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pPr lvl="2"/>
            <a:endParaRPr lang="pt-PT" sz="1800" b="1" dirty="0">
              <a:cs typeface="Calibri"/>
            </a:endParaRPr>
          </a:p>
          <a:p>
            <a:endParaRPr lang="pt-PT" sz="2000" dirty="0">
              <a:cs typeface="Calibri" panose="020F0502020204030204"/>
            </a:endParaRPr>
          </a:p>
          <a:p>
            <a:endParaRPr lang="pt-PT" sz="2000" dirty="0">
              <a:cs typeface="Calibri" panose="020F0502020204030204"/>
            </a:endParaRPr>
          </a:p>
          <a:p>
            <a:endParaRPr lang="pt-PT" sz="2000" dirty="0">
              <a:cs typeface="Calibri" panose="020F0502020204030204"/>
            </a:endParaRPr>
          </a:p>
          <a:p>
            <a:endParaRPr lang="pt-PT" sz="2000" dirty="0">
              <a:cs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08D413-30EF-4EE5-A29E-18FBEFC9D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135" y="1679832"/>
            <a:ext cx="5183188" cy="823912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t-PT" sz="1800" cap="all" dirty="0">
                <a:ea typeface="+mn-lt"/>
                <a:cs typeface="+mn-lt"/>
              </a:rPr>
              <a:t>T-SHIRT COM IMAGEM THE CITY </a:t>
            </a:r>
            <a:endParaRPr lang="pt-PT" sz="1800" b="0" cap="all" dirty="0">
              <a:ea typeface="+mn-lt"/>
              <a:cs typeface="+mn-lt"/>
            </a:endParaRPr>
          </a:p>
          <a:p>
            <a:pPr algn="ctr"/>
            <a:r>
              <a:rPr lang="pt-PT" sz="1800" cap="all" dirty="0">
                <a:ea typeface="+mn-lt"/>
                <a:cs typeface="+mn-lt"/>
              </a:rPr>
              <a:t>5,95 EUR</a:t>
            </a:r>
            <a:endParaRPr lang="pt-PT">
              <a:cs typeface="Calibri" panose="020F050202020403020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6281ADC-2FFC-4C85-94B3-A6A4E8333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pt-PT" cap="all" dirty="0">
              <a:cs typeface="Calibri"/>
            </a:endParaRPr>
          </a:p>
          <a:p>
            <a:pPr marL="285750" indent="-285750" fontAlgn="base">
              <a:lnSpc>
                <a:spcPct val="110000"/>
              </a:lnSpc>
              <a:spcBef>
                <a:spcPts val="0"/>
              </a:spcBef>
            </a:pPr>
            <a:r>
              <a:rPr lang="pt-PT" sz="1800" dirty="0">
                <a:ea typeface="+mn-lt"/>
                <a:cs typeface="+mn-lt"/>
              </a:rPr>
              <a:t>T-shirt com decote redondo e manga curta. Estampado fotográfico à frente.</a:t>
            </a:r>
          </a:p>
          <a:p>
            <a:pPr marL="0" indent="0" fontAlgn="base">
              <a:buNone/>
            </a:pPr>
            <a:br>
              <a:rPr lang="pt-PT" dirty="0"/>
            </a:br>
            <a:endParaRPr lang="pt-PT" dirty="0"/>
          </a:p>
          <a:p>
            <a:endParaRPr lang="pt-PT" dirty="0"/>
          </a:p>
        </p:txBody>
      </p:sp>
      <p:pic>
        <p:nvPicPr>
          <p:cNvPr id="5" name="Picture 7" descr="Uma imagem com vestuário&#10;&#10;Descrição gerada com confiança muito alta">
            <a:extLst>
              <a:ext uri="{FF2B5EF4-FFF2-40B4-BE49-F238E27FC236}">
                <a16:creationId xmlns:a16="http://schemas.microsoft.com/office/drawing/2014/main" id="{E3FDCAEF-42F6-4DE6-8EA1-D94C4207E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4" t="19600" r="16346" b="34286"/>
          <a:stretch/>
        </p:blipFill>
        <p:spPr>
          <a:xfrm>
            <a:off x="2610928" y="3919123"/>
            <a:ext cx="2316672" cy="2211368"/>
          </a:xfrm>
          <a:prstGeom prst="rect">
            <a:avLst/>
          </a:prstGeom>
        </p:spPr>
      </p:pic>
      <p:pic>
        <p:nvPicPr>
          <p:cNvPr id="11" name="Picture 12" descr="Uma imagem com vestuário, camisa, manga&#10;&#10;Descrição gerada com confiança muito alta">
            <a:extLst>
              <a:ext uri="{FF2B5EF4-FFF2-40B4-BE49-F238E27FC236}">
                <a16:creationId xmlns:a16="http://schemas.microsoft.com/office/drawing/2014/main" id="{CE185D68-0A23-40A8-996E-1768C261A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88" t="19143" r="13578" b="21263"/>
          <a:stretch/>
        </p:blipFill>
        <p:spPr>
          <a:xfrm>
            <a:off x="7857860" y="3952249"/>
            <a:ext cx="1997340" cy="21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4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72FE9-294E-42FC-A37A-303D4AF2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Parte I: 1º Envio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89B5061-D1A3-4997-AC5A-680BC4143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1927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5AFD000-B743-4541-A429-042FF8A59D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077" y="73742"/>
            <a:ext cx="2251583" cy="16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7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17718-DB44-4631-95CD-2B29AE12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8760" cy="1212315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</a:rPr>
              <a:t>Parte II: Reposição de Stocks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849875-37F4-46FA-A870-36B4C115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106581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BB7BA7-7ABD-4106-A2AF-7CD0ADE8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969"/>
            <a:ext cx="7598134" cy="41949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000"/>
              <a:t>Stock enviado do armazém central para as lojas ou troca de produtos entre lojas.</a:t>
            </a:r>
          </a:p>
          <a:p>
            <a:pPr lvl="1"/>
            <a:r>
              <a:rPr lang="pt-PT" sz="2000"/>
              <a:t>Já temos dados das vendas dos produtos por loja do primeiro envio.</a:t>
            </a:r>
          </a:p>
          <a:p>
            <a:pPr lvl="1"/>
            <a:r>
              <a:rPr lang="pt-PT" sz="2000"/>
              <a:t>Já temos a informação por produto, da quantidade em stock, em cada loja</a:t>
            </a:r>
          </a:p>
          <a:p>
            <a:pPr lvl="1"/>
            <a:r>
              <a:rPr lang="pt-PT" sz="2000"/>
              <a:t>Conseguimos saber a quantidade que temos de repor ou enviar, por produto, por loja</a:t>
            </a:r>
          </a:p>
        </p:txBody>
      </p:sp>
      <p:pic>
        <p:nvPicPr>
          <p:cNvPr id="5" name="Graphic 5" descr="Apresentação com gráfico de barras">
            <a:extLst>
              <a:ext uri="{FF2B5EF4-FFF2-40B4-BE49-F238E27FC236}">
                <a16:creationId xmlns:a16="http://schemas.microsoft.com/office/drawing/2014/main" id="{5D222C8B-FF25-48D6-B204-BBEC84660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4719" y="2139194"/>
            <a:ext cx="1380744" cy="1380744"/>
          </a:xfrm>
          <a:prstGeom prst="rect">
            <a:avLst/>
          </a:prstGeom>
        </p:spPr>
      </p:pic>
      <p:pic>
        <p:nvPicPr>
          <p:cNvPr id="7" name="Graphic 7" descr="Gráfico de barras com tendência ascendente">
            <a:extLst>
              <a:ext uri="{FF2B5EF4-FFF2-40B4-BE49-F238E27FC236}">
                <a16:creationId xmlns:a16="http://schemas.microsoft.com/office/drawing/2014/main" id="{52928CFE-CDCC-4777-9C02-58C3B8304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6216" y="2139194"/>
            <a:ext cx="1380744" cy="1380744"/>
          </a:xfrm>
          <a:prstGeom prst="rect">
            <a:avLst/>
          </a:prstGeom>
        </p:spPr>
      </p:pic>
      <p:pic>
        <p:nvPicPr>
          <p:cNvPr id="9" name="Graphic 9" descr="Lista de verificação">
            <a:extLst>
              <a:ext uri="{FF2B5EF4-FFF2-40B4-BE49-F238E27FC236}">
                <a16:creationId xmlns:a16="http://schemas.microsoft.com/office/drawing/2014/main" id="{C2122474-5EC1-426E-9509-07A8363BE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4719" y="4041994"/>
            <a:ext cx="1380744" cy="1380744"/>
          </a:xfrm>
          <a:prstGeom prst="rect">
            <a:avLst/>
          </a:prstGeom>
        </p:spPr>
      </p:pic>
      <p:pic>
        <p:nvPicPr>
          <p:cNvPr id="11" name="Graphic 11" descr="Caixa">
            <a:extLst>
              <a:ext uri="{FF2B5EF4-FFF2-40B4-BE49-F238E27FC236}">
                <a16:creationId xmlns:a16="http://schemas.microsoft.com/office/drawing/2014/main" id="{4402AEEB-90EC-464F-B310-017686DB7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86216" y="4041994"/>
            <a:ext cx="1380744" cy="138074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C9173A-3A70-4B94-AAE8-5D01D0A2865F}"/>
              </a:ext>
            </a:extLst>
          </p:cNvPr>
          <p:cNvSpPr txBox="1">
            <a:spLocks/>
          </p:cNvSpPr>
          <p:nvPr/>
        </p:nvSpPr>
        <p:spPr>
          <a:xfrm>
            <a:off x="1432560" y="197824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FE5F3C0-EA4C-CE44-8442-80DE3E0258A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428" y="88415"/>
            <a:ext cx="1380744" cy="9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6013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532</Words>
  <Application>Microsoft Office PowerPoint</Application>
  <PresentationFormat>Ecrã Panorâmico</PresentationFormat>
  <Paragraphs>180</Paragraphs>
  <Slides>14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Wingdings 2</vt:lpstr>
      <vt:lpstr>HDOfficeLightV0</vt:lpstr>
      <vt:lpstr>Tema do Office</vt:lpstr>
      <vt:lpstr>Apresentação do PowerPoint</vt:lpstr>
      <vt:lpstr>Conteúdo</vt:lpstr>
      <vt:lpstr>Objetivos do problema</vt:lpstr>
      <vt:lpstr>Apresentação do Caso de Estudo</vt:lpstr>
      <vt:lpstr>Seleção de 5 artigos da Zara Kids - Procura elevada</vt:lpstr>
      <vt:lpstr>Seleção de 5 artigos da Zara Kids - Procura média</vt:lpstr>
      <vt:lpstr>Seleção de 5 artigos da Zara Kids - Procura baixa</vt:lpstr>
      <vt:lpstr>Parte I: 1º Envio</vt:lpstr>
      <vt:lpstr>Parte II: Reposição de Stocks</vt:lpstr>
      <vt:lpstr>Parte III: Escoamento Final dos Produtos</vt:lpstr>
      <vt:lpstr>Outras considerações</vt:lpstr>
      <vt:lpstr>Gestão do Projeto - WBS</vt:lpstr>
      <vt:lpstr>Gestão do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Célia Figueiredo</dc:creator>
  <cp:lastModifiedBy>Daniel Oliveira Sousa</cp:lastModifiedBy>
  <cp:revision>159</cp:revision>
  <dcterms:created xsi:type="dcterms:W3CDTF">2019-05-07T18:09:48Z</dcterms:created>
  <dcterms:modified xsi:type="dcterms:W3CDTF">2019-05-08T15:40:59Z</dcterms:modified>
</cp:coreProperties>
</file>