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1689D-0C0E-451F-B40F-D57054C1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936A7-C765-4481-AE7A-0AAF599C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74857-16E8-42B1-94DD-263FD6AF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70BB4-E1C4-4EB3-A1C7-F4629679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8FE4B-E038-4677-AFA0-0CAFE8BA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1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8EBAF-4CCA-408D-84FB-280D396A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7486C4-D54B-49D3-8F22-B77D4481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2BEBC-3A22-4A5C-980A-C83B9EE2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0715F-CB1D-4D4A-A051-E52B3E2E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97605-6618-4598-AC7B-4BCC62E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CCA188-5012-4105-ADB1-A2B7DBB3D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F5E247-C497-4507-BFF3-28AC39DE5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21173-0027-4F21-B49E-F2C9F679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9BDF4-A270-49C9-A803-A3C41007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00B2E-D843-49B8-8627-45385C8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3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9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4D6D2-015F-4B7E-AEFE-A3DE735A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E0AAA-1419-458C-B320-4DA40B1B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B611E-C1D8-4CE2-AF45-C9C180D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8E450-3B2B-46FA-9FE0-C34833BF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C71F2-363F-4706-9ABD-37E34E41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406-5C1C-4288-A263-D201804F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163E4-C0C9-46DA-9629-4BFB63C5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A62D0-41BA-4DD2-81B2-5E298CC8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C4B90-00FF-4A86-AD26-375339E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84CDA-733F-41D3-9E01-7DF4491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7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815A-EFE8-4BA9-8D75-E59C65C6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D648D-6AA2-4589-BD8F-9619431FB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B726B-58D6-468D-A715-F8E9717D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5E1FA-0126-48CD-BFF4-22165E3A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5626AD-8D38-4C3D-809F-6B52CF3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41A3-5528-467B-94F3-2792324A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4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E531D-499B-4B71-B5D8-399777E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0643B-5768-4014-AAF2-50D11B1E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F24FC-730C-497C-9833-3C443C15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B21996-8AB3-41B7-A2C4-512522EFB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45E91-12FC-4650-BA92-A2CA8AD6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DB1B83-A1BB-4472-8095-F5FFD294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A5A2F4-92CE-44DA-85FF-0FD59BE2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6373F3-D934-49E3-A5A7-934AC29B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55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9B313-05C5-403F-9100-F6E848E1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CCF203-CE01-46F9-9A17-5CA1054D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216E6F-BC1B-4D2E-935F-82A6B4D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6F788E-E3B0-47A9-AE37-0988D209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557278-CAB2-4520-A05B-B8F68E70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D80242-1B77-4C38-B0AF-4AAC754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8EA55-6CFF-4BD9-802B-EC08E9C1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1A97C-D4AA-4DFC-BBD2-3D2627F0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7DA3C-4EDF-49A2-AFDA-B0934C82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1169FF-492B-4D6F-8A08-204711B3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E9B37-1781-4C22-A505-4E1130A2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A605D-7ECE-4AAE-BF64-4ED89E37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DA84C6-A104-4736-8936-367B884F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F8E41-C040-482E-A759-10722D88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25F10D-F009-4831-8B36-42A6B77F8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FCDE3-A2EC-4B1F-B5CE-BDDA5CF0D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DCC9EC-A99C-4F0D-8B1D-E15F8727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29915A-B236-41C8-94C2-194DA194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2B8E1-DD63-4E60-B300-DED9205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CF3305-E87A-46BA-8373-20554CEF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0C5FE-8318-49E5-A3E3-401BEB60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5E880-79F3-4B89-85B4-0486720E8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9714-405A-4DF7-93CE-B58D281CCF1F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27090-10E9-45E6-9B53-6388FE5CA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8C8C3-C089-4F35-B896-2CBAA0315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1F8B-0746-4F8E-AE5D-AFBED3DAA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nimalGhost/what-is-axios-js-and-why-should-i-care-7eb72b111dc0" TargetMode="External"/><Relationship Id="rId2" Type="http://schemas.openxmlformats.org/officeDocument/2006/relationships/hyperlink" Target="https://www.codeflow.site/de/article/how-to-use-vue-js-and-axios-to-display-data-from-an-api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uetifyjs.com/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pring_boot/spring_boot_introduction.ht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042E9B-1459-4C0B-9B09-67EEF318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rial Black (Überschriften)"/>
              </a:rPr>
              <a:t>CORONA LIGHT SERVICE</a:t>
            </a:r>
            <a:br>
              <a:rPr lang="en-US" sz="5400" dirty="0">
                <a:latin typeface="Arial Black (Überschriften)"/>
              </a:rPr>
            </a:br>
            <a:r>
              <a:rPr lang="en-US" sz="5400" dirty="0">
                <a:latin typeface="Arial Black (Überschriften)"/>
              </a:rPr>
              <a:t>REST-Service </a:t>
            </a:r>
            <a:r>
              <a:rPr lang="en-US" sz="5400" dirty="0" err="1">
                <a:latin typeface="Arial Black (Überschriften)"/>
              </a:rPr>
              <a:t>Dokumentation</a:t>
            </a:r>
            <a:endParaRPr lang="en-US" sz="5400" dirty="0">
              <a:latin typeface="Arial Black (Überschriften)"/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537460E-895C-41DA-8850-E2012AC00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Arial (Textkörper)"/>
              </a:rPr>
              <a:t>Gruppe 1 – Natascha Ayanfo, Patrycja </a:t>
            </a:r>
            <a:r>
              <a:rPr lang="en-US" sz="2400" dirty="0" err="1">
                <a:latin typeface="Arial (Textkörper)"/>
              </a:rPr>
              <a:t>Kall</a:t>
            </a:r>
            <a:r>
              <a:rPr lang="en-US" sz="2400" dirty="0">
                <a:latin typeface="Arial (Textkörper)"/>
              </a:rPr>
              <a:t>, Carina </a:t>
            </a:r>
            <a:r>
              <a:rPr lang="en-US" sz="2400" dirty="0" err="1">
                <a:latin typeface="Arial (Textkörper)"/>
              </a:rPr>
              <a:t>Keplinger</a:t>
            </a:r>
            <a:r>
              <a:rPr lang="en-US" sz="2400" dirty="0">
                <a:latin typeface="Arial (Textkörper)"/>
              </a:rPr>
              <a:t>, Julia </a:t>
            </a:r>
            <a:r>
              <a:rPr lang="en-US" sz="2400" dirty="0" err="1">
                <a:latin typeface="Arial (Textkörper)"/>
              </a:rPr>
              <a:t>Keplinger</a:t>
            </a:r>
            <a:r>
              <a:rPr lang="en-US" sz="2400" dirty="0">
                <a:latin typeface="Arial (Textkörper)"/>
              </a:rPr>
              <a:t>, Moritz </a:t>
            </a:r>
            <a:r>
              <a:rPr lang="en-US" sz="2400" dirty="0" err="1">
                <a:latin typeface="Arial (Textkörper)"/>
              </a:rPr>
              <a:t>Witti</a:t>
            </a:r>
            <a:endParaRPr lang="en-US" sz="2400" dirty="0">
              <a:latin typeface="Arial (Textkörper)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184081-34F3-4215-BF17-1B0B9470F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" r="874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43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815F0A-C1EF-4121-9158-6E717051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940D53-4CB5-4574-B07B-330363DA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 Frontend Technologie(n)</a:t>
            </a:r>
          </a:p>
          <a:p>
            <a:r>
              <a:rPr lang="de-AT" dirty="0"/>
              <a:t>Verwendete Backend Technologie(n)</a:t>
            </a:r>
          </a:p>
          <a:p>
            <a:r>
              <a:rPr lang="de-AT" dirty="0"/>
              <a:t>Demo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6C0A3C-42B7-4835-A270-F3AC6BDD69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3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78310-B297-4157-A373-1788326B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Frontend-Technologien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5B99E-E46D-4398-8D57-D1146BE5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Vue.js</a:t>
            </a:r>
          </a:p>
          <a:p>
            <a:pPr lvl="1"/>
            <a:r>
              <a:rPr lang="de-AT" dirty="0"/>
              <a:t>Clientseitiges </a:t>
            </a:r>
            <a:r>
              <a:rPr lang="de-AT" dirty="0" err="1"/>
              <a:t>Javascript-Famework</a:t>
            </a:r>
            <a:endParaRPr lang="de-AT" dirty="0"/>
          </a:p>
          <a:p>
            <a:pPr lvl="1"/>
            <a:r>
              <a:rPr lang="de-AT" dirty="0"/>
              <a:t>Zum Erstellen von Single-Page-Webanwendungen</a:t>
            </a:r>
          </a:p>
          <a:p>
            <a:pPr lvl="1"/>
            <a:r>
              <a:rPr lang="de-AT" dirty="0"/>
              <a:t>Verwendet MVVM-Muster</a:t>
            </a:r>
          </a:p>
          <a:p>
            <a:r>
              <a:rPr lang="de-AT" dirty="0" err="1"/>
              <a:t>Vuetify</a:t>
            </a:r>
            <a:endParaRPr lang="de-AT" dirty="0"/>
          </a:p>
          <a:p>
            <a:pPr lvl="1"/>
            <a:r>
              <a:rPr lang="de-AT" dirty="0"/>
              <a:t>UI Library für </a:t>
            </a:r>
            <a:r>
              <a:rPr lang="de-AT" dirty="0" err="1"/>
              <a:t>Componenten</a:t>
            </a:r>
            <a:r>
              <a:rPr lang="de-AT" dirty="0"/>
              <a:t> (Buttons, </a:t>
            </a:r>
            <a:r>
              <a:rPr lang="de-AT" dirty="0" err="1"/>
              <a:t>Tables</a:t>
            </a:r>
            <a:r>
              <a:rPr lang="de-AT" dirty="0"/>
              <a:t>, </a:t>
            </a:r>
            <a:r>
              <a:rPr lang="de-AT" dirty="0" err="1"/>
              <a:t>InputFields</a:t>
            </a:r>
            <a:r>
              <a:rPr lang="de-AT" dirty="0"/>
              <a:t>…)</a:t>
            </a:r>
          </a:p>
          <a:p>
            <a:r>
              <a:rPr lang="de-AT" dirty="0" err="1"/>
              <a:t>Axios</a:t>
            </a:r>
            <a:endParaRPr lang="de-AT" dirty="0"/>
          </a:p>
          <a:p>
            <a:pPr lvl="1"/>
            <a:r>
              <a:rPr lang="de-AT" dirty="0" err="1"/>
              <a:t>Javascript</a:t>
            </a:r>
            <a:r>
              <a:rPr lang="de-AT" dirty="0"/>
              <a:t> Library für HTTP/XML </a:t>
            </a:r>
            <a:r>
              <a:rPr lang="de-AT" dirty="0" err="1"/>
              <a:t>Requests</a:t>
            </a:r>
            <a:endParaRPr lang="de-AT" dirty="0"/>
          </a:p>
          <a:p>
            <a:pPr lvl="1"/>
            <a:r>
              <a:rPr lang="de-AT" dirty="0"/>
              <a:t>Läuft sowohl Client- als auch Serverseitig</a:t>
            </a:r>
          </a:p>
          <a:p>
            <a:pPr lvl="1"/>
            <a:r>
              <a:rPr lang="de-AT" dirty="0"/>
              <a:t>Konvertiert JSON-Daten in JavaScript Objekte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DDABDF-B723-48BA-A7EE-D3C9C3D494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1542" y="6353811"/>
            <a:ext cx="11139784" cy="278127"/>
          </a:xfrm>
        </p:spPr>
        <p:txBody>
          <a:bodyPr/>
          <a:lstStyle/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Verwenden von Vue.js und </a:t>
            </a:r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Axios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zum Anzeigen von Daten von einer API (</a:t>
            </a:r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codeflow.site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e-DE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Axios.js and why should I care? | by Eric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Kollegger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Medium</a:t>
            </a:r>
            <a:endParaRPr lang="en-US" dirty="0"/>
          </a:p>
          <a:p>
            <a:r>
              <a:rPr lang="de-DE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Vuetify</a:t>
            </a: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A Material Design Framework </a:t>
            </a:r>
            <a:r>
              <a:rPr lang="de-DE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Vue.js (vuetifyjs.com)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43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609EC-5D01-4D1D-B309-751F1DC9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Backend-Technologien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77918-9BA6-45A6-A476-8E559B4A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Spring-Boot</a:t>
            </a:r>
          </a:p>
          <a:p>
            <a:pPr lvl="1"/>
            <a:r>
              <a:rPr lang="de-AT" dirty="0"/>
              <a:t>Open-Source Java-basiertes Framework</a:t>
            </a:r>
          </a:p>
          <a:p>
            <a:pPr lvl="1"/>
            <a:r>
              <a:rPr lang="de-AT" dirty="0"/>
              <a:t>Ermöglicht Entwicklung von eigenständigen und robusten Spring Applikationen</a:t>
            </a:r>
          </a:p>
          <a:p>
            <a:pPr lvl="1"/>
            <a:r>
              <a:rPr lang="de-AT" dirty="0"/>
              <a:t>Minimale Konfiguration notwendig</a:t>
            </a:r>
          </a:p>
          <a:p>
            <a:pPr lvl="1"/>
            <a:r>
              <a:rPr lang="de-AT" dirty="0"/>
              <a:t>H2-Datenbank</a:t>
            </a:r>
          </a:p>
          <a:p>
            <a:pPr lvl="2"/>
            <a:r>
              <a:rPr lang="de-AT" dirty="0"/>
              <a:t>Relationale Datenbank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FBC545-4DE9-46C3-ABD9-B907870315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Boot - </a:t>
            </a:r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6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7DFB93-97F1-4DAF-9622-90576F38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Demo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F6E480-23CD-4947-BD90-5230D5010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8" r="2" b="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Arial (Textkörper)</vt:lpstr>
      <vt:lpstr>Arial Black</vt:lpstr>
      <vt:lpstr>Arial Black (Überschriften)</vt:lpstr>
      <vt:lpstr>Calibri</vt:lpstr>
      <vt:lpstr>Calibri Light</vt:lpstr>
      <vt:lpstr>Office</vt:lpstr>
      <vt:lpstr>CORONA LIGHT SERVICE REST-Service Dokumentation</vt:lpstr>
      <vt:lpstr>Agenda</vt:lpstr>
      <vt:lpstr>Frontend-Technologien</vt:lpstr>
      <vt:lpstr>Backend-Technologien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LIGHT SERVICE REST-Service Dokumentation</dc:title>
  <dc:creator>Natascha Ayanfo</dc:creator>
  <cp:lastModifiedBy>Natascha Ayanfo</cp:lastModifiedBy>
  <cp:revision>6</cp:revision>
  <dcterms:created xsi:type="dcterms:W3CDTF">2021-01-09T21:50:36Z</dcterms:created>
  <dcterms:modified xsi:type="dcterms:W3CDTF">2021-01-09T22:36:39Z</dcterms:modified>
</cp:coreProperties>
</file>