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3" r:id="rId4"/>
    <p:sldId id="260" r:id="rId5"/>
    <p:sldId id="261" r:id="rId6"/>
    <p:sldId id="265" r:id="rId7"/>
    <p:sldId id="264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09.01.2021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09.01.2021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nos.de/digitalguide/hosting/hosting-technik/so-optimiert-http2-das-world-wide-web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swagger-ui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042E9B-1459-4C0B-9B09-67EEF318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CORONA LIGHT SERVICE</a:t>
            </a:r>
            <a:br>
              <a:rPr lang="en-US" sz="5400" dirty="0"/>
            </a:br>
            <a:r>
              <a:rPr lang="en-US" sz="5400" dirty="0"/>
              <a:t>REST-Service </a:t>
            </a:r>
            <a:r>
              <a:rPr lang="en-US" sz="5400" dirty="0" err="1"/>
              <a:t>Dokumentation</a:t>
            </a:r>
            <a:endParaRPr lang="en-US" sz="5400"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F537460E-895C-41DA-8850-E2012AC00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Gruppe 1 – Natascha Ayanfo, Patrycja </a:t>
            </a:r>
            <a:r>
              <a:rPr lang="en-US" sz="2400" dirty="0" err="1"/>
              <a:t>Kall</a:t>
            </a:r>
            <a:r>
              <a:rPr lang="en-US" sz="2400" dirty="0"/>
              <a:t>, Carina </a:t>
            </a:r>
            <a:r>
              <a:rPr lang="en-US" sz="2400" dirty="0" err="1"/>
              <a:t>Keplinger</a:t>
            </a:r>
            <a:r>
              <a:rPr lang="en-US" sz="2400" dirty="0"/>
              <a:t>, Julia </a:t>
            </a:r>
            <a:r>
              <a:rPr lang="en-US" sz="2400" dirty="0" err="1"/>
              <a:t>Keplinger</a:t>
            </a:r>
            <a:r>
              <a:rPr lang="en-US" sz="2400" dirty="0"/>
              <a:t>, Moritz </a:t>
            </a:r>
            <a:r>
              <a:rPr lang="en-US" sz="2400" dirty="0" err="1"/>
              <a:t>Witti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184081-34F3-4215-BF17-1B0B9470F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4" r="874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815F0A-C1EF-4121-9158-6E717051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940D53-4CB5-4574-B07B-330363DA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Umsetzung des Corona-Light-Services als REST-Webservice (Demo Übung 3)</a:t>
            </a:r>
          </a:p>
          <a:p>
            <a:r>
              <a:rPr lang="de-AT" dirty="0"/>
              <a:t>Verwendete REST-Konzepte im Corona-Light-Service</a:t>
            </a:r>
          </a:p>
          <a:p>
            <a:r>
              <a:rPr lang="de-AT" dirty="0"/>
              <a:t>Unterschiede zwischen REST und gRPC</a:t>
            </a:r>
          </a:p>
          <a:p>
            <a:r>
              <a:rPr lang="de-AT" dirty="0"/>
              <a:t>Welche zentralen REST-Konzepte wurden umgesetzt, welche nicht, wie wurden sie umgesetzt und wo wurden ggfs. REST-Konzepte verletzt?</a:t>
            </a:r>
          </a:p>
          <a:p>
            <a:r>
              <a:rPr lang="de-AT" dirty="0"/>
              <a:t>Wo können aus ihrer Sicht REST-Konzepte mit gRPC umgesetzt werden und wo nicht?</a:t>
            </a:r>
          </a:p>
          <a:p>
            <a:r>
              <a:rPr lang="de-AT" dirty="0" err="1"/>
              <a:t>Swagger</a:t>
            </a:r>
            <a:r>
              <a:rPr lang="de-AT" dirty="0"/>
              <a:t> Dokumentation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6C0A3C-42B7-4835-A270-F3AC6BDD69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63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40402-3F45-428D-BD6E-FB00911A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REST-Konzepte im Corona-Light-Service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989EB-1B97-4567-8EDE-83163E96A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b="1" dirty="0"/>
              <a:t>GET</a:t>
            </a:r>
          </a:p>
          <a:p>
            <a:pPr lvl="1"/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covid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district</a:t>
            </a:r>
            <a:r>
              <a:rPr lang="de-AT" dirty="0"/>
              <a:t> </a:t>
            </a:r>
            <a:r>
              <a:rPr lang="de-AT" dirty="0" err="1"/>
              <a:t>gkz</a:t>
            </a:r>
            <a:endParaRPr lang="de-AT" dirty="0"/>
          </a:p>
          <a:p>
            <a:pPr lvl="1"/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covid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district</a:t>
            </a:r>
            <a:r>
              <a:rPr lang="de-AT" dirty="0"/>
              <a:t> </a:t>
            </a:r>
            <a:r>
              <a:rPr lang="de-AT" dirty="0" err="1"/>
              <a:t>name</a:t>
            </a:r>
            <a:endParaRPr lang="de-AT" dirty="0"/>
          </a:p>
          <a:p>
            <a:pPr lvl="1"/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covid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 ID</a:t>
            </a:r>
          </a:p>
          <a:p>
            <a:pPr lvl="1"/>
            <a:r>
              <a:rPr lang="de-AT" dirty="0" err="1"/>
              <a:t>Get</a:t>
            </a:r>
            <a:r>
              <a:rPr lang="de-AT" dirty="0"/>
              <a:t> all </a:t>
            </a:r>
            <a:r>
              <a:rPr lang="de-AT" dirty="0" err="1"/>
              <a:t>cases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state</a:t>
            </a:r>
            <a:endParaRPr lang="de-AT" dirty="0"/>
          </a:p>
          <a:p>
            <a:pPr lvl="1"/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districts</a:t>
            </a:r>
            <a:r>
              <a:rPr lang="de-AT" dirty="0"/>
              <a:t> per </a:t>
            </a:r>
            <a:r>
              <a:rPr lang="de-AT" dirty="0" err="1"/>
              <a:t>state</a:t>
            </a:r>
            <a:endParaRPr lang="de-AT" dirty="0"/>
          </a:p>
          <a:p>
            <a:pPr lvl="1"/>
            <a:r>
              <a:rPr lang="de-AT" dirty="0" err="1"/>
              <a:t>Get</a:t>
            </a:r>
            <a:r>
              <a:rPr lang="de-AT" dirty="0"/>
              <a:t> a </a:t>
            </a:r>
            <a:r>
              <a:rPr lang="de-AT" dirty="0" err="1"/>
              <a:t>district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GKZ</a:t>
            </a:r>
          </a:p>
          <a:p>
            <a:pPr lvl="1"/>
            <a:r>
              <a:rPr lang="de-AT" dirty="0" err="1"/>
              <a:t>Get</a:t>
            </a:r>
            <a:r>
              <a:rPr lang="de-AT" dirty="0"/>
              <a:t> a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name</a:t>
            </a:r>
            <a:endParaRPr lang="de-AT" dirty="0"/>
          </a:p>
          <a:p>
            <a:pPr lvl="1"/>
            <a:r>
              <a:rPr lang="de-AT" dirty="0" err="1"/>
              <a:t>Get</a:t>
            </a:r>
            <a:r>
              <a:rPr lang="de-AT" dirty="0"/>
              <a:t> a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ID</a:t>
            </a:r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5BFCFF-E417-424F-8C86-EE097F120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b="1" dirty="0"/>
              <a:t>POST</a:t>
            </a:r>
          </a:p>
          <a:p>
            <a:pPr lvl="1"/>
            <a:r>
              <a:rPr lang="de-AT" dirty="0"/>
              <a:t>Add a </a:t>
            </a:r>
            <a:r>
              <a:rPr lang="de-AT" dirty="0" err="1"/>
              <a:t>covid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in </a:t>
            </a:r>
            <a:r>
              <a:rPr lang="de-AT" dirty="0" err="1"/>
              <a:t>district</a:t>
            </a:r>
            <a:endParaRPr lang="de-AT" dirty="0"/>
          </a:p>
          <a:p>
            <a:pPr lvl="1"/>
            <a:r>
              <a:rPr lang="de-AT" dirty="0"/>
              <a:t>Add a </a:t>
            </a:r>
            <a:r>
              <a:rPr lang="de-AT" dirty="0" err="1"/>
              <a:t>covid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in </a:t>
            </a:r>
            <a:r>
              <a:rPr lang="de-AT" dirty="0" err="1"/>
              <a:t>state</a:t>
            </a:r>
            <a:endParaRPr lang="de-AT" dirty="0"/>
          </a:p>
          <a:p>
            <a:pPr lvl="1"/>
            <a:r>
              <a:rPr lang="de-AT" dirty="0"/>
              <a:t>Add a </a:t>
            </a:r>
            <a:r>
              <a:rPr lang="de-AT" dirty="0" err="1"/>
              <a:t>district</a:t>
            </a:r>
            <a:endParaRPr lang="de-AT" dirty="0"/>
          </a:p>
          <a:p>
            <a:pPr lvl="1"/>
            <a:r>
              <a:rPr lang="de-AT" dirty="0"/>
              <a:t>Add a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b="1" dirty="0"/>
              <a:t>PUT</a:t>
            </a:r>
          </a:p>
          <a:p>
            <a:pPr lvl="1"/>
            <a:r>
              <a:rPr lang="de-AT" dirty="0"/>
              <a:t>Update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covid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in </a:t>
            </a:r>
            <a:r>
              <a:rPr lang="de-AT" dirty="0" err="1"/>
              <a:t>district</a:t>
            </a:r>
            <a:endParaRPr lang="de-AT" dirty="0"/>
          </a:p>
          <a:p>
            <a:pPr lvl="1"/>
            <a:r>
              <a:rPr lang="de-AT" dirty="0"/>
              <a:t>Update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covid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in </a:t>
            </a:r>
            <a:r>
              <a:rPr lang="de-AT" dirty="0" err="1"/>
              <a:t>state</a:t>
            </a:r>
            <a:endParaRPr lang="de-AT" dirty="0"/>
          </a:p>
          <a:p>
            <a:pPr lvl="1"/>
            <a:r>
              <a:rPr lang="de-AT" dirty="0"/>
              <a:t>Update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district</a:t>
            </a:r>
            <a:endParaRPr lang="de-AT" dirty="0"/>
          </a:p>
          <a:p>
            <a:pPr lvl="1"/>
            <a:r>
              <a:rPr lang="de-AT" dirty="0"/>
              <a:t>Update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state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731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AA8C4-BD87-42D4-B32D-60D7437D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arbeitet gRPC?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F2303-1F32-4929-B5B8-F534FFC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gRPC ist ein Framework (wie REST)</a:t>
            </a:r>
          </a:p>
          <a:p>
            <a:r>
              <a:rPr lang="de-AT" dirty="0"/>
              <a:t>Transparenzprinzip: Zusammenarbeit (teils weit) entfernter Instanzen funktioniert so, dass kein Unterschied zu einer lokalen Kommunikation zwischen maschineninternen Prozessen spürbar wird.</a:t>
            </a:r>
          </a:p>
          <a:p>
            <a:r>
              <a:rPr lang="de-AT" dirty="0"/>
              <a:t>Transport von Datenströmen zwischen entfernten Computern durch </a:t>
            </a:r>
            <a:r>
              <a:rPr lang="de-AT" dirty="0">
                <a:hlinkClick r:id="rId2" tooltip="So optimiert HTTP/2 das World Wide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HTTP/2</a:t>
            </a:r>
            <a:r>
              <a:rPr lang="de-AT" dirty="0"/>
              <a:t> </a:t>
            </a:r>
          </a:p>
          <a:p>
            <a:r>
              <a:rPr lang="de-AT" dirty="0"/>
              <a:t>Strukturierung und Verarbeitung der mittels Protocol Buffers (Textdateien mit der Endung .</a:t>
            </a:r>
            <a:r>
              <a:rPr lang="de-AT" dirty="0" err="1"/>
              <a:t>proto</a:t>
            </a:r>
            <a:r>
              <a:rPr lang="de-AT" dirty="0"/>
              <a:t>)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/>
              <a:t> Nachrichtenaustauschformat</a:t>
            </a:r>
          </a:p>
          <a:p>
            <a:r>
              <a:rPr lang="de-AT" dirty="0"/>
              <a:t>Protocol Buffers dienen als Interface Definition Language (programmiersprachenunabhängig) </a:t>
            </a:r>
          </a:p>
          <a:p>
            <a:r>
              <a:rPr lang="de-AT" dirty="0"/>
              <a:t>Protocol Buffers definieren die zu verwendenden Services und bereitgestellte Funktionen (inkl. </a:t>
            </a:r>
            <a:r>
              <a:rPr lang="de-AT" dirty="0" err="1"/>
              <a:t>request</a:t>
            </a:r>
            <a:r>
              <a:rPr lang="de-AT" dirty="0"/>
              <a:t> und </a:t>
            </a:r>
            <a:r>
              <a:rPr lang="de-AT" dirty="0" err="1"/>
              <a:t>response</a:t>
            </a:r>
            <a:r>
              <a:rPr lang="de-AT" dirty="0"/>
              <a:t> Parameter)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98FC50-7074-4398-B33D-D9FF8F49E1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AT" dirty="0"/>
              <a:t>https://www.ionos.de/digitalguide/server/knowhow/grpc-vorgestellt/</a:t>
            </a:r>
          </a:p>
        </p:txBody>
      </p:sp>
    </p:spTree>
    <p:extLst>
      <p:ext uri="{BB962C8B-B14F-4D97-AF65-F5344CB8AC3E}">
        <p14:creationId xmlns:p14="http://schemas.microsoft.com/office/powerpoint/2010/main" val="382765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8FC42-BA36-4BF1-9F86-6927D827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Vergleich REST und gRPC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027A6-4794-4C56-A8B8-E40DF1208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b="0" i="0" dirty="0">
                <a:solidFill>
                  <a:srgbClr val="3C3C3C"/>
                </a:solidFill>
                <a:effectLst/>
                <a:latin typeface="OpenSansRegular"/>
              </a:rPr>
              <a:t> </a:t>
            </a:r>
            <a:r>
              <a:rPr lang="de-AT" dirty="0"/>
              <a:t>eignet sich besonders gut für einfache Services</a:t>
            </a:r>
          </a:p>
          <a:p>
            <a:r>
              <a:rPr lang="de-AT" dirty="0"/>
              <a:t>Datenaustauschformat JSON (textbasiert, belastet Netzwerkressource)</a:t>
            </a:r>
          </a:p>
          <a:p>
            <a:r>
              <a:rPr lang="de-AT" dirty="0"/>
              <a:t>kein gRPC-Dienst kann momentan direkt von einem Browser aus aufgerufen werden </a:t>
            </a:r>
            <a:r>
              <a:rPr lang="de-AT" dirty="0">
                <a:sym typeface="Wingdings" panose="05000000000000000000" pitchFamily="2" charset="2"/>
              </a:rPr>
              <a:t> REST verwendet das </a:t>
            </a:r>
            <a:r>
              <a:rPr lang="de-AT" dirty="0"/>
              <a:t>klassische HTTP-Protokoll, wird von allen Browsern unterstützt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A3170-607C-4B80-A13D-28721DB65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eher für komplexere Schnittstellen und Services</a:t>
            </a:r>
          </a:p>
          <a:p>
            <a:r>
              <a:rPr lang="de-AT" dirty="0"/>
              <a:t>deutlich kompakterer Datenstrom durch Protocol Buffers und HTTP/2 </a:t>
            </a:r>
          </a:p>
          <a:p>
            <a:r>
              <a:rPr lang="de-AT" dirty="0"/>
              <a:t>geringerer Speicherbedarf durch Serialisierung und </a:t>
            </a:r>
            <a:r>
              <a:rPr lang="de-AT" dirty="0" err="1"/>
              <a:t>Binarisierung</a:t>
            </a:r>
            <a:r>
              <a:rPr lang="de-AT" dirty="0"/>
              <a:t> der Daten (- 70% </a:t>
            </a:r>
            <a:r>
              <a:rPr lang="de-AT" dirty="0" err="1"/>
              <a:t>iVgl</a:t>
            </a:r>
            <a:r>
              <a:rPr lang="de-AT" dirty="0"/>
              <a:t> zu JSON)</a:t>
            </a:r>
          </a:p>
          <a:p>
            <a:r>
              <a:rPr lang="de-AT" dirty="0"/>
              <a:t>bidirektionales Streaming bringt gegenüber REST Leistungs- und Geschwindigkeitsvorteile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576B61A-0B0D-45C9-90E3-3DD2AF6D1233}"/>
              </a:ext>
            </a:extLst>
          </p:cNvPr>
          <p:cNvSpPr txBox="1">
            <a:spLocks/>
          </p:cNvSpPr>
          <p:nvPr/>
        </p:nvSpPr>
        <p:spPr>
          <a:xfrm>
            <a:off x="643026" y="5873965"/>
            <a:ext cx="11139784" cy="278127"/>
          </a:xfrm>
          <a:prstGeom prst="rect">
            <a:avLst/>
          </a:prstGeom>
        </p:spPr>
        <p:txBody>
          <a:bodyPr/>
          <a:lstStyle>
            <a:lvl1pPr marL="216000" indent="-21600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65000"/>
              <a:buFont typeface="Wingdings 2" panose="05020102010507070707" pitchFamily="18" charset="2"/>
              <a:buChar char="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800" dirty="0"/>
              <a:t>https://www.ionos.de/digitalguide/server/knowhow/grpc-vorgestellt/</a:t>
            </a:r>
          </a:p>
        </p:txBody>
      </p:sp>
    </p:spTree>
    <p:extLst>
      <p:ext uri="{BB962C8B-B14F-4D97-AF65-F5344CB8AC3E}">
        <p14:creationId xmlns:p14="http://schemas.microsoft.com/office/powerpoint/2010/main" val="43518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6E644-FF9B-4FF0-B2DA-03843517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2" y="555981"/>
            <a:ext cx="11124204" cy="989814"/>
          </a:xfrm>
        </p:spPr>
        <p:txBody>
          <a:bodyPr/>
          <a:lstStyle/>
          <a:p>
            <a:r>
              <a:rPr lang="de-AT" dirty="0"/>
              <a:t>Welche zentralen REST-Konzepte wurden umgesetzt, welche nicht?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DD11F-2D5E-442D-B86E-E8A723A8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2124075"/>
            <a:ext cx="11139784" cy="4014258"/>
          </a:xfrm>
        </p:spPr>
        <p:txBody>
          <a:bodyPr/>
          <a:lstStyle/>
          <a:p>
            <a:r>
              <a:rPr lang="de-AT" dirty="0"/>
              <a:t>HTTP-Methoden GET, POST, PUT wurden verwendet, DELETE, HEAD nicht</a:t>
            </a:r>
          </a:p>
          <a:p>
            <a:r>
              <a:rPr lang="de-AT" dirty="0"/>
              <a:t>Jede Ressource ist über eine eindeutige URI adressierbar</a:t>
            </a:r>
          </a:p>
          <a:p>
            <a:r>
              <a:rPr lang="de-AT" dirty="0" err="1"/>
              <a:t>Stateless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Swagger</a:t>
            </a:r>
            <a:r>
              <a:rPr lang="de-AT" dirty="0"/>
              <a:t> – Dokumentation: </a:t>
            </a:r>
            <a:r>
              <a:rPr lang="de-AT" dirty="0">
                <a:hlinkClick r:id="rId2"/>
              </a:rPr>
              <a:t>http://localhost:8081/swagger-ui.html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7E9B6A-C922-4D01-809D-0C91BF1D516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381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2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OpenSansRegular</vt:lpstr>
      <vt:lpstr>Wingdings</vt:lpstr>
      <vt:lpstr>Wingdings 2</vt:lpstr>
      <vt:lpstr>Office</vt:lpstr>
      <vt:lpstr>CORONA LIGHT SERVICE REST-Service Dokumentation</vt:lpstr>
      <vt:lpstr>Agenda</vt:lpstr>
      <vt:lpstr>Verwendete REST-Konzepte im Corona-Light-Service</vt:lpstr>
      <vt:lpstr>Wie arbeitet gRPC?</vt:lpstr>
      <vt:lpstr>Vergleich REST und gRPC</vt:lpstr>
      <vt:lpstr>Welche zentralen REST-Konzepte wurden umgesetzt, welche nicht?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LIGHT SERVICE REST-Service Dokumentation</dc:title>
  <dc:creator>Julia Keplinger</dc:creator>
  <cp:lastModifiedBy>Natascha Ayanfo</cp:lastModifiedBy>
  <cp:revision>5</cp:revision>
  <dcterms:created xsi:type="dcterms:W3CDTF">2021-01-09T14:48:22Z</dcterms:created>
  <dcterms:modified xsi:type="dcterms:W3CDTF">2021-01-10T03:12:25Z</dcterms:modified>
</cp:coreProperties>
</file>