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56AD-7875-4905-BA3E-33BDE13128A0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3471-C7FA-4D62-96A4-3007206B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" y="440575"/>
            <a:ext cx="10663844" cy="5736388"/>
          </a:xfrm>
        </p:spPr>
        <p:txBody>
          <a:bodyPr/>
          <a:lstStyle/>
          <a:p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956" y="440575"/>
            <a:ext cx="10663844" cy="68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9956" y="1596043"/>
            <a:ext cx="10663844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723418" y="2676698"/>
            <a:ext cx="4572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95785" y="2637319"/>
            <a:ext cx="475529" cy="3718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9120" y="4272742"/>
            <a:ext cx="3183775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3935" y="442682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us. Office hours, location,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7453" y="4272742"/>
            <a:ext cx="2227811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23564" y="4426829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2258" y="4272742"/>
            <a:ext cx="2194560" cy="14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media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0367" y="456236"/>
            <a:ext cx="1163782" cy="6586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4801" y="556382"/>
            <a:ext cx="4517274" cy="49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0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Tidewater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2018-02-06T01:48:04Z</dcterms:created>
  <dcterms:modified xsi:type="dcterms:W3CDTF">2018-02-06T01:54:27Z</dcterms:modified>
</cp:coreProperties>
</file>