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5" r:id="rId10"/>
    <p:sldId id="263" r:id="rId11"/>
    <p:sldId id="264" r:id="rId12"/>
  </p:sldIdLst>
  <p:sldSz cx="9144000" cy="5143500" type="screen16x9"/>
  <p:notesSz cx="6858000" cy="9144000"/>
  <p:embeddedFontLst>
    <p:embeddedFont>
      <p:font typeface="Proxima Nova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55b5f35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55b5f35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55b5f35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55b5f35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55b5f35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55b5f35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5b5f3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5b5f3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55b5f3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55b5f35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090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66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Microsoft Movie Studio Project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 Berryman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95224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For Microsoft to make a successful pitch the below recommendations are encouraged</a:t>
            </a:r>
          </a:p>
          <a:p>
            <a:pPr marL="114300" indent="0">
              <a:lnSpc>
                <a:spcPct val="100000"/>
              </a:lnSpc>
              <a:buNone/>
            </a:pPr>
            <a:endParaRPr lang="en-AU" sz="1800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sz="1600" dirty="0"/>
              <a:t>Create Action genre movies with Adventure or Animation sub-genres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sz="1600" dirty="0"/>
              <a:t>Release films in June and November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sz="1600" dirty="0"/>
              <a:t>Investigate any partnership opportunities with established production studios Walt Disney Studios, 20th Century Studios, Sony Pictures, Warner Brothers or Universal.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600" dirty="0"/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The evaluation has identified profitable movie studios and high gross revenue returns however this would require expensive investment. There is also a possibility that established movie studios may not be interested in partnership opportunities. It is suggested Microsoft would benefit from further data analysis. Examples may include exploring smaller budget and/or foreign film markets as this may still yield attractive profits.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Email:</a:t>
            </a:r>
            <a:r>
              <a:rPr lang="en" sz="2000" dirty="0"/>
              <a:t> </a:t>
            </a:r>
            <a:r>
              <a:rPr lang="en-AU" sz="2000" u="sng" dirty="0">
                <a:solidFill>
                  <a:schemeClr val="hlink"/>
                </a:solidFill>
              </a:rPr>
              <a:t>nathaniel.berryman@gmail.com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GitHub:</a:t>
            </a:r>
            <a:r>
              <a:rPr lang="en" sz="2000" dirty="0"/>
              <a:t> @natberr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LinkedIn:</a:t>
            </a:r>
            <a:r>
              <a:rPr lang="en" sz="2000" dirty="0"/>
              <a:t> </a:t>
            </a:r>
            <a:r>
              <a:rPr lang="en-AU" sz="2000" u="sng" dirty="0">
                <a:solidFill>
                  <a:schemeClr val="hlink"/>
                </a:solidFill>
              </a:rPr>
              <a:t>linkedin.com/in/nathaniel-berryman/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Descriptive analysis on current trends of the Movie Production industry to assist Microsoft in their venture to the movie making industry.</a:t>
            </a:r>
          </a:p>
          <a:p>
            <a:pPr marL="114300" indent="0">
              <a:lnSpc>
                <a:spcPct val="100000"/>
              </a:lnSpc>
              <a:buNone/>
            </a:pPr>
            <a:endParaRPr lang="en-AU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sz="1600" dirty="0"/>
              <a:t>Explore opportunities to partner with existing successful production studios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sz="1600" dirty="0"/>
              <a:t>Identified genres that generate most revenue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sz="1600" dirty="0"/>
              <a:t>Identified most profitable release date patterns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" dirty="0"/>
              <a:t>Business Problem</a:t>
            </a:r>
            <a:endParaRPr dirty="0"/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" dirty="0"/>
              <a:t>Data</a:t>
            </a:r>
            <a:endParaRPr dirty="0"/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" dirty="0"/>
              <a:t>Methods</a:t>
            </a:r>
            <a:endParaRPr dirty="0"/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" dirty="0"/>
              <a:t>Results</a:t>
            </a:r>
            <a:endParaRPr dirty="0"/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" dirty="0"/>
              <a:t>Conclusions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Microsoft have decided to create a new movie studio and need assistance in identifying the best performing movies at the box office and what trends are present.</a:t>
            </a:r>
          </a:p>
          <a:p>
            <a:pPr marL="114300" indent="0">
              <a:lnSpc>
                <a:spcPct val="100000"/>
              </a:lnSpc>
              <a:buNone/>
            </a:pPr>
            <a:endParaRPr lang="en-AU" sz="1800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sz="1600" dirty="0"/>
              <a:t>Identify best performing studios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sz="1600" dirty="0"/>
              <a:t>Identify what Genre is performing well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sz="1600" dirty="0"/>
              <a:t>Identify any release date patterns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Number of movie release by year (2010-2018)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Data was modelled on movie releases by genre, studio, release dates along with domestic &amp; world-wide revenue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Movies without revenue reports were excluded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To determine results;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1600" dirty="0"/>
              <a:t>Four datasets were merged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1600" dirty="0"/>
              <a:t>Columns removed (duplicates) and added (profit/loss)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1600" dirty="0"/>
              <a:t>Values converted to ease analyis (release dates)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1600" dirty="0"/>
              <a:t>Data grouped by key metrics and evaluated based on ave profit or gross revenue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138164" y="1017725"/>
            <a:ext cx="2611710" cy="696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1400" dirty="0"/>
              <a:t>On average, Walt Disney Studios is the most profitably movie studio followed by 20</a:t>
            </a:r>
            <a:r>
              <a:rPr lang="en-AU" sz="1400" baseline="30000" dirty="0"/>
              <a:t>th</a:t>
            </a:r>
            <a:r>
              <a:rPr lang="en-AU" sz="1400" dirty="0"/>
              <a:t> Century Studios.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3AAAC4-140F-4BB6-9284-C2310183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88" y="1017725"/>
            <a:ext cx="5961633" cy="330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4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98117" y="1017725"/>
            <a:ext cx="3072247" cy="696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1400" dirty="0"/>
              <a:t>Action/Adventure and Adventure/Animation genre movies attract the most box-office revenue.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4E6E66-0B5C-4B5D-9067-F82584E90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46" y="1014276"/>
            <a:ext cx="5596721" cy="3050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96118" y="1017725"/>
            <a:ext cx="2605036" cy="696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1400" dirty="0"/>
              <a:t>Movies released in June and November yield the most revenue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AA80D-BF7D-41FF-AF8E-E0C9017E5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956" y="1017725"/>
            <a:ext cx="6134583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8227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372</Words>
  <Application>Microsoft Office PowerPoint</Application>
  <PresentationFormat>On-screen Show (16:9)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Wingdings</vt:lpstr>
      <vt:lpstr>Proxima Nova</vt:lpstr>
      <vt:lpstr>Arial</vt:lpstr>
      <vt:lpstr>Spearmint</vt:lpstr>
      <vt:lpstr>Microsoft Movie Studio Project</vt:lpstr>
      <vt:lpstr>Summary</vt:lpstr>
      <vt:lpstr>Outline</vt:lpstr>
      <vt:lpstr>Business Problem</vt:lpstr>
      <vt:lpstr>Data</vt:lpstr>
      <vt:lpstr>Methods</vt:lpstr>
      <vt:lpstr>Results</vt:lpstr>
      <vt:lpstr>Results</vt:lpstr>
      <vt:lpstr>Results</vt:lpstr>
      <vt:lpstr>Conclusions</vt:lpstr>
      <vt:lpstr>Thank You!  Email: nathaniel.berryman@gmail.com GitHub: @natberr LinkedIn: linkedin.com/in/nathaniel-berryman/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Phase 1</dc:title>
  <dc:creator>Shannon HIckey</dc:creator>
  <cp:lastModifiedBy>shannon hickey</cp:lastModifiedBy>
  <cp:revision>6</cp:revision>
  <dcterms:modified xsi:type="dcterms:W3CDTF">2022-04-18T01:08:18Z</dcterms:modified>
</cp:coreProperties>
</file>