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66" r:id="rId11"/>
    <p:sldId id="262" r:id="rId12"/>
    <p:sldId id="264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5" autoAdjust="0"/>
  </p:normalViewPr>
  <p:slideViewPr>
    <p:cSldViewPr snapToGrid="0">
      <p:cViewPr varScale="1">
        <p:scale>
          <a:sx n="87" d="100"/>
          <a:sy n="87" d="100"/>
        </p:scale>
        <p:origin x="18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9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5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10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Video Game Regression Modelling Project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 Berryman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8092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1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C91EF6-90DE-DE34-90D7-6B8A57AC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43" y="206031"/>
            <a:ext cx="2824557" cy="4731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701E1-88EC-41EF-B229-D378016F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97" y="731375"/>
            <a:ext cx="2824557" cy="391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43E98-328E-DBC3-E449-C5ABD8B52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2" y="731375"/>
            <a:ext cx="3564815" cy="37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8117" y="896539"/>
            <a:ext cx="8734183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While there is highly performing genres, platforms and publishers the Global Sales can’t be accurately predicted using OLS and Polynomial Regression modelling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It is suggested that advanced regression models are used to drive decisions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200" dirty="0"/>
              <a:t>It is however recommended that insights are used for focus areas such has highly performing genres, engagement and consoles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457200" lvl="1" indent="0">
              <a:lnSpc>
                <a:spcPct val="100000"/>
              </a:lnSpc>
              <a:buNone/>
            </a:pPr>
            <a:endParaRPr lang="en-AU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4D16-4E00-07A1-9614-132D6022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88" y="1899913"/>
            <a:ext cx="3870835" cy="2968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54E14-2811-78C0-6A1B-8C2957AEC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77" y="1894901"/>
            <a:ext cx="3870835" cy="28035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nathaniel.berryman@gmail.com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@natberr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-AU" sz="2000" u="sng" dirty="0">
                <a:solidFill>
                  <a:schemeClr val="hlink"/>
                </a:solidFill>
              </a:rPr>
              <a:t>linkedin.com/in/nathaniel-berryman/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AU" dirty="0"/>
              <a:t>The purpose of this regression model is to predict the Global Sales of Video Games by analysing the Video Game Sales dataset from Kaggle.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Business Problem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Cleaning the Data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Exploratory Data Analysis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AU" dirty="0"/>
              <a:t>Models</a:t>
            </a:r>
            <a:endParaRPr dirty="0"/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How can we predict the Global Sales of Video Games?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In order to solve this problem, I intended to answer the below questions: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400" dirty="0"/>
              <a:t>1. Does console impact global sales?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2. Does genre impact global sales?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400" dirty="0"/>
              <a:t>	3. Does publisher impact global sales?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43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Dropped unnecessary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Replaced or removed null values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Narrowed data to only include sales between 2010-2016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Using the empirical formula I removed outliers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Addressed multicollinearity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Split data set between continuous and categorical data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Grouped Publisher data into Small, Medium and Large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Created additional variables including total engagement and average 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116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No key features stood out that showed positive correlation with Global Sales.</a:t>
            </a:r>
          </a:p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lvl="1" indent="-1714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Further analysis required to identify any positive correlation with Global Sales.</a:t>
            </a:r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06B5A-AEAA-A1D1-3D4A-9695BC64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3" y="914399"/>
            <a:ext cx="6047537" cy="41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889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Global Sales for Video Games are highest on the PS2 console while Action games are the highest selling following by Sports and Shooter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Using the platform visualization I modelled two sets of data, individual platforms and then grouping platform together by maker e.g. PS, PS2 and PS3 under Sony and </a:t>
            </a:r>
            <a:r>
              <a:rPr lang="en-US" sz="1200" dirty="0" err="1"/>
              <a:t>XOne</a:t>
            </a:r>
            <a:r>
              <a:rPr lang="en-US" sz="1200" dirty="0"/>
              <a:t>, X360 under Microsoft</a:t>
            </a:r>
          </a:p>
          <a:p>
            <a:pPr marL="400050" lvl="1" indent="-28575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Number of games peaked in 2008 and 2009 but had declined since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3DB70-599F-53E2-0CA8-459942E9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" y="2074338"/>
            <a:ext cx="2870719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87432-A77A-C510-4BA3-8AFAD233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664" y="2074338"/>
            <a:ext cx="3189239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55E35-94A3-DBE8-556B-986EBA4F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3" y="2074338"/>
            <a:ext cx="290016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54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Used mean normalization to standardise the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All features appear good however  the critic and user variables are somewhat negatively skewed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9761-60EB-4C38-054B-6C94F2AF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98" y="1017725"/>
            <a:ext cx="4337835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Unfortunately no models </a:t>
            </a:r>
            <a:r>
              <a:rPr lang="en-AU"/>
              <a:t>could provide concrete </a:t>
            </a:r>
            <a:r>
              <a:rPr lang="en-AU" dirty="0"/>
              <a:t>recommendations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266C638-C0EA-2348-5D1E-661441F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82649"/>
              </p:ext>
            </p:extLst>
          </p:nvPr>
        </p:nvGraphicFramePr>
        <p:xfrm>
          <a:off x="433330" y="1591855"/>
          <a:ext cx="8398968" cy="3349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304">
                  <a:extLst>
                    <a:ext uri="{9D8B030D-6E8A-4147-A177-3AD203B41FA5}">
                      <a16:colId xmlns:a16="http://schemas.microsoft.com/office/drawing/2014/main" val="1381640665"/>
                    </a:ext>
                  </a:extLst>
                </a:gridCol>
                <a:gridCol w="953180">
                  <a:extLst>
                    <a:ext uri="{9D8B030D-6E8A-4147-A177-3AD203B41FA5}">
                      <a16:colId xmlns:a16="http://schemas.microsoft.com/office/drawing/2014/main" val="3958903222"/>
                    </a:ext>
                  </a:extLst>
                </a:gridCol>
                <a:gridCol w="2099742">
                  <a:extLst>
                    <a:ext uri="{9D8B030D-6E8A-4147-A177-3AD203B41FA5}">
                      <a16:colId xmlns:a16="http://schemas.microsoft.com/office/drawing/2014/main" val="70976759"/>
                    </a:ext>
                  </a:extLst>
                </a:gridCol>
                <a:gridCol w="2099742">
                  <a:extLst>
                    <a:ext uri="{9D8B030D-6E8A-4147-A177-3AD203B41FA5}">
                      <a16:colId xmlns:a16="http://schemas.microsoft.com/office/drawing/2014/main" val="515618464"/>
                    </a:ext>
                  </a:extLst>
                </a:gridCol>
              </a:tblGrid>
              <a:tr h="59880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Model /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Train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Test 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5101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Model 1: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459748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Model 2: All Features minus 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130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Model 3: Genre, Grouped Platform, Total Engagement,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263699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Polynomial 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Degree: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61606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dirty="0"/>
                        <a:t>Polynomial 2</a:t>
                      </a:r>
                      <a:r>
                        <a:rPr lang="en-AU" baseline="30000" dirty="0"/>
                        <a:t>nd</a:t>
                      </a:r>
                      <a:r>
                        <a:rPr lang="en-AU" dirty="0"/>
                        <a:t> Degree: All features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687730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r>
                        <a:rPr lang="en-AU" dirty="0"/>
                        <a:t>Polynomial 3</a:t>
                      </a:r>
                      <a:r>
                        <a:rPr lang="en-AU" baseline="30000" dirty="0"/>
                        <a:t>rd</a:t>
                      </a:r>
                      <a:r>
                        <a:rPr lang="en-AU" dirty="0"/>
                        <a:t> Degree: 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8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261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10306</TotalTime>
  <Words>446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Proxima Nova</vt:lpstr>
      <vt:lpstr>Arial</vt:lpstr>
      <vt:lpstr>Spearmint</vt:lpstr>
      <vt:lpstr>Video Game Regression Modelling Project</vt:lpstr>
      <vt:lpstr>Summary</vt:lpstr>
      <vt:lpstr>Outline</vt:lpstr>
      <vt:lpstr>Business Problem</vt:lpstr>
      <vt:lpstr>Cleaning the Data</vt:lpstr>
      <vt:lpstr>Exploratory Data Analysis</vt:lpstr>
      <vt:lpstr>Exploratory Data Analysis</vt:lpstr>
      <vt:lpstr>Exploratory Data Analysis</vt:lpstr>
      <vt:lpstr>Exploratory Data Analysis</vt:lpstr>
      <vt:lpstr>Model 1</vt:lpstr>
      <vt:lpstr>Conclusions</vt:lpstr>
      <vt:lpstr>Thank You!  Email: nathaniel.berryman@gmail.com GitHub: @natberr LinkedIn: linkedin.com/in/nathaniel-berryman/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Phase 1</dc:title>
  <dc:creator>Shannon HIckey</dc:creator>
  <cp:lastModifiedBy>shannon hickey</cp:lastModifiedBy>
  <cp:revision>24</cp:revision>
  <dcterms:modified xsi:type="dcterms:W3CDTF">2022-06-15T07:01:25Z</dcterms:modified>
</cp:coreProperties>
</file>