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D19A56-F95D-B442-9259-39626BB3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D561FAD-E457-474C-9A3F-4359F2F0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265A4C-A48A-6A42-94CB-46032085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5C75C61-0567-A840-88B7-1DC28C02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A57FB4-BEB9-5845-A172-456B434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37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654F81-6C10-0049-B0FF-94B2CE0C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ECB7AD9-D1C9-0045-B1F6-5F51D72C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6987AA-AAE0-4340-9005-92894FB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7F77E9-1E77-FC4A-A9AE-7676D5C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5578A5-1C86-BE46-90CA-B4D55B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60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7753CBC-328C-E148-AECB-32523E5AC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70E1739-B6A9-7A4E-9E00-688FB067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E075894-DB39-6746-9019-44CC0B1A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92C9AA-C7E6-B141-94F0-5B170F8C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C575AF-81A6-AD49-9CE4-D0F96E67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8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CF8C9D-73EC-A240-B2A1-3E08064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4E7C09-2DBF-0842-8ED8-0D537C6E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B4267A-3A75-7F42-B624-FB16AB2A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288C4A-A155-B54D-887B-1D376A11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42DCB6-AEE0-9A40-8F86-DA5A76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54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7D8F67-3DEF-9248-AB23-858FFBF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329550-B37A-CF49-A3DC-27A11A2A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4F675C-1797-A243-9E95-AADF9352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F3E280-8C11-5E49-93C4-07701F1E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9C88E3-E481-5E45-BAD6-FA98C9B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1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775BFD-0FDD-0F42-BD3D-0B788FA5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59E755-D1D5-2D45-AD6C-197105B46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6B7359-839C-8A48-9C3D-96D92CFE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E61FFF-8747-CA41-BDD6-78501011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5080DC-461F-814A-AC85-F921DE2B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BB27AA4-F6BE-2943-80CB-4CCA6D5F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56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C8502C-30AD-3343-B372-E17B9565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38EA309-32A6-D74A-BBC5-854B0350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845F2E-E988-4440-BCE7-115CEC06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8F5F07D-8DD2-584D-904B-6044863E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C4C5829-E95C-5E4D-B671-316AA979B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9FA5831-F093-0F40-9E79-6519DAE8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B226D19-5206-F94B-8834-1C5E6AEE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E3000EE-D455-594D-A916-4E2239B3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148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D720BF-43CE-414E-BA0B-F2925564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9071D46-8966-FE4A-ADD3-4F6CA03B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5BFF8FB-6EF5-FF47-95A8-08299D39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A421BD8-2561-494D-84E0-08253EFB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8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1D473C9-875A-2A4D-9D8C-7C44CE1A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CFF23C2-5015-284D-8CAF-95EE1F5C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E8E4A5-473E-6B48-A649-A6CF8A9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2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7C7E0-9BBC-7C47-AAE2-94C92CC9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9109AA-E7FD-E84C-BD58-56F93ADE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A2BE9A-AE70-B549-B4B5-175B39EF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0A2779-4193-6F4E-A213-8F25AE82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491629-B060-6546-8B92-AFB4857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9D40A71-0F06-F540-A4C7-F94DB3F4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4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D0827C-E5CC-4342-AECA-A5996963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8FBB34-965D-1340-8BEA-2FFEF99B9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009996-0617-F24F-87CB-75EE63D9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52D1E89-316C-624D-8127-D6CF4821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2228250-8E46-594D-B292-DA04C0A9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5290D5-EFC8-A146-BD14-D968AA3E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39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913A5F9-54ED-B347-BCC6-2B9BA5B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D80018-82B8-8D46-96A3-3F0C7C40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CCE529-9C82-074D-8FF2-433E6BE7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821C-6C89-6341-97CC-6A82A5A4D455}" type="datetimeFigureOut">
              <a:rPr lang="sv-SE" smtClean="0"/>
              <a:t>2019-05-14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4609DE3-6461-2C4E-B237-1FC60A74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834B53-F99C-3449-999E-73103A877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4CAA-CB4D-1D4C-9776-6649BEE53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74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6FDC18-8EB8-5F4A-9CD7-8EDF775E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/>
              <a:t>Agilis</a:t>
            </a:r>
            <a:endParaRPr lang="sv-SE" b="1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16DD4F5-D4E3-5D4F-9969-DE4DC8A87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Retrospekt</a:t>
            </a:r>
            <a:r>
              <a:rPr lang="sv-S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4513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5E9740-F407-C34F-A6B0-7D03F665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Fungerat bra: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476B4E9-5184-774D-91FC-9A32731F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Gått upp i timmar</a:t>
            </a:r>
          </a:p>
          <a:p>
            <a:r>
              <a:rPr lang="sv-SE" dirty="0"/>
              <a:t>Vi har fått mer gjort</a:t>
            </a:r>
          </a:p>
          <a:p>
            <a:r>
              <a:rPr lang="sv-SE" dirty="0"/>
              <a:t>Uppnått nästan alla krav</a:t>
            </a:r>
          </a:p>
        </p:txBody>
      </p:sp>
    </p:spTree>
    <p:extLst>
      <p:ext uri="{BB962C8B-B14F-4D97-AF65-F5344CB8AC3E}">
        <p14:creationId xmlns:p14="http://schemas.microsoft.com/office/powerpoint/2010/main" val="17168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A4EA21-2439-C441-8A12-B6B20C39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Fungerat mindre bra: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FA09A0-DEAD-6747-88FA-A1131AEC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Kommunikationen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Tänka på till nästa sprint:</a:t>
            </a:r>
          </a:p>
        </p:txBody>
      </p:sp>
    </p:spTree>
    <p:extLst>
      <p:ext uri="{BB962C8B-B14F-4D97-AF65-F5344CB8AC3E}">
        <p14:creationId xmlns:p14="http://schemas.microsoft.com/office/powerpoint/2010/main" val="408521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8AB645-7327-6143-8DA4-C9D8B6FF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Analys av tidsrapportering: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9927EC-E683-F84D-97B3-F6318CE0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Tid hittills: 522 timmar </a:t>
            </a:r>
            <a:endParaRPr lang="sv-SE" b="0" dirty="0">
              <a:effectLst/>
            </a:endParaRPr>
          </a:p>
          <a:p>
            <a:r>
              <a:rPr lang="sv-SE" dirty="0"/>
              <a:t>I fas? Vi </a:t>
            </a:r>
            <a:r>
              <a:rPr lang="sv-SE"/>
              <a:t>är back</a:t>
            </a:r>
            <a:endParaRPr lang="sv-SE" dirty="0"/>
          </a:p>
          <a:p>
            <a:r>
              <a:rPr lang="sv-SE" dirty="0" err="1"/>
              <a:t>Tidsfödelning</a:t>
            </a:r>
            <a:r>
              <a:rPr lang="sv-SE" dirty="0"/>
              <a:t>: mest programmering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42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0E7FD9-04CD-6448-8009-7D619E43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Testfall – vår produkt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B8B4DC-4C79-B247-8FC4-4F3AD49A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* Hur lätt eller svårt hade de personer som testade åt er att förstå era testfall? Om där var problem vad bestod då dessa problem i? </a:t>
            </a:r>
          </a:p>
        </p:txBody>
      </p:sp>
    </p:spTree>
    <p:extLst>
      <p:ext uri="{BB962C8B-B14F-4D97-AF65-F5344CB8AC3E}">
        <p14:creationId xmlns:p14="http://schemas.microsoft.com/office/powerpoint/2010/main" val="35745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263B3F-E2A6-BF47-AE2C-1B89EDD9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Testfall – Andras produkter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1042DD-228C-2642-9DE1-B78E0FD1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* Hur lätt eller svårt var det att testa någon annans produkt? Förstod ni testfallen? Om inte vad var det som gjorde testfallen svåra att förstå? </a:t>
            </a:r>
          </a:p>
        </p:txBody>
      </p:sp>
    </p:spTree>
    <p:extLst>
      <p:ext uri="{BB962C8B-B14F-4D97-AF65-F5344CB8AC3E}">
        <p14:creationId xmlns:p14="http://schemas.microsoft.com/office/powerpoint/2010/main" val="20423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FBBA87-4DBF-9C4A-8670-F3868C6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Problem vi stött på: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A0D5CB-C3A7-AA48-8E0B-1BC9FB1D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Vilka problem har man haft och hur löste man dessa (känsliga problem av personlig</a:t>
            </a:r>
            <a:endParaRPr lang="sv-SE" b="0" dirty="0">
              <a:effectLst/>
            </a:endParaRPr>
          </a:p>
          <a:p>
            <a:r>
              <a:rPr lang="sv-SE" dirty="0"/>
              <a:t>karaktär kan undvikas vid dessa möten)</a:t>
            </a:r>
            <a:endParaRPr lang="sv-SE" b="0" dirty="0">
              <a:effectLst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425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AF034B-2841-F64A-A44A-CA27179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Utmaningar inför nästa sprint: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BEAB8E-F749-674D-9B65-A58CF1C2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Kan de kopplas till identifierade risker?</a:t>
            </a:r>
          </a:p>
        </p:txBody>
      </p:sp>
    </p:spTree>
    <p:extLst>
      <p:ext uri="{BB962C8B-B14F-4D97-AF65-F5344CB8AC3E}">
        <p14:creationId xmlns:p14="http://schemas.microsoft.com/office/powerpoint/2010/main" val="40684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153</Words>
  <Application>Microsoft Macintosh PowerPoint</Application>
  <PresentationFormat>Bredbild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Agilis</vt:lpstr>
      <vt:lpstr>Fungerat bra:</vt:lpstr>
      <vt:lpstr>Fungerat mindre bra:</vt:lpstr>
      <vt:lpstr>Analys av tidsrapportering:</vt:lpstr>
      <vt:lpstr>Testfall – vår produkt</vt:lpstr>
      <vt:lpstr>Testfall – Andras produkter</vt:lpstr>
      <vt:lpstr>Problem vi stött på:</vt:lpstr>
      <vt:lpstr>Utmaningar inför nästa sprint: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Agilis</dc:title>
  <dc:creator>pettra</dc:creator>
  <cp:lastModifiedBy>pettra</cp:lastModifiedBy>
  <cp:revision>3</cp:revision>
  <dcterms:created xsi:type="dcterms:W3CDTF">2019-05-13T09:20:27Z</dcterms:created>
  <dcterms:modified xsi:type="dcterms:W3CDTF">2019-05-14T06:39:32Z</dcterms:modified>
</cp:coreProperties>
</file>