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61" r:id="rId3"/>
    <p:sldId id="270" r:id="rId4"/>
    <p:sldId id="273" r:id="rId5"/>
    <p:sldId id="272" r:id="rId6"/>
    <p:sldId id="271" r:id="rId7"/>
    <p:sldId id="267" r:id="rId8"/>
    <p:sldId id="258" r:id="rId9"/>
    <p:sldId id="256" r:id="rId10"/>
    <p:sldId id="262" r:id="rId11"/>
    <p:sldId id="269" r:id="rId12"/>
    <p:sldId id="263" r:id="rId13"/>
    <p:sldId id="266" r:id="rId14"/>
    <p:sldId id="265" r:id="rId15"/>
    <p:sldId id="268" r:id="rId16"/>
    <p:sldId id="264" r:id="rId17"/>
    <p:sldId id="259" r:id="rId18"/>
    <p:sldId id="26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F9A"/>
    <a:srgbClr val="FFB482"/>
    <a:srgbClr val="D0BBFF"/>
    <a:srgbClr val="97F0AA"/>
    <a:srgbClr val="747474"/>
    <a:srgbClr val="8DE5A1"/>
    <a:srgbClr val="92C6FF"/>
    <a:srgbClr val="57A7FF"/>
    <a:srgbClr val="CFCFCF"/>
    <a:srgbClr val="C0C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731-CE5D-45C9-9CCD-2CD88CC7AF1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AD5B-DDC0-474D-9BE8-E545B809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6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C2452-CF77-17C7-8953-96871EE4C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330CD3-E663-74FF-8361-C87B0A072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E3D2C-5E9D-6048-E768-2392FCE52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D9831-F13B-B68D-7EBF-D67801A1C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18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99C6-1DD9-15DE-BF8B-3B31A27B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BB7AD1-FAB7-4E90-E5AB-F1367743C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C29C9-C739-B282-0A9F-8E6CAFF69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7B6F1-24FD-F51A-27BC-A4E87BB64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955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D37D7-9BB8-F6DE-35E0-71978D78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9D7AF-B111-A53F-A010-071D7DD9E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F2477-53D6-9A93-80E6-318B36BED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0E9AD-9613-DF54-3037-D6F96DC01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54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220C8-C218-6D0A-3185-7049F858F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221DFC-BE41-EBC1-4247-B5FCA7B5A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47412-0CD7-6E09-16E7-D572109898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88A9E-04EC-0CB0-807C-98F048430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791-6665-88A9-3523-3A56496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2FC-802F-66FF-4AF0-5B7BAEB5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2BC3-EEF8-25B9-60DC-BA75C55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3F4-928F-AEF1-28F4-A06C617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A041-89EE-6BB2-5F2F-17DC114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4FB8-0D06-E80D-AF94-6397462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B3B6-B82F-6D76-523E-ED4B0CFC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2EBE-4E30-D5BA-EED5-846D23D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1AE-91FD-F2B1-5C55-230D57CF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C23-E08B-4C03-C743-D4039FD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99AD1-64AF-350B-1763-D05F431D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82A0-495A-45AE-EA66-F1D537B0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CB8-D6F3-86A9-8454-315F5B9E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73F-252D-4D5C-7E90-029320D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4CD-5A60-EDA5-BC06-2F24A0E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AC3-7328-E646-5666-5C76CF6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8CB-75A7-0EFB-CF93-C9E0107A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862-AAEA-40D5-A83C-FC4BC1C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8DA-F9AA-6491-88EC-3881D1D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A-4BDB-67B5-FD89-FBF91AD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D01B-B228-6D7B-893C-541D3B94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604-7E95-6B1D-CDAF-7DF5FDA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879-E546-C04B-9E73-0D6B935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E86-66E8-A903-4210-4B2CB05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7065-4ED0-1337-FC97-BA2C3BB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449-E85C-CBD7-86D7-5044E69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953-02A3-1323-111D-FFBC5B38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9EA-ABFF-0C63-7D49-4D9F2086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974A-4257-786E-A1F3-F54DB98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C850-4395-C550-8048-054D241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3EF8-1D05-6056-0FA2-558EB24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6B1-84CF-A6E3-43FB-1A20A88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7FC7-ACA6-9BB6-AF37-0EDA583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C263-B379-2252-4E07-A3E2E4F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5AD4-2490-6FD2-81FF-74542961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7F91-2FFE-EAB5-18CF-6FEB29E3A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6053-74C1-73FC-C0C3-B5E2248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05B4C-673D-2DAC-ED94-25097C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A6A0-0FD5-BECA-A6C9-2203287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8C9-FEB7-5B13-4093-132613B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63D6-BF0D-EEEF-9E8F-A445DA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4664-9048-0B2D-C109-FEACF8C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BB52-2647-7B7E-B065-B64CDAB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E2E-A283-67C7-9255-2E1C8E0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77F7-E255-78D3-8CEB-34ED82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9260-AA2B-333B-66DB-37241E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3B6A-FE6F-A16B-8CC8-C1EC29C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469-DCC9-2B16-0247-D9DD2289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3F9-E3E4-D302-8CCE-E4DD9C71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B0AB-19AA-1F5E-19A2-42504B4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C1C4-138B-437D-B54F-41DBAA5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9DC6-4E9D-BD60-1E64-4A34BF7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211-FB63-A82B-AA0F-868C9DC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29AA-6626-9DC5-C97D-5B25043D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7EA4-A91F-C1A8-3825-F57BF6B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C443-DFAA-0A02-FEAC-4DE68A4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FD80-12A8-EA46-2A21-89DF8EC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0094-56F3-8B84-5800-E035E1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F1A4-9A55-AC63-4870-B714513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62DA-C6CB-4061-67B3-4A9D83C5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B344-00A7-3412-702D-07C20F5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6DE79-37ED-4C0A-9B59-9C430318E27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C46E-5AE4-D477-7F76-D0AF7979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C395-1DD6-C530-3DFB-3440CB2F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52547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896626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3280549" y="3086358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C6A25-9DB9-A5C4-E110-DEF11775A2A7}"/>
              </a:ext>
            </a:extLst>
          </p:cNvPr>
          <p:cNvGrpSpPr/>
          <p:nvPr/>
        </p:nvGrpSpPr>
        <p:grpSpPr>
          <a:xfrm rot="900000">
            <a:off x="348657" y="1782749"/>
            <a:ext cx="1644604" cy="480226"/>
            <a:chOff x="230245" y="144724"/>
            <a:chExt cx="1644604" cy="480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718C1A-B8C4-70EF-525C-4BAD120C5D7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2F5CD6D-2717-465D-94B6-2579CB06415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21EE-7A64-6DEC-C496-FF9BB9CA08F1}"/>
              </a:ext>
            </a:extLst>
          </p:cNvPr>
          <p:cNvCxnSpPr>
            <a:cxnSpLocks/>
          </p:cNvCxnSpPr>
          <p:nvPr/>
        </p:nvCxnSpPr>
        <p:spPr>
          <a:xfrm>
            <a:off x="2137980" y="2379190"/>
            <a:ext cx="249980" cy="2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57869F-EAB1-D3C9-F80D-507F852B1D4A}"/>
              </a:ext>
            </a:extLst>
          </p:cNvPr>
          <p:cNvSpPr/>
          <p:nvPr/>
        </p:nvSpPr>
        <p:spPr>
          <a:xfrm>
            <a:off x="834928" y="1173355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8FC55-400B-3C5C-4C00-D78CB8073F5C}"/>
              </a:ext>
            </a:extLst>
          </p:cNvPr>
          <p:cNvGrpSpPr/>
          <p:nvPr/>
        </p:nvGrpSpPr>
        <p:grpSpPr>
          <a:xfrm>
            <a:off x="2591896" y="2586413"/>
            <a:ext cx="1644604" cy="480226"/>
            <a:chOff x="230245" y="144724"/>
            <a:chExt cx="1644604" cy="480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44215D-8BE9-7AFE-6EC4-8A8D819A075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07FAA344-C6D9-5E0F-D913-129DD6558CD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62C2C-357D-0825-F9CD-0A95E22FC562}"/>
              </a:ext>
            </a:extLst>
          </p:cNvPr>
          <p:cNvSpPr/>
          <p:nvPr/>
        </p:nvSpPr>
        <p:spPr>
          <a:xfrm>
            <a:off x="4269391" y="2215526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56ED9D-63AC-8CE6-CE6D-B92C0ED47BC4}"/>
              </a:ext>
            </a:extLst>
          </p:cNvPr>
          <p:cNvCxnSpPr>
            <a:cxnSpLocks/>
          </p:cNvCxnSpPr>
          <p:nvPr/>
        </p:nvCxnSpPr>
        <p:spPr>
          <a:xfrm flipH="1">
            <a:off x="3037715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06027-AA5E-6236-1AAE-735EA8BC7520}"/>
              </a:ext>
            </a:extLst>
          </p:cNvPr>
          <p:cNvCxnSpPr>
            <a:cxnSpLocks/>
          </p:cNvCxnSpPr>
          <p:nvPr/>
        </p:nvCxnSpPr>
        <p:spPr>
          <a:xfrm>
            <a:off x="3681041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65189" y="481550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8AEE39-0528-2C34-F263-505BCC1F3926}"/>
              </a:ext>
            </a:extLst>
          </p:cNvPr>
          <p:cNvGrpSpPr/>
          <p:nvPr/>
        </p:nvGrpSpPr>
        <p:grpSpPr>
          <a:xfrm rot="525074" flipH="1">
            <a:off x="474565" y="3223791"/>
            <a:ext cx="1644604" cy="480226"/>
            <a:chOff x="230245" y="144724"/>
            <a:chExt cx="1644604" cy="4802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C5D862-324E-390E-7B32-97E397DA19D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7680909A-449D-C76F-4D96-798BF71F118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A8EBECE-FE67-BC32-27CA-219BA11B3222}"/>
              </a:ext>
            </a:extLst>
          </p:cNvPr>
          <p:cNvSpPr/>
          <p:nvPr/>
        </p:nvSpPr>
        <p:spPr>
          <a:xfrm>
            <a:off x="203016" y="3664923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5EABA-EDE7-7BEA-59AB-DB69DC2AB455}"/>
              </a:ext>
            </a:extLst>
          </p:cNvPr>
          <p:cNvCxnSpPr>
            <a:cxnSpLocks/>
          </p:cNvCxnSpPr>
          <p:nvPr/>
        </p:nvCxnSpPr>
        <p:spPr>
          <a:xfrm flipH="1">
            <a:off x="2295862" y="3282912"/>
            <a:ext cx="270824" cy="20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450402">
            <a:off x="4179485" y="349281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2220097" flipH="1">
            <a:off x="4355367" y="46841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5142746" y="25224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79274">
            <a:off x="3883693" y="4103670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3997373" y="3096821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1F312D-0AB2-7AC3-6DAC-3CF9DEF5B1D2}"/>
              </a:ext>
            </a:extLst>
          </p:cNvPr>
          <p:cNvSpPr/>
          <p:nvPr/>
        </p:nvSpPr>
        <p:spPr>
          <a:xfrm>
            <a:off x="5879175" y="3917285"/>
            <a:ext cx="1428816" cy="6697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 Data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924836"/>
            <a:ext cx="3902098" cy="17713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6090665" y="3091394"/>
            <a:ext cx="2470842" cy="383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780463" y="2911826"/>
            <a:ext cx="1563257" cy="7787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2873723"/>
            <a:ext cx="0" cy="217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868838" y="292296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196937" y="2769639"/>
            <a:ext cx="0" cy="32175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06F873-E31B-8858-DAA3-715612352FBB}"/>
              </a:ext>
            </a:extLst>
          </p:cNvPr>
          <p:cNvGrpSpPr/>
          <p:nvPr/>
        </p:nvGrpSpPr>
        <p:grpSpPr>
          <a:xfrm>
            <a:off x="906051" y="1924837"/>
            <a:ext cx="2891792" cy="1764605"/>
            <a:chOff x="549818" y="2279835"/>
            <a:chExt cx="2891792" cy="27017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BE0C2-2F0E-5E60-2941-062B5CE0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AE0C9B-0BD8-2B3B-6DF4-49D5F304A62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C8CBCC-5313-6C21-6ED7-313C900F1F5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93341" y="2967779"/>
              <a:ext cx="2373" cy="46122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7CAB83-16AB-736C-0EB9-59AAE44D8745}"/>
                </a:ext>
              </a:extLst>
            </p:cNvPr>
            <p:cNvSpPr/>
            <p:nvPr/>
          </p:nvSpPr>
          <p:spPr>
            <a:xfrm>
              <a:off x="549818" y="3429000"/>
              <a:ext cx="2891792" cy="155260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CA787-45BC-F58A-1151-3F9403DF4D87}"/>
                </a:ext>
              </a:extLst>
            </p:cNvPr>
            <p:cNvSpPr/>
            <p:nvPr/>
          </p:nvSpPr>
          <p:spPr>
            <a:xfrm>
              <a:off x="756693" y="4007842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/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/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/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5923002" y="2327345"/>
            <a:ext cx="1730670" cy="546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/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3854004"/>
                <a:ext cx="791948" cy="4493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91F354-088F-3151-A66F-364B03BBFB4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3474684"/>
            <a:ext cx="0" cy="3793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55BB2E51-25DC-CCC4-FC9E-03591B818FAB}"/>
              </a:ext>
            </a:extLst>
          </p:cNvPr>
          <p:cNvSpPr/>
          <p:nvPr/>
        </p:nvSpPr>
        <p:spPr>
          <a:xfrm>
            <a:off x="2308816" y="1536618"/>
            <a:ext cx="3154989" cy="336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17990C-951A-E8B9-5C7A-1A366A8C0A51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552544" y="2618210"/>
            <a:ext cx="1077343" cy="1394243"/>
          </a:xfrm>
          <a:prstGeom prst="bentConnector3">
            <a:avLst>
              <a:gd name="adj1" fmla="val 73765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53CC5AE1-EE25-6E4B-F19C-D0F82820544D}"/>
              </a:ext>
            </a:extLst>
          </p:cNvPr>
          <p:cNvSpPr/>
          <p:nvPr/>
        </p:nvSpPr>
        <p:spPr>
          <a:xfrm flipH="1">
            <a:off x="8850044" y="295873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4AB9393-46ED-4E3F-ECFF-2FB14E7DA294}"/>
              </a:ext>
            </a:extLst>
          </p:cNvPr>
          <p:cNvSpPr/>
          <p:nvPr/>
        </p:nvSpPr>
        <p:spPr>
          <a:xfrm flipH="1" flipV="1">
            <a:off x="2220346" y="3774757"/>
            <a:ext cx="4079870" cy="336077"/>
          </a:xfrm>
          <a:custGeom>
            <a:avLst/>
            <a:gdLst>
              <a:gd name="connsiteX0" fmla="*/ 3995851 w 4079870"/>
              <a:gd name="connsiteY0" fmla="*/ 336077 h 336077"/>
              <a:gd name="connsiteX1" fmla="*/ 3911832 w 4079870"/>
              <a:gd name="connsiteY1" fmla="*/ 252058 h 336077"/>
              <a:gd name="connsiteX2" fmla="*/ 3953841 w 4079870"/>
              <a:gd name="connsiteY2" fmla="*/ 252058 h 336077"/>
              <a:gd name="connsiteX3" fmla="*/ 3953841 w 4079870"/>
              <a:gd name="connsiteY3" fmla="*/ 237260 h 336077"/>
              <a:gd name="connsiteX4" fmla="*/ 3800600 w 4079870"/>
              <a:gd name="connsiteY4" fmla="*/ 84019 h 336077"/>
              <a:gd name="connsiteX5" fmla="*/ 0 w 4079870"/>
              <a:gd name="connsiteY5" fmla="*/ 84019 h 336077"/>
              <a:gd name="connsiteX6" fmla="*/ 0 w 4079870"/>
              <a:gd name="connsiteY6" fmla="*/ 0 h 336077"/>
              <a:gd name="connsiteX7" fmla="*/ 3800600 w 4079870"/>
              <a:gd name="connsiteY7" fmla="*/ 0 h 336077"/>
              <a:gd name="connsiteX8" fmla="*/ 4037860 w 4079870"/>
              <a:gd name="connsiteY8" fmla="*/ 237260 h 336077"/>
              <a:gd name="connsiteX9" fmla="*/ 4037860 w 4079870"/>
              <a:gd name="connsiteY9" fmla="*/ 252058 h 336077"/>
              <a:gd name="connsiteX10" fmla="*/ 4079870 w 4079870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9870" h="336077">
                <a:moveTo>
                  <a:pt x="3995851" y="336077"/>
                </a:moveTo>
                <a:lnTo>
                  <a:pt x="3911832" y="252058"/>
                </a:lnTo>
                <a:lnTo>
                  <a:pt x="3953841" y="252058"/>
                </a:lnTo>
                <a:lnTo>
                  <a:pt x="3953841" y="237260"/>
                </a:lnTo>
                <a:cubicBezTo>
                  <a:pt x="3953841" y="152627"/>
                  <a:pt x="3885233" y="84019"/>
                  <a:pt x="3800600" y="84019"/>
                </a:cubicBezTo>
                <a:lnTo>
                  <a:pt x="0" y="84019"/>
                </a:lnTo>
                <a:lnTo>
                  <a:pt x="0" y="0"/>
                </a:lnTo>
                <a:lnTo>
                  <a:pt x="3800600" y="0"/>
                </a:lnTo>
                <a:cubicBezTo>
                  <a:pt x="3931635" y="0"/>
                  <a:pt x="4037860" y="106225"/>
                  <a:pt x="4037860" y="237260"/>
                </a:cubicBezTo>
                <a:lnTo>
                  <a:pt x="4037860" y="252058"/>
                </a:lnTo>
                <a:lnTo>
                  <a:pt x="4079870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09193AFA-2431-B712-61C6-3428C8753DDF}"/>
              </a:ext>
            </a:extLst>
          </p:cNvPr>
          <p:cNvSpPr/>
          <p:nvPr/>
        </p:nvSpPr>
        <p:spPr>
          <a:xfrm flipV="1">
            <a:off x="7275146" y="3773848"/>
            <a:ext cx="3441622" cy="336077"/>
          </a:xfrm>
          <a:custGeom>
            <a:avLst/>
            <a:gdLst>
              <a:gd name="connsiteX0" fmla="*/ 3357603 w 3441622"/>
              <a:gd name="connsiteY0" fmla="*/ 336077 h 336077"/>
              <a:gd name="connsiteX1" fmla="*/ 3441622 w 3441622"/>
              <a:gd name="connsiteY1" fmla="*/ 252058 h 336077"/>
              <a:gd name="connsiteX2" fmla="*/ 3399612 w 3441622"/>
              <a:gd name="connsiteY2" fmla="*/ 252058 h 336077"/>
              <a:gd name="connsiteX3" fmla="*/ 3399612 w 3441622"/>
              <a:gd name="connsiteY3" fmla="*/ 237260 h 336077"/>
              <a:gd name="connsiteX4" fmla="*/ 3162352 w 3441622"/>
              <a:gd name="connsiteY4" fmla="*/ 0 h 336077"/>
              <a:gd name="connsiteX5" fmla="*/ 0 w 3441622"/>
              <a:gd name="connsiteY5" fmla="*/ 0 h 336077"/>
              <a:gd name="connsiteX6" fmla="*/ 0 w 3441622"/>
              <a:gd name="connsiteY6" fmla="*/ 84019 h 336077"/>
              <a:gd name="connsiteX7" fmla="*/ 3162352 w 3441622"/>
              <a:gd name="connsiteY7" fmla="*/ 84019 h 336077"/>
              <a:gd name="connsiteX8" fmla="*/ 3315593 w 3441622"/>
              <a:gd name="connsiteY8" fmla="*/ 237260 h 336077"/>
              <a:gd name="connsiteX9" fmla="*/ 3315593 w 3441622"/>
              <a:gd name="connsiteY9" fmla="*/ 252058 h 336077"/>
              <a:gd name="connsiteX10" fmla="*/ 3273584 w 3441622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1622" h="336077">
                <a:moveTo>
                  <a:pt x="3357603" y="336077"/>
                </a:moveTo>
                <a:lnTo>
                  <a:pt x="3441622" y="252058"/>
                </a:lnTo>
                <a:lnTo>
                  <a:pt x="3399612" y="252058"/>
                </a:lnTo>
                <a:lnTo>
                  <a:pt x="3399612" y="237260"/>
                </a:lnTo>
                <a:cubicBezTo>
                  <a:pt x="3399612" y="106225"/>
                  <a:pt x="3293387" y="0"/>
                  <a:pt x="3162352" y="0"/>
                </a:cubicBezTo>
                <a:lnTo>
                  <a:pt x="0" y="0"/>
                </a:lnTo>
                <a:lnTo>
                  <a:pt x="0" y="84019"/>
                </a:lnTo>
                <a:lnTo>
                  <a:pt x="3162352" y="84019"/>
                </a:lnTo>
                <a:cubicBezTo>
                  <a:pt x="3246985" y="84019"/>
                  <a:pt x="3315593" y="152627"/>
                  <a:pt x="3315593" y="237260"/>
                </a:cubicBezTo>
                <a:lnTo>
                  <a:pt x="3315593" y="252058"/>
                </a:lnTo>
                <a:lnTo>
                  <a:pt x="3273584" y="25205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FEBC714-ADC9-F6F8-28B3-57B088C9D814}"/>
              </a:ext>
            </a:extLst>
          </p:cNvPr>
          <p:cNvSpPr/>
          <p:nvPr/>
        </p:nvSpPr>
        <p:spPr>
          <a:xfrm>
            <a:off x="3788791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2BAF983-E5FC-A0FA-E15A-531622FD7825}"/>
              </a:ext>
            </a:extLst>
          </p:cNvPr>
          <p:cNvSpPr/>
          <p:nvPr/>
        </p:nvSpPr>
        <p:spPr>
          <a:xfrm>
            <a:off x="3950214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E28841E-C81A-B2A4-C824-5C03257A6035}"/>
              </a:ext>
            </a:extLst>
          </p:cNvPr>
          <p:cNvSpPr/>
          <p:nvPr/>
        </p:nvSpPr>
        <p:spPr>
          <a:xfrm>
            <a:off x="4111637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BEB0A35-BEAD-8F22-57AF-301115CC32FC}"/>
              </a:ext>
            </a:extLst>
          </p:cNvPr>
          <p:cNvSpPr/>
          <p:nvPr/>
        </p:nvSpPr>
        <p:spPr>
          <a:xfrm>
            <a:off x="499801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C2FDF91-4702-4406-B32F-D5F8E7F0E4BF}"/>
              </a:ext>
            </a:extLst>
          </p:cNvPr>
          <p:cNvSpPr/>
          <p:nvPr/>
        </p:nvSpPr>
        <p:spPr>
          <a:xfrm>
            <a:off x="661224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0930363-A385-FD18-B552-D01519BD8753}"/>
              </a:ext>
            </a:extLst>
          </p:cNvPr>
          <p:cNvSpPr/>
          <p:nvPr/>
        </p:nvSpPr>
        <p:spPr>
          <a:xfrm>
            <a:off x="822647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2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BA319-F16E-9C7D-02E3-19497B96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F68E1A9-D882-9E76-C5D1-0BFC24525B70}"/>
              </a:ext>
            </a:extLst>
          </p:cNvPr>
          <p:cNvSpPr/>
          <p:nvPr/>
        </p:nvSpPr>
        <p:spPr>
          <a:xfrm>
            <a:off x="4833128" y="1893037"/>
            <a:ext cx="3902099" cy="1843317"/>
          </a:xfrm>
          <a:prstGeom prst="roundRect">
            <a:avLst/>
          </a:prstGeom>
          <a:solidFill>
            <a:srgbClr val="57A7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i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AE1F8E-89CE-FC68-2DC2-B6E3878B306F}"/>
              </a:ext>
            </a:extLst>
          </p:cNvPr>
          <p:cNvSpPr/>
          <p:nvPr/>
        </p:nvSpPr>
        <p:spPr>
          <a:xfrm>
            <a:off x="6091215" y="3116386"/>
            <a:ext cx="2470842" cy="38329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FB19D9-DAD2-C21C-EAF6-54F63F20CE26}"/>
              </a:ext>
            </a:extLst>
          </p:cNvPr>
          <p:cNvSpPr/>
          <p:nvPr/>
        </p:nvSpPr>
        <p:spPr>
          <a:xfrm>
            <a:off x="9780463" y="2911826"/>
            <a:ext cx="1563257" cy="778755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293D6F8-6FDB-34B4-D7B9-114B2BD3C0A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2873723"/>
            <a:ext cx="0" cy="21767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654BCDE5-7EE5-C79D-67A1-59BDE747ED78}"/>
              </a:ext>
            </a:extLst>
          </p:cNvPr>
          <p:cNvSpPr/>
          <p:nvPr/>
        </p:nvSpPr>
        <p:spPr>
          <a:xfrm>
            <a:off x="3868838" y="292296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B7289E-5B95-22FA-AA3C-480FEFC7137D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196937" y="2769639"/>
            <a:ext cx="0" cy="32175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A0D86E-3512-1E08-0DE9-AFF2E97A2DB7}"/>
              </a:ext>
            </a:extLst>
          </p:cNvPr>
          <p:cNvGrpSpPr/>
          <p:nvPr/>
        </p:nvGrpSpPr>
        <p:grpSpPr>
          <a:xfrm>
            <a:off x="906051" y="1924837"/>
            <a:ext cx="2891792" cy="1764605"/>
            <a:chOff x="549818" y="2279835"/>
            <a:chExt cx="2891792" cy="270177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58F1B65-8A1F-9D58-A2AC-E09CB7CA4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rgbClr val="8DE5A1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2967A1-0268-A452-8BEF-752CE79E3E0F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8"/>
            </a:xfrm>
            <a:prstGeom prst="straightConnector1">
              <a:avLst/>
            </a:prstGeom>
            <a:ln w="38100">
              <a:solidFill>
                <a:srgbClr val="FFB482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4E2DEB-BDCC-42D7-65DE-4DD845E00515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93341" y="2967779"/>
              <a:ext cx="2373" cy="461221"/>
            </a:xfrm>
            <a:prstGeom prst="straightConnector1">
              <a:avLst/>
            </a:prstGeom>
            <a:ln w="38100">
              <a:solidFill>
                <a:srgbClr val="92C6FF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D46DE2-0368-2388-827A-ABDB0CF67009}"/>
                </a:ext>
              </a:extLst>
            </p:cNvPr>
            <p:cNvSpPr/>
            <p:nvPr/>
          </p:nvSpPr>
          <p:spPr>
            <a:xfrm>
              <a:off x="549818" y="3429000"/>
              <a:ext cx="2891792" cy="1552607"/>
            </a:xfrm>
            <a:prstGeom prst="rect">
              <a:avLst/>
            </a:prstGeom>
            <a:solidFill>
              <a:srgbClr val="FF9F9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8BBC08-12EE-D546-CD6C-FEAEE97E35DC}"/>
                </a:ext>
              </a:extLst>
            </p:cNvPr>
            <p:cNvSpPr/>
            <p:nvPr/>
          </p:nvSpPr>
          <p:spPr>
            <a:xfrm>
              <a:off x="756693" y="4007842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79355D3-D39A-BD9F-27EB-65247C8E302B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rgbClr val="8DE5A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379355D3-D39A-BD9F-27EB-65247C8E30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E4568FD-7C5F-98E0-3C9E-B629CF77EA15}"/>
                    </a:ext>
                  </a:extLst>
                </p:cNvPr>
                <p:cNvSpPr/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solidFill>
                  <a:srgbClr val="92C6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E4568FD-7C5F-98E0-3C9E-B629CF77EA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7367" y="2279835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DC7A4C5-95C1-0CB8-0AE4-56F45D437D39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rgbClr val="FFB48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DC7A4C5-95C1-0CB8-0AE4-56F45D437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592748B-B512-2B3E-B4AC-ADA98FEC1A1A}"/>
                  </a:ext>
                </a:extLst>
              </p:cNvPr>
              <p:cNvSpPr/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solidFill>
                <a:srgbClr val="92C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1592748B-B512-2B3E-B4AC-ADA98FEC1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120" y="2327345"/>
                <a:ext cx="791948" cy="44931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3AE3471-872E-144D-7D0A-8AD5D14E0C3D}"/>
                  </a:ext>
                </a:extLst>
              </p:cNvPr>
              <p:cNvSpPr/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solidFill>
                <a:srgbClr val="CFCFC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3AE3471-872E-144D-7D0A-8AD5D14E0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63" y="2320323"/>
                <a:ext cx="791948" cy="449316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DFC7A55-D983-C64E-73E3-36213768E1D1}"/>
              </a:ext>
            </a:extLst>
          </p:cNvPr>
          <p:cNvSpPr/>
          <p:nvPr/>
        </p:nvSpPr>
        <p:spPr>
          <a:xfrm>
            <a:off x="5923002" y="2327345"/>
            <a:ext cx="1730670" cy="54637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FA1972B-31E8-208E-2D6B-A031AD699055}"/>
                  </a:ext>
                </a:extLst>
              </p:cNvPr>
              <p:cNvSpPr/>
              <p:nvPr/>
            </p:nvSpPr>
            <p:spPr>
              <a:xfrm>
                <a:off x="6392363" y="3892104"/>
                <a:ext cx="791948" cy="449316"/>
              </a:xfrm>
              <a:prstGeom prst="roundRect">
                <a:avLst/>
              </a:prstGeom>
              <a:solidFill>
                <a:srgbClr val="92C6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3FA1972B-31E8-208E-2D6B-A031AD699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3892104"/>
                <a:ext cx="791948" cy="44931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8D56D6-F47D-8BF3-F3B5-2AEC5BE1AB81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3512784"/>
            <a:ext cx="0" cy="37932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6EE3637F-F2FE-0C19-F171-353CFE88A2FB}"/>
              </a:ext>
            </a:extLst>
          </p:cNvPr>
          <p:cNvSpPr/>
          <p:nvPr/>
        </p:nvSpPr>
        <p:spPr>
          <a:xfrm>
            <a:off x="2308816" y="1536618"/>
            <a:ext cx="3154989" cy="336077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F7812F48-FD88-5F75-6C53-F027175AA69B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533494" y="2637260"/>
            <a:ext cx="1115443" cy="1394243"/>
          </a:xfrm>
          <a:prstGeom prst="bentConnector3">
            <a:avLst>
              <a:gd name="adj1" fmla="val 72771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rrow: Left 21">
            <a:extLst>
              <a:ext uri="{FF2B5EF4-FFF2-40B4-BE49-F238E27FC236}">
                <a16:creationId xmlns:a16="http://schemas.microsoft.com/office/drawing/2014/main" id="{BAB9B424-E51F-0417-9C31-135813B5F730}"/>
              </a:ext>
            </a:extLst>
          </p:cNvPr>
          <p:cNvSpPr/>
          <p:nvPr/>
        </p:nvSpPr>
        <p:spPr>
          <a:xfrm flipH="1">
            <a:off x="8850044" y="2958739"/>
            <a:ext cx="853634" cy="777616"/>
          </a:xfrm>
          <a:prstGeom prst="leftArrow">
            <a:avLst>
              <a:gd name="adj1" fmla="val 62008"/>
              <a:gd name="adj2" fmla="val 31238"/>
            </a:avLst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1C8BEC9-92D9-841B-3B95-F3A55DE1B911}"/>
              </a:ext>
            </a:extLst>
          </p:cNvPr>
          <p:cNvSpPr/>
          <p:nvPr/>
        </p:nvSpPr>
        <p:spPr>
          <a:xfrm flipH="1" flipV="1">
            <a:off x="2220346" y="3812857"/>
            <a:ext cx="4079870" cy="336077"/>
          </a:xfrm>
          <a:custGeom>
            <a:avLst/>
            <a:gdLst>
              <a:gd name="connsiteX0" fmla="*/ 3995851 w 4079870"/>
              <a:gd name="connsiteY0" fmla="*/ 336077 h 336077"/>
              <a:gd name="connsiteX1" fmla="*/ 3911832 w 4079870"/>
              <a:gd name="connsiteY1" fmla="*/ 252058 h 336077"/>
              <a:gd name="connsiteX2" fmla="*/ 3953841 w 4079870"/>
              <a:gd name="connsiteY2" fmla="*/ 252058 h 336077"/>
              <a:gd name="connsiteX3" fmla="*/ 3953841 w 4079870"/>
              <a:gd name="connsiteY3" fmla="*/ 237260 h 336077"/>
              <a:gd name="connsiteX4" fmla="*/ 3800600 w 4079870"/>
              <a:gd name="connsiteY4" fmla="*/ 84019 h 336077"/>
              <a:gd name="connsiteX5" fmla="*/ 0 w 4079870"/>
              <a:gd name="connsiteY5" fmla="*/ 84019 h 336077"/>
              <a:gd name="connsiteX6" fmla="*/ 0 w 4079870"/>
              <a:gd name="connsiteY6" fmla="*/ 0 h 336077"/>
              <a:gd name="connsiteX7" fmla="*/ 3800600 w 4079870"/>
              <a:gd name="connsiteY7" fmla="*/ 0 h 336077"/>
              <a:gd name="connsiteX8" fmla="*/ 4037860 w 4079870"/>
              <a:gd name="connsiteY8" fmla="*/ 237260 h 336077"/>
              <a:gd name="connsiteX9" fmla="*/ 4037860 w 4079870"/>
              <a:gd name="connsiteY9" fmla="*/ 252058 h 336077"/>
              <a:gd name="connsiteX10" fmla="*/ 4079870 w 4079870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79870" h="336077">
                <a:moveTo>
                  <a:pt x="3995851" y="336077"/>
                </a:moveTo>
                <a:lnTo>
                  <a:pt x="3911832" y="252058"/>
                </a:lnTo>
                <a:lnTo>
                  <a:pt x="3953841" y="252058"/>
                </a:lnTo>
                <a:lnTo>
                  <a:pt x="3953841" y="237260"/>
                </a:lnTo>
                <a:cubicBezTo>
                  <a:pt x="3953841" y="152627"/>
                  <a:pt x="3885233" y="84019"/>
                  <a:pt x="3800600" y="84019"/>
                </a:cubicBezTo>
                <a:lnTo>
                  <a:pt x="0" y="84019"/>
                </a:lnTo>
                <a:lnTo>
                  <a:pt x="0" y="0"/>
                </a:lnTo>
                <a:lnTo>
                  <a:pt x="3800600" y="0"/>
                </a:lnTo>
                <a:cubicBezTo>
                  <a:pt x="3931635" y="0"/>
                  <a:pt x="4037860" y="106225"/>
                  <a:pt x="4037860" y="237260"/>
                </a:cubicBezTo>
                <a:lnTo>
                  <a:pt x="4037860" y="252058"/>
                </a:lnTo>
                <a:lnTo>
                  <a:pt x="4079870" y="25205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E9259FD-C224-B284-A221-45F6F11B8163}"/>
              </a:ext>
            </a:extLst>
          </p:cNvPr>
          <p:cNvSpPr/>
          <p:nvPr/>
        </p:nvSpPr>
        <p:spPr>
          <a:xfrm flipV="1">
            <a:off x="7275146" y="3811948"/>
            <a:ext cx="3441622" cy="336077"/>
          </a:xfrm>
          <a:custGeom>
            <a:avLst/>
            <a:gdLst>
              <a:gd name="connsiteX0" fmla="*/ 3357603 w 3441622"/>
              <a:gd name="connsiteY0" fmla="*/ 336077 h 336077"/>
              <a:gd name="connsiteX1" fmla="*/ 3441622 w 3441622"/>
              <a:gd name="connsiteY1" fmla="*/ 252058 h 336077"/>
              <a:gd name="connsiteX2" fmla="*/ 3399612 w 3441622"/>
              <a:gd name="connsiteY2" fmla="*/ 252058 h 336077"/>
              <a:gd name="connsiteX3" fmla="*/ 3399612 w 3441622"/>
              <a:gd name="connsiteY3" fmla="*/ 237260 h 336077"/>
              <a:gd name="connsiteX4" fmla="*/ 3162352 w 3441622"/>
              <a:gd name="connsiteY4" fmla="*/ 0 h 336077"/>
              <a:gd name="connsiteX5" fmla="*/ 0 w 3441622"/>
              <a:gd name="connsiteY5" fmla="*/ 0 h 336077"/>
              <a:gd name="connsiteX6" fmla="*/ 0 w 3441622"/>
              <a:gd name="connsiteY6" fmla="*/ 84019 h 336077"/>
              <a:gd name="connsiteX7" fmla="*/ 3162352 w 3441622"/>
              <a:gd name="connsiteY7" fmla="*/ 84019 h 336077"/>
              <a:gd name="connsiteX8" fmla="*/ 3315593 w 3441622"/>
              <a:gd name="connsiteY8" fmla="*/ 237260 h 336077"/>
              <a:gd name="connsiteX9" fmla="*/ 3315593 w 3441622"/>
              <a:gd name="connsiteY9" fmla="*/ 252058 h 336077"/>
              <a:gd name="connsiteX10" fmla="*/ 3273584 w 3441622"/>
              <a:gd name="connsiteY10" fmla="*/ 252058 h 33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1622" h="336077">
                <a:moveTo>
                  <a:pt x="3357603" y="336077"/>
                </a:moveTo>
                <a:lnTo>
                  <a:pt x="3441622" y="252058"/>
                </a:lnTo>
                <a:lnTo>
                  <a:pt x="3399612" y="252058"/>
                </a:lnTo>
                <a:lnTo>
                  <a:pt x="3399612" y="237260"/>
                </a:lnTo>
                <a:cubicBezTo>
                  <a:pt x="3399612" y="106225"/>
                  <a:pt x="3293387" y="0"/>
                  <a:pt x="3162352" y="0"/>
                </a:cubicBezTo>
                <a:lnTo>
                  <a:pt x="0" y="0"/>
                </a:lnTo>
                <a:lnTo>
                  <a:pt x="0" y="84019"/>
                </a:lnTo>
                <a:lnTo>
                  <a:pt x="3162352" y="84019"/>
                </a:lnTo>
                <a:cubicBezTo>
                  <a:pt x="3246985" y="84019"/>
                  <a:pt x="3315593" y="152627"/>
                  <a:pt x="3315593" y="237260"/>
                </a:cubicBezTo>
                <a:lnTo>
                  <a:pt x="3315593" y="252058"/>
                </a:lnTo>
                <a:lnTo>
                  <a:pt x="3273584" y="252058"/>
                </a:lnTo>
                <a:close/>
              </a:path>
            </a:pathLst>
          </a:custGeom>
          <a:solidFill>
            <a:srgbClr val="CFCF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4AD792D-4C2D-9731-9ECF-B33B2BBBD44F}"/>
              </a:ext>
            </a:extLst>
          </p:cNvPr>
          <p:cNvSpPr/>
          <p:nvPr/>
        </p:nvSpPr>
        <p:spPr>
          <a:xfrm>
            <a:off x="3788791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0981A52-640F-27C6-D97B-9B58B5DCD724}"/>
              </a:ext>
            </a:extLst>
          </p:cNvPr>
          <p:cNvSpPr/>
          <p:nvPr/>
        </p:nvSpPr>
        <p:spPr>
          <a:xfrm>
            <a:off x="3950214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0D962BE-BAB6-848E-994D-11E45BD8CC8B}"/>
              </a:ext>
            </a:extLst>
          </p:cNvPr>
          <p:cNvSpPr/>
          <p:nvPr/>
        </p:nvSpPr>
        <p:spPr>
          <a:xfrm>
            <a:off x="4111637" y="2106612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715B379-42C8-6477-3B9B-415EE90A7699}"/>
              </a:ext>
            </a:extLst>
          </p:cNvPr>
          <p:cNvSpPr/>
          <p:nvPr/>
        </p:nvSpPr>
        <p:spPr>
          <a:xfrm>
            <a:off x="499801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93B0F02-9BE1-6E49-55E2-D322A3C2F41F}"/>
              </a:ext>
            </a:extLst>
          </p:cNvPr>
          <p:cNvSpPr/>
          <p:nvPr/>
        </p:nvSpPr>
        <p:spPr>
          <a:xfrm>
            <a:off x="661224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A700444-1D41-46C3-E144-84FD5F47207C}"/>
              </a:ext>
            </a:extLst>
          </p:cNvPr>
          <p:cNvSpPr/>
          <p:nvPr/>
        </p:nvSpPr>
        <p:spPr>
          <a:xfrm>
            <a:off x="822647" y="2108475"/>
            <a:ext cx="85420" cy="854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3D944-9040-6B3D-F0B4-5C2726B0C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094" y="-386547"/>
            <a:ext cx="1076475" cy="685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19BA5C-AE20-7723-894A-856103C03E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4009" y="-567203"/>
            <a:ext cx="131463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2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0ABFD79-0338-F19F-7A38-6BA5C81D98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830" b="36406"/>
          <a:stretch/>
        </p:blipFill>
        <p:spPr>
          <a:xfrm>
            <a:off x="1010958" y="3654140"/>
            <a:ext cx="6096528" cy="1466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F0CA89B-5B72-E9F2-28AF-CBFAF9636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044" b="36192"/>
          <a:stretch/>
        </p:blipFill>
        <p:spPr>
          <a:xfrm>
            <a:off x="1010958" y="1997250"/>
            <a:ext cx="6096528" cy="14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75319-0005-5CEB-F1B6-7137732D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99" r="3349" b="17629"/>
          <a:stretch/>
        </p:blipFill>
        <p:spPr>
          <a:xfrm>
            <a:off x="2811877" y="72363"/>
            <a:ext cx="5892333" cy="227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33519-AAD2-E585-5EEA-526E3D9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9" t="16957" r="6047" b="18204"/>
          <a:stretch/>
        </p:blipFill>
        <p:spPr>
          <a:xfrm>
            <a:off x="2651102" y="2855033"/>
            <a:ext cx="5479822" cy="2223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680D5-E8B1-3A0B-849F-38D22CC2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7149" r="5183" b="18493"/>
          <a:stretch/>
        </p:blipFill>
        <p:spPr>
          <a:xfrm>
            <a:off x="5014947" y="3378016"/>
            <a:ext cx="5576306" cy="220706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B7B81F0-24EB-94CB-86EA-1447C59996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9978" b="29000"/>
          <a:stretch/>
        </p:blipFill>
        <p:spPr>
          <a:xfrm>
            <a:off x="1177372" y="4358379"/>
            <a:ext cx="6096528" cy="174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14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847898" y="306317"/>
            <a:ext cx="10355833" cy="6245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BF439FA-B83B-017B-C7D1-63EC6A6C0890}"/>
              </a:ext>
            </a:extLst>
          </p:cNvPr>
          <p:cNvSpPr/>
          <p:nvPr/>
        </p:nvSpPr>
        <p:spPr>
          <a:xfrm>
            <a:off x="9676014" y="2718262"/>
            <a:ext cx="315883" cy="315883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7587B6-EE86-5CF9-8DE9-4490ADCE8678}"/>
              </a:ext>
            </a:extLst>
          </p:cNvPr>
          <p:cNvSpPr/>
          <p:nvPr/>
        </p:nvSpPr>
        <p:spPr>
          <a:xfrm>
            <a:off x="9728660" y="132449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32AD55-B10E-A5E7-A716-FEB7EF2D82AB}"/>
              </a:ext>
            </a:extLst>
          </p:cNvPr>
          <p:cNvSpPr/>
          <p:nvPr/>
        </p:nvSpPr>
        <p:spPr>
          <a:xfrm>
            <a:off x="8958347" y="5367252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A8E4F-70CD-AFA6-3E9C-788167D734DE}"/>
              </a:ext>
            </a:extLst>
          </p:cNvPr>
          <p:cNvSpPr/>
          <p:nvPr/>
        </p:nvSpPr>
        <p:spPr>
          <a:xfrm>
            <a:off x="9069180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626FFC-4998-8806-837B-65E89F153F91}"/>
              </a:ext>
            </a:extLst>
          </p:cNvPr>
          <p:cNvSpPr/>
          <p:nvPr/>
        </p:nvSpPr>
        <p:spPr>
          <a:xfrm>
            <a:off x="8451271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E4AC5E-97CB-1DA9-78BC-8DB0F146E92A}"/>
              </a:ext>
            </a:extLst>
          </p:cNvPr>
          <p:cNvSpPr/>
          <p:nvPr/>
        </p:nvSpPr>
        <p:spPr>
          <a:xfrm>
            <a:off x="7287489" y="505136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AAF0D25-48A5-1833-52E7-87CEF24B1495}"/>
              </a:ext>
            </a:extLst>
          </p:cNvPr>
          <p:cNvSpPr/>
          <p:nvPr/>
        </p:nvSpPr>
        <p:spPr>
          <a:xfrm>
            <a:off x="6655722" y="404552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C942E61-F37A-9D42-90AD-D1D01A994F42}"/>
              </a:ext>
            </a:extLst>
          </p:cNvPr>
          <p:cNvSpPr/>
          <p:nvPr/>
        </p:nvSpPr>
        <p:spPr>
          <a:xfrm>
            <a:off x="6821975" y="365483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15C9F-42B7-6B26-39AA-D0CE4EF0B52C}"/>
              </a:ext>
            </a:extLst>
          </p:cNvPr>
          <p:cNvSpPr/>
          <p:nvPr/>
        </p:nvSpPr>
        <p:spPr>
          <a:xfrm>
            <a:off x="6215148" y="341237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C7CADB-720C-AB18-F932-1B24D7D5B09A}"/>
              </a:ext>
            </a:extLst>
          </p:cNvPr>
          <p:cNvSpPr/>
          <p:nvPr/>
        </p:nvSpPr>
        <p:spPr>
          <a:xfrm>
            <a:off x="4386348" y="52924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589094-DE98-1196-0622-5296E7D83933}"/>
              </a:ext>
            </a:extLst>
          </p:cNvPr>
          <p:cNvSpPr/>
          <p:nvPr/>
        </p:nvSpPr>
        <p:spPr>
          <a:xfrm>
            <a:off x="3823856" y="55612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BAC0BC-E314-8173-BE74-4FF11C96513E}"/>
              </a:ext>
            </a:extLst>
          </p:cNvPr>
          <p:cNvSpPr/>
          <p:nvPr/>
        </p:nvSpPr>
        <p:spPr>
          <a:xfrm>
            <a:off x="3657600" y="458031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F7E2D27-E133-477A-5396-578550BD7E5C}"/>
              </a:ext>
            </a:extLst>
          </p:cNvPr>
          <p:cNvSpPr/>
          <p:nvPr/>
        </p:nvSpPr>
        <p:spPr>
          <a:xfrm>
            <a:off x="2945475" y="531460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D2E996B-014F-027E-9EB7-B721FBF5176E}"/>
              </a:ext>
            </a:extLst>
          </p:cNvPr>
          <p:cNvSpPr/>
          <p:nvPr/>
        </p:nvSpPr>
        <p:spPr>
          <a:xfrm>
            <a:off x="7362304" y="208372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AB3CCB-3C89-46D3-84F3-1024CDC324B0}"/>
              </a:ext>
            </a:extLst>
          </p:cNvPr>
          <p:cNvSpPr/>
          <p:nvPr/>
        </p:nvSpPr>
        <p:spPr>
          <a:xfrm>
            <a:off x="6650183" y="270995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39E7DC4-D4FE-9BA9-6108-AA331ABE4781}"/>
              </a:ext>
            </a:extLst>
          </p:cNvPr>
          <p:cNvSpPr/>
          <p:nvPr/>
        </p:nvSpPr>
        <p:spPr>
          <a:xfrm>
            <a:off x="5805056" y="2549239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B4082E-9A16-0470-A874-B51304816B86}"/>
              </a:ext>
            </a:extLst>
          </p:cNvPr>
          <p:cNvSpPr/>
          <p:nvPr/>
        </p:nvSpPr>
        <p:spPr>
          <a:xfrm>
            <a:off x="5433755" y="237744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97C6CC-9C9E-4F09-4076-519EE353A5B1}"/>
              </a:ext>
            </a:extLst>
          </p:cNvPr>
          <p:cNvSpPr/>
          <p:nvPr/>
        </p:nvSpPr>
        <p:spPr>
          <a:xfrm>
            <a:off x="4073237" y="243840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D52BCC-81AF-E7FE-78DD-211D7D3B2B7B}"/>
              </a:ext>
            </a:extLst>
          </p:cNvPr>
          <p:cNvSpPr/>
          <p:nvPr/>
        </p:nvSpPr>
        <p:spPr>
          <a:xfrm>
            <a:off x="3843253" y="27986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D730EED-6D4D-0B98-D7B5-0F432D7AB677}"/>
              </a:ext>
            </a:extLst>
          </p:cNvPr>
          <p:cNvSpPr/>
          <p:nvPr/>
        </p:nvSpPr>
        <p:spPr>
          <a:xfrm>
            <a:off x="4319846" y="1845430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9303C0D-6047-699C-B8D3-D94B14AD6E28}"/>
              </a:ext>
            </a:extLst>
          </p:cNvPr>
          <p:cNvSpPr/>
          <p:nvPr/>
        </p:nvSpPr>
        <p:spPr>
          <a:xfrm>
            <a:off x="3217023" y="172351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A0AA56-30BC-868D-1BFD-6E76059D6215}"/>
              </a:ext>
            </a:extLst>
          </p:cNvPr>
          <p:cNvSpPr/>
          <p:nvPr/>
        </p:nvSpPr>
        <p:spPr>
          <a:xfrm>
            <a:off x="3244733" y="131064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5579DF-F234-A588-BABA-9A1A67CBEE20}"/>
              </a:ext>
            </a:extLst>
          </p:cNvPr>
          <p:cNvSpPr/>
          <p:nvPr/>
        </p:nvSpPr>
        <p:spPr>
          <a:xfrm>
            <a:off x="4045526" y="9227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45AB-CAB2-2EB8-0D82-21D9D84F22D3}"/>
              </a:ext>
            </a:extLst>
          </p:cNvPr>
          <p:cNvSpPr/>
          <p:nvPr/>
        </p:nvSpPr>
        <p:spPr>
          <a:xfrm>
            <a:off x="2610195" y="750921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4E63DF-A301-951C-C146-F343B466ACF9}"/>
              </a:ext>
            </a:extLst>
          </p:cNvPr>
          <p:cNvSpPr/>
          <p:nvPr/>
        </p:nvSpPr>
        <p:spPr>
          <a:xfrm>
            <a:off x="5746859" y="101969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D8F52C-F5CB-D7AD-93BA-CF865BF0CBB2}"/>
              </a:ext>
            </a:extLst>
          </p:cNvPr>
          <p:cNvSpPr/>
          <p:nvPr/>
        </p:nvSpPr>
        <p:spPr>
          <a:xfrm>
            <a:off x="5674817" y="1554484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F9EADD-0F03-E6B1-2602-2FF9C00A63C6}"/>
              </a:ext>
            </a:extLst>
          </p:cNvPr>
          <p:cNvSpPr/>
          <p:nvPr/>
        </p:nvSpPr>
        <p:spPr>
          <a:xfrm>
            <a:off x="5926970" y="1673633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7F22574-3EF8-86CC-EF95-F28EDED5A2F3}"/>
              </a:ext>
            </a:extLst>
          </p:cNvPr>
          <p:cNvSpPr/>
          <p:nvPr/>
        </p:nvSpPr>
        <p:spPr>
          <a:xfrm>
            <a:off x="6503317" y="1751218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653A38E-2D60-93B3-9742-9D03BA08EC17}"/>
              </a:ext>
            </a:extLst>
          </p:cNvPr>
          <p:cNvSpPr/>
          <p:nvPr/>
        </p:nvSpPr>
        <p:spPr>
          <a:xfrm>
            <a:off x="7096290" y="1230287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D6317D2-7300-1D1F-C5F9-2E65E0C0E256}"/>
              </a:ext>
            </a:extLst>
          </p:cNvPr>
          <p:cNvSpPr/>
          <p:nvPr/>
        </p:nvSpPr>
        <p:spPr>
          <a:xfrm>
            <a:off x="6442357" y="1133306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287709F-B5B3-958E-6737-D2C506C032DC}"/>
              </a:ext>
            </a:extLst>
          </p:cNvPr>
          <p:cNvSpPr/>
          <p:nvPr/>
        </p:nvSpPr>
        <p:spPr>
          <a:xfrm>
            <a:off x="6719449" y="795255"/>
            <a:ext cx="315883" cy="315883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36673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053EF-35F1-081F-BA0F-526CCB347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7230E58F-6F88-0826-B23B-598471C4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847898" y="306317"/>
            <a:ext cx="10355833" cy="624536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EEBCB2F-F543-F623-06D0-9178B8E24C0B}"/>
              </a:ext>
            </a:extLst>
          </p:cNvPr>
          <p:cNvSpPr/>
          <p:nvPr/>
        </p:nvSpPr>
        <p:spPr>
          <a:xfrm>
            <a:off x="9507914" y="2616662"/>
            <a:ext cx="534784" cy="534784"/>
          </a:xfrm>
          <a:prstGeom prst="ellipse">
            <a:avLst/>
          </a:prstGeom>
          <a:solidFill>
            <a:srgbClr val="92C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F8301AD-A22A-E324-E1FC-AE2BEF4B1400}"/>
              </a:ext>
            </a:extLst>
          </p:cNvPr>
          <p:cNvSpPr/>
          <p:nvPr/>
        </p:nvSpPr>
        <p:spPr>
          <a:xfrm>
            <a:off x="9596814" y="119409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DABCF3-D4E0-8BBC-3981-AC0441298852}"/>
              </a:ext>
            </a:extLst>
          </p:cNvPr>
          <p:cNvSpPr/>
          <p:nvPr/>
        </p:nvSpPr>
        <p:spPr>
          <a:xfrm>
            <a:off x="6599614" y="672476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4FAAE57-6D56-BF3C-4AC6-B6C53C17F14E}"/>
              </a:ext>
            </a:extLst>
          </p:cNvPr>
          <p:cNvSpPr/>
          <p:nvPr/>
        </p:nvSpPr>
        <p:spPr>
          <a:xfrm>
            <a:off x="6980614" y="1038635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632096C-E9D6-D90E-2977-F7759B57973B}"/>
              </a:ext>
            </a:extLst>
          </p:cNvPr>
          <p:cNvSpPr/>
          <p:nvPr/>
        </p:nvSpPr>
        <p:spPr>
          <a:xfrm>
            <a:off x="6329220" y="103909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D54562-7BA1-9BB5-2E71-73C7349BA5F1}"/>
              </a:ext>
            </a:extLst>
          </p:cNvPr>
          <p:cNvSpPr/>
          <p:nvPr/>
        </p:nvSpPr>
        <p:spPr>
          <a:xfrm>
            <a:off x="7232304" y="200354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ACAA3CA-53F9-C522-57CC-5A2D22DB966A}"/>
              </a:ext>
            </a:extLst>
          </p:cNvPr>
          <p:cNvSpPr/>
          <p:nvPr/>
        </p:nvSpPr>
        <p:spPr>
          <a:xfrm>
            <a:off x="6377018" y="1650025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7453DB8-20AB-DFC2-D9BD-AFBE11AB9EB8}"/>
              </a:ext>
            </a:extLst>
          </p:cNvPr>
          <p:cNvSpPr/>
          <p:nvPr/>
        </p:nvSpPr>
        <p:spPr>
          <a:xfrm>
            <a:off x="5595389" y="92503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47C5512-FFD0-66CD-DA33-2B0A0994BB5F}"/>
              </a:ext>
            </a:extLst>
          </p:cNvPr>
          <p:cNvSpPr/>
          <p:nvPr/>
        </p:nvSpPr>
        <p:spPr>
          <a:xfrm>
            <a:off x="5707613" y="14598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479B703-E3B3-3BF5-227A-9D0BF1A9D433}"/>
              </a:ext>
            </a:extLst>
          </p:cNvPr>
          <p:cNvSpPr/>
          <p:nvPr/>
        </p:nvSpPr>
        <p:spPr>
          <a:xfrm>
            <a:off x="8973130" y="389919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F0F3429-F0F0-8D3F-6F33-DD45DBF470F0}"/>
              </a:ext>
            </a:extLst>
          </p:cNvPr>
          <p:cNvSpPr/>
          <p:nvPr/>
        </p:nvSpPr>
        <p:spPr>
          <a:xfrm>
            <a:off x="8778936" y="518173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BF99D7-7409-15D3-FB7A-DD0DFB6A6EAA}"/>
              </a:ext>
            </a:extLst>
          </p:cNvPr>
          <p:cNvSpPr/>
          <p:nvPr/>
        </p:nvSpPr>
        <p:spPr>
          <a:xfrm>
            <a:off x="8320352" y="3593706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0A8B407-C4B3-978A-4B0D-535419B34DA9}"/>
              </a:ext>
            </a:extLst>
          </p:cNvPr>
          <p:cNvSpPr/>
          <p:nvPr/>
        </p:nvSpPr>
        <p:spPr>
          <a:xfrm>
            <a:off x="7157839" y="4914342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05802E7-E5EB-AC0D-9513-0988F5D87F98}"/>
              </a:ext>
            </a:extLst>
          </p:cNvPr>
          <p:cNvSpPr/>
          <p:nvPr/>
        </p:nvSpPr>
        <p:spPr>
          <a:xfrm>
            <a:off x="6500441" y="406275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2CC6BD-7336-CD81-BAF6-95B8E8B07560}"/>
              </a:ext>
            </a:extLst>
          </p:cNvPr>
          <p:cNvSpPr/>
          <p:nvPr/>
        </p:nvSpPr>
        <p:spPr>
          <a:xfrm>
            <a:off x="6703641" y="359285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29B1778-2F55-B07A-58C9-5FF28B0C7201}"/>
              </a:ext>
            </a:extLst>
          </p:cNvPr>
          <p:cNvSpPr/>
          <p:nvPr/>
        </p:nvSpPr>
        <p:spPr>
          <a:xfrm>
            <a:off x="6575369" y="2510179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6039A-A6C1-E0A6-3E03-B446DE08C717}"/>
              </a:ext>
            </a:extLst>
          </p:cNvPr>
          <p:cNvSpPr/>
          <p:nvPr/>
        </p:nvSpPr>
        <p:spPr>
          <a:xfrm>
            <a:off x="6050863" y="316160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60BD9CA-D2AC-72E5-93A5-B3E726D9075E}"/>
              </a:ext>
            </a:extLst>
          </p:cNvPr>
          <p:cNvSpPr/>
          <p:nvPr/>
        </p:nvSpPr>
        <p:spPr>
          <a:xfrm>
            <a:off x="5644113" y="2373511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C249758-CFCE-D0DF-9BCE-A21E91331AE8}"/>
              </a:ext>
            </a:extLst>
          </p:cNvPr>
          <p:cNvSpPr/>
          <p:nvPr/>
        </p:nvSpPr>
        <p:spPr>
          <a:xfrm>
            <a:off x="5212313" y="2233811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5C7EC0-A62C-960A-8ECD-F55B137B2ACB}"/>
              </a:ext>
            </a:extLst>
          </p:cNvPr>
          <p:cNvSpPr/>
          <p:nvPr/>
        </p:nvSpPr>
        <p:spPr>
          <a:xfrm>
            <a:off x="2452139" y="656930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B062754-2E69-B916-5DFB-1109BEBE6F78}"/>
              </a:ext>
            </a:extLst>
          </p:cNvPr>
          <p:cNvSpPr/>
          <p:nvPr/>
        </p:nvSpPr>
        <p:spPr>
          <a:xfrm>
            <a:off x="3963785" y="771243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283346-F594-B87B-1CF1-7A15BB082CA6}"/>
              </a:ext>
            </a:extLst>
          </p:cNvPr>
          <p:cNvSpPr/>
          <p:nvPr/>
        </p:nvSpPr>
        <p:spPr>
          <a:xfrm>
            <a:off x="3133839" y="12552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32FC28A-12F5-9E4D-A111-43F6854B46A9}"/>
              </a:ext>
            </a:extLst>
          </p:cNvPr>
          <p:cNvSpPr/>
          <p:nvPr/>
        </p:nvSpPr>
        <p:spPr>
          <a:xfrm>
            <a:off x="3184639" y="16997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2C78F8B-2938-DE8E-E924-59D716D222C7}"/>
              </a:ext>
            </a:extLst>
          </p:cNvPr>
          <p:cNvSpPr/>
          <p:nvPr/>
        </p:nvSpPr>
        <p:spPr>
          <a:xfrm>
            <a:off x="4221771" y="1699714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F1746609-1E0F-4C8D-80B6-E10385540D24}"/>
              </a:ext>
            </a:extLst>
          </p:cNvPr>
          <p:cNvSpPr/>
          <p:nvPr/>
        </p:nvSpPr>
        <p:spPr>
          <a:xfrm>
            <a:off x="3983675" y="2296332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6E4FCC-B87A-BFA9-7607-239CB67FCCBD}"/>
              </a:ext>
            </a:extLst>
          </p:cNvPr>
          <p:cNvSpPr/>
          <p:nvPr/>
        </p:nvSpPr>
        <p:spPr>
          <a:xfrm>
            <a:off x="3731959" y="2698177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A928340-322C-C48A-0F1A-80220397CBA4}"/>
              </a:ext>
            </a:extLst>
          </p:cNvPr>
          <p:cNvSpPr/>
          <p:nvPr/>
        </p:nvSpPr>
        <p:spPr>
          <a:xfrm>
            <a:off x="3528067" y="44557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714909A-14D2-AACE-6556-FC236A7AC494}"/>
              </a:ext>
            </a:extLst>
          </p:cNvPr>
          <p:cNvSpPr/>
          <p:nvPr/>
        </p:nvSpPr>
        <p:spPr>
          <a:xfrm>
            <a:off x="2816867" y="52050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8379A02-099A-E49C-1C89-94EDBDE2C680}"/>
              </a:ext>
            </a:extLst>
          </p:cNvPr>
          <p:cNvSpPr/>
          <p:nvPr/>
        </p:nvSpPr>
        <p:spPr>
          <a:xfrm>
            <a:off x="3705867" y="53574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8762343-F856-304F-FE41-23604FC1401E}"/>
              </a:ext>
            </a:extLst>
          </p:cNvPr>
          <p:cNvSpPr/>
          <p:nvPr/>
        </p:nvSpPr>
        <p:spPr>
          <a:xfrm>
            <a:off x="4277367" y="5179658"/>
            <a:ext cx="534784" cy="534784"/>
          </a:xfrm>
          <a:prstGeom prst="ellipse">
            <a:avLst/>
          </a:prstGeom>
          <a:solidFill>
            <a:srgbClr val="FF9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2ADC4-EE45-1AE8-D2A4-4A80B135F2F8}"/>
              </a:ext>
            </a:extLst>
          </p:cNvPr>
          <p:cNvSpPr txBox="1"/>
          <p:nvPr/>
        </p:nvSpPr>
        <p:spPr>
          <a:xfrm>
            <a:off x="6474489" y="6260344"/>
            <a:ext cx="1103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(meters)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B24A9B-60F1-F947-DA20-B70513EED712}"/>
              </a:ext>
            </a:extLst>
          </p:cNvPr>
          <p:cNvSpPr txBox="1"/>
          <p:nvPr/>
        </p:nvSpPr>
        <p:spPr>
          <a:xfrm rot="16200000">
            <a:off x="445821" y="2652695"/>
            <a:ext cx="11031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(meters)</a:t>
            </a:r>
          </a:p>
        </p:txBody>
      </p:sp>
    </p:spTree>
    <p:extLst>
      <p:ext uri="{BB962C8B-B14F-4D97-AF65-F5344CB8AC3E}">
        <p14:creationId xmlns:p14="http://schemas.microsoft.com/office/powerpoint/2010/main" val="3651736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82DA34D1-A3FE-EF47-C04E-80FE3A1A4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3117273"/>
            <a:ext cx="5091553" cy="3054932"/>
          </a:xfrm>
          <a:prstGeom prst="rect">
            <a:avLst/>
          </a:prstGeom>
        </p:spPr>
      </p:pic>
      <p:pic>
        <p:nvPicPr>
          <p:cNvPr id="9" name="Picture 8" descr="A screen shot of a graph&#10;&#10;Description automatically generated">
            <a:extLst>
              <a:ext uri="{FF2B5EF4-FFF2-40B4-BE49-F238E27FC236}">
                <a16:creationId xmlns:a16="http://schemas.microsoft.com/office/drawing/2014/main" id="{2B8E8CB3-91F6-DD4A-C7B1-0DCC03653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0" t="7349" r="8394" b="3561"/>
          <a:stretch/>
        </p:blipFill>
        <p:spPr>
          <a:xfrm>
            <a:off x="3466407" y="357447"/>
            <a:ext cx="8104909" cy="48878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A97D3D-4B15-8D98-D80B-08FDCA6430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8" t="4064" r="8186" b="4064"/>
          <a:stretch/>
        </p:blipFill>
        <p:spPr>
          <a:xfrm>
            <a:off x="4339242" y="2626822"/>
            <a:ext cx="5178829" cy="315052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8078FB-3988-4576-1AFE-7E818B6685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508" t="4471" r="8546" b="3659"/>
          <a:stretch/>
        </p:blipFill>
        <p:spPr>
          <a:xfrm>
            <a:off x="548870" y="520700"/>
            <a:ext cx="5178829" cy="31505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976A5DD-8224-21D7-4104-C6842C3EA4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867" t="4194" r="8186" b="3935"/>
          <a:stretch/>
        </p:blipFill>
        <p:spPr>
          <a:xfrm>
            <a:off x="548869" y="1368712"/>
            <a:ext cx="5178829" cy="315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56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B-383D-BD5A-5D71-5CAF3D5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Algo.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7E3-9196-F1E9-3C73-39B1157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FE+D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HybDO</a:t>
            </a:r>
            <a:r>
              <a:rPr lang="en-US" dirty="0"/>
              <a:t> &lt;-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FE+HybD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Should tell us about benefits from FE plan vs benefits from </a:t>
            </a: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solver</a:t>
            </a:r>
          </a:p>
        </p:txBody>
      </p:sp>
    </p:spTree>
    <p:extLst>
      <p:ext uri="{BB962C8B-B14F-4D97-AF65-F5344CB8AC3E}">
        <p14:creationId xmlns:p14="http://schemas.microsoft.com/office/powerpoint/2010/main" val="3609406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A23-BE1A-CBBE-E0F3-04526E1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6E8A5-955A-2DE9-EA4C-9DE7A0B2125A}"/>
              </a:ext>
            </a:extLst>
          </p:cNvPr>
          <p:cNvCxnSpPr/>
          <p:nvPr/>
        </p:nvCxnSpPr>
        <p:spPr>
          <a:xfrm>
            <a:off x="730204" y="1756437"/>
            <a:ext cx="0" cy="469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0976D-BBD2-8DCF-1E39-E5FB5CF563AE}"/>
              </a:ext>
            </a:extLst>
          </p:cNvPr>
          <p:cNvCxnSpPr>
            <a:cxnSpLocks/>
          </p:cNvCxnSpPr>
          <p:nvPr/>
        </p:nvCxnSpPr>
        <p:spPr>
          <a:xfrm>
            <a:off x="381548" y="6085036"/>
            <a:ext cx="10617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B315C-70B1-703B-1D97-0489FEE7D5FB}"/>
              </a:ext>
            </a:extLst>
          </p:cNvPr>
          <p:cNvSpPr/>
          <p:nvPr/>
        </p:nvSpPr>
        <p:spPr>
          <a:xfrm>
            <a:off x="1092017" y="3429000"/>
            <a:ext cx="401268" cy="26560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1CEA-4972-095B-DAE2-9F79C186588C}"/>
              </a:ext>
            </a:extLst>
          </p:cNvPr>
          <p:cNvSpPr/>
          <p:nvPr/>
        </p:nvSpPr>
        <p:spPr>
          <a:xfrm>
            <a:off x="1195899" y="3177378"/>
            <a:ext cx="193503" cy="29076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8652-B781-657C-70FB-DDBDA28DACB8}"/>
              </a:ext>
            </a:extLst>
          </p:cNvPr>
          <p:cNvSpPr/>
          <p:nvPr/>
        </p:nvSpPr>
        <p:spPr>
          <a:xfrm>
            <a:off x="1493285" y="3811592"/>
            <a:ext cx="401268" cy="2273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0B68-7481-2097-8211-010ECC0DBCC6}"/>
              </a:ext>
            </a:extLst>
          </p:cNvPr>
          <p:cNvSpPr/>
          <p:nvPr/>
        </p:nvSpPr>
        <p:spPr>
          <a:xfrm>
            <a:off x="1597167" y="3710228"/>
            <a:ext cx="172427" cy="2374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0DE84-8345-AA32-85EE-B71B0B7E064C}"/>
              </a:ext>
            </a:extLst>
          </p:cNvPr>
          <p:cNvSpPr/>
          <p:nvPr/>
        </p:nvSpPr>
        <p:spPr>
          <a:xfrm>
            <a:off x="1894553" y="3710227"/>
            <a:ext cx="401268" cy="237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263FA-78A2-EBD8-A33C-3CBF2860E1F6}"/>
              </a:ext>
            </a:extLst>
          </p:cNvPr>
          <p:cNvSpPr/>
          <p:nvPr/>
        </p:nvSpPr>
        <p:spPr>
          <a:xfrm>
            <a:off x="1998435" y="3623385"/>
            <a:ext cx="172427" cy="246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43B18-D65C-B55E-E993-AD60D9DE7787}"/>
              </a:ext>
            </a:extLst>
          </p:cNvPr>
          <p:cNvSpPr/>
          <p:nvPr/>
        </p:nvSpPr>
        <p:spPr>
          <a:xfrm>
            <a:off x="2299669" y="3623384"/>
            <a:ext cx="401268" cy="2461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ECFAA-079B-52A9-8CD1-0328F0885EF9}"/>
              </a:ext>
            </a:extLst>
          </p:cNvPr>
          <p:cNvSpPr/>
          <p:nvPr/>
        </p:nvSpPr>
        <p:spPr>
          <a:xfrm>
            <a:off x="2403551" y="3428999"/>
            <a:ext cx="168579" cy="26560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B9FE5-3B5C-A7A7-E6C4-6CA591A35541}"/>
              </a:ext>
            </a:extLst>
          </p:cNvPr>
          <p:cNvSpPr/>
          <p:nvPr/>
        </p:nvSpPr>
        <p:spPr>
          <a:xfrm>
            <a:off x="2704785" y="3710226"/>
            <a:ext cx="401268" cy="2374809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3AEE7-07BA-6480-3BC6-A06F42A73D9F}"/>
              </a:ext>
            </a:extLst>
          </p:cNvPr>
          <p:cNvSpPr/>
          <p:nvPr/>
        </p:nvSpPr>
        <p:spPr>
          <a:xfrm>
            <a:off x="2808667" y="3623384"/>
            <a:ext cx="168579" cy="2461651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97DD2-4282-4548-C704-CF2FE084AFF1}"/>
              </a:ext>
            </a:extLst>
          </p:cNvPr>
          <p:cNvSpPr/>
          <p:nvPr/>
        </p:nvSpPr>
        <p:spPr>
          <a:xfrm>
            <a:off x="3794992" y="4541844"/>
            <a:ext cx="401268" cy="15431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17073-6923-393C-6911-FFFADBD5EA06}"/>
              </a:ext>
            </a:extLst>
          </p:cNvPr>
          <p:cNvSpPr/>
          <p:nvPr/>
        </p:nvSpPr>
        <p:spPr>
          <a:xfrm>
            <a:off x="3898874" y="3572049"/>
            <a:ext cx="193503" cy="251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40CD-802A-2530-4A42-C8EC31B8A4DB}"/>
              </a:ext>
            </a:extLst>
          </p:cNvPr>
          <p:cNvSpPr/>
          <p:nvPr/>
        </p:nvSpPr>
        <p:spPr>
          <a:xfrm>
            <a:off x="4196260" y="4262326"/>
            <a:ext cx="401268" cy="1822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E178D-CCEF-C33F-560C-25C96FEE0C0C}"/>
              </a:ext>
            </a:extLst>
          </p:cNvPr>
          <p:cNvSpPr/>
          <p:nvPr/>
        </p:nvSpPr>
        <p:spPr>
          <a:xfrm>
            <a:off x="4300142" y="4032572"/>
            <a:ext cx="172427" cy="20524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861D-A4F3-C1CE-DE28-DD80338EB110}"/>
              </a:ext>
            </a:extLst>
          </p:cNvPr>
          <p:cNvSpPr/>
          <p:nvPr/>
        </p:nvSpPr>
        <p:spPr>
          <a:xfrm>
            <a:off x="4597528" y="4032572"/>
            <a:ext cx="401268" cy="2052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9820-31FD-47E6-BCC8-53C3D8BCAE54}"/>
              </a:ext>
            </a:extLst>
          </p:cNvPr>
          <p:cNvSpPr/>
          <p:nvPr/>
        </p:nvSpPr>
        <p:spPr>
          <a:xfrm>
            <a:off x="4701410" y="3957517"/>
            <a:ext cx="172427" cy="2127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C1EC3-D106-EC27-8F07-8E46F646C4AE}"/>
              </a:ext>
            </a:extLst>
          </p:cNvPr>
          <p:cNvSpPr/>
          <p:nvPr/>
        </p:nvSpPr>
        <p:spPr>
          <a:xfrm>
            <a:off x="5002644" y="3957516"/>
            <a:ext cx="401268" cy="2127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9491-C049-F92E-DD11-D7F93590575B}"/>
              </a:ext>
            </a:extLst>
          </p:cNvPr>
          <p:cNvSpPr/>
          <p:nvPr/>
        </p:nvSpPr>
        <p:spPr>
          <a:xfrm>
            <a:off x="5106526" y="3789517"/>
            <a:ext cx="168579" cy="2295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1FE04-0435-1CFB-C7DA-DB0A32C61936}"/>
              </a:ext>
            </a:extLst>
          </p:cNvPr>
          <p:cNvSpPr/>
          <p:nvPr/>
        </p:nvSpPr>
        <p:spPr>
          <a:xfrm>
            <a:off x="5407760" y="4338910"/>
            <a:ext cx="401268" cy="1746125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6C26F-7964-195F-5988-930F93C0CD3A}"/>
              </a:ext>
            </a:extLst>
          </p:cNvPr>
          <p:cNvSpPr/>
          <p:nvPr/>
        </p:nvSpPr>
        <p:spPr>
          <a:xfrm>
            <a:off x="5511642" y="3957516"/>
            <a:ext cx="168579" cy="212751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9F3E3-549D-D229-31C1-8059D0674432}"/>
              </a:ext>
            </a:extLst>
          </p:cNvPr>
          <p:cNvSpPr/>
          <p:nvPr/>
        </p:nvSpPr>
        <p:spPr>
          <a:xfrm>
            <a:off x="6418061" y="4602498"/>
            <a:ext cx="401268" cy="14825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2CFFC-D455-173F-F773-9601D0569F6A}"/>
              </a:ext>
            </a:extLst>
          </p:cNvPr>
          <p:cNvSpPr/>
          <p:nvPr/>
        </p:nvSpPr>
        <p:spPr>
          <a:xfrm>
            <a:off x="6521943" y="4462048"/>
            <a:ext cx="193503" cy="162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F8EDD-6993-3CDE-A878-36299B358AF7}"/>
              </a:ext>
            </a:extLst>
          </p:cNvPr>
          <p:cNvSpPr/>
          <p:nvPr/>
        </p:nvSpPr>
        <p:spPr>
          <a:xfrm>
            <a:off x="6819329" y="4816052"/>
            <a:ext cx="401268" cy="1268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F3F44-8C85-B2D3-188A-FF3A679FB6DF}"/>
              </a:ext>
            </a:extLst>
          </p:cNvPr>
          <p:cNvSpPr/>
          <p:nvPr/>
        </p:nvSpPr>
        <p:spPr>
          <a:xfrm>
            <a:off x="6923211" y="4759474"/>
            <a:ext cx="172427" cy="1325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75D6AB-42EB-453B-38EB-13EE939C44B0}"/>
              </a:ext>
            </a:extLst>
          </p:cNvPr>
          <p:cNvSpPr/>
          <p:nvPr/>
        </p:nvSpPr>
        <p:spPr>
          <a:xfrm>
            <a:off x="7220597" y="4759473"/>
            <a:ext cx="401268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1AA5-0720-5CA7-3614-B6E7099C9262}"/>
              </a:ext>
            </a:extLst>
          </p:cNvPr>
          <p:cNvSpPr/>
          <p:nvPr/>
        </p:nvSpPr>
        <p:spPr>
          <a:xfrm>
            <a:off x="7324479" y="4407541"/>
            <a:ext cx="172427" cy="16774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DF772-F18A-CD62-CD58-0EE6715E0159}"/>
              </a:ext>
            </a:extLst>
          </p:cNvPr>
          <p:cNvSpPr/>
          <p:nvPr/>
        </p:nvSpPr>
        <p:spPr>
          <a:xfrm>
            <a:off x="7625713" y="4407540"/>
            <a:ext cx="401268" cy="16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8CBBC6-C2CB-77C3-FD1F-4EC6CA18C33E}"/>
              </a:ext>
            </a:extLst>
          </p:cNvPr>
          <p:cNvSpPr/>
          <p:nvPr/>
        </p:nvSpPr>
        <p:spPr>
          <a:xfrm>
            <a:off x="7729595" y="4275075"/>
            <a:ext cx="168579" cy="18099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BA0094-E658-F986-7CDF-855A40D02B5E}"/>
              </a:ext>
            </a:extLst>
          </p:cNvPr>
          <p:cNvSpPr/>
          <p:nvPr/>
        </p:nvSpPr>
        <p:spPr>
          <a:xfrm>
            <a:off x="8030829" y="4466718"/>
            <a:ext cx="401268" cy="1618317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F7436-2370-05B8-E1F9-14F43146DE33}"/>
              </a:ext>
            </a:extLst>
          </p:cNvPr>
          <p:cNvSpPr/>
          <p:nvPr/>
        </p:nvSpPr>
        <p:spPr>
          <a:xfrm>
            <a:off x="8134711" y="4065497"/>
            <a:ext cx="168579" cy="201953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66CEE-8402-42FE-EC0A-41AB58041D3F}"/>
              </a:ext>
            </a:extLst>
          </p:cNvPr>
          <p:cNvSpPr txBox="1"/>
          <p:nvPr/>
        </p:nvSpPr>
        <p:spPr>
          <a:xfrm>
            <a:off x="138940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9D6B4-CA2F-9C60-95FD-406B8FFCC6FE}"/>
              </a:ext>
            </a:extLst>
          </p:cNvPr>
          <p:cNvSpPr txBox="1"/>
          <p:nvPr/>
        </p:nvSpPr>
        <p:spPr>
          <a:xfrm>
            <a:off x="414098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2.5% Fail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2938A-C520-46E1-AF44-B638FED3434F}"/>
              </a:ext>
            </a:extLst>
          </p:cNvPr>
          <p:cNvSpPr txBox="1"/>
          <p:nvPr/>
        </p:nvSpPr>
        <p:spPr>
          <a:xfrm>
            <a:off x="6701060" y="6252300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B7186A-24EA-52C5-85EA-51765DEE4F91}"/>
              </a:ext>
            </a:extLst>
          </p:cNvPr>
          <p:cNvSpPr txBox="1"/>
          <p:nvPr/>
        </p:nvSpPr>
        <p:spPr>
          <a:xfrm rot="16200000">
            <a:off x="-629107" y="3188063"/>
            <a:ext cx="22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Total Reward</a:t>
            </a:r>
          </a:p>
        </p:txBody>
      </p:sp>
    </p:spTree>
    <p:extLst>
      <p:ext uri="{BB962C8B-B14F-4D97-AF65-F5344CB8AC3E}">
        <p14:creationId xmlns:p14="http://schemas.microsoft.com/office/powerpoint/2010/main" val="3198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26235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AD52F567-AA18-4A06-D888-8768FA5B0B75}"/>
              </a:ext>
            </a:extLst>
          </p:cNvPr>
          <p:cNvSpPr/>
          <p:nvPr/>
        </p:nvSpPr>
        <p:spPr>
          <a:xfrm rot="11106912">
            <a:off x="2494838" y="1082035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909782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2354063" y="335848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A6FC8E-2F20-52D0-0CCC-2111953A077C}"/>
              </a:ext>
            </a:extLst>
          </p:cNvPr>
          <p:cNvGrpSpPr/>
          <p:nvPr/>
        </p:nvGrpSpPr>
        <p:grpSpPr>
          <a:xfrm>
            <a:off x="1314002" y="2724568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28FC55-400B-3C5C-4C00-D78CB8073F5C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44215D-8BE9-7AFE-6EC4-8A8D819A075D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07FAA344-C6D9-5E0F-D913-129DD6558CD7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56ED9D-63AC-8CE6-CE6D-B92C0ED4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06027-AA5E-6236-1AAE-735EA8B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01669" y="496120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21149598" flipH="1">
            <a:off x="4084314" y="33160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401509">
            <a:off x="3757934" y="447659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4920164" y="2099984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851807">
            <a:off x="4851154" y="5850819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2742070" y="5833960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C10D69-A562-3C51-E61E-7EAB26CF9159}"/>
              </a:ext>
            </a:extLst>
          </p:cNvPr>
          <p:cNvCxnSpPr>
            <a:cxnSpLocks/>
          </p:cNvCxnSpPr>
          <p:nvPr/>
        </p:nvCxnSpPr>
        <p:spPr>
          <a:xfrm flipV="1">
            <a:off x="3658534" y="2319827"/>
            <a:ext cx="1275173" cy="64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E9BB06-556F-5363-FC50-B4ABC240279A}"/>
              </a:ext>
            </a:extLst>
          </p:cNvPr>
          <p:cNvCxnSpPr>
            <a:cxnSpLocks/>
          </p:cNvCxnSpPr>
          <p:nvPr/>
        </p:nvCxnSpPr>
        <p:spPr>
          <a:xfrm>
            <a:off x="3600324" y="3117086"/>
            <a:ext cx="477507" cy="18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5CE94-5996-1556-E26C-7AA5F226C557}"/>
              </a:ext>
            </a:extLst>
          </p:cNvPr>
          <p:cNvCxnSpPr>
            <a:cxnSpLocks/>
          </p:cNvCxnSpPr>
          <p:nvPr/>
        </p:nvCxnSpPr>
        <p:spPr>
          <a:xfrm>
            <a:off x="3447902" y="3243768"/>
            <a:ext cx="474642" cy="114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2CAC9-08F7-C9F5-A43E-65A68167B299}"/>
              </a:ext>
            </a:extLst>
          </p:cNvPr>
          <p:cNvCxnSpPr>
            <a:cxnSpLocks/>
          </p:cNvCxnSpPr>
          <p:nvPr/>
        </p:nvCxnSpPr>
        <p:spPr>
          <a:xfrm>
            <a:off x="4274780" y="4584537"/>
            <a:ext cx="1317855" cy="40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95C6E9-5313-9681-E45B-8D5679805A64}"/>
              </a:ext>
            </a:extLst>
          </p:cNvPr>
          <p:cNvCxnSpPr>
            <a:cxnSpLocks/>
          </p:cNvCxnSpPr>
          <p:nvPr/>
        </p:nvCxnSpPr>
        <p:spPr>
          <a:xfrm>
            <a:off x="4580338" y="3438797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F3791C-6079-D616-FC74-567B828E006D}"/>
              </a:ext>
            </a:extLst>
          </p:cNvPr>
          <p:cNvCxnSpPr>
            <a:cxnSpLocks/>
          </p:cNvCxnSpPr>
          <p:nvPr/>
        </p:nvCxnSpPr>
        <p:spPr>
          <a:xfrm flipH="1">
            <a:off x="6275794" y="4793680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8B61C6-22FE-3E54-D766-ED900F5A5D98}"/>
              </a:ext>
            </a:extLst>
          </p:cNvPr>
          <p:cNvGrpSpPr/>
          <p:nvPr/>
        </p:nvGrpSpPr>
        <p:grpSpPr>
          <a:xfrm rot="2221522">
            <a:off x="6845584" y="389695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26C40-5311-C9CA-E3F3-4323AB7C99B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08BF67E3-012B-1709-7514-67A6B0E67EC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7AC923-9C79-0E23-E550-6F44B9EE514B}"/>
              </a:ext>
            </a:extLst>
          </p:cNvPr>
          <p:cNvCxnSpPr>
            <a:cxnSpLocks/>
          </p:cNvCxnSpPr>
          <p:nvPr/>
        </p:nvCxnSpPr>
        <p:spPr>
          <a:xfrm flipH="1" flipV="1">
            <a:off x="6208866" y="3644184"/>
            <a:ext cx="526951" cy="17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75ACD9-CC69-2880-C1F3-9128835D5D30}"/>
              </a:ext>
            </a:extLst>
          </p:cNvPr>
          <p:cNvCxnSpPr>
            <a:cxnSpLocks/>
          </p:cNvCxnSpPr>
          <p:nvPr/>
        </p:nvCxnSpPr>
        <p:spPr>
          <a:xfrm flipH="1" flipV="1">
            <a:off x="7274567" y="4201213"/>
            <a:ext cx="359468" cy="45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F4410D-A4EB-262A-B5C8-B7E3E265E10F}"/>
              </a:ext>
            </a:extLst>
          </p:cNvPr>
          <p:cNvCxnSpPr>
            <a:cxnSpLocks/>
          </p:cNvCxnSpPr>
          <p:nvPr/>
        </p:nvCxnSpPr>
        <p:spPr>
          <a:xfrm flipH="1">
            <a:off x="6135165" y="4084156"/>
            <a:ext cx="833741" cy="77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497BC-8F33-1AE9-BE08-43B6998F3F9E}"/>
              </a:ext>
            </a:extLst>
          </p:cNvPr>
          <p:cNvGrpSpPr/>
          <p:nvPr/>
        </p:nvGrpSpPr>
        <p:grpSpPr>
          <a:xfrm rot="10280348" flipH="1">
            <a:off x="2325492" y="152298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79A49AE-C884-37D5-32F0-1CDED566624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467D5977-062D-117F-DB64-A7B57E18DAD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94CC36-1FDE-55A9-759F-704EFEACD436}"/>
              </a:ext>
            </a:extLst>
          </p:cNvPr>
          <p:cNvCxnSpPr>
            <a:cxnSpLocks/>
          </p:cNvCxnSpPr>
          <p:nvPr/>
        </p:nvCxnSpPr>
        <p:spPr>
          <a:xfrm flipH="1" flipV="1">
            <a:off x="2536179" y="1750695"/>
            <a:ext cx="232705" cy="94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7C12A8-4551-A55D-B24D-8711A0997BF8}"/>
              </a:ext>
            </a:extLst>
          </p:cNvPr>
          <p:cNvCxnSpPr>
            <a:cxnSpLocks/>
          </p:cNvCxnSpPr>
          <p:nvPr/>
        </p:nvCxnSpPr>
        <p:spPr>
          <a:xfrm>
            <a:off x="5915627" y="3757396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99732D5-6E00-B0BC-5AA7-2ECFA8E0DF61}"/>
              </a:ext>
            </a:extLst>
          </p:cNvPr>
          <p:cNvSpPr/>
          <p:nvPr/>
        </p:nvSpPr>
        <p:spPr>
          <a:xfrm>
            <a:off x="-433218" y="4391591"/>
            <a:ext cx="3360858" cy="377431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1D68FD-272D-9ACC-CBF3-9484F7E219AE}"/>
              </a:ext>
            </a:extLst>
          </p:cNvPr>
          <p:cNvSpPr/>
          <p:nvPr/>
        </p:nvSpPr>
        <p:spPr>
          <a:xfrm flipH="1">
            <a:off x="-1466245" y="2076748"/>
            <a:ext cx="2560769" cy="287579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1939379-5996-98C6-AC52-B8F34D376EE0}"/>
              </a:ext>
            </a:extLst>
          </p:cNvPr>
          <p:cNvSpPr/>
          <p:nvPr/>
        </p:nvSpPr>
        <p:spPr>
          <a:xfrm flipH="1" flipV="1">
            <a:off x="-73310" y="2482051"/>
            <a:ext cx="1680142" cy="188683"/>
          </a:xfrm>
          <a:custGeom>
            <a:avLst/>
            <a:gdLst>
              <a:gd name="connsiteX0" fmla="*/ 299258 w 2261061"/>
              <a:gd name="connsiteY0" fmla="*/ 91440 h 573578"/>
              <a:gd name="connsiteX1" fmla="*/ 365760 w 2261061"/>
              <a:gd name="connsiteY1" fmla="*/ 83128 h 573578"/>
              <a:gd name="connsiteX2" fmla="*/ 440574 w 2261061"/>
              <a:gd name="connsiteY2" fmla="*/ 49877 h 573578"/>
              <a:gd name="connsiteX3" fmla="*/ 523701 w 2261061"/>
              <a:gd name="connsiteY3" fmla="*/ 16626 h 573578"/>
              <a:gd name="connsiteX4" fmla="*/ 615141 w 2261061"/>
              <a:gd name="connsiteY4" fmla="*/ 0 h 573578"/>
              <a:gd name="connsiteX5" fmla="*/ 739832 w 2261061"/>
              <a:gd name="connsiteY5" fmla="*/ 0 h 573578"/>
              <a:gd name="connsiteX6" fmla="*/ 822960 w 2261061"/>
              <a:gd name="connsiteY6" fmla="*/ 0 h 573578"/>
              <a:gd name="connsiteX7" fmla="*/ 964276 w 2261061"/>
              <a:gd name="connsiteY7" fmla="*/ 0 h 573578"/>
              <a:gd name="connsiteX8" fmla="*/ 1039090 w 2261061"/>
              <a:gd name="connsiteY8" fmla="*/ 33251 h 573578"/>
              <a:gd name="connsiteX9" fmla="*/ 1130530 w 2261061"/>
              <a:gd name="connsiteY9" fmla="*/ 74815 h 573578"/>
              <a:gd name="connsiteX10" fmla="*/ 1230283 w 2261061"/>
              <a:gd name="connsiteY10" fmla="*/ 108066 h 573578"/>
              <a:gd name="connsiteX11" fmla="*/ 1338349 w 2261061"/>
              <a:gd name="connsiteY11" fmla="*/ 133004 h 573578"/>
              <a:gd name="connsiteX12" fmla="*/ 1463040 w 2261061"/>
              <a:gd name="connsiteY12" fmla="*/ 116378 h 573578"/>
              <a:gd name="connsiteX13" fmla="*/ 1587730 w 2261061"/>
              <a:gd name="connsiteY13" fmla="*/ 74815 h 573578"/>
              <a:gd name="connsiteX14" fmla="*/ 1670858 w 2261061"/>
              <a:gd name="connsiteY14" fmla="*/ 49877 h 573578"/>
              <a:gd name="connsiteX15" fmla="*/ 1795549 w 2261061"/>
              <a:gd name="connsiteY15" fmla="*/ 24938 h 573578"/>
              <a:gd name="connsiteX16" fmla="*/ 1911927 w 2261061"/>
              <a:gd name="connsiteY16" fmla="*/ 16626 h 573578"/>
              <a:gd name="connsiteX17" fmla="*/ 2069869 w 2261061"/>
              <a:gd name="connsiteY17" fmla="*/ 24938 h 573578"/>
              <a:gd name="connsiteX18" fmla="*/ 2186247 w 2261061"/>
              <a:gd name="connsiteY18" fmla="*/ 108066 h 573578"/>
              <a:gd name="connsiteX19" fmla="*/ 2244436 w 2261061"/>
              <a:gd name="connsiteY19" fmla="*/ 191193 h 573578"/>
              <a:gd name="connsiteX20" fmla="*/ 2261061 w 2261061"/>
              <a:gd name="connsiteY20" fmla="*/ 274320 h 573578"/>
              <a:gd name="connsiteX21" fmla="*/ 2236123 w 2261061"/>
              <a:gd name="connsiteY21" fmla="*/ 332509 h 573578"/>
              <a:gd name="connsiteX22" fmla="*/ 2169621 w 2261061"/>
              <a:gd name="connsiteY22" fmla="*/ 390698 h 573578"/>
              <a:gd name="connsiteX23" fmla="*/ 2103120 w 2261061"/>
              <a:gd name="connsiteY23" fmla="*/ 432262 h 573578"/>
              <a:gd name="connsiteX24" fmla="*/ 2028305 w 2261061"/>
              <a:gd name="connsiteY24" fmla="*/ 448888 h 573578"/>
              <a:gd name="connsiteX25" fmla="*/ 1895301 w 2261061"/>
              <a:gd name="connsiteY25" fmla="*/ 482138 h 573578"/>
              <a:gd name="connsiteX26" fmla="*/ 1762298 w 2261061"/>
              <a:gd name="connsiteY26" fmla="*/ 507077 h 573578"/>
              <a:gd name="connsiteX27" fmla="*/ 1654232 w 2261061"/>
              <a:gd name="connsiteY27" fmla="*/ 540328 h 573578"/>
              <a:gd name="connsiteX28" fmla="*/ 1554480 w 2261061"/>
              <a:gd name="connsiteY28" fmla="*/ 573578 h 573578"/>
              <a:gd name="connsiteX29" fmla="*/ 1404850 w 2261061"/>
              <a:gd name="connsiteY29" fmla="*/ 556953 h 573578"/>
              <a:gd name="connsiteX30" fmla="*/ 1296785 w 2261061"/>
              <a:gd name="connsiteY30" fmla="*/ 532015 h 573578"/>
              <a:gd name="connsiteX31" fmla="*/ 1296785 w 2261061"/>
              <a:gd name="connsiteY31" fmla="*/ 532015 h 573578"/>
              <a:gd name="connsiteX32" fmla="*/ 1155469 w 2261061"/>
              <a:gd name="connsiteY32" fmla="*/ 507077 h 573578"/>
              <a:gd name="connsiteX33" fmla="*/ 1022465 w 2261061"/>
              <a:gd name="connsiteY33" fmla="*/ 465513 h 573578"/>
              <a:gd name="connsiteX34" fmla="*/ 922712 w 2261061"/>
              <a:gd name="connsiteY34" fmla="*/ 432262 h 573578"/>
              <a:gd name="connsiteX35" fmla="*/ 773083 w 2261061"/>
              <a:gd name="connsiteY35" fmla="*/ 457200 h 573578"/>
              <a:gd name="connsiteX36" fmla="*/ 623454 w 2261061"/>
              <a:gd name="connsiteY36" fmla="*/ 515389 h 573578"/>
              <a:gd name="connsiteX37" fmla="*/ 473825 w 2261061"/>
              <a:gd name="connsiteY37" fmla="*/ 523702 h 573578"/>
              <a:gd name="connsiteX38" fmla="*/ 307570 w 2261061"/>
              <a:gd name="connsiteY38" fmla="*/ 523702 h 573578"/>
              <a:gd name="connsiteX39" fmla="*/ 149629 w 2261061"/>
              <a:gd name="connsiteY39" fmla="*/ 465513 h 573578"/>
              <a:gd name="connsiteX40" fmla="*/ 16625 w 2261061"/>
              <a:gd name="connsiteY40" fmla="*/ 332509 h 573578"/>
              <a:gd name="connsiteX41" fmla="*/ 16625 w 2261061"/>
              <a:gd name="connsiteY41" fmla="*/ 332509 h 573578"/>
              <a:gd name="connsiteX42" fmla="*/ 0 w 2261061"/>
              <a:gd name="connsiteY42" fmla="*/ 191193 h 573578"/>
              <a:gd name="connsiteX43" fmla="*/ 58189 w 2261061"/>
              <a:gd name="connsiteY43" fmla="*/ 116378 h 573578"/>
              <a:gd name="connsiteX44" fmla="*/ 108065 w 2261061"/>
              <a:gd name="connsiteY44" fmla="*/ 74815 h 573578"/>
              <a:gd name="connsiteX45" fmla="*/ 199505 w 2261061"/>
              <a:gd name="connsiteY45" fmla="*/ 58189 h 573578"/>
              <a:gd name="connsiteX46" fmla="*/ 299258 w 2261061"/>
              <a:gd name="connsiteY46" fmla="*/ 91440 h 573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2261061" h="573578">
                <a:moveTo>
                  <a:pt x="299258" y="91440"/>
                </a:moveTo>
                <a:lnTo>
                  <a:pt x="365760" y="83128"/>
                </a:lnTo>
                <a:lnTo>
                  <a:pt x="440574" y="49877"/>
                </a:lnTo>
                <a:lnTo>
                  <a:pt x="523701" y="16626"/>
                </a:lnTo>
                <a:lnTo>
                  <a:pt x="615141" y="0"/>
                </a:lnTo>
                <a:lnTo>
                  <a:pt x="739832" y="0"/>
                </a:lnTo>
                <a:lnTo>
                  <a:pt x="822960" y="0"/>
                </a:lnTo>
                <a:lnTo>
                  <a:pt x="964276" y="0"/>
                </a:lnTo>
                <a:lnTo>
                  <a:pt x="1039090" y="33251"/>
                </a:lnTo>
                <a:lnTo>
                  <a:pt x="1130530" y="74815"/>
                </a:lnTo>
                <a:lnTo>
                  <a:pt x="1230283" y="108066"/>
                </a:lnTo>
                <a:lnTo>
                  <a:pt x="1338349" y="133004"/>
                </a:lnTo>
                <a:lnTo>
                  <a:pt x="1463040" y="116378"/>
                </a:lnTo>
                <a:lnTo>
                  <a:pt x="1587730" y="74815"/>
                </a:lnTo>
                <a:lnTo>
                  <a:pt x="1670858" y="49877"/>
                </a:lnTo>
                <a:lnTo>
                  <a:pt x="1795549" y="24938"/>
                </a:lnTo>
                <a:lnTo>
                  <a:pt x="1911927" y="16626"/>
                </a:lnTo>
                <a:lnTo>
                  <a:pt x="2069869" y="24938"/>
                </a:lnTo>
                <a:lnTo>
                  <a:pt x="2186247" y="108066"/>
                </a:lnTo>
                <a:lnTo>
                  <a:pt x="2244436" y="191193"/>
                </a:lnTo>
                <a:lnTo>
                  <a:pt x="2261061" y="274320"/>
                </a:lnTo>
                <a:lnTo>
                  <a:pt x="2236123" y="332509"/>
                </a:lnTo>
                <a:lnTo>
                  <a:pt x="2169621" y="390698"/>
                </a:lnTo>
                <a:lnTo>
                  <a:pt x="2103120" y="432262"/>
                </a:lnTo>
                <a:lnTo>
                  <a:pt x="2028305" y="448888"/>
                </a:lnTo>
                <a:lnTo>
                  <a:pt x="1895301" y="482138"/>
                </a:lnTo>
                <a:lnTo>
                  <a:pt x="1762298" y="507077"/>
                </a:lnTo>
                <a:lnTo>
                  <a:pt x="1654232" y="540328"/>
                </a:lnTo>
                <a:lnTo>
                  <a:pt x="1554480" y="573578"/>
                </a:lnTo>
                <a:lnTo>
                  <a:pt x="1404850" y="556953"/>
                </a:lnTo>
                <a:lnTo>
                  <a:pt x="1296785" y="532015"/>
                </a:lnTo>
                <a:lnTo>
                  <a:pt x="1296785" y="532015"/>
                </a:lnTo>
                <a:lnTo>
                  <a:pt x="1155469" y="507077"/>
                </a:lnTo>
                <a:lnTo>
                  <a:pt x="1022465" y="465513"/>
                </a:lnTo>
                <a:lnTo>
                  <a:pt x="922712" y="432262"/>
                </a:lnTo>
                <a:lnTo>
                  <a:pt x="773083" y="457200"/>
                </a:lnTo>
                <a:lnTo>
                  <a:pt x="623454" y="515389"/>
                </a:lnTo>
                <a:lnTo>
                  <a:pt x="473825" y="523702"/>
                </a:lnTo>
                <a:lnTo>
                  <a:pt x="307570" y="523702"/>
                </a:lnTo>
                <a:lnTo>
                  <a:pt x="149629" y="465513"/>
                </a:lnTo>
                <a:lnTo>
                  <a:pt x="16625" y="332509"/>
                </a:lnTo>
                <a:lnTo>
                  <a:pt x="16625" y="332509"/>
                </a:lnTo>
                <a:lnTo>
                  <a:pt x="0" y="191193"/>
                </a:lnTo>
                <a:lnTo>
                  <a:pt x="58189" y="116378"/>
                </a:lnTo>
                <a:lnTo>
                  <a:pt x="108065" y="74815"/>
                </a:lnTo>
                <a:lnTo>
                  <a:pt x="199505" y="58189"/>
                </a:lnTo>
                <a:lnTo>
                  <a:pt x="299258" y="9144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B0BA-CFDD-68AE-BCCA-11C78FE6F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C0E42A94-67AA-6131-1A1C-F48FF6B8D744}"/>
              </a:ext>
            </a:extLst>
          </p:cNvPr>
          <p:cNvSpPr/>
          <p:nvPr/>
        </p:nvSpPr>
        <p:spPr>
          <a:xfrm>
            <a:off x="-3049" y="269878"/>
            <a:ext cx="12192001" cy="60577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CA54F053-06BB-E87E-1C5B-6C8566A033BD}"/>
              </a:ext>
            </a:extLst>
          </p:cNvPr>
          <p:cNvSpPr/>
          <p:nvPr/>
        </p:nvSpPr>
        <p:spPr>
          <a:xfrm>
            <a:off x="-3048" y="28863"/>
            <a:ext cx="5952744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5A14FB-1937-7F42-A935-5C51B5B0187C}"/>
              </a:ext>
            </a:extLst>
          </p:cNvPr>
          <p:cNvGrpSpPr/>
          <p:nvPr/>
        </p:nvGrpSpPr>
        <p:grpSpPr>
          <a:xfrm>
            <a:off x="3079998" y="3160099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EB35F02-80C4-C6C5-FB75-930087D7FC7F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solidFill>
                <a:srgbClr val="FF9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8B864E1B-18DF-DB02-08A7-B899B669FDA6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solidFill>
                <a:srgbClr val="FF9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AD79CAF-0022-B50C-BC07-AC6CCE8BEED3}"/>
              </a:ext>
            </a:extLst>
          </p:cNvPr>
          <p:cNvGrpSpPr/>
          <p:nvPr/>
        </p:nvGrpSpPr>
        <p:grpSpPr>
          <a:xfrm>
            <a:off x="4815526" y="837003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491F64-63E3-A28A-4388-3D0F9FBD5C56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3D17933-12C3-1591-DD9C-724659DA1C2F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52D2E43A-4045-BF06-C56A-C0F8A8AD3A2E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D80A312-9B0D-85A1-6EA6-3239B1EC4D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715063D-27A2-0310-3DA4-33BBF7CC4D9C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43583EB-417A-5DB0-2F11-F312C0F414CE}"/>
              </a:ext>
            </a:extLst>
          </p:cNvPr>
          <p:cNvSpPr/>
          <p:nvPr/>
        </p:nvSpPr>
        <p:spPr>
          <a:xfrm>
            <a:off x="-3050" y="6108174"/>
            <a:ext cx="12292586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F7BBCAA7-2E9A-16F9-47E5-2687F15A40EC}"/>
              </a:ext>
            </a:extLst>
          </p:cNvPr>
          <p:cNvSpPr/>
          <p:nvPr/>
        </p:nvSpPr>
        <p:spPr>
          <a:xfrm>
            <a:off x="5916804" y="0"/>
            <a:ext cx="6391020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A4E062-BC04-D539-0567-CF038E4C80F9}"/>
              </a:ext>
            </a:extLst>
          </p:cNvPr>
          <p:cNvGrpSpPr/>
          <p:nvPr/>
        </p:nvGrpSpPr>
        <p:grpSpPr>
          <a:xfrm>
            <a:off x="5594961" y="3160100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B6907-2E6D-2CCE-540C-820E68708EA0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9E8EFD11-3FA0-E1F4-3712-D790DD1C643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484172-D7E2-BF90-53D4-6676F6740227}"/>
              </a:ext>
            </a:extLst>
          </p:cNvPr>
          <p:cNvGrpSpPr/>
          <p:nvPr/>
        </p:nvGrpSpPr>
        <p:grpSpPr>
          <a:xfrm>
            <a:off x="8086662" y="3160100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DE7963C-6D8D-3764-C1C8-40A01BA3B53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0B143E26-6322-8983-ABDA-4EAA149C117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5050266-13A3-DAA4-4D2B-D079A46D0444}"/>
              </a:ext>
            </a:extLst>
          </p:cNvPr>
          <p:cNvGrpSpPr/>
          <p:nvPr/>
        </p:nvGrpSpPr>
        <p:grpSpPr>
          <a:xfrm>
            <a:off x="2285712" y="3949616"/>
            <a:ext cx="2298042" cy="1568123"/>
            <a:chOff x="466344" y="864181"/>
            <a:chExt cx="2673250" cy="18241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AC545E-D846-452F-FBB3-91B2A00E057C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71C5596-B258-2E64-1020-A87C4C212FF1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2A3598B-7E81-FDDF-D11E-11F2945DEB55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2457AC-A680-BFFA-CA01-E0C5343FACB8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AFF8FE-AA0A-737B-7931-0543034DB88B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242FBB9-C69E-0CAC-A79C-6A0973CF3F27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0F2C3A-6744-A0F8-932E-4F6E17490840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DDC27FC-7EC6-E95F-C933-DB75591B0145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C861E4B-F87F-1948-767C-1DB626776D84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27060DA-C817-28CF-642E-A4D41428137D}"/>
              </a:ext>
            </a:extLst>
          </p:cNvPr>
          <p:cNvGrpSpPr/>
          <p:nvPr/>
        </p:nvGrpSpPr>
        <p:grpSpPr>
          <a:xfrm>
            <a:off x="4789864" y="3949616"/>
            <a:ext cx="2298042" cy="1568123"/>
            <a:chOff x="466344" y="864181"/>
            <a:chExt cx="2673250" cy="18241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71FE48E-F612-AC57-3BE2-A98429FCF168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E5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44C000-E422-12DD-DCDB-DB974DEEEC6C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32B5D2C-07FE-F4C3-6470-CD905611EF61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9AB73A1-8B0E-0254-634A-A64F63E872DA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9D739DF-18F7-5C1F-E091-2148FF697799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52C2483-83B4-02D2-2AC1-14585EA4A5DF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D652385-FB7E-F044-38AF-CD029BDF7AB4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7D7DB23-6E4D-8E0F-71E0-FE90BD61686E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910C778-E263-30E5-E545-1999470D7FD3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77C68FF-28C1-92CC-A70F-7DEF1335A680}"/>
              </a:ext>
            </a:extLst>
          </p:cNvPr>
          <p:cNvGrpSpPr/>
          <p:nvPr/>
        </p:nvGrpSpPr>
        <p:grpSpPr>
          <a:xfrm>
            <a:off x="7292376" y="3959283"/>
            <a:ext cx="2298042" cy="1568123"/>
            <a:chOff x="466344" y="864181"/>
            <a:chExt cx="2673250" cy="18241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A0E351F-3E91-AE11-ED7A-901150ACEEB1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0B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CBBF1C6D-D183-6275-A899-E8949B2BA844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3017029-D075-EFC6-08A0-8F1139D92D7F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82A555-29E4-2D7D-72BC-588AE293BB31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1654DBA-153F-7EB1-90EC-32385D3EF278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4973AAB-45DA-BEA4-80C7-331134DA3658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F96360C-B515-89E5-5C10-5C429D87442F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8C324E8-67E0-3523-0CBD-06F82C30C179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598A4E4-B421-4BCC-3C20-2506F88CFEBC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415EC467-209E-D6D9-F47F-40DC05AD427E}"/>
              </a:ext>
            </a:extLst>
          </p:cNvPr>
          <p:cNvSpPr/>
          <p:nvPr/>
        </p:nvSpPr>
        <p:spPr>
          <a:xfrm>
            <a:off x="3250189" y="3454713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FF9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BFA80E4D-369C-D85E-7487-A874674C3FC7}"/>
              </a:ext>
            </a:extLst>
          </p:cNvPr>
          <p:cNvSpPr/>
          <p:nvPr/>
        </p:nvSpPr>
        <p:spPr>
          <a:xfrm>
            <a:off x="5760580" y="3457816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8DE5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A4E9CB36-2DE9-3C55-D19D-D15E229CCBE3}"/>
              </a:ext>
            </a:extLst>
          </p:cNvPr>
          <p:cNvSpPr/>
          <p:nvPr/>
        </p:nvSpPr>
        <p:spPr>
          <a:xfrm>
            <a:off x="8260302" y="3457816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D0B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EF36F9C-6900-689A-6B88-F94F0B3DD1AE}"/>
              </a:ext>
            </a:extLst>
          </p:cNvPr>
          <p:cNvCxnSpPr>
            <a:stCxn id="48" idx="2"/>
            <a:endCxn id="22" idx="5"/>
          </p:cNvCxnSpPr>
          <p:nvPr/>
        </p:nvCxnSpPr>
        <p:spPr>
          <a:xfrm flipH="1" flipV="1">
            <a:off x="2586680" y="4234986"/>
            <a:ext cx="593587" cy="240545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8557D79-3D73-AA62-3F1D-A1E6F235D2A3}"/>
              </a:ext>
            </a:extLst>
          </p:cNvPr>
          <p:cNvCxnSpPr>
            <a:stCxn id="22" idx="4"/>
          </p:cNvCxnSpPr>
          <p:nvPr/>
        </p:nvCxnSpPr>
        <p:spPr>
          <a:xfrm flipH="1">
            <a:off x="2404789" y="4250885"/>
            <a:ext cx="143509" cy="327577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3BCDF33-EA5E-C162-4DE9-0823EDB3FC91}"/>
              </a:ext>
            </a:extLst>
          </p:cNvPr>
          <p:cNvCxnSpPr>
            <a:stCxn id="29" idx="6"/>
            <a:endCxn id="27" idx="1"/>
          </p:cNvCxnSpPr>
          <p:nvPr/>
        </p:nvCxnSpPr>
        <p:spPr>
          <a:xfrm>
            <a:off x="2459070" y="4632743"/>
            <a:ext cx="456976" cy="284016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D7A65DC-DC39-DDD0-F491-DE044ED90435}"/>
              </a:ext>
            </a:extLst>
          </p:cNvPr>
          <p:cNvCxnSpPr>
            <a:endCxn id="48" idx="3"/>
          </p:cNvCxnSpPr>
          <p:nvPr/>
        </p:nvCxnSpPr>
        <p:spPr>
          <a:xfrm flipV="1">
            <a:off x="2973324" y="4513913"/>
            <a:ext cx="222842" cy="386947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2F5C3D6-D58B-B3D8-39A9-486678303B2C}"/>
              </a:ext>
            </a:extLst>
          </p:cNvPr>
          <p:cNvCxnSpPr>
            <a:stCxn id="80" idx="6"/>
            <a:endCxn id="65" idx="3"/>
          </p:cNvCxnSpPr>
          <p:nvPr/>
        </p:nvCxnSpPr>
        <p:spPr>
          <a:xfrm flipV="1">
            <a:off x="5792981" y="4404210"/>
            <a:ext cx="609081" cy="71321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3E46B0C-2416-81EE-C9C3-0A0AF5619CE1}"/>
              </a:ext>
            </a:extLst>
          </p:cNvPr>
          <p:cNvCxnSpPr>
            <a:stCxn id="65" idx="6"/>
            <a:endCxn id="88" idx="3"/>
          </p:cNvCxnSpPr>
          <p:nvPr/>
        </p:nvCxnSpPr>
        <p:spPr>
          <a:xfrm flipV="1">
            <a:off x="6494725" y="4180705"/>
            <a:ext cx="178950" cy="185123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8F5B53-6F02-5523-4C0D-D87B58F70661}"/>
              </a:ext>
            </a:extLst>
          </p:cNvPr>
          <p:cNvCxnSpPr>
            <a:endCxn id="80" idx="7"/>
          </p:cNvCxnSpPr>
          <p:nvPr/>
        </p:nvCxnSpPr>
        <p:spPr>
          <a:xfrm flipH="1">
            <a:off x="5777082" y="4142323"/>
            <a:ext cx="880694" cy="294826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613DA8-75C8-3114-E202-A76F638DDFA7}"/>
              </a:ext>
            </a:extLst>
          </p:cNvPr>
          <p:cNvCxnSpPr>
            <a:stCxn id="102" idx="4"/>
            <a:endCxn id="103" idx="1"/>
          </p:cNvCxnSpPr>
          <p:nvPr/>
        </p:nvCxnSpPr>
        <p:spPr>
          <a:xfrm>
            <a:off x="8241212" y="4539479"/>
            <a:ext cx="559623" cy="690889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6C31A43-1214-1B35-400C-20A7CE55CBC7}"/>
              </a:ext>
            </a:extLst>
          </p:cNvPr>
          <p:cNvCxnSpPr>
            <a:stCxn id="103" idx="7"/>
            <a:endCxn id="101" idx="3"/>
          </p:cNvCxnSpPr>
          <p:nvPr/>
        </p:nvCxnSpPr>
        <p:spPr>
          <a:xfrm flipV="1">
            <a:off x="8877599" y="4961891"/>
            <a:ext cx="249691" cy="26847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3E714C0-65C6-93B1-E316-1D0B47E25C2A}"/>
              </a:ext>
            </a:extLst>
          </p:cNvPr>
          <p:cNvCxnSpPr>
            <a:stCxn id="101" idx="1"/>
            <a:endCxn id="102" idx="5"/>
          </p:cNvCxnSpPr>
          <p:nvPr/>
        </p:nvCxnSpPr>
        <p:spPr>
          <a:xfrm flipH="1" flipV="1">
            <a:off x="8279594" y="4523580"/>
            <a:ext cx="847696" cy="36154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row: Up-Down 169">
            <a:extLst>
              <a:ext uri="{FF2B5EF4-FFF2-40B4-BE49-F238E27FC236}">
                <a16:creationId xmlns:a16="http://schemas.microsoft.com/office/drawing/2014/main" id="{6E4FC23D-2A73-31D7-CDF8-F660B5745B0A}"/>
              </a:ext>
            </a:extLst>
          </p:cNvPr>
          <p:cNvSpPr/>
          <p:nvPr/>
        </p:nvSpPr>
        <p:spPr>
          <a:xfrm rot="2700000">
            <a:off x="4318824" y="140425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id="{8D2DA5A4-488F-D9BF-906C-45FCC70AB5B5}"/>
              </a:ext>
            </a:extLst>
          </p:cNvPr>
          <p:cNvSpPr/>
          <p:nvPr/>
        </p:nvSpPr>
        <p:spPr>
          <a:xfrm rot="8100000">
            <a:off x="7267357" y="139123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D0BBF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Arrow: Up-Down 172">
            <a:extLst>
              <a:ext uri="{FF2B5EF4-FFF2-40B4-BE49-F238E27FC236}">
                <a16:creationId xmlns:a16="http://schemas.microsoft.com/office/drawing/2014/main" id="{D4958DE8-91E6-FA48-5D11-E1D34A5022F8}"/>
              </a:ext>
            </a:extLst>
          </p:cNvPr>
          <p:cNvSpPr/>
          <p:nvPr/>
        </p:nvSpPr>
        <p:spPr>
          <a:xfrm rot="10800000">
            <a:off x="5823729" y="1683415"/>
            <a:ext cx="288192" cy="1387621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row: Up-Down 173">
            <a:extLst>
              <a:ext uri="{FF2B5EF4-FFF2-40B4-BE49-F238E27FC236}">
                <a16:creationId xmlns:a16="http://schemas.microsoft.com/office/drawing/2014/main" id="{A3433FB8-7105-122C-3E50-5AC5C6F8CABE}"/>
              </a:ext>
            </a:extLst>
          </p:cNvPr>
          <p:cNvSpPr/>
          <p:nvPr/>
        </p:nvSpPr>
        <p:spPr>
          <a:xfrm rot="5400000">
            <a:off x="4569684" y="2570189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97F0AA"/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Arrow: Up-Down 174">
            <a:extLst>
              <a:ext uri="{FF2B5EF4-FFF2-40B4-BE49-F238E27FC236}">
                <a16:creationId xmlns:a16="http://schemas.microsoft.com/office/drawing/2014/main" id="{F67670E3-DEF1-C6BE-C524-9FA597821015}"/>
              </a:ext>
            </a:extLst>
          </p:cNvPr>
          <p:cNvSpPr/>
          <p:nvPr/>
        </p:nvSpPr>
        <p:spPr>
          <a:xfrm rot="5400000">
            <a:off x="7038507" y="2576482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D0BBFF"/>
                </a:gs>
                <a:gs pos="10000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19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47E95-7ADA-0D69-1368-81054CE4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77DF23EE-6E50-C653-5BA6-37A6C642B373}"/>
              </a:ext>
            </a:extLst>
          </p:cNvPr>
          <p:cNvSpPr/>
          <p:nvPr/>
        </p:nvSpPr>
        <p:spPr>
          <a:xfrm>
            <a:off x="-3049" y="269878"/>
            <a:ext cx="12192001" cy="60577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49661A67-06BC-30F3-C637-5CBE89D335CB}"/>
              </a:ext>
            </a:extLst>
          </p:cNvPr>
          <p:cNvSpPr/>
          <p:nvPr/>
        </p:nvSpPr>
        <p:spPr>
          <a:xfrm>
            <a:off x="-3048" y="28863"/>
            <a:ext cx="5952744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EAEE1EF-73CC-E6FA-7F09-6891C473D4FF}"/>
              </a:ext>
            </a:extLst>
          </p:cNvPr>
          <p:cNvGrpSpPr/>
          <p:nvPr/>
        </p:nvGrpSpPr>
        <p:grpSpPr>
          <a:xfrm>
            <a:off x="3079998" y="3160099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92A5491-6E1A-7078-B8ED-72D70155448F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356173CA-E07D-6E45-211E-43BD75767F58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7168CC2-DF7B-922E-2D6B-59D347A0C511}"/>
              </a:ext>
            </a:extLst>
          </p:cNvPr>
          <p:cNvGrpSpPr/>
          <p:nvPr/>
        </p:nvGrpSpPr>
        <p:grpSpPr>
          <a:xfrm>
            <a:off x="4815526" y="837003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12FB272-3EC2-76F1-2BE1-3EFD3AE2C570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B3B628C-A6D0-127B-7152-34AA28B478FB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79919431-43F1-EE6E-E903-8ABA8056A34B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003C9A-1D76-D67B-2010-09DDD16D79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7D029F-C2CD-70D3-47C8-D0797BC9B546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F3B7EC-EA4C-173A-F6DB-6DB38502A0D5}"/>
              </a:ext>
            </a:extLst>
          </p:cNvPr>
          <p:cNvSpPr/>
          <p:nvPr/>
        </p:nvSpPr>
        <p:spPr>
          <a:xfrm>
            <a:off x="-3050" y="6108174"/>
            <a:ext cx="12292586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725191E-EAF1-70CE-1FB9-E29633626FBF}"/>
              </a:ext>
            </a:extLst>
          </p:cNvPr>
          <p:cNvSpPr/>
          <p:nvPr/>
        </p:nvSpPr>
        <p:spPr>
          <a:xfrm>
            <a:off x="5916804" y="0"/>
            <a:ext cx="6391020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4B2CB3-6AA8-02C4-3B99-F2D4CC0A537E}"/>
              </a:ext>
            </a:extLst>
          </p:cNvPr>
          <p:cNvGrpSpPr/>
          <p:nvPr/>
        </p:nvGrpSpPr>
        <p:grpSpPr>
          <a:xfrm>
            <a:off x="5594961" y="3160100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52AC08-B201-BF3D-C562-1D056A3D159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58DF3C48-3E04-5F7A-2E10-51C1ECED15A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4E0DB9-A974-9F44-6399-FFEE3F3FC5C7}"/>
              </a:ext>
            </a:extLst>
          </p:cNvPr>
          <p:cNvGrpSpPr/>
          <p:nvPr/>
        </p:nvGrpSpPr>
        <p:grpSpPr>
          <a:xfrm>
            <a:off x="8086662" y="3160100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76949B-38D6-0422-58E5-EDC2A413B0AF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64B8D807-4FCF-A293-7724-1FFDF9BDD796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C458FA-7998-4B80-1DC4-BCFCBB17650F}"/>
              </a:ext>
            </a:extLst>
          </p:cNvPr>
          <p:cNvGrpSpPr/>
          <p:nvPr/>
        </p:nvGrpSpPr>
        <p:grpSpPr>
          <a:xfrm>
            <a:off x="4789864" y="3949616"/>
            <a:ext cx="2298042" cy="1568123"/>
            <a:chOff x="466344" y="864181"/>
            <a:chExt cx="2673250" cy="18241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79C869-3D89-2386-F522-9C107CE91A38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E5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003D77B-068A-7FEC-2E92-574881586F0F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7CCD9FB-B9D2-F70D-D241-44BFB6C0A47E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5DFCDFC-62C3-46CE-494B-3D21D9115F91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2DCBA3-8F8B-12A3-DE92-25D5DD1DEE6A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E52F30F-D278-E2D8-12B1-18CCB4EB423E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F050D12-E93F-E21D-B494-7F0DE4392C4B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030AE891-321C-D15F-5A78-87129218437F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2185AF2-53E8-90A0-205E-CD531B7CB6E1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55BE81-2A09-B8BB-986F-20D7EB18CF21}"/>
              </a:ext>
            </a:extLst>
          </p:cNvPr>
          <p:cNvGrpSpPr/>
          <p:nvPr/>
        </p:nvGrpSpPr>
        <p:grpSpPr>
          <a:xfrm>
            <a:off x="7292376" y="3959283"/>
            <a:ext cx="2298042" cy="1568123"/>
            <a:chOff x="466344" y="864181"/>
            <a:chExt cx="2673250" cy="18241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9710671-430F-3AC2-0AC6-62007BDFF414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0B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61CFADC-5F6B-C284-F0A4-8D01A2FE1EAB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F190933-565B-84A3-95A5-377F075FD604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F3CAD92-892F-605A-3A55-5353C6828BDD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76326D92-CE3C-6906-8F6D-8BFB56854F27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8BF92493-D39D-9C45-7F5B-90546FD932BC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DB8BCFA-CEFC-1711-995E-2FF1497466F7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CA399D86-89F0-99A9-83B5-A74D9E47182C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75BCD5C-17DB-6C1B-FB73-120EEBE3268D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AF027347-D567-FB63-E5C3-DA82D517C018}"/>
              </a:ext>
            </a:extLst>
          </p:cNvPr>
          <p:cNvSpPr/>
          <p:nvPr/>
        </p:nvSpPr>
        <p:spPr>
          <a:xfrm>
            <a:off x="3250189" y="3454713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FF9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836D16E6-78B3-CAD1-3D83-3B65CC9A4A3E}"/>
              </a:ext>
            </a:extLst>
          </p:cNvPr>
          <p:cNvSpPr/>
          <p:nvPr/>
        </p:nvSpPr>
        <p:spPr>
          <a:xfrm>
            <a:off x="5760580" y="3457816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8DE5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9419A455-8E34-9FBD-BD93-D533FDE671B5}"/>
              </a:ext>
            </a:extLst>
          </p:cNvPr>
          <p:cNvSpPr/>
          <p:nvPr/>
        </p:nvSpPr>
        <p:spPr>
          <a:xfrm>
            <a:off x="8260302" y="3457816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D0B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9D64054-B8B0-6FED-8475-1817CDBC399D}"/>
              </a:ext>
            </a:extLst>
          </p:cNvPr>
          <p:cNvCxnSpPr>
            <a:stCxn id="80" idx="6"/>
            <a:endCxn id="65" idx="3"/>
          </p:cNvCxnSpPr>
          <p:nvPr/>
        </p:nvCxnSpPr>
        <p:spPr>
          <a:xfrm flipV="1">
            <a:off x="5792981" y="4404210"/>
            <a:ext cx="609081" cy="71321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2CA80DB-10C4-5205-CE71-F0A21961056F}"/>
              </a:ext>
            </a:extLst>
          </p:cNvPr>
          <p:cNvCxnSpPr>
            <a:stCxn id="65" idx="6"/>
            <a:endCxn id="88" idx="3"/>
          </p:cNvCxnSpPr>
          <p:nvPr/>
        </p:nvCxnSpPr>
        <p:spPr>
          <a:xfrm flipV="1">
            <a:off x="6494725" y="4180705"/>
            <a:ext cx="178950" cy="185123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55AF147-B0A9-1C6D-3B96-86750B29AC4A}"/>
              </a:ext>
            </a:extLst>
          </p:cNvPr>
          <p:cNvCxnSpPr>
            <a:endCxn id="80" idx="7"/>
          </p:cNvCxnSpPr>
          <p:nvPr/>
        </p:nvCxnSpPr>
        <p:spPr>
          <a:xfrm flipH="1">
            <a:off x="5777082" y="4142323"/>
            <a:ext cx="880694" cy="294826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56EFD06-1786-4FFC-CD3D-DD1BA7173A5D}"/>
              </a:ext>
            </a:extLst>
          </p:cNvPr>
          <p:cNvCxnSpPr>
            <a:stCxn id="102" idx="4"/>
            <a:endCxn id="103" idx="1"/>
          </p:cNvCxnSpPr>
          <p:nvPr/>
        </p:nvCxnSpPr>
        <p:spPr>
          <a:xfrm>
            <a:off x="8241212" y="4539479"/>
            <a:ext cx="559623" cy="690889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C3A5002-6907-01A6-AEA2-3907A27A13FC}"/>
              </a:ext>
            </a:extLst>
          </p:cNvPr>
          <p:cNvCxnSpPr>
            <a:stCxn id="103" idx="7"/>
            <a:endCxn id="101" idx="3"/>
          </p:cNvCxnSpPr>
          <p:nvPr/>
        </p:nvCxnSpPr>
        <p:spPr>
          <a:xfrm flipV="1">
            <a:off x="8877599" y="4961891"/>
            <a:ext cx="249691" cy="26847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39A3F4D-E9F6-21DA-C571-0317FE4BFB6F}"/>
              </a:ext>
            </a:extLst>
          </p:cNvPr>
          <p:cNvCxnSpPr>
            <a:stCxn id="101" idx="1"/>
            <a:endCxn id="102" idx="5"/>
          </p:cNvCxnSpPr>
          <p:nvPr/>
        </p:nvCxnSpPr>
        <p:spPr>
          <a:xfrm flipH="1" flipV="1">
            <a:off x="8279594" y="4523580"/>
            <a:ext cx="847696" cy="36154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row: Up-Down 169">
            <a:extLst>
              <a:ext uri="{FF2B5EF4-FFF2-40B4-BE49-F238E27FC236}">
                <a16:creationId xmlns:a16="http://schemas.microsoft.com/office/drawing/2014/main" id="{0FB841D8-0A0E-145C-BB7C-99001F96D296}"/>
              </a:ext>
            </a:extLst>
          </p:cNvPr>
          <p:cNvSpPr/>
          <p:nvPr/>
        </p:nvSpPr>
        <p:spPr>
          <a:xfrm rot="2700000">
            <a:off x="4318824" y="140425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id="{7B3C6DF1-5F52-ED02-C08D-FD72E11F6AF5}"/>
              </a:ext>
            </a:extLst>
          </p:cNvPr>
          <p:cNvSpPr/>
          <p:nvPr/>
        </p:nvSpPr>
        <p:spPr>
          <a:xfrm rot="8100000">
            <a:off x="7267357" y="139123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D0BBF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Arrow: Up-Down 172">
            <a:extLst>
              <a:ext uri="{FF2B5EF4-FFF2-40B4-BE49-F238E27FC236}">
                <a16:creationId xmlns:a16="http://schemas.microsoft.com/office/drawing/2014/main" id="{F8533405-58D6-FC66-9144-A2788B49D904}"/>
              </a:ext>
            </a:extLst>
          </p:cNvPr>
          <p:cNvSpPr/>
          <p:nvPr/>
        </p:nvSpPr>
        <p:spPr>
          <a:xfrm rot="10800000">
            <a:off x="5823729" y="1683415"/>
            <a:ext cx="288192" cy="1387621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row: Up-Down 173">
            <a:extLst>
              <a:ext uri="{FF2B5EF4-FFF2-40B4-BE49-F238E27FC236}">
                <a16:creationId xmlns:a16="http://schemas.microsoft.com/office/drawing/2014/main" id="{FBF9A71B-031B-6320-2288-DA43DAFE29D7}"/>
              </a:ext>
            </a:extLst>
          </p:cNvPr>
          <p:cNvSpPr/>
          <p:nvPr/>
        </p:nvSpPr>
        <p:spPr>
          <a:xfrm rot="5400000">
            <a:off x="4569684" y="2570189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97F0AA"/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Arrow: Up-Down 174">
            <a:extLst>
              <a:ext uri="{FF2B5EF4-FFF2-40B4-BE49-F238E27FC236}">
                <a16:creationId xmlns:a16="http://schemas.microsoft.com/office/drawing/2014/main" id="{92B40E8B-3A12-0E2F-51A1-2550FA020087}"/>
              </a:ext>
            </a:extLst>
          </p:cNvPr>
          <p:cNvSpPr/>
          <p:nvPr/>
        </p:nvSpPr>
        <p:spPr>
          <a:xfrm rot="5400000">
            <a:off x="7038507" y="2576482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D0BBFF"/>
                </a:gs>
                <a:gs pos="10000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714-033F-3251-DA1E-8382B87557A8}"/>
              </a:ext>
            </a:extLst>
          </p:cNvPr>
          <p:cNvGrpSpPr/>
          <p:nvPr/>
        </p:nvGrpSpPr>
        <p:grpSpPr>
          <a:xfrm>
            <a:off x="7071701" y="2119627"/>
            <a:ext cx="467373" cy="467373"/>
            <a:chOff x="609853" y="1880871"/>
            <a:chExt cx="1200658" cy="12006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F88B0E-A82E-8DBA-5CA2-8C234DBEE55D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466063-5748-3703-414F-EC4A4BFAFC91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F12377D5-5CFA-DA54-8AA7-C8FCD12D23DE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9E906D-C75B-7B6F-6332-991B73893A4D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8321BABA-B0DC-93FD-A024-4625D6F899DA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056DE3-99C3-38B0-662C-B4E9F7672FF8}"/>
              </a:ext>
            </a:extLst>
          </p:cNvPr>
          <p:cNvGrpSpPr/>
          <p:nvPr/>
        </p:nvGrpSpPr>
        <p:grpSpPr>
          <a:xfrm>
            <a:off x="5675870" y="2155402"/>
            <a:ext cx="467373" cy="467373"/>
            <a:chOff x="609853" y="1880871"/>
            <a:chExt cx="1200658" cy="120065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14872DB-D05A-C75C-EF9E-87F8B91B9476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D3080B3-8CE4-AB24-3975-144707002D0D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9D129208-1502-94C7-F3B0-04A1E429F9F0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68371137-3A53-7C8F-09F6-453CB3627257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685A3EF2-A866-10AE-A85C-434626E60CCE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3336D1-BF9C-DCE6-FA71-90D78CF2C69B}"/>
              </a:ext>
            </a:extLst>
          </p:cNvPr>
          <p:cNvGrpSpPr/>
          <p:nvPr/>
        </p:nvGrpSpPr>
        <p:grpSpPr>
          <a:xfrm>
            <a:off x="4207905" y="2115556"/>
            <a:ext cx="467373" cy="467373"/>
            <a:chOff x="609853" y="1880871"/>
            <a:chExt cx="1200658" cy="1200657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172EDFB-768D-0B82-7438-FA9D572CF9B5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911AA3B-15B6-8970-D9FD-902C030FF78E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A3916D7-75F8-8440-D1E3-FEA0390A9574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A99C7A51-57B9-450C-F11C-93216718E90C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3C3F539C-D8EB-82B1-8381-F70EEBBC944D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60CB95B-1058-6674-2CC2-59B42D476ED5}"/>
              </a:ext>
            </a:extLst>
          </p:cNvPr>
          <p:cNvGrpSpPr/>
          <p:nvPr/>
        </p:nvGrpSpPr>
        <p:grpSpPr>
          <a:xfrm>
            <a:off x="4436727" y="3101733"/>
            <a:ext cx="467373" cy="467373"/>
            <a:chOff x="609853" y="1880871"/>
            <a:chExt cx="1200658" cy="120065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66D7BA3-B28A-F0FA-2C72-55779E9DE0B7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21ECD3F-02A8-F213-62A1-333BBD65FF22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DF61469D-C1DB-3F4E-4C81-7FA71723F6BE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0610E50C-3B6C-00C6-AB6C-2EA055189C68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4E5C60B-D31D-E1B0-C860-AEA0DB311127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0F44B47-757E-529E-362F-C73BB6A7175E}"/>
              </a:ext>
            </a:extLst>
          </p:cNvPr>
          <p:cNvGrpSpPr/>
          <p:nvPr/>
        </p:nvGrpSpPr>
        <p:grpSpPr>
          <a:xfrm>
            <a:off x="6856270" y="3109388"/>
            <a:ext cx="467373" cy="467373"/>
            <a:chOff x="609853" y="1880871"/>
            <a:chExt cx="1200658" cy="1200657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C16F499-0D32-6D7D-4498-DAE11D3C886C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6EA5801-D6BD-C58F-98DF-D23A41189630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E676B089-A34B-D132-D0AF-CD1E0997077E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9045EC08-E6B5-7F8A-3AD8-50071A5D3522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rc 56">
                <a:extLst>
                  <a:ext uri="{FF2B5EF4-FFF2-40B4-BE49-F238E27FC236}">
                    <a16:creationId xmlns:a16="http://schemas.microsoft.com/office/drawing/2014/main" id="{F1A0D86B-B4DE-34AE-96D3-08A0C3E1B247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C184E4-A031-713A-C073-B99A793025BA}"/>
              </a:ext>
            </a:extLst>
          </p:cNvPr>
          <p:cNvGrpSpPr/>
          <p:nvPr/>
        </p:nvGrpSpPr>
        <p:grpSpPr>
          <a:xfrm>
            <a:off x="2285712" y="3949616"/>
            <a:ext cx="2298042" cy="1568123"/>
            <a:chOff x="2285712" y="3949616"/>
            <a:chExt cx="2298042" cy="15681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EDE96D6-D2B5-BD35-C1A3-90E4DFFCF9A4}"/>
                </a:ext>
              </a:extLst>
            </p:cNvPr>
            <p:cNvSpPr/>
            <p:nvPr/>
          </p:nvSpPr>
          <p:spPr>
            <a:xfrm>
              <a:off x="2285712" y="3949616"/>
              <a:ext cx="2298042" cy="156812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 descr="A screen shot of a graph&#10;&#10;Description automatically generated">
              <a:extLst>
                <a:ext uri="{FF2B5EF4-FFF2-40B4-BE49-F238E27FC236}">
                  <a16:creationId xmlns:a16="http://schemas.microsoft.com/office/drawing/2014/main" id="{25F8DBD0-0419-66EE-3922-1C0BA1451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44" t="46818" r="51347" b="31678"/>
            <a:stretch/>
          </p:blipFill>
          <p:spPr>
            <a:xfrm>
              <a:off x="2313144" y="4001325"/>
              <a:ext cx="2233350" cy="146678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F7EB1993-5743-EA02-472E-6DAE6AB91819}"/>
                </a:ext>
              </a:extLst>
            </p:cNvPr>
            <p:cNvCxnSpPr>
              <a:stCxn id="48" idx="2"/>
              <a:endCxn id="22" idx="5"/>
            </p:cNvCxnSpPr>
            <p:nvPr/>
          </p:nvCxnSpPr>
          <p:spPr>
            <a:xfrm flipH="1" flipV="1">
              <a:off x="2586680" y="4234986"/>
              <a:ext cx="593587" cy="240545"/>
            </a:xfrm>
            <a:prstGeom prst="straightConnector1">
              <a:avLst/>
            </a:prstGeom>
            <a:ln>
              <a:solidFill>
                <a:srgbClr val="FF9F9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AC88949-A0BB-628F-E1CF-C7FE661BC656}"/>
                </a:ext>
              </a:extLst>
            </p:cNvPr>
            <p:cNvCxnSpPr>
              <a:stCxn id="22" idx="4"/>
            </p:cNvCxnSpPr>
            <p:nvPr/>
          </p:nvCxnSpPr>
          <p:spPr>
            <a:xfrm flipH="1">
              <a:off x="2404789" y="4250885"/>
              <a:ext cx="143509" cy="327577"/>
            </a:xfrm>
            <a:prstGeom prst="straightConnector1">
              <a:avLst/>
            </a:prstGeom>
            <a:ln>
              <a:solidFill>
                <a:srgbClr val="FF9F9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95E3C1B-7751-4C93-F059-A80B7E9DFFA1}"/>
                </a:ext>
              </a:extLst>
            </p:cNvPr>
            <p:cNvCxnSpPr>
              <a:stCxn id="29" idx="6"/>
              <a:endCxn id="27" idx="1"/>
            </p:cNvCxnSpPr>
            <p:nvPr/>
          </p:nvCxnSpPr>
          <p:spPr>
            <a:xfrm>
              <a:off x="2459070" y="4632743"/>
              <a:ext cx="456976" cy="284016"/>
            </a:xfrm>
            <a:prstGeom prst="straightConnector1">
              <a:avLst/>
            </a:prstGeom>
            <a:ln>
              <a:solidFill>
                <a:srgbClr val="FF9F9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F402066-701A-14E2-E4FE-6B8F66DBE133}"/>
                </a:ext>
              </a:extLst>
            </p:cNvPr>
            <p:cNvCxnSpPr>
              <a:endCxn id="48" idx="3"/>
            </p:cNvCxnSpPr>
            <p:nvPr/>
          </p:nvCxnSpPr>
          <p:spPr>
            <a:xfrm flipV="1">
              <a:off x="2973324" y="4513913"/>
              <a:ext cx="222842" cy="386947"/>
            </a:xfrm>
            <a:prstGeom prst="straightConnector1">
              <a:avLst/>
            </a:prstGeom>
            <a:ln>
              <a:solidFill>
                <a:srgbClr val="FF9F9A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1224F18-B10F-8672-46B0-19B34CAE6ED6}"/>
                </a:ext>
              </a:extLst>
            </p:cNvPr>
            <p:cNvSpPr/>
            <p:nvPr/>
          </p:nvSpPr>
          <p:spPr>
            <a:xfrm>
              <a:off x="2494017" y="4142323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FDF0C6C-9D80-E7C3-6673-0D8F455A6B90}"/>
                </a:ext>
              </a:extLst>
            </p:cNvPr>
            <p:cNvSpPr/>
            <p:nvPr/>
          </p:nvSpPr>
          <p:spPr>
            <a:xfrm>
              <a:off x="3882011" y="4311547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88D40E5-EF35-D06B-0144-4569E73D5021}"/>
                </a:ext>
              </a:extLst>
            </p:cNvPr>
            <p:cNvSpPr/>
            <p:nvPr/>
          </p:nvSpPr>
          <p:spPr>
            <a:xfrm>
              <a:off x="2900147" y="4900860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C325861-4F47-4709-3D14-0761C0914FB6}"/>
                </a:ext>
              </a:extLst>
            </p:cNvPr>
            <p:cNvSpPr/>
            <p:nvPr/>
          </p:nvSpPr>
          <p:spPr>
            <a:xfrm>
              <a:off x="2350508" y="4578462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11CA9B3-25E3-3E0C-6650-62B73C1A7F3F}"/>
                </a:ext>
              </a:extLst>
            </p:cNvPr>
            <p:cNvSpPr/>
            <p:nvPr/>
          </p:nvSpPr>
          <p:spPr>
            <a:xfrm>
              <a:off x="4104727" y="4859561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F62262E-BEFD-397F-2545-EFDE0E3AB533}"/>
                </a:ext>
              </a:extLst>
            </p:cNvPr>
            <p:cNvSpPr/>
            <p:nvPr/>
          </p:nvSpPr>
          <p:spPr>
            <a:xfrm>
              <a:off x="3778272" y="5204802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0AFFBF3-A239-AAF6-CB1D-5F1FFF6EFBDB}"/>
                </a:ext>
              </a:extLst>
            </p:cNvPr>
            <p:cNvSpPr/>
            <p:nvPr/>
          </p:nvSpPr>
          <p:spPr>
            <a:xfrm>
              <a:off x="4153624" y="4088042"/>
              <a:ext cx="108562" cy="1085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561672A-3DF4-83B5-8B74-C838A61FCD3F}"/>
                </a:ext>
              </a:extLst>
            </p:cNvPr>
            <p:cNvSpPr/>
            <p:nvPr/>
          </p:nvSpPr>
          <p:spPr>
            <a:xfrm>
              <a:off x="3180267" y="4421250"/>
              <a:ext cx="108562" cy="10856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89363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7D141-C5CD-C796-E00C-E1DB2C22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027CC6FF-B39A-4A07-C7D3-91B39F871720}"/>
              </a:ext>
            </a:extLst>
          </p:cNvPr>
          <p:cNvSpPr/>
          <p:nvPr/>
        </p:nvSpPr>
        <p:spPr>
          <a:xfrm>
            <a:off x="-3049" y="269878"/>
            <a:ext cx="12192001" cy="60577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1F5699F0-8A1F-6579-41B6-E0501CAEE2C3}"/>
              </a:ext>
            </a:extLst>
          </p:cNvPr>
          <p:cNvSpPr/>
          <p:nvPr/>
        </p:nvSpPr>
        <p:spPr>
          <a:xfrm>
            <a:off x="-3048" y="28863"/>
            <a:ext cx="5952744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80CE54-CA2D-EFCE-1D62-1CE930500F4F}"/>
              </a:ext>
            </a:extLst>
          </p:cNvPr>
          <p:cNvGrpSpPr/>
          <p:nvPr/>
        </p:nvGrpSpPr>
        <p:grpSpPr>
          <a:xfrm>
            <a:off x="3079998" y="3361267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C2C177-E10C-D820-72F4-882A6A07401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8F4521D0-0729-E2EA-611A-E594DB581AE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A8CF71B-5F16-B3C2-0E11-C2735C3C058D}"/>
              </a:ext>
            </a:extLst>
          </p:cNvPr>
          <p:cNvGrpSpPr/>
          <p:nvPr/>
        </p:nvGrpSpPr>
        <p:grpSpPr>
          <a:xfrm>
            <a:off x="4815526" y="699843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0630ABD-EE73-075D-6C27-FFDE40FF712E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5935944-6A60-2B23-7F89-1BD6E7603CC0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EF88AE96-7FE7-A60B-9BB7-D4D85856B079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FA532B3-1444-34D4-55D9-9CE0CB3A17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E9A3E3-FF26-D077-5999-ACFADE930864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0F37C53E-A1CE-3FBD-8DD1-B796BD5BF768}"/>
              </a:ext>
            </a:extLst>
          </p:cNvPr>
          <p:cNvSpPr/>
          <p:nvPr/>
        </p:nvSpPr>
        <p:spPr>
          <a:xfrm>
            <a:off x="-3050" y="6108174"/>
            <a:ext cx="12292586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3646A164-8786-AD9D-4158-296F85077FD2}"/>
              </a:ext>
            </a:extLst>
          </p:cNvPr>
          <p:cNvSpPr/>
          <p:nvPr/>
        </p:nvSpPr>
        <p:spPr>
          <a:xfrm>
            <a:off x="5916804" y="0"/>
            <a:ext cx="6391020" cy="366793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549B07-BDD0-819E-A221-2852528E49FA}"/>
              </a:ext>
            </a:extLst>
          </p:cNvPr>
          <p:cNvGrpSpPr/>
          <p:nvPr/>
        </p:nvGrpSpPr>
        <p:grpSpPr>
          <a:xfrm>
            <a:off x="5594961" y="3361268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82F745-2D13-8202-E062-83DC67883CC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" name="Flowchart: Manual Operation 8">
              <a:extLst>
                <a:ext uri="{FF2B5EF4-FFF2-40B4-BE49-F238E27FC236}">
                  <a16:creationId xmlns:a16="http://schemas.microsoft.com/office/drawing/2014/main" id="{E9424F94-DE2C-F68A-27BE-891AA254F04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3672CE8-270C-A8EA-82CA-2323D1002FCF}"/>
              </a:ext>
            </a:extLst>
          </p:cNvPr>
          <p:cNvGrpSpPr/>
          <p:nvPr/>
        </p:nvGrpSpPr>
        <p:grpSpPr>
          <a:xfrm>
            <a:off x="8086662" y="3361268"/>
            <a:ext cx="709469" cy="199082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57E631-A5D8-07B9-C4FE-7F9230A7C3E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8" name="Flowchart: Manual Operation 17">
              <a:extLst>
                <a:ext uri="{FF2B5EF4-FFF2-40B4-BE49-F238E27FC236}">
                  <a16:creationId xmlns:a16="http://schemas.microsoft.com/office/drawing/2014/main" id="{69E2AE44-D5FF-1139-2B26-54369AE2FEC9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F2406A3-084F-B7CC-E7B5-D9A3CEBFBAB5}"/>
              </a:ext>
            </a:extLst>
          </p:cNvPr>
          <p:cNvGrpSpPr/>
          <p:nvPr/>
        </p:nvGrpSpPr>
        <p:grpSpPr>
          <a:xfrm>
            <a:off x="2285712" y="4150784"/>
            <a:ext cx="2298042" cy="1568123"/>
            <a:chOff x="466344" y="864181"/>
            <a:chExt cx="2673250" cy="182415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7DB4F7C-4A13-CCF6-FD4C-7DF8537E4253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F9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7AB362B-3481-3152-9848-5E031E4D086F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27B2C75-12F8-05C4-5FAD-0FCCF0738B4D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CED5DD-8B4D-E326-A19B-78AE0CA0076E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669E1ED-D586-8BB8-974F-2AABE2E095C8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BBD0441-F29F-7893-265C-E90E606C576D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59081E-09E4-CCC4-700B-59D64F7463C1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7D498E2-899B-87CC-C8B7-97FD880C8F48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384AC3E-8335-6655-5C79-5B855173B862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2D271C3-C41C-B36E-6908-64B8061A0950}"/>
              </a:ext>
            </a:extLst>
          </p:cNvPr>
          <p:cNvGrpSpPr/>
          <p:nvPr/>
        </p:nvGrpSpPr>
        <p:grpSpPr>
          <a:xfrm>
            <a:off x="4789864" y="4150784"/>
            <a:ext cx="2298042" cy="1568123"/>
            <a:chOff x="466344" y="864181"/>
            <a:chExt cx="2673250" cy="182415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E5D7714-7B22-36BA-2983-7BD4B45BC11F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8DE5A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232261B-BBF8-BCF3-681E-F36FFBEA62BA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77903B-6E7B-4ED7-8260-6045027E7D0C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9BD7DE7-C189-DB17-B50C-964095A1A4EB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A44B127-465A-EE1C-D0D6-EAA514A33A37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401261D-E5A8-1D59-2DA0-ED52E25C9FC4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9AEA48D-7EAD-6A58-C048-AFB0F214A9DB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B472714-F278-4F83-FDD8-C618797F684B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EC04F638-F78A-2C3C-5E3D-4A10E0868A50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CDFE1F8-CECD-240D-9D8E-70325DA59657}"/>
              </a:ext>
            </a:extLst>
          </p:cNvPr>
          <p:cNvGrpSpPr/>
          <p:nvPr/>
        </p:nvGrpSpPr>
        <p:grpSpPr>
          <a:xfrm>
            <a:off x="7292376" y="4160451"/>
            <a:ext cx="2298042" cy="1568123"/>
            <a:chOff x="466344" y="864181"/>
            <a:chExt cx="2673250" cy="1824155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6431D8A-5003-32D6-DA2E-9AAE3997B4A8}"/>
                </a:ext>
              </a:extLst>
            </p:cNvPr>
            <p:cNvSpPr/>
            <p:nvPr/>
          </p:nvSpPr>
          <p:spPr>
            <a:xfrm>
              <a:off x="466344" y="864181"/>
              <a:ext cx="2673250" cy="18241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0BB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CB6BDE7-58B5-D5B7-B37B-139BA869F6FA}"/>
                </a:ext>
              </a:extLst>
            </p:cNvPr>
            <p:cNvSpPr/>
            <p:nvPr/>
          </p:nvSpPr>
          <p:spPr>
            <a:xfrm>
              <a:off x="708660" y="1088352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F9894C0-5DCE-963A-D49F-6FC47F958F11}"/>
                </a:ext>
              </a:extLst>
            </p:cNvPr>
            <p:cNvSpPr/>
            <p:nvPr/>
          </p:nvSpPr>
          <p:spPr>
            <a:xfrm>
              <a:off x="2323275" y="1285206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E25465-2B7C-010F-52AE-235FB8BCA534}"/>
                </a:ext>
              </a:extLst>
            </p:cNvPr>
            <p:cNvSpPr/>
            <p:nvPr/>
          </p:nvSpPr>
          <p:spPr>
            <a:xfrm>
              <a:off x="1181100" y="1970737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65C95D5-68CB-AE56-5B36-F5F784A8BD37}"/>
                </a:ext>
              </a:extLst>
            </p:cNvPr>
            <p:cNvSpPr/>
            <p:nvPr/>
          </p:nvSpPr>
          <p:spPr>
            <a:xfrm>
              <a:off x="541720" y="1595700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E623A987-C185-F294-2DF2-21357944B89A}"/>
                </a:ext>
              </a:extLst>
            </p:cNvPr>
            <p:cNvSpPr/>
            <p:nvPr/>
          </p:nvSpPr>
          <p:spPr>
            <a:xfrm>
              <a:off x="2582355" y="192269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05403E3-5F2A-8232-C3E0-C0614A3AA8EC}"/>
                </a:ext>
              </a:extLst>
            </p:cNvPr>
            <p:cNvSpPr/>
            <p:nvPr/>
          </p:nvSpPr>
          <p:spPr>
            <a:xfrm>
              <a:off x="1506956" y="1412820"/>
              <a:ext cx="126287" cy="12628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DCCF569-73A9-48C4-0398-C80E3CB17833}"/>
                </a:ext>
              </a:extLst>
            </p:cNvPr>
            <p:cNvSpPr/>
            <p:nvPr/>
          </p:nvSpPr>
          <p:spPr>
            <a:xfrm>
              <a:off x="2202599" y="2324305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6C822706-A6B2-A52A-CC4A-6A6DF1A689A1}"/>
                </a:ext>
              </a:extLst>
            </p:cNvPr>
            <p:cNvSpPr/>
            <p:nvPr/>
          </p:nvSpPr>
          <p:spPr>
            <a:xfrm>
              <a:off x="2639236" y="1025208"/>
              <a:ext cx="126287" cy="12628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" name="Arrow: Down 106">
            <a:extLst>
              <a:ext uri="{FF2B5EF4-FFF2-40B4-BE49-F238E27FC236}">
                <a16:creationId xmlns:a16="http://schemas.microsoft.com/office/drawing/2014/main" id="{2D230537-6FB6-F5D5-02D1-0FF9B291A79B}"/>
              </a:ext>
            </a:extLst>
          </p:cNvPr>
          <p:cNvSpPr/>
          <p:nvPr/>
        </p:nvSpPr>
        <p:spPr>
          <a:xfrm>
            <a:off x="3250189" y="3655881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FF9F9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row: Down 107">
            <a:extLst>
              <a:ext uri="{FF2B5EF4-FFF2-40B4-BE49-F238E27FC236}">
                <a16:creationId xmlns:a16="http://schemas.microsoft.com/office/drawing/2014/main" id="{AEE1267E-217A-2876-DBBF-A01A50F113D0}"/>
              </a:ext>
            </a:extLst>
          </p:cNvPr>
          <p:cNvSpPr/>
          <p:nvPr/>
        </p:nvSpPr>
        <p:spPr>
          <a:xfrm>
            <a:off x="5760580" y="3658984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8DE5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row: Down 108">
            <a:extLst>
              <a:ext uri="{FF2B5EF4-FFF2-40B4-BE49-F238E27FC236}">
                <a16:creationId xmlns:a16="http://schemas.microsoft.com/office/drawing/2014/main" id="{258119B9-B4E6-AE93-1EFD-5D5A4EFD698C}"/>
              </a:ext>
            </a:extLst>
          </p:cNvPr>
          <p:cNvSpPr/>
          <p:nvPr/>
        </p:nvSpPr>
        <p:spPr>
          <a:xfrm>
            <a:off x="8260302" y="3658984"/>
            <a:ext cx="414491" cy="428252"/>
          </a:xfrm>
          <a:prstGeom prst="downArrow">
            <a:avLst/>
          </a:prstGeom>
          <a:solidFill>
            <a:schemeClr val="bg1"/>
          </a:solidFill>
          <a:ln>
            <a:solidFill>
              <a:srgbClr val="D0B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AD6554F-5C3F-B179-B178-4AB4B1B7F57F}"/>
              </a:ext>
            </a:extLst>
          </p:cNvPr>
          <p:cNvCxnSpPr>
            <a:stCxn id="48" idx="2"/>
            <a:endCxn id="22" idx="5"/>
          </p:cNvCxnSpPr>
          <p:nvPr/>
        </p:nvCxnSpPr>
        <p:spPr>
          <a:xfrm flipH="1" flipV="1">
            <a:off x="2586680" y="4436154"/>
            <a:ext cx="593587" cy="240545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19899BB-C66B-853E-84D6-70CCACADE0A7}"/>
              </a:ext>
            </a:extLst>
          </p:cNvPr>
          <p:cNvCxnSpPr>
            <a:stCxn id="22" idx="4"/>
          </p:cNvCxnSpPr>
          <p:nvPr/>
        </p:nvCxnSpPr>
        <p:spPr>
          <a:xfrm flipH="1">
            <a:off x="2404789" y="4452053"/>
            <a:ext cx="143509" cy="327577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43E6353-C0DD-A51A-92D9-A0DBB94ACA7C}"/>
              </a:ext>
            </a:extLst>
          </p:cNvPr>
          <p:cNvCxnSpPr>
            <a:stCxn id="29" idx="6"/>
            <a:endCxn id="27" idx="1"/>
          </p:cNvCxnSpPr>
          <p:nvPr/>
        </p:nvCxnSpPr>
        <p:spPr>
          <a:xfrm>
            <a:off x="2459070" y="4833911"/>
            <a:ext cx="456976" cy="284016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61A1CD-49A5-B48E-76D4-D997E832D853}"/>
              </a:ext>
            </a:extLst>
          </p:cNvPr>
          <p:cNvCxnSpPr>
            <a:endCxn id="48" idx="3"/>
          </p:cNvCxnSpPr>
          <p:nvPr/>
        </p:nvCxnSpPr>
        <p:spPr>
          <a:xfrm flipV="1">
            <a:off x="2973324" y="4715081"/>
            <a:ext cx="222842" cy="386947"/>
          </a:xfrm>
          <a:prstGeom prst="straightConnector1">
            <a:avLst/>
          </a:prstGeom>
          <a:ln>
            <a:solidFill>
              <a:srgbClr val="FF9F9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43473FC-3442-40CE-38A9-B30B81896F5D}"/>
              </a:ext>
            </a:extLst>
          </p:cNvPr>
          <p:cNvCxnSpPr>
            <a:stCxn id="80" idx="6"/>
            <a:endCxn id="65" idx="3"/>
          </p:cNvCxnSpPr>
          <p:nvPr/>
        </p:nvCxnSpPr>
        <p:spPr>
          <a:xfrm flipV="1">
            <a:off x="5792981" y="4605378"/>
            <a:ext cx="609081" cy="71321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8C8C6E0-01BA-B3F7-6BFD-250F884D3D12}"/>
              </a:ext>
            </a:extLst>
          </p:cNvPr>
          <p:cNvCxnSpPr>
            <a:stCxn id="65" idx="6"/>
            <a:endCxn id="88" idx="3"/>
          </p:cNvCxnSpPr>
          <p:nvPr/>
        </p:nvCxnSpPr>
        <p:spPr>
          <a:xfrm flipV="1">
            <a:off x="6494725" y="4381873"/>
            <a:ext cx="178950" cy="185123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EB3777B1-4C7F-1602-5CF8-C5C3423F82F7}"/>
              </a:ext>
            </a:extLst>
          </p:cNvPr>
          <p:cNvCxnSpPr>
            <a:endCxn id="80" idx="7"/>
          </p:cNvCxnSpPr>
          <p:nvPr/>
        </p:nvCxnSpPr>
        <p:spPr>
          <a:xfrm flipH="1">
            <a:off x="5777082" y="4343491"/>
            <a:ext cx="880694" cy="294826"/>
          </a:xfrm>
          <a:prstGeom prst="straightConnector1">
            <a:avLst/>
          </a:prstGeom>
          <a:ln>
            <a:solidFill>
              <a:srgbClr val="8DE5A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1688CE7-71B7-C2E5-C47E-A9C47D97B613}"/>
              </a:ext>
            </a:extLst>
          </p:cNvPr>
          <p:cNvCxnSpPr>
            <a:stCxn id="102" idx="4"/>
            <a:endCxn id="103" idx="1"/>
          </p:cNvCxnSpPr>
          <p:nvPr/>
        </p:nvCxnSpPr>
        <p:spPr>
          <a:xfrm>
            <a:off x="8241212" y="4740647"/>
            <a:ext cx="559623" cy="690889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02DEF5-5D2E-3A9A-B9B0-FB202F835894}"/>
              </a:ext>
            </a:extLst>
          </p:cNvPr>
          <p:cNvCxnSpPr>
            <a:stCxn id="103" idx="7"/>
            <a:endCxn id="101" idx="3"/>
          </p:cNvCxnSpPr>
          <p:nvPr/>
        </p:nvCxnSpPr>
        <p:spPr>
          <a:xfrm flipV="1">
            <a:off x="8877599" y="5163059"/>
            <a:ext cx="249691" cy="26847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749192B-563C-1F2A-EE2E-AFAFC191483A}"/>
              </a:ext>
            </a:extLst>
          </p:cNvPr>
          <p:cNvCxnSpPr>
            <a:stCxn id="101" idx="1"/>
            <a:endCxn id="102" idx="5"/>
          </p:cNvCxnSpPr>
          <p:nvPr/>
        </p:nvCxnSpPr>
        <p:spPr>
          <a:xfrm flipH="1" flipV="1">
            <a:off x="8279594" y="4724748"/>
            <a:ext cx="847696" cy="361547"/>
          </a:xfrm>
          <a:prstGeom prst="straightConnector1">
            <a:avLst/>
          </a:prstGeom>
          <a:ln>
            <a:solidFill>
              <a:srgbClr val="D0BB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Arrow: Up-Down 169">
            <a:extLst>
              <a:ext uri="{FF2B5EF4-FFF2-40B4-BE49-F238E27FC236}">
                <a16:creationId xmlns:a16="http://schemas.microsoft.com/office/drawing/2014/main" id="{B9E4A8C6-C1FD-A854-4E9B-B044E9C3B6EB}"/>
              </a:ext>
            </a:extLst>
          </p:cNvPr>
          <p:cNvSpPr/>
          <p:nvPr/>
        </p:nvSpPr>
        <p:spPr>
          <a:xfrm rot="2700000">
            <a:off x="4318824" y="140425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Arrow: Up-Down 171">
            <a:extLst>
              <a:ext uri="{FF2B5EF4-FFF2-40B4-BE49-F238E27FC236}">
                <a16:creationId xmlns:a16="http://schemas.microsoft.com/office/drawing/2014/main" id="{9705450E-9402-C31D-A583-CCB0458EF986}"/>
              </a:ext>
            </a:extLst>
          </p:cNvPr>
          <p:cNvSpPr/>
          <p:nvPr/>
        </p:nvSpPr>
        <p:spPr>
          <a:xfrm rot="8100000">
            <a:off x="7267357" y="1391235"/>
            <a:ext cx="288192" cy="1869346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D0BBFF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Arrow: Up-Down 172">
            <a:extLst>
              <a:ext uri="{FF2B5EF4-FFF2-40B4-BE49-F238E27FC236}">
                <a16:creationId xmlns:a16="http://schemas.microsoft.com/office/drawing/2014/main" id="{5C0680A4-5398-7FB5-4056-04053B60AE7B}"/>
              </a:ext>
            </a:extLst>
          </p:cNvPr>
          <p:cNvSpPr/>
          <p:nvPr/>
        </p:nvSpPr>
        <p:spPr>
          <a:xfrm rot="10800000">
            <a:off x="5823729" y="1683414"/>
            <a:ext cx="288192" cy="1329569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100000">
                  <a:schemeClr val="bg2">
                    <a:lumMod val="75000"/>
                  </a:schemeClr>
                </a:gs>
                <a:gs pos="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Arrow: Up-Down 173">
            <a:extLst>
              <a:ext uri="{FF2B5EF4-FFF2-40B4-BE49-F238E27FC236}">
                <a16:creationId xmlns:a16="http://schemas.microsoft.com/office/drawing/2014/main" id="{DDD53279-A20E-8187-A6D4-8A317FCB3EC4}"/>
              </a:ext>
            </a:extLst>
          </p:cNvPr>
          <p:cNvSpPr/>
          <p:nvPr/>
        </p:nvSpPr>
        <p:spPr>
          <a:xfrm rot="5400000">
            <a:off x="4569684" y="2570189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97F0AA"/>
                </a:gs>
                <a:gs pos="100000">
                  <a:srgbClr val="FF9F9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Arrow: Up-Down 174">
            <a:extLst>
              <a:ext uri="{FF2B5EF4-FFF2-40B4-BE49-F238E27FC236}">
                <a16:creationId xmlns:a16="http://schemas.microsoft.com/office/drawing/2014/main" id="{7EE50212-B775-CF6A-30C0-580C21A34855}"/>
              </a:ext>
            </a:extLst>
          </p:cNvPr>
          <p:cNvSpPr/>
          <p:nvPr/>
        </p:nvSpPr>
        <p:spPr>
          <a:xfrm rot="5400000">
            <a:off x="7038507" y="2576482"/>
            <a:ext cx="288192" cy="1377797"/>
          </a:xfrm>
          <a:prstGeom prst="upDownArrow">
            <a:avLst/>
          </a:prstGeom>
          <a:solidFill>
            <a:schemeClr val="bg1"/>
          </a:solidFill>
          <a:ln>
            <a:gradFill>
              <a:gsLst>
                <a:gs pos="0">
                  <a:srgbClr val="D0BBFF"/>
                </a:gs>
                <a:gs pos="100000">
                  <a:srgbClr val="97F0AA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9C03A0E-9F46-9D50-6604-4D4463411E40}"/>
              </a:ext>
            </a:extLst>
          </p:cNvPr>
          <p:cNvGrpSpPr/>
          <p:nvPr/>
        </p:nvGrpSpPr>
        <p:grpSpPr>
          <a:xfrm>
            <a:off x="3525536" y="3082536"/>
            <a:ext cx="427661" cy="427661"/>
            <a:chOff x="609853" y="1880871"/>
            <a:chExt cx="1200658" cy="1200657"/>
          </a:xfrm>
        </p:grpSpPr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DCD341C-DCE2-0028-819F-A8D46246135A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DACE9DE-C4B3-9B6D-C30F-7C1305A3D1C0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79" name="Arc 178">
                <a:extLst>
                  <a:ext uri="{FF2B5EF4-FFF2-40B4-BE49-F238E27FC236}">
                    <a16:creationId xmlns:a16="http://schemas.microsoft.com/office/drawing/2014/main" id="{B95AF082-B922-91F5-6CAD-53598E80B3AA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Arc 179">
                <a:extLst>
                  <a:ext uri="{FF2B5EF4-FFF2-40B4-BE49-F238E27FC236}">
                    <a16:creationId xmlns:a16="http://schemas.microsoft.com/office/drawing/2014/main" id="{BC6AAB34-0143-3F72-2CA1-0D051458E8AE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Arc 180">
                <a:extLst>
                  <a:ext uri="{FF2B5EF4-FFF2-40B4-BE49-F238E27FC236}">
                    <a16:creationId xmlns:a16="http://schemas.microsoft.com/office/drawing/2014/main" id="{E1D1B2B6-7C7B-C514-41DB-8ECE44A79414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363A34CA-C8C9-4DD5-AF63-B264EE12B061}"/>
              </a:ext>
            </a:extLst>
          </p:cNvPr>
          <p:cNvGrpSpPr/>
          <p:nvPr/>
        </p:nvGrpSpPr>
        <p:grpSpPr>
          <a:xfrm>
            <a:off x="5698268" y="3042145"/>
            <a:ext cx="427661" cy="427661"/>
            <a:chOff x="609853" y="1880871"/>
            <a:chExt cx="1200658" cy="1200657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F0BC1A52-0FF0-11D8-E226-D3FFCB8C7E43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5CE8460-804A-0D7A-197F-684D17D28235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85" name="Arc 184">
                <a:extLst>
                  <a:ext uri="{FF2B5EF4-FFF2-40B4-BE49-F238E27FC236}">
                    <a16:creationId xmlns:a16="http://schemas.microsoft.com/office/drawing/2014/main" id="{33289BC9-E8E5-4666-2383-8D4E3BE854B6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Arc 185">
                <a:extLst>
                  <a:ext uri="{FF2B5EF4-FFF2-40B4-BE49-F238E27FC236}">
                    <a16:creationId xmlns:a16="http://schemas.microsoft.com/office/drawing/2014/main" id="{6F6925D7-E31F-B03F-551D-5BCD81596C3F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Arc 186">
                <a:extLst>
                  <a:ext uri="{FF2B5EF4-FFF2-40B4-BE49-F238E27FC236}">
                    <a16:creationId xmlns:a16="http://schemas.microsoft.com/office/drawing/2014/main" id="{16F436A0-EFA8-55FE-BFD4-77090B4D6405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322A7BD-0249-6E78-C771-2EDE7140E614}"/>
              </a:ext>
            </a:extLst>
          </p:cNvPr>
          <p:cNvGrpSpPr/>
          <p:nvPr/>
        </p:nvGrpSpPr>
        <p:grpSpPr>
          <a:xfrm>
            <a:off x="7813551" y="3042145"/>
            <a:ext cx="427661" cy="427661"/>
            <a:chOff x="609853" y="1880871"/>
            <a:chExt cx="1200658" cy="1200657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4915732A-4DAA-FC0A-FAE0-E106282A275C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D1A7264-9DB5-9363-80EE-2D625D19F950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91" name="Arc 190">
                <a:extLst>
                  <a:ext uri="{FF2B5EF4-FFF2-40B4-BE49-F238E27FC236}">
                    <a16:creationId xmlns:a16="http://schemas.microsoft.com/office/drawing/2014/main" id="{FF85AD17-9A90-365B-8524-34C71F598702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Arc 191">
                <a:extLst>
                  <a:ext uri="{FF2B5EF4-FFF2-40B4-BE49-F238E27FC236}">
                    <a16:creationId xmlns:a16="http://schemas.microsoft.com/office/drawing/2014/main" id="{B2E583CC-D607-9141-D5EE-817653683964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Arc 192">
                <a:extLst>
                  <a:ext uri="{FF2B5EF4-FFF2-40B4-BE49-F238E27FC236}">
                    <a16:creationId xmlns:a16="http://schemas.microsoft.com/office/drawing/2014/main" id="{BE8099DB-E216-B0C1-5973-CBCF7AA09395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24CB77C-F2ED-DC3D-2631-6CBF180DB579}"/>
              </a:ext>
            </a:extLst>
          </p:cNvPr>
          <p:cNvGrpSpPr/>
          <p:nvPr/>
        </p:nvGrpSpPr>
        <p:grpSpPr>
          <a:xfrm>
            <a:off x="5698747" y="1279784"/>
            <a:ext cx="427661" cy="427661"/>
            <a:chOff x="609853" y="1880871"/>
            <a:chExt cx="1200658" cy="120065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0E38255-2F0A-1CA9-6830-0F862D6C4CC4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0A8177-B737-CC9F-26CD-0FB2242FFA6C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C34470C-6B1F-B702-7ED5-4DF9F15430FB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6BBB5020-083A-AA86-4C54-8769FC802C2E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4087CF6-1579-CEC5-4383-FDC56FFF1EBE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320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306EA7-7ABC-C19A-7989-673B7CCD3FF5}"/>
              </a:ext>
            </a:extLst>
          </p:cNvPr>
          <p:cNvGrpSpPr/>
          <p:nvPr/>
        </p:nvGrpSpPr>
        <p:grpSpPr>
          <a:xfrm>
            <a:off x="609853" y="1880871"/>
            <a:ext cx="1200658" cy="1200657"/>
            <a:chOff x="609853" y="1880871"/>
            <a:chExt cx="1200658" cy="1200657"/>
          </a:xfrm>
        </p:grpSpPr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6DCC7DA-FE0D-5DD2-47F5-B9BBF4C51E55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ADF6265-2AB6-A096-4629-EF12B5AFE9D4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41" name="Arc 140">
                <a:extLst>
                  <a:ext uri="{FF2B5EF4-FFF2-40B4-BE49-F238E27FC236}">
                    <a16:creationId xmlns:a16="http://schemas.microsoft.com/office/drawing/2014/main" id="{CA0531FB-FCCD-29C5-D5DD-F172EB1C674F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92E72E65-5868-8E09-7C39-8CDA447D82A7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Arc 142">
                <a:extLst>
                  <a:ext uri="{FF2B5EF4-FFF2-40B4-BE49-F238E27FC236}">
                    <a16:creationId xmlns:a16="http://schemas.microsoft.com/office/drawing/2014/main" id="{2909A7CD-21DA-12A1-58A5-A03C528F9214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21D956-4B80-B71E-AFDE-5C5E8BDED023}"/>
              </a:ext>
            </a:extLst>
          </p:cNvPr>
          <p:cNvGrpSpPr/>
          <p:nvPr/>
        </p:nvGrpSpPr>
        <p:grpSpPr>
          <a:xfrm>
            <a:off x="3457434" y="2828680"/>
            <a:ext cx="467373" cy="467373"/>
            <a:chOff x="609853" y="1880871"/>
            <a:chExt cx="1200658" cy="1200657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F831AB5-E1E3-8D17-0087-C94424FD8322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DDA803C8-FD12-9F6F-8B27-CAD36F8C8AEF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47" name="Arc 146">
                <a:extLst>
                  <a:ext uri="{FF2B5EF4-FFF2-40B4-BE49-F238E27FC236}">
                    <a16:creationId xmlns:a16="http://schemas.microsoft.com/office/drawing/2014/main" id="{152CFB48-DC31-3241-D0C8-F75C9AA07738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Arc 147">
                <a:extLst>
                  <a:ext uri="{FF2B5EF4-FFF2-40B4-BE49-F238E27FC236}">
                    <a16:creationId xmlns:a16="http://schemas.microsoft.com/office/drawing/2014/main" id="{0233BF2C-EDA8-773B-6400-3E60A82D5029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Arc 148">
                <a:extLst>
                  <a:ext uri="{FF2B5EF4-FFF2-40B4-BE49-F238E27FC236}">
                    <a16:creationId xmlns:a16="http://schemas.microsoft.com/office/drawing/2014/main" id="{5D98AAEF-58DB-BECB-42FB-E4287CFFC8A9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637BE2DA-2E45-302E-90D8-A8A21639B507}"/>
              </a:ext>
            </a:extLst>
          </p:cNvPr>
          <p:cNvGrpSpPr/>
          <p:nvPr/>
        </p:nvGrpSpPr>
        <p:grpSpPr>
          <a:xfrm>
            <a:off x="5949696" y="2831390"/>
            <a:ext cx="467373" cy="467373"/>
            <a:chOff x="609853" y="1880871"/>
            <a:chExt cx="1200658" cy="1200657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5A17D09-2BED-F3B6-2479-56FB5D176572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E458796-84FF-2C5A-D7CD-82F2F1A1CA9A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BF94366B-0D7C-40A5-2400-EED6778BB982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Arc 153">
                <a:extLst>
                  <a:ext uri="{FF2B5EF4-FFF2-40B4-BE49-F238E27FC236}">
                    <a16:creationId xmlns:a16="http://schemas.microsoft.com/office/drawing/2014/main" id="{CB5A8340-5694-729A-0926-E0527471EA03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06FCEE7B-1929-4946-646F-5E820DB69C5B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2F39B38-BB5A-03B2-C839-922E352979BF}"/>
              </a:ext>
            </a:extLst>
          </p:cNvPr>
          <p:cNvGrpSpPr/>
          <p:nvPr/>
        </p:nvGrpSpPr>
        <p:grpSpPr>
          <a:xfrm>
            <a:off x="8464099" y="2831390"/>
            <a:ext cx="467373" cy="467373"/>
            <a:chOff x="609853" y="1880871"/>
            <a:chExt cx="1200658" cy="1200657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35490E9-6FE0-9F4B-2EFD-A69408B481A8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AA5491FF-BB58-3277-0A64-5041B7637787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59" name="Arc 158">
                <a:extLst>
                  <a:ext uri="{FF2B5EF4-FFF2-40B4-BE49-F238E27FC236}">
                    <a16:creationId xmlns:a16="http://schemas.microsoft.com/office/drawing/2014/main" id="{F66CBFCB-60A9-013B-6852-AD52F1BB2EA6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Arc 159">
                <a:extLst>
                  <a:ext uri="{FF2B5EF4-FFF2-40B4-BE49-F238E27FC236}">
                    <a16:creationId xmlns:a16="http://schemas.microsoft.com/office/drawing/2014/main" id="{39C84C09-CA40-4650-849A-76C860AE4DB5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Arc 160">
                <a:extLst>
                  <a:ext uri="{FF2B5EF4-FFF2-40B4-BE49-F238E27FC236}">
                    <a16:creationId xmlns:a16="http://schemas.microsoft.com/office/drawing/2014/main" id="{AA31E57A-9C88-C5C6-2E75-8E2027B46FCE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6B29045-6706-BB60-E4DD-A42697D73E7E}"/>
              </a:ext>
            </a:extLst>
          </p:cNvPr>
          <p:cNvGrpSpPr/>
          <p:nvPr/>
        </p:nvGrpSpPr>
        <p:grpSpPr>
          <a:xfrm>
            <a:off x="5677259" y="1447150"/>
            <a:ext cx="467373" cy="467373"/>
            <a:chOff x="609853" y="1880871"/>
            <a:chExt cx="1200658" cy="1200657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F64F0CB-A3AB-149A-6709-E252F9D00EA1}"/>
                </a:ext>
              </a:extLst>
            </p:cNvPr>
            <p:cNvSpPr/>
            <p:nvPr/>
          </p:nvSpPr>
          <p:spPr>
            <a:xfrm>
              <a:off x="932687" y="1880871"/>
              <a:ext cx="877824" cy="87782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FE4F7F78-7703-21D5-1BBF-892A98A5C5F8}"/>
                </a:ext>
              </a:extLst>
            </p:cNvPr>
            <p:cNvGrpSpPr/>
            <p:nvPr/>
          </p:nvGrpSpPr>
          <p:grpSpPr>
            <a:xfrm>
              <a:off x="609853" y="2079245"/>
              <a:ext cx="1002283" cy="1002283"/>
              <a:chOff x="2466085" y="2426717"/>
              <a:chExt cx="1002283" cy="1002283"/>
            </a:xfrm>
          </p:grpSpPr>
          <p:sp>
            <p:nvSpPr>
              <p:cNvPr id="165" name="Arc 164">
                <a:extLst>
                  <a:ext uri="{FF2B5EF4-FFF2-40B4-BE49-F238E27FC236}">
                    <a16:creationId xmlns:a16="http://schemas.microsoft.com/office/drawing/2014/main" id="{95EF73C0-C11F-6C0B-1918-1715DE2A8319}"/>
                  </a:ext>
                </a:extLst>
              </p:cNvPr>
              <p:cNvSpPr/>
              <p:nvPr/>
            </p:nvSpPr>
            <p:spPr>
              <a:xfrm>
                <a:off x="2788919" y="2749551"/>
                <a:ext cx="356616" cy="356616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93C1647C-C8B2-DE83-C40C-2CF97176E744}"/>
                  </a:ext>
                </a:extLst>
              </p:cNvPr>
              <p:cNvSpPr/>
              <p:nvPr/>
            </p:nvSpPr>
            <p:spPr>
              <a:xfrm>
                <a:off x="2630113" y="2590745"/>
                <a:ext cx="674228" cy="674228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Arc 166">
                <a:extLst>
                  <a:ext uri="{FF2B5EF4-FFF2-40B4-BE49-F238E27FC236}">
                    <a16:creationId xmlns:a16="http://schemas.microsoft.com/office/drawing/2014/main" id="{AACC3F47-54B7-04BA-9731-B5FE78F75665}"/>
                  </a:ext>
                </a:extLst>
              </p:cNvPr>
              <p:cNvSpPr/>
              <p:nvPr/>
            </p:nvSpPr>
            <p:spPr>
              <a:xfrm>
                <a:off x="2466085" y="2426717"/>
                <a:ext cx="1002283" cy="1002283"/>
              </a:xfrm>
              <a:prstGeom prst="arc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DBAE714-F20C-3421-15BE-1EAF1DDDCE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89"/>
          <a:stretch/>
        </p:blipFill>
        <p:spPr>
          <a:xfrm>
            <a:off x="7747924" y="3684905"/>
            <a:ext cx="4066388" cy="2154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10ABB-CE3D-9B0B-AFC2-34440008A7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51"/>
          <a:stretch/>
        </p:blipFill>
        <p:spPr>
          <a:xfrm>
            <a:off x="3429046" y="3706377"/>
            <a:ext cx="4026270" cy="2154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5CC782-FAAD-D5A9-FB8E-1DF6CA9788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187"/>
          <a:stretch/>
        </p:blipFill>
        <p:spPr>
          <a:xfrm>
            <a:off x="146416" y="3703667"/>
            <a:ext cx="3998361" cy="215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7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F4C13-7A8C-C15B-D506-11437701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208E247-8F64-4CBA-1833-84D12D639ED7}"/>
              </a:ext>
            </a:extLst>
          </p:cNvPr>
          <p:cNvSpPr/>
          <p:nvPr/>
        </p:nvSpPr>
        <p:spPr>
          <a:xfrm>
            <a:off x="-165100" y="1214917"/>
            <a:ext cx="13860177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4A88D915-A252-79F8-91EB-1769921E16A5}"/>
              </a:ext>
            </a:extLst>
          </p:cNvPr>
          <p:cNvSpPr/>
          <p:nvPr/>
        </p:nvSpPr>
        <p:spPr>
          <a:xfrm rot="11106912">
            <a:off x="4539538" y="1270717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7A5F11FB-5F24-7D41-1642-5F75D098DEF4}"/>
              </a:ext>
            </a:extLst>
          </p:cNvPr>
          <p:cNvSpPr/>
          <p:nvPr/>
        </p:nvSpPr>
        <p:spPr>
          <a:xfrm>
            <a:off x="-165100" y="1045558"/>
            <a:ext cx="4092628" cy="233228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C121E6A4-0D33-AEDB-2628-FAC44D43C751}"/>
              </a:ext>
            </a:extLst>
          </p:cNvPr>
          <p:cNvSpPr/>
          <p:nvPr/>
        </p:nvSpPr>
        <p:spPr>
          <a:xfrm rot="20884359">
            <a:off x="9909126" y="5098464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223D12E1-D05F-53D6-E417-6A09E980D889}"/>
              </a:ext>
            </a:extLst>
          </p:cNvPr>
          <p:cNvSpPr/>
          <p:nvPr/>
        </p:nvSpPr>
        <p:spPr>
          <a:xfrm rot="13090487">
            <a:off x="8221831" y="3277022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62E10CF-4551-84DF-9093-9329FECDEABA}"/>
              </a:ext>
            </a:extLst>
          </p:cNvPr>
          <p:cNvGrpSpPr/>
          <p:nvPr/>
        </p:nvGrpSpPr>
        <p:grpSpPr>
          <a:xfrm rot="1323749">
            <a:off x="2241822" y="191376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2E69291-8FA7-D415-EE08-7165A06A25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2613DAC8-7786-74B9-B6DB-B77DF0063F6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7F40CE1-C7FB-2CB9-2D78-95B490A36226}"/>
              </a:ext>
            </a:extLst>
          </p:cNvPr>
          <p:cNvSpPr/>
          <p:nvPr/>
        </p:nvSpPr>
        <p:spPr>
          <a:xfrm>
            <a:off x="3584049" y="872837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4439DD-7536-03C9-F42D-019AFA6C5EC9}"/>
              </a:ext>
            </a:extLst>
          </p:cNvPr>
          <p:cNvGrpSpPr/>
          <p:nvPr/>
        </p:nvGrpSpPr>
        <p:grpSpPr>
          <a:xfrm rot="20700000">
            <a:off x="7813640" y="36991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2046B81-61DD-EF81-616E-2D2875BEC72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56B95C93-3D3E-F9FA-3923-737E0E88B5C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A839F44-9CE9-B8AE-516A-80B9CB2C027B}"/>
              </a:ext>
            </a:extLst>
          </p:cNvPr>
          <p:cNvGrpSpPr/>
          <p:nvPr/>
        </p:nvGrpSpPr>
        <p:grpSpPr>
          <a:xfrm rot="846442">
            <a:off x="9687724" y="495000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1EF26A3-0D18-EBA0-6B6E-87B4B6816F7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03244249-CA16-C912-6590-682ACD179299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C312267-E1BF-3999-28E2-6BE70DBA85A1}"/>
              </a:ext>
            </a:extLst>
          </p:cNvPr>
          <p:cNvGrpSpPr/>
          <p:nvPr/>
        </p:nvGrpSpPr>
        <p:grpSpPr>
          <a:xfrm rot="10452052">
            <a:off x="7746369" y="514988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6AF510-2A6D-9327-FCCB-A5A6D8BCBAC9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B3D40C36-63F3-3CC6-BAC1-0C5060E292C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64F2E8-A9E0-D0B8-1ED2-B5671B3B4FA8}"/>
              </a:ext>
            </a:extLst>
          </p:cNvPr>
          <p:cNvGrpSpPr/>
          <p:nvPr/>
        </p:nvGrpSpPr>
        <p:grpSpPr>
          <a:xfrm rot="216018" flipH="1">
            <a:off x="11385071" y="6102485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66B9A9D-7F11-115F-B85A-F7F71FACE2F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48F3FE40-B898-89C3-C1B2-026B82BA8154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4A958D0-015B-412F-FFD5-8A5B4A397D4F}"/>
              </a:ext>
            </a:extLst>
          </p:cNvPr>
          <p:cNvGrpSpPr/>
          <p:nvPr/>
        </p:nvGrpSpPr>
        <p:grpSpPr>
          <a:xfrm rot="21149598" flipH="1">
            <a:off x="6129014" y="350469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B2030DE-B366-4C53-54F5-51742F307AB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620BDA91-3DC6-C8B1-B3CA-EBA4ED7F51B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7F0A8A3-0FFC-24C3-5AA9-366160155189}"/>
              </a:ext>
            </a:extLst>
          </p:cNvPr>
          <p:cNvSpPr/>
          <p:nvPr/>
        </p:nvSpPr>
        <p:spPr>
          <a:xfrm>
            <a:off x="7821400" y="5535815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A36B81A-57CD-7F08-A73C-8B0B1A1A822E}"/>
              </a:ext>
            </a:extLst>
          </p:cNvPr>
          <p:cNvGrpSpPr/>
          <p:nvPr/>
        </p:nvGrpSpPr>
        <p:grpSpPr>
          <a:xfrm rot="401509">
            <a:off x="4030094" y="3056719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B4A496B-DE83-2437-C277-75A7299EFF9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B05622A3-B748-57B4-614C-3A443E9EABF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B6CD937-22E7-70CF-1719-86A735868D94}"/>
              </a:ext>
            </a:extLst>
          </p:cNvPr>
          <p:cNvGrpSpPr/>
          <p:nvPr/>
        </p:nvGrpSpPr>
        <p:grpSpPr>
          <a:xfrm rot="19204942" flipH="1">
            <a:off x="6964864" y="228866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6EE0444-690C-0108-EDB9-260B30471CF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F3CD72CD-3AFD-F06A-F450-4B0F6FBA7E1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804C96-0CA3-19AB-E100-CE7F17E99EF6}"/>
              </a:ext>
            </a:extLst>
          </p:cNvPr>
          <p:cNvSpPr txBox="1"/>
          <p:nvPr/>
        </p:nvSpPr>
        <p:spPr>
          <a:xfrm>
            <a:off x="8190047" y="1701945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5465937F-1D95-15B1-A14D-06C1AC09F681}"/>
              </a:ext>
            </a:extLst>
          </p:cNvPr>
          <p:cNvSpPr/>
          <p:nvPr/>
        </p:nvSpPr>
        <p:spPr>
          <a:xfrm>
            <a:off x="-165099" y="5405377"/>
            <a:ext cx="14248302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E14903-0A56-EF11-1C2C-860CCD5C8BD2}"/>
              </a:ext>
            </a:extLst>
          </p:cNvPr>
          <p:cNvCxnSpPr>
            <a:cxnSpLocks/>
          </p:cNvCxnSpPr>
          <p:nvPr/>
        </p:nvCxnSpPr>
        <p:spPr>
          <a:xfrm>
            <a:off x="4614938" y="3164663"/>
            <a:ext cx="1507593" cy="330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77D6C-E739-692D-60BC-29F0E92DD4ED}"/>
              </a:ext>
            </a:extLst>
          </p:cNvPr>
          <p:cNvCxnSpPr>
            <a:cxnSpLocks/>
          </p:cNvCxnSpPr>
          <p:nvPr/>
        </p:nvCxnSpPr>
        <p:spPr>
          <a:xfrm>
            <a:off x="6625038" y="3627479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CD89B0-922D-E725-1DA4-107447C872AB}"/>
              </a:ext>
            </a:extLst>
          </p:cNvPr>
          <p:cNvCxnSpPr>
            <a:cxnSpLocks/>
          </p:cNvCxnSpPr>
          <p:nvPr/>
        </p:nvCxnSpPr>
        <p:spPr>
          <a:xfrm flipH="1">
            <a:off x="8320494" y="4982362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62F30A-AC29-01FB-981D-09ECCC2D2278}"/>
              </a:ext>
            </a:extLst>
          </p:cNvPr>
          <p:cNvGrpSpPr/>
          <p:nvPr/>
        </p:nvGrpSpPr>
        <p:grpSpPr>
          <a:xfrm rot="2221522">
            <a:off x="4826206" y="413938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9550CD5-2435-B11F-3AB6-C781C83CFA7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D7CCB3BC-A682-21BD-7059-CE033F88F868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1DD51B1-5780-D69A-6AD4-77A8B6E059AE}"/>
              </a:ext>
            </a:extLst>
          </p:cNvPr>
          <p:cNvCxnSpPr>
            <a:cxnSpLocks/>
          </p:cNvCxnSpPr>
          <p:nvPr/>
        </p:nvCxnSpPr>
        <p:spPr>
          <a:xfrm flipH="1" flipV="1">
            <a:off x="8253566" y="3832866"/>
            <a:ext cx="1280302" cy="9785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F1AFFB-C32E-69E7-19D2-DAE8A1151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836" y="2590349"/>
            <a:ext cx="669811" cy="9801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AC76E8D-EC14-C961-833A-D7C999E624B1}"/>
              </a:ext>
            </a:extLst>
          </p:cNvPr>
          <p:cNvGrpSpPr/>
          <p:nvPr/>
        </p:nvGrpSpPr>
        <p:grpSpPr>
          <a:xfrm rot="10280348" flipH="1">
            <a:off x="4370192" y="17116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8BCC5F3-7A45-28CE-4B45-E2B2292903A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9A1F499B-BD1B-CB6A-73F4-8B2F42AA657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7AB9BB6-D761-E58F-B784-F00B3C1879DB}"/>
              </a:ext>
            </a:extLst>
          </p:cNvPr>
          <p:cNvCxnSpPr>
            <a:cxnSpLocks/>
          </p:cNvCxnSpPr>
          <p:nvPr/>
        </p:nvCxnSpPr>
        <p:spPr>
          <a:xfrm flipV="1">
            <a:off x="4263190" y="1939377"/>
            <a:ext cx="317689" cy="968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1CE940CE-1B99-AE4B-BB98-5CAD857E5AE8}"/>
              </a:ext>
            </a:extLst>
          </p:cNvPr>
          <p:cNvCxnSpPr>
            <a:cxnSpLocks/>
          </p:cNvCxnSpPr>
          <p:nvPr/>
        </p:nvCxnSpPr>
        <p:spPr>
          <a:xfrm>
            <a:off x="7960327" y="3946078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E7C8E1-BF34-83D4-0B47-CDB1F186B8E6}"/>
              </a:ext>
            </a:extLst>
          </p:cNvPr>
          <p:cNvCxnSpPr>
            <a:cxnSpLocks/>
          </p:cNvCxnSpPr>
          <p:nvPr/>
        </p:nvCxnSpPr>
        <p:spPr>
          <a:xfrm flipH="1" flipV="1">
            <a:off x="1764569" y="1429519"/>
            <a:ext cx="446150" cy="372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5ECD97C-1D60-DD3D-B040-802CA3A76BD2}"/>
              </a:ext>
            </a:extLst>
          </p:cNvPr>
          <p:cNvSpPr/>
          <p:nvPr/>
        </p:nvSpPr>
        <p:spPr>
          <a:xfrm>
            <a:off x="1435099" y="1020830"/>
            <a:ext cx="495301" cy="32394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875A67E-332E-2A70-BC73-A9132D4F046B}"/>
              </a:ext>
            </a:extLst>
          </p:cNvPr>
          <p:cNvSpPr/>
          <p:nvPr/>
        </p:nvSpPr>
        <p:spPr>
          <a:xfrm>
            <a:off x="1531155" y="493644"/>
            <a:ext cx="303187" cy="553851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9B723D-647F-53FC-7716-666BDC185DEF}"/>
              </a:ext>
            </a:extLst>
          </p:cNvPr>
          <p:cNvSpPr/>
          <p:nvPr/>
        </p:nvSpPr>
        <p:spPr>
          <a:xfrm>
            <a:off x="1594885" y="455950"/>
            <a:ext cx="175725" cy="175725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0CAF13A3-C37C-E37F-617E-64AA233726D5}"/>
              </a:ext>
            </a:extLst>
          </p:cNvPr>
          <p:cNvSpPr/>
          <p:nvPr/>
        </p:nvSpPr>
        <p:spPr>
          <a:xfrm>
            <a:off x="1534154" y="388301"/>
            <a:ext cx="303187" cy="30318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0504A8F-2B5B-A4FB-B5A4-0D7754AB5A28}"/>
              </a:ext>
            </a:extLst>
          </p:cNvPr>
          <p:cNvSpPr/>
          <p:nvPr/>
        </p:nvSpPr>
        <p:spPr>
          <a:xfrm>
            <a:off x="1408823" y="259173"/>
            <a:ext cx="553851" cy="553851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AE48498-870C-C345-B87B-411B5D75406F}"/>
              </a:ext>
            </a:extLst>
          </p:cNvPr>
          <p:cNvSpPr/>
          <p:nvPr/>
        </p:nvSpPr>
        <p:spPr>
          <a:xfrm>
            <a:off x="1300316" y="150066"/>
            <a:ext cx="781599" cy="78159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BBD041-576D-DF55-8C12-7E9C4039080F}"/>
              </a:ext>
            </a:extLst>
          </p:cNvPr>
          <p:cNvCxnSpPr>
            <a:cxnSpLocks/>
          </p:cNvCxnSpPr>
          <p:nvPr/>
        </p:nvCxnSpPr>
        <p:spPr>
          <a:xfrm flipH="1" flipV="1">
            <a:off x="2738540" y="2119674"/>
            <a:ext cx="1188988" cy="8728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F7CC282-D447-EC67-A871-07D47DA6787A}"/>
              </a:ext>
            </a:extLst>
          </p:cNvPr>
          <p:cNvCxnSpPr>
            <a:cxnSpLocks/>
          </p:cNvCxnSpPr>
          <p:nvPr/>
        </p:nvCxnSpPr>
        <p:spPr>
          <a:xfrm flipH="1">
            <a:off x="2674138" y="1773552"/>
            <a:ext cx="1538083" cy="140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7A2FEFE-756D-7B06-64FA-763D6520E56F}"/>
              </a:ext>
            </a:extLst>
          </p:cNvPr>
          <p:cNvCxnSpPr>
            <a:cxnSpLocks/>
          </p:cNvCxnSpPr>
          <p:nvPr/>
        </p:nvCxnSpPr>
        <p:spPr>
          <a:xfrm flipV="1">
            <a:off x="6475202" y="2620293"/>
            <a:ext cx="546387" cy="808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AFE3FD-962B-C166-90C8-AF92B7E6B1A5}"/>
              </a:ext>
            </a:extLst>
          </p:cNvPr>
          <p:cNvCxnSpPr>
            <a:cxnSpLocks/>
          </p:cNvCxnSpPr>
          <p:nvPr/>
        </p:nvCxnSpPr>
        <p:spPr>
          <a:xfrm flipV="1">
            <a:off x="5346558" y="3710285"/>
            <a:ext cx="775973" cy="4541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3F086A9-FA38-F715-BE60-FC1E41F72AE6}"/>
              </a:ext>
            </a:extLst>
          </p:cNvPr>
          <p:cNvCxnSpPr>
            <a:cxnSpLocks/>
          </p:cNvCxnSpPr>
          <p:nvPr/>
        </p:nvCxnSpPr>
        <p:spPr>
          <a:xfrm flipH="1" flipV="1">
            <a:off x="4301294" y="3329875"/>
            <a:ext cx="509559" cy="6818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28F92-3BDD-8634-E32E-93DEF070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 r="19427" b="18972"/>
          <a:stretch/>
        </p:blipFill>
        <p:spPr>
          <a:xfrm>
            <a:off x="1054474" y="2026152"/>
            <a:ext cx="4912149" cy="2499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C7BBC-A1ED-F7A1-D37E-A0F5952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5" r="19427" b="18780"/>
          <a:stretch/>
        </p:blipFill>
        <p:spPr>
          <a:xfrm>
            <a:off x="6258003" y="2026151"/>
            <a:ext cx="4912149" cy="24997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DC64F2-267E-7A6A-8FFC-F760C5C84D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239" b="16193"/>
          <a:stretch/>
        </p:blipFill>
        <p:spPr>
          <a:xfrm>
            <a:off x="3746983" y="2397266"/>
            <a:ext cx="5838081" cy="28739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F930E9-06E2-3CD7-ACDA-B22F3D97C8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527" r="19427" b="19578"/>
          <a:stretch/>
        </p:blipFill>
        <p:spPr>
          <a:xfrm>
            <a:off x="1485320" y="722184"/>
            <a:ext cx="4961270" cy="252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7CAB83-16AB-736C-0EB9-59AAE44D8745}"/>
              </a:ext>
            </a:extLst>
          </p:cNvPr>
          <p:cNvSpPr/>
          <p:nvPr/>
        </p:nvSpPr>
        <p:spPr>
          <a:xfrm>
            <a:off x="549818" y="3429000"/>
            <a:ext cx="2891792" cy="1429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Mothership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CA787-45BC-F58A-1151-3F9403DF4D87}"/>
              </a:ext>
            </a:extLst>
          </p:cNvPr>
          <p:cNvSpPr/>
          <p:nvPr/>
        </p:nvSpPr>
        <p:spPr>
          <a:xfrm>
            <a:off x="694990" y="3832469"/>
            <a:ext cx="2469677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&amp; SOP Solver</a:t>
            </a:r>
          </a:p>
          <a:p>
            <a:pPr algn="ctr"/>
            <a:r>
              <a:rPr lang="en-US" i="1" dirty="0"/>
              <a:t>(Sim-BRVNS)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3"/>
            <a:ext cx="3902098" cy="26741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6674862" y="2423045"/>
            <a:ext cx="1730670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Solver</a:t>
            </a:r>
          </a:p>
          <a:p>
            <a:pPr algn="ctr"/>
            <a:r>
              <a:rPr lang="en-US" i="1" dirty="0"/>
              <a:t>(MCTS)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BA8AD-CE7E-C1C0-EDDC-4881B1E22E4B}"/>
              </a:ext>
            </a:extLst>
          </p:cNvPr>
          <p:cNvSpPr/>
          <p:nvPr/>
        </p:nvSpPr>
        <p:spPr>
          <a:xfrm>
            <a:off x="5093102" y="2491479"/>
            <a:ext cx="731763" cy="692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ti,m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129607" y="3694320"/>
            <a:ext cx="3337730" cy="5868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Selection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C4381-D25B-6980-4EDA-7DB4589E7877}"/>
              </a:ext>
            </a:extLst>
          </p:cNvPr>
          <p:cNvSpPr/>
          <p:nvPr/>
        </p:nvSpPr>
        <p:spPr>
          <a:xfrm>
            <a:off x="5611890" y="4735626"/>
            <a:ext cx="2354525" cy="8447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r>
              <a:rPr lang="en-US" dirty="0"/>
              <a:t> Schedule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967561" y="2915951"/>
            <a:ext cx="2111083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Neighboring Passengers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0D7B47EF-B810-8D28-46DE-B8A82E8FF551}"/>
              </a:ext>
            </a:extLst>
          </p:cNvPr>
          <p:cNvSpPr/>
          <p:nvPr/>
        </p:nvSpPr>
        <p:spPr>
          <a:xfrm>
            <a:off x="1631447" y="818184"/>
            <a:ext cx="4229923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0800000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38EC66B7-3D0D-42EC-CF0F-CD60E12056F8}"/>
              </a:ext>
            </a:extLst>
          </p:cNvPr>
          <p:cNvSpPr/>
          <p:nvPr/>
        </p:nvSpPr>
        <p:spPr>
          <a:xfrm flipH="1" flipV="1">
            <a:off x="224126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A0A2C1D2-30F4-1FC1-555B-88C6B5773EAE}"/>
              </a:ext>
            </a:extLst>
          </p:cNvPr>
          <p:cNvSpPr/>
          <p:nvPr/>
        </p:nvSpPr>
        <p:spPr>
          <a:xfrm flipV="1">
            <a:off x="754019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87838-6281-291A-C058-E42C5621204C}"/>
              </a:ext>
            </a:extLst>
          </p:cNvPr>
          <p:cNvCxnSpPr>
            <a:stCxn id="13" idx="4"/>
          </p:cNvCxnSpPr>
          <p:nvPr/>
        </p:nvCxnSpPr>
        <p:spPr>
          <a:xfrm flipH="1">
            <a:off x="5458983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</p:cNvCxnSpPr>
          <p:nvPr/>
        </p:nvCxnSpPr>
        <p:spPr>
          <a:xfrm>
            <a:off x="7540198" y="3250106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6E7A-58B9-A209-AFF4-4E579DB7B2CB}"/>
              </a:ext>
            </a:extLst>
          </p:cNvPr>
          <p:cNvCxnSpPr>
            <a:cxnSpLocks/>
          </p:cNvCxnSpPr>
          <p:nvPr/>
        </p:nvCxnSpPr>
        <p:spPr>
          <a:xfrm>
            <a:off x="6771845" y="4291412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E0C9B-0BD8-2B3B-6DF4-49D5F304A62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203766" y="2922521"/>
            <a:ext cx="791948" cy="50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5934EE-3A2F-1E1F-CF1F-3350749AF6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93035"/>
            <a:ext cx="747486" cy="43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C8CBCC-5313-6C21-6ED7-313C900F1F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15951"/>
            <a:ext cx="0" cy="51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582040" y="3131184"/>
            <a:ext cx="919143" cy="8565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78573B8-C979-76F4-8E24-A26D1EDD2346}"/>
              </a:ext>
            </a:extLst>
          </p:cNvPr>
          <p:cNvSpPr/>
          <p:nvPr/>
        </p:nvSpPr>
        <p:spPr>
          <a:xfrm flipH="1">
            <a:off x="8872842" y="3044214"/>
            <a:ext cx="919143" cy="79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003AD5-3630-5B03-1A5F-8B84FD3EAF52}"/>
              </a:ext>
            </a:extLst>
          </p:cNvPr>
          <p:cNvSpPr/>
          <p:nvPr/>
        </p:nvSpPr>
        <p:spPr>
          <a:xfrm>
            <a:off x="5870077" y="2491479"/>
            <a:ext cx="731763" cy="6925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stCxn id="46" idx="4"/>
          </p:cNvCxnSpPr>
          <p:nvPr/>
        </p:nvCxnSpPr>
        <p:spPr>
          <a:xfrm flipH="1">
            <a:off x="6235958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/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/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/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/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47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235</Words>
  <Application>Microsoft Office PowerPoint</Application>
  <PresentationFormat>Widescreen</PresentationFormat>
  <Paragraphs>149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Algo. Variations</vt:lpstr>
      <vt:lpstr>Displaying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Nathan</dc:creator>
  <cp:lastModifiedBy>Butler, Nathan</cp:lastModifiedBy>
  <cp:revision>18</cp:revision>
  <dcterms:created xsi:type="dcterms:W3CDTF">2024-09-10T19:47:29Z</dcterms:created>
  <dcterms:modified xsi:type="dcterms:W3CDTF">2025-04-22T17:40:10Z</dcterms:modified>
</cp:coreProperties>
</file>