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1" r:id="rId3"/>
    <p:sldId id="258" r:id="rId4"/>
    <p:sldId id="256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C41A"/>
    <a:srgbClr val="EAED77"/>
    <a:srgbClr val="BB8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6731-CE5D-45C9-9CCD-2CD88CC7AF1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CAD5B-DDC0-474D-9BE8-E545B809F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338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AD5B-DDC0-474D-9BE8-E545B809FB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33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CAD5B-DDC0-474D-9BE8-E545B809FB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86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8791-6665-88A9-3523-3A5649678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672FC-802F-66FF-4AF0-5B7BAEB57E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22BC3-EEF8-25B9-60DC-BA75C55F6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E33F4-928F-AEF1-28F4-A06C617E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A041-89EE-6BB2-5F2F-17DC1146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24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04FB8-0D06-E80D-AF94-63974621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6B3B6-B82F-6D76-523E-ED4B0CFC16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22EBE-4E30-D5BA-EED5-846D23DBF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301AE-91FD-F2B1-5C55-230D57CF6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A70C23-E08B-4C03-C743-D4039FD92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599AD1-64AF-350B-1763-D05F431D8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6282A0-495A-45AE-EA66-F1D537B03F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7CCB8-D6F3-86A9-8454-315F5B9E6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673F-252D-4D5C-7E90-029320DE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DA4CD-5A60-EDA5-BC06-2F24A0E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3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28AC3-7328-E646-5666-5C76CF6F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E8CB-75A7-0EFB-CF93-C9E0107A2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E862-AAEA-40D5-A83C-FC4BC1CCD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E18DA-F9AA-6491-88EC-3881D1DB5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9878A-4BDB-67B5-FD89-FBF91AD4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4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D01B-B228-6D7B-893C-541D3B94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D1604-7E95-6B1D-CDAF-7DF5FDA03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0B879-E546-C04B-9E73-0D6B9350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9AE86-66E8-A903-4210-4B2CB05E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87065-4ED0-1337-FC97-BA2C3BB7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0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EB449-E85C-CBD7-86D7-5044E69DC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6953-02A3-1323-111D-FFBC5B38D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949EA-ABFF-0C63-7D49-4D9F20863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D974A-4257-786E-A1F3-F54DB98FC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AC850-4395-C550-8048-054D2418A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53EF8-1D05-6056-0FA2-558EB24BE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4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266B1-84CF-A6E3-43FB-1A20A8836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B7FC7-ACA6-9BB6-AF37-0EDA583DD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6C263-B379-2252-4E07-A3E2E4F8C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805AD4-2490-6FD2-81FF-7454296160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427F91-2FFE-EAB5-18CF-6FEB29E3A6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9F6053-74C1-73FC-C0C3-B5E2248A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C05B4C-673D-2DAC-ED94-25097CC3C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BAA6A0-0FD5-BECA-A6C9-2203287E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012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48C9-FEB7-5B13-4093-132613B2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D63D6-BF0D-EEEF-9E8F-A445DA756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054664-9048-0B2D-C109-FEACF8C37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95BB52-2647-7B7E-B065-B64CDAB3D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9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370E2E-A283-67C7-9255-2E1C8E0E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477F7-E255-78D3-8CEB-34ED82C0A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A9260-AA2B-333B-66DB-37241E11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04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43B6A-FE6F-A16B-8CC8-C1EC29CCD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59469-DCC9-2B16-0247-D9DD22890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DB3F9-E3E4-D302-8CCE-E4DD9C71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EB0AB-19AA-1F5E-19A2-42504B48E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5C1C4-138B-437D-B54F-41DBAA52C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99DC6-4E9D-BD60-1E64-4A34BF73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3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F211-FB63-A82B-AA0F-868C9DCB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629AA-6626-9DC5-C97D-5B25043D6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77EA4-A91F-C1A8-3825-F57BF6B05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1C443-DFAA-0A02-FEAC-4DE68A47D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A0FD80-12A8-EA46-2A21-89DF8ECF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20094-56F3-8B84-5800-E035E143E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918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CEF1A4-9A55-AC63-4870-B71451312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162DA-C6CB-4061-67B3-4A9D83C53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4B344-00A7-3412-702D-07C20F530E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D6DE79-37ED-4C0A-9B59-9C430318E273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C46E-5AE4-D477-7F76-D0AF7979F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3C395-1DD6-C530-3DFB-3440CB2FF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CB7D3-83D4-472C-8224-261E9F613A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36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4E4DC9AB-260B-7E78-EAD1-3438E1E39211}"/>
              </a:ext>
            </a:extLst>
          </p:cNvPr>
          <p:cNvGrpSpPr/>
          <p:nvPr/>
        </p:nvGrpSpPr>
        <p:grpSpPr>
          <a:xfrm>
            <a:off x="-278402" y="186097"/>
            <a:ext cx="1937570" cy="809853"/>
            <a:chOff x="157526" y="-337962"/>
            <a:chExt cx="1937570" cy="809853"/>
          </a:xfrm>
        </p:grpSpPr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31D852C6-DB85-6168-6AA3-2F76B41D62A2}"/>
                </a:ext>
              </a:extLst>
            </p:cNvPr>
            <p:cNvSpPr/>
            <p:nvPr/>
          </p:nvSpPr>
          <p:spPr>
            <a:xfrm rot="8100000">
              <a:off x="157526" y="-330678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1FF27649-72E7-2A45-E152-80670E9BECF2}"/>
                </a:ext>
              </a:extLst>
            </p:cNvPr>
            <p:cNvSpPr/>
            <p:nvPr/>
          </p:nvSpPr>
          <p:spPr>
            <a:xfrm rot="8100000">
              <a:off x="725027" y="-337962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14E111FE-1B1F-A485-A1ED-19E9EB69D828}"/>
                </a:ext>
              </a:extLst>
            </p:cNvPr>
            <p:cNvSpPr/>
            <p:nvPr/>
          </p:nvSpPr>
          <p:spPr>
            <a:xfrm rot="8100000">
              <a:off x="1292528" y="-330677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76166A7-8C43-E510-18DB-B58F5AAADC6D}"/>
              </a:ext>
            </a:extLst>
          </p:cNvPr>
          <p:cNvSpPr/>
          <p:nvPr/>
        </p:nvSpPr>
        <p:spPr>
          <a:xfrm>
            <a:off x="-815724" y="782125"/>
            <a:ext cx="2698551" cy="269879"/>
          </a:xfrm>
          <a:custGeom>
            <a:avLst/>
            <a:gdLst>
              <a:gd name="connsiteX0" fmla="*/ 0 w 2190613"/>
              <a:gd name="connsiteY0" fmla="*/ 26314 h 256558"/>
              <a:gd name="connsiteX1" fmla="*/ 59206 w 2190613"/>
              <a:gd name="connsiteY1" fmla="*/ 59206 h 256558"/>
              <a:gd name="connsiteX2" fmla="*/ 124990 w 2190613"/>
              <a:gd name="connsiteY2" fmla="*/ 78941 h 256558"/>
              <a:gd name="connsiteX3" fmla="*/ 217088 w 2190613"/>
              <a:gd name="connsiteY3" fmla="*/ 85519 h 256558"/>
              <a:gd name="connsiteX4" fmla="*/ 302607 w 2190613"/>
              <a:gd name="connsiteY4" fmla="*/ 78941 h 256558"/>
              <a:gd name="connsiteX5" fmla="*/ 381548 w 2190613"/>
              <a:gd name="connsiteY5" fmla="*/ 32892 h 256558"/>
              <a:gd name="connsiteX6" fmla="*/ 440754 w 2190613"/>
              <a:gd name="connsiteY6" fmla="*/ 92098 h 256558"/>
              <a:gd name="connsiteX7" fmla="*/ 526273 w 2190613"/>
              <a:gd name="connsiteY7" fmla="*/ 105255 h 256558"/>
              <a:gd name="connsiteX8" fmla="*/ 638106 w 2190613"/>
              <a:gd name="connsiteY8" fmla="*/ 85519 h 256558"/>
              <a:gd name="connsiteX9" fmla="*/ 670999 w 2190613"/>
              <a:gd name="connsiteY9" fmla="*/ 52627 h 256558"/>
              <a:gd name="connsiteX10" fmla="*/ 710469 w 2190613"/>
              <a:gd name="connsiteY10" fmla="*/ 19735 h 256558"/>
              <a:gd name="connsiteX11" fmla="*/ 802567 w 2190613"/>
              <a:gd name="connsiteY11" fmla="*/ 78941 h 256558"/>
              <a:gd name="connsiteX12" fmla="*/ 855194 w 2190613"/>
              <a:gd name="connsiteY12" fmla="*/ 105255 h 256558"/>
              <a:gd name="connsiteX13" fmla="*/ 940714 w 2190613"/>
              <a:gd name="connsiteY13" fmla="*/ 98676 h 256558"/>
              <a:gd name="connsiteX14" fmla="*/ 1026233 w 2190613"/>
              <a:gd name="connsiteY14" fmla="*/ 72363 h 256558"/>
              <a:gd name="connsiteX15" fmla="*/ 1065704 w 2190613"/>
              <a:gd name="connsiteY15" fmla="*/ 46049 h 256558"/>
              <a:gd name="connsiteX16" fmla="*/ 1072282 w 2190613"/>
              <a:gd name="connsiteY16" fmla="*/ 39470 h 256558"/>
              <a:gd name="connsiteX17" fmla="*/ 1118331 w 2190613"/>
              <a:gd name="connsiteY17" fmla="*/ 19735 h 256558"/>
              <a:gd name="connsiteX18" fmla="*/ 1217007 w 2190613"/>
              <a:gd name="connsiteY18" fmla="*/ 78941 h 256558"/>
              <a:gd name="connsiteX19" fmla="*/ 1289370 w 2190613"/>
              <a:gd name="connsiteY19" fmla="*/ 92098 h 256558"/>
              <a:gd name="connsiteX20" fmla="*/ 1361732 w 2190613"/>
              <a:gd name="connsiteY20" fmla="*/ 78941 h 256558"/>
              <a:gd name="connsiteX21" fmla="*/ 1427517 w 2190613"/>
              <a:gd name="connsiteY21" fmla="*/ 46049 h 256558"/>
              <a:gd name="connsiteX22" fmla="*/ 1473565 w 2190613"/>
              <a:gd name="connsiteY22" fmla="*/ 13157 h 256558"/>
              <a:gd name="connsiteX23" fmla="*/ 1552506 w 2190613"/>
              <a:gd name="connsiteY23" fmla="*/ 65784 h 256558"/>
              <a:gd name="connsiteX24" fmla="*/ 1605134 w 2190613"/>
              <a:gd name="connsiteY24" fmla="*/ 85519 h 256558"/>
              <a:gd name="connsiteX25" fmla="*/ 1664340 w 2190613"/>
              <a:gd name="connsiteY25" fmla="*/ 98676 h 256558"/>
              <a:gd name="connsiteX26" fmla="*/ 1664340 w 2190613"/>
              <a:gd name="connsiteY26" fmla="*/ 98676 h 256558"/>
              <a:gd name="connsiteX27" fmla="*/ 1795908 w 2190613"/>
              <a:gd name="connsiteY27" fmla="*/ 59206 h 256558"/>
              <a:gd name="connsiteX28" fmla="*/ 1841957 w 2190613"/>
              <a:gd name="connsiteY28" fmla="*/ 19735 h 256558"/>
              <a:gd name="connsiteX29" fmla="*/ 1914319 w 2190613"/>
              <a:gd name="connsiteY29" fmla="*/ 72363 h 256558"/>
              <a:gd name="connsiteX30" fmla="*/ 2006417 w 2190613"/>
              <a:gd name="connsiteY30" fmla="*/ 85519 h 256558"/>
              <a:gd name="connsiteX31" fmla="*/ 2072201 w 2190613"/>
              <a:gd name="connsiteY31" fmla="*/ 65784 h 256558"/>
              <a:gd name="connsiteX32" fmla="*/ 2151142 w 2190613"/>
              <a:gd name="connsiteY32" fmla="*/ 32892 h 256558"/>
              <a:gd name="connsiteX33" fmla="*/ 2184035 w 2190613"/>
              <a:gd name="connsiteY33" fmla="*/ 0 h 256558"/>
              <a:gd name="connsiteX34" fmla="*/ 2190613 w 2190613"/>
              <a:gd name="connsiteY34" fmla="*/ 256558 h 256558"/>
              <a:gd name="connsiteX35" fmla="*/ 0 w 2190613"/>
              <a:gd name="connsiteY35" fmla="*/ 256558 h 256558"/>
              <a:gd name="connsiteX36" fmla="*/ 0 w 2190613"/>
              <a:gd name="connsiteY36" fmla="*/ 26314 h 2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90613" h="256558">
                <a:moveTo>
                  <a:pt x="0" y="26314"/>
                </a:moveTo>
                <a:lnTo>
                  <a:pt x="59206" y="59206"/>
                </a:lnTo>
                <a:lnTo>
                  <a:pt x="124990" y="78941"/>
                </a:lnTo>
                <a:lnTo>
                  <a:pt x="217088" y="85519"/>
                </a:lnTo>
                <a:lnTo>
                  <a:pt x="302607" y="78941"/>
                </a:lnTo>
                <a:lnTo>
                  <a:pt x="381548" y="32892"/>
                </a:lnTo>
                <a:lnTo>
                  <a:pt x="440754" y="92098"/>
                </a:lnTo>
                <a:lnTo>
                  <a:pt x="526273" y="105255"/>
                </a:lnTo>
                <a:lnTo>
                  <a:pt x="638106" y="85519"/>
                </a:lnTo>
                <a:lnTo>
                  <a:pt x="670999" y="52627"/>
                </a:lnTo>
                <a:lnTo>
                  <a:pt x="710469" y="19735"/>
                </a:lnTo>
                <a:lnTo>
                  <a:pt x="802567" y="78941"/>
                </a:lnTo>
                <a:lnTo>
                  <a:pt x="855194" y="105255"/>
                </a:lnTo>
                <a:lnTo>
                  <a:pt x="940714" y="98676"/>
                </a:lnTo>
                <a:lnTo>
                  <a:pt x="1026233" y="72363"/>
                </a:lnTo>
                <a:lnTo>
                  <a:pt x="1065704" y="46049"/>
                </a:lnTo>
                <a:lnTo>
                  <a:pt x="1072282" y="39470"/>
                </a:lnTo>
                <a:lnTo>
                  <a:pt x="1118331" y="19735"/>
                </a:lnTo>
                <a:lnTo>
                  <a:pt x="1217007" y="78941"/>
                </a:lnTo>
                <a:lnTo>
                  <a:pt x="1289370" y="92098"/>
                </a:lnTo>
                <a:lnTo>
                  <a:pt x="1361732" y="78941"/>
                </a:lnTo>
                <a:lnTo>
                  <a:pt x="1427517" y="46049"/>
                </a:lnTo>
                <a:lnTo>
                  <a:pt x="1473565" y="13157"/>
                </a:lnTo>
                <a:lnTo>
                  <a:pt x="1552506" y="65784"/>
                </a:lnTo>
                <a:lnTo>
                  <a:pt x="1605134" y="85519"/>
                </a:lnTo>
                <a:lnTo>
                  <a:pt x="1664340" y="98676"/>
                </a:lnTo>
                <a:lnTo>
                  <a:pt x="1664340" y="98676"/>
                </a:lnTo>
                <a:lnTo>
                  <a:pt x="1795908" y="59206"/>
                </a:lnTo>
                <a:lnTo>
                  <a:pt x="1841957" y="19735"/>
                </a:lnTo>
                <a:lnTo>
                  <a:pt x="1914319" y="72363"/>
                </a:lnTo>
                <a:lnTo>
                  <a:pt x="2006417" y="85519"/>
                </a:lnTo>
                <a:lnTo>
                  <a:pt x="2072201" y="65784"/>
                </a:lnTo>
                <a:lnTo>
                  <a:pt x="2151142" y="32892"/>
                </a:lnTo>
                <a:lnTo>
                  <a:pt x="2184035" y="0"/>
                </a:lnTo>
                <a:lnTo>
                  <a:pt x="2190613" y="256558"/>
                </a:lnTo>
                <a:lnTo>
                  <a:pt x="0" y="256558"/>
                </a:lnTo>
                <a:lnTo>
                  <a:pt x="0" y="2631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75FDBA3-66B4-33C0-5A3E-44DD3654AE18}"/>
              </a:ext>
            </a:extLst>
          </p:cNvPr>
          <p:cNvSpPr/>
          <p:nvPr/>
        </p:nvSpPr>
        <p:spPr>
          <a:xfrm>
            <a:off x="-144725" y="1052547"/>
            <a:ext cx="11795102" cy="44571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73EE4E9-87DF-687F-13F8-541CFB563911}"/>
              </a:ext>
            </a:extLst>
          </p:cNvPr>
          <p:cNvSpPr/>
          <p:nvPr/>
        </p:nvSpPr>
        <p:spPr>
          <a:xfrm rot="20884359">
            <a:off x="7864426" y="4896626"/>
            <a:ext cx="354967" cy="45344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9DE75BE9-20F9-EA77-C4A1-F64EC541E8F6}"/>
              </a:ext>
            </a:extLst>
          </p:cNvPr>
          <p:cNvSpPr/>
          <p:nvPr/>
        </p:nvSpPr>
        <p:spPr>
          <a:xfrm rot="13090487">
            <a:off x="6177131" y="3088340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32A6EE-C0D8-2C53-6F21-7CB8DB76EBC0}"/>
              </a:ext>
            </a:extLst>
          </p:cNvPr>
          <p:cNvGrpSpPr/>
          <p:nvPr/>
        </p:nvGrpSpPr>
        <p:grpSpPr>
          <a:xfrm rot="1323749">
            <a:off x="3280549" y="3086358"/>
            <a:ext cx="438332" cy="122999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BF2D54-D75F-5748-BC4A-E2010BF6E6C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D02B7005-5A50-106C-1878-A4A46E92DAFE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69E663-8430-1603-B5BB-47CA849022CD}"/>
              </a:ext>
            </a:extLst>
          </p:cNvPr>
          <p:cNvSpPr/>
          <p:nvPr/>
        </p:nvSpPr>
        <p:spPr>
          <a:xfrm>
            <a:off x="1539349" y="684155"/>
            <a:ext cx="10499154" cy="5789007"/>
          </a:xfrm>
          <a:custGeom>
            <a:avLst/>
            <a:gdLst>
              <a:gd name="connsiteX0" fmla="*/ 0 w 10499154"/>
              <a:gd name="connsiteY0" fmla="*/ 0 h 5789007"/>
              <a:gd name="connsiteX1" fmla="*/ 10499154 w 10499154"/>
              <a:gd name="connsiteY1" fmla="*/ 0 h 5789007"/>
              <a:gd name="connsiteX2" fmla="*/ 10499154 w 10499154"/>
              <a:gd name="connsiteY2" fmla="*/ 5789007 h 5789007"/>
              <a:gd name="connsiteX3" fmla="*/ 9795264 w 10499154"/>
              <a:gd name="connsiteY3" fmla="*/ 5789007 h 5789007"/>
              <a:gd name="connsiteX4" fmla="*/ 9722901 w 10499154"/>
              <a:gd name="connsiteY4" fmla="*/ 5657439 h 5789007"/>
              <a:gd name="connsiteX5" fmla="*/ 9611068 w 10499154"/>
              <a:gd name="connsiteY5" fmla="*/ 5486400 h 5789007"/>
              <a:gd name="connsiteX6" fmla="*/ 9446608 w 10499154"/>
              <a:gd name="connsiteY6" fmla="*/ 5341675 h 5789007"/>
              <a:gd name="connsiteX7" fmla="*/ 9104530 w 10499154"/>
              <a:gd name="connsiteY7" fmla="*/ 5137744 h 5789007"/>
              <a:gd name="connsiteX8" fmla="*/ 8670354 w 10499154"/>
              <a:gd name="connsiteY8" fmla="*/ 4993019 h 5789007"/>
              <a:gd name="connsiteX9" fmla="*/ 8242757 w 10499154"/>
              <a:gd name="connsiteY9" fmla="*/ 4775931 h 5789007"/>
              <a:gd name="connsiteX10" fmla="*/ 7749376 w 10499154"/>
              <a:gd name="connsiteY10" fmla="*/ 4624628 h 5789007"/>
              <a:gd name="connsiteX11" fmla="*/ 7657278 w 10499154"/>
              <a:gd name="connsiteY11" fmla="*/ 4440432 h 5789007"/>
              <a:gd name="connsiteX12" fmla="*/ 7525710 w 10499154"/>
              <a:gd name="connsiteY12" fmla="*/ 4243079 h 5789007"/>
              <a:gd name="connsiteX13" fmla="*/ 7302044 w 10499154"/>
              <a:gd name="connsiteY13" fmla="*/ 3993100 h 5789007"/>
              <a:gd name="connsiteX14" fmla="*/ 7019172 w 10499154"/>
              <a:gd name="connsiteY14" fmla="*/ 3769433 h 5789007"/>
              <a:gd name="connsiteX15" fmla="*/ 6532369 w 10499154"/>
              <a:gd name="connsiteY15" fmla="*/ 3532610 h 5789007"/>
              <a:gd name="connsiteX16" fmla="*/ 6131085 w 10499154"/>
              <a:gd name="connsiteY16" fmla="*/ 3289209 h 5789007"/>
              <a:gd name="connsiteX17" fmla="*/ 5539028 w 10499154"/>
              <a:gd name="connsiteY17" fmla="*/ 2828720 h 5789007"/>
              <a:gd name="connsiteX18" fmla="*/ 4914078 w 10499154"/>
              <a:gd name="connsiteY18" fmla="*/ 2473485 h 5789007"/>
              <a:gd name="connsiteX19" fmla="*/ 4539108 w 10499154"/>
              <a:gd name="connsiteY19" fmla="*/ 2012996 h 5789007"/>
              <a:gd name="connsiteX20" fmla="*/ 4150982 w 10499154"/>
              <a:gd name="connsiteY20" fmla="*/ 1473566 h 5789007"/>
              <a:gd name="connsiteX21" fmla="*/ 3519454 w 10499154"/>
              <a:gd name="connsiteY21" fmla="*/ 980184 h 5789007"/>
              <a:gd name="connsiteX22" fmla="*/ 2466907 w 10499154"/>
              <a:gd name="connsiteY22" fmla="*/ 697313 h 5789007"/>
              <a:gd name="connsiteX23" fmla="*/ 1289370 w 10499154"/>
              <a:gd name="connsiteY23" fmla="*/ 605215 h 5789007"/>
              <a:gd name="connsiteX24" fmla="*/ 6579 w 10499154"/>
              <a:gd name="connsiteY24" fmla="*/ 519695 h 5789007"/>
              <a:gd name="connsiteX25" fmla="*/ 0 w 10499154"/>
              <a:gd name="connsiteY25" fmla="*/ 0 h 578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99154" h="5789007">
                <a:moveTo>
                  <a:pt x="0" y="0"/>
                </a:moveTo>
                <a:lnTo>
                  <a:pt x="10499154" y="0"/>
                </a:lnTo>
                <a:lnTo>
                  <a:pt x="10499154" y="5789007"/>
                </a:lnTo>
                <a:lnTo>
                  <a:pt x="9795264" y="5789007"/>
                </a:lnTo>
                <a:lnTo>
                  <a:pt x="9722901" y="5657439"/>
                </a:lnTo>
                <a:lnTo>
                  <a:pt x="9611068" y="5486400"/>
                </a:lnTo>
                <a:lnTo>
                  <a:pt x="9446608" y="5341675"/>
                </a:lnTo>
                <a:lnTo>
                  <a:pt x="9104530" y="5137744"/>
                </a:lnTo>
                <a:lnTo>
                  <a:pt x="8670354" y="4993019"/>
                </a:lnTo>
                <a:lnTo>
                  <a:pt x="8242757" y="4775931"/>
                </a:lnTo>
                <a:lnTo>
                  <a:pt x="7749376" y="4624628"/>
                </a:lnTo>
                <a:lnTo>
                  <a:pt x="7657278" y="4440432"/>
                </a:lnTo>
                <a:lnTo>
                  <a:pt x="7525710" y="4243079"/>
                </a:lnTo>
                <a:lnTo>
                  <a:pt x="7302044" y="3993100"/>
                </a:lnTo>
                <a:lnTo>
                  <a:pt x="7019172" y="3769433"/>
                </a:lnTo>
                <a:lnTo>
                  <a:pt x="6532369" y="3532610"/>
                </a:lnTo>
                <a:lnTo>
                  <a:pt x="6131085" y="3289209"/>
                </a:lnTo>
                <a:lnTo>
                  <a:pt x="5539028" y="2828720"/>
                </a:lnTo>
                <a:lnTo>
                  <a:pt x="4914078" y="2473485"/>
                </a:lnTo>
                <a:lnTo>
                  <a:pt x="4539108" y="2012996"/>
                </a:lnTo>
                <a:lnTo>
                  <a:pt x="4150982" y="1473566"/>
                </a:lnTo>
                <a:lnTo>
                  <a:pt x="3519454" y="980184"/>
                </a:lnTo>
                <a:lnTo>
                  <a:pt x="2466907" y="697313"/>
                </a:lnTo>
                <a:lnTo>
                  <a:pt x="1289370" y="605215"/>
                </a:lnTo>
                <a:lnTo>
                  <a:pt x="6579" y="51969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C6A25-9DB9-A5C4-E110-DEF11775A2A7}"/>
              </a:ext>
            </a:extLst>
          </p:cNvPr>
          <p:cNvGrpSpPr/>
          <p:nvPr/>
        </p:nvGrpSpPr>
        <p:grpSpPr>
          <a:xfrm rot="900000">
            <a:off x="348657" y="1782749"/>
            <a:ext cx="1644604" cy="480226"/>
            <a:chOff x="230245" y="144724"/>
            <a:chExt cx="1644604" cy="480226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9718C1A-B8C4-70EF-525C-4BAD120C5D7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Mothership</a:t>
              </a:r>
            </a:p>
          </p:txBody>
        </p:sp>
        <p:sp>
          <p:nvSpPr>
            <p:cNvPr id="10" name="Flowchart: Manual Operation 9">
              <a:extLst>
                <a:ext uri="{FF2B5EF4-FFF2-40B4-BE49-F238E27FC236}">
                  <a16:creationId xmlns:a16="http://schemas.microsoft.com/office/drawing/2014/main" id="{22F5CD6D-2717-465D-94B6-2579CB064153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3E21EE-7A64-6DEC-C496-FF9BB9CA08F1}"/>
              </a:ext>
            </a:extLst>
          </p:cNvPr>
          <p:cNvCxnSpPr>
            <a:cxnSpLocks/>
          </p:cNvCxnSpPr>
          <p:nvPr/>
        </p:nvCxnSpPr>
        <p:spPr>
          <a:xfrm>
            <a:off x="2137980" y="2379190"/>
            <a:ext cx="249980" cy="217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B657869F-EAB1-D3C9-F80D-507F852B1D4A}"/>
              </a:ext>
            </a:extLst>
          </p:cNvPr>
          <p:cNvSpPr/>
          <p:nvPr/>
        </p:nvSpPr>
        <p:spPr>
          <a:xfrm>
            <a:off x="834928" y="1173355"/>
            <a:ext cx="492589" cy="492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28FC55-400B-3C5C-4C00-D78CB8073F5C}"/>
              </a:ext>
            </a:extLst>
          </p:cNvPr>
          <p:cNvGrpSpPr/>
          <p:nvPr/>
        </p:nvGrpSpPr>
        <p:grpSpPr>
          <a:xfrm>
            <a:off x="2591896" y="2586413"/>
            <a:ext cx="1644604" cy="480226"/>
            <a:chOff x="230245" y="144724"/>
            <a:chExt cx="1644604" cy="48022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44215D-8BE9-7AFE-6EC4-8A8D819A075D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Mothership</a:t>
              </a:r>
            </a:p>
          </p:txBody>
        </p:sp>
        <p:sp>
          <p:nvSpPr>
            <p:cNvPr id="17" name="Flowchart: Manual Operation 16">
              <a:extLst>
                <a:ext uri="{FF2B5EF4-FFF2-40B4-BE49-F238E27FC236}">
                  <a16:creationId xmlns:a16="http://schemas.microsoft.com/office/drawing/2014/main" id="{07FAA344-C6D9-5E0F-D913-129DD6558CD7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2862C2C-357D-0825-F9CD-0A95E22FC562}"/>
              </a:ext>
            </a:extLst>
          </p:cNvPr>
          <p:cNvSpPr/>
          <p:nvPr/>
        </p:nvSpPr>
        <p:spPr>
          <a:xfrm>
            <a:off x="4269391" y="2215526"/>
            <a:ext cx="492589" cy="492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56ED9D-63AC-8CE6-CE6D-B92C0ED47BC4}"/>
              </a:ext>
            </a:extLst>
          </p:cNvPr>
          <p:cNvCxnSpPr>
            <a:cxnSpLocks/>
          </p:cNvCxnSpPr>
          <p:nvPr/>
        </p:nvCxnSpPr>
        <p:spPr>
          <a:xfrm flipH="1">
            <a:off x="3037715" y="3011818"/>
            <a:ext cx="218821" cy="20429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8306027-AA5E-6236-1AAE-735EA8BC7520}"/>
              </a:ext>
            </a:extLst>
          </p:cNvPr>
          <p:cNvCxnSpPr>
            <a:cxnSpLocks/>
          </p:cNvCxnSpPr>
          <p:nvPr/>
        </p:nvCxnSpPr>
        <p:spPr>
          <a:xfrm>
            <a:off x="3681041" y="3011818"/>
            <a:ext cx="218821" cy="20429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8D294E-9B0D-762E-3244-7116B26285C6}"/>
              </a:ext>
            </a:extLst>
          </p:cNvPr>
          <p:cNvGrpSpPr/>
          <p:nvPr/>
        </p:nvGrpSpPr>
        <p:grpSpPr>
          <a:xfrm rot="20700000">
            <a:off x="5768940" y="35105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821D9-EF69-2460-B063-780D7EB54CC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FC01008-2D24-34A9-862B-6E62A0F24585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E9EE33-5859-02F0-A916-4DD99843BFE5}"/>
              </a:ext>
            </a:extLst>
          </p:cNvPr>
          <p:cNvGrpSpPr/>
          <p:nvPr/>
        </p:nvGrpSpPr>
        <p:grpSpPr>
          <a:xfrm rot="846442">
            <a:off x="7643024" y="476132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87FFE64-43B1-5788-35F2-F173A7A128B2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Flowchart: Manual Operation 39">
              <a:extLst>
                <a:ext uri="{FF2B5EF4-FFF2-40B4-BE49-F238E27FC236}">
                  <a16:creationId xmlns:a16="http://schemas.microsoft.com/office/drawing/2014/main" id="{BB99654E-2C1F-1F39-CB81-5AC0C69E074C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C87705-EB09-69F4-FFBA-AEC3AB0DF415}"/>
              </a:ext>
            </a:extLst>
          </p:cNvPr>
          <p:cNvGrpSpPr/>
          <p:nvPr/>
        </p:nvGrpSpPr>
        <p:grpSpPr>
          <a:xfrm rot="10452052">
            <a:off x="5765189" y="4815508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862B336-DDF2-2DCC-AFC9-A6282577171C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0F02DA18-FAD9-EAC2-F376-DB14E306BE2B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34972CE-B174-948C-CE3B-7D2635492029}"/>
              </a:ext>
            </a:extLst>
          </p:cNvPr>
          <p:cNvGrpSpPr/>
          <p:nvPr/>
        </p:nvGrpSpPr>
        <p:grpSpPr>
          <a:xfrm rot="216018" flipH="1">
            <a:off x="9340371" y="59138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8E5A82A-F43D-D1F3-A79B-D78C003555D5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BBAECB51-C548-0AF9-8CD4-D9819B3EDA12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28AEE39-0528-2C34-F263-505BCC1F3926}"/>
              </a:ext>
            </a:extLst>
          </p:cNvPr>
          <p:cNvGrpSpPr/>
          <p:nvPr/>
        </p:nvGrpSpPr>
        <p:grpSpPr>
          <a:xfrm rot="525074" flipH="1">
            <a:off x="474565" y="3223791"/>
            <a:ext cx="1644604" cy="480226"/>
            <a:chOff x="230245" y="144724"/>
            <a:chExt cx="1644604" cy="480226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7C5D862-324E-390E-7B32-97E397DA19D1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Mothership</a:t>
              </a:r>
            </a:p>
          </p:txBody>
        </p:sp>
        <p:sp>
          <p:nvSpPr>
            <p:cNvPr id="49" name="Flowchart: Manual Operation 48">
              <a:extLst>
                <a:ext uri="{FF2B5EF4-FFF2-40B4-BE49-F238E27FC236}">
                  <a16:creationId xmlns:a16="http://schemas.microsoft.com/office/drawing/2014/main" id="{7680909A-449D-C76F-4D96-798BF71F118B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50" name="Oval 49">
            <a:extLst>
              <a:ext uri="{FF2B5EF4-FFF2-40B4-BE49-F238E27FC236}">
                <a16:creationId xmlns:a16="http://schemas.microsoft.com/office/drawing/2014/main" id="{3A8EBECE-FE67-BC32-27CA-219BA11B3222}"/>
              </a:ext>
            </a:extLst>
          </p:cNvPr>
          <p:cNvSpPr/>
          <p:nvPr/>
        </p:nvSpPr>
        <p:spPr>
          <a:xfrm>
            <a:off x="203016" y="3664923"/>
            <a:ext cx="492589" cy="4925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215EABA-EDE7-7BEA-59AB-DB69DC2AB455}"/>
              </a:ext>
            </a:extLst>
          </p:cNvPr>
          <p:cNvCxnSpPr>
            <a:cxnSpLocks/>
          </p:cNvCxnSpPr>
          <p:nvPr/>
        </p:nvCxnSpPr>
        <p:spPr>
          <a:xfrm flipH="1">
            <a:off x="2295862" y="3282912"/>
            <a:ext cx="270824" cy="200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849353-5E6E-0F5F-E1FC-EA4B3B79FB2D}"/>
              </a:ext>
            </a:extLst>
          </p:cNvPr>
          <p:cNvGrpSpPr/>
          <p:nvPr/>
        </p:nvGrpSpPr>
        <p:grpSpPr>
          <a:xfrm rot="450402">
            <a:off x="4179485" y="3492812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4800F9-9B56-F9DB-E87B-39489F6CEA33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Flowchart: Manual Operation 60">
              <a:extLst>
                <a:ext uri="{FF2B5EF4-FFF2-40B4-BE49-F238E27FC236}">
                  <a16:creationId xmlns:a16="http://schemas.microsoft.com/office/drawing/2014/main" id="{D10CB7CD-6A36-F00A-E5BF-8C12818283C0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C482B8A-A261-FCAA-52BF-38124D003DA0}"/>
              </a:ext>
            </a:extLst>
          </p:cNvPr>
          <p:cNvSpPr/>
          <p:nvPr/>
        </p:nvSpPr>
        <p:spPr>
          <a:xfrm>
            <a:off x="7821400" y="5347133"/>
            <a:ext cx="4217103" cy="114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E3C714-DC95-35CF-A240-33098FADAB76}"/>
              </a:ext>
            </a:extLst>
          </p:cNvPr>
          <p:cNvGrpSpPr/>
          <p:nvPr/>
        </p:nvGrpSpPr>
        <p:grpSpPr>
          <a:xfrm rot="2220097" flipH="1">
            <a:off x="4355367" y="4684168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F192110-8960-870D-CDB9-32BD03125B9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Flowchart: Manual Operation 69">
              <a:extLst>
                <a:ext uri="{FF2B5EF4-FFF2-40B4-BE49-F238E27FC236}">
                  <a16:creationId xmlns:a16="http://schemas.microsoft.com/office/drawing/2014/main" id="{3F110E7A-96F4-3033-BB62-030B31FE60AA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F72F1E8-66FB-03E9-E951-A55112369A1A}"/>
              </a:ext>
            </a:extLst>
          </p:cNvPr>
          <p:cNvGrpSpPr/>
          <p:nvPr/>
        </p:nvGrpSpPr>
        <p:grpSpPr>
          <a:xfrm rot="19204942" flipH="1">
            <a:off x="5142746" y="252241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25EDEE8-FD70-CC70-EEFE-8547DD6EBEE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Flowchart: Manual Operation 72">
              <a:extLst>
                <a:ext uri="{FF2B5EF4-FFF2-40B4-BE49-F238E27FC236}">
                  <a16:creationId xmlns:a16="http://schemas.microsoft.com/office/drawing/2014/main" id="{BB581FC7-7E32-0337-1F1F-370880FF55B1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785362A-D98E-1259-679F-34E4F9F415A7}"/>
              </a:ext>
            </a:extLst>
          </p:cNvPr>
          <p:cNvSpPr txBox="1"/>
          <p:nvPr/>
        </p:nvSpPr>
        <p:spPr>
          <a:xfrm>
            <a:off x="6145347" y="1513263"/>
            <a:ext cx="226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Ice Sheet</a:t>
            </a:r>
          </a:p>
        </p:txBody>
      </p:sp>
      <p:sp>
        <p:nvSpPr>
          <p:cNvPr id="78" name="Arrow: Left 77">
            <a:extLst>
              <a:ext uri="{FF2B5EF4-FFF2-40B4-BE49-F238E27FC236}">
                <a16:creationId xmlns:a16="http://schemas.microsoft.com/office/drawing/2014/main" id="{CDE86AB5-2701-207B-FF2B-F3D1A906A43B}"/>
              </a:ext>
            </a:extLst>
          </p:cNvPr>
          <p:cNvSpPr/>
          <p:nvPr/>
        </p:nvSpPr>
        <p:spPr>
          <a:xfrm rot="2079274">
            <a:off x="3883693" y="4103670"/>
            <a:ext cx="1318702" cy="53659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</a:t>
            </a:r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2B5D15B3-E349-E18A-68F8-174B6AAB099F}"/>
              </a:ext>
            </a:extLst>
          </p:cNvPr>
          <p:cNvSpPr/>
          <p:nvPr/>
        </p:nvSpPr>
        <p:spPr>
          <a:xfrm rot="1092818" flipH="1">
            <a:off x="3997373" y="3096821"/>
            <a:ext cx="1411664" cy="536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Deploy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C1F312D-0AB2-7AC3-6DAC-3CF9DEF5B1D2}"/>
              </a:ext>
            </a:extLst>
          </p:cNvPr>
          <p:cNvSpPr/>
          <p:nvPr/>
        </p:nvSpPr>
        <p:spPr>
          <a:xfrm>
            <a:off x="5879175" y="3917285"/>
            <a:ext cx="1428816" cy="66977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Collect Data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1B1AF49-81AC-3D05-E9B6-C4EFF5CB23A6}"/>
              </a:ext>
            </a:extLst>
          </p:cNvPr>
          <p:cNvSpPr/>
          <p:nvPr/>
        </p:nvSpPr>
        <p:spPr>
          <a:xfrm>
            <a:off x="-493381" y="5216695"/>
            <a:ext cx="12531883" cy="460489"/>
          </a:xfrm>
          <a:custGeom>
            <a:avLst/>
            <a:gdLst>
              <a:gd name="connsiteX0" fmla="*/ 0 w 10341272"/>
              <a:gd name="connsiteY0" fmla="*/ 118411 h 460489"/>
              <a:gd name="connsiteX1" fmla="*/ 486803 w 10341272"/>
              <a:gd name="connsiteY1" fmla="*/ 46049 h 460489"/>
              <a:gd name="connsiteX2" fmla="*/ 815723 w 10341272"/>
              <a:gd name="connsiteY2" fmla="*/ 111833 h 460489"/>
              <a:gd name="connsiteX3" fmla="*/ 1170958 w 10341272"/>
              <a:gd name="connsiteY3" fmla="*/ 39470 h 460489"/>
              <a:gd name="connsiteX4" fmla="*/ 1565663 w 10341272"/>
              <a:gd name="connsiteY4" fmla="*/ 19735 h 460489"/>
              <a:gd name="connsiteX5" fmla="*/ 1815643 w 10341272"/>
              <a:gd name="connsiteY5" fmla="*/ 98676 h 460489"/>
              <a:gd name="connsiteX6" fmla="*/ 2295867 w 10341272"/>
              <a:gd name="connsiteY6" fmla="*/ 59205 h 460489"/>
              <a:gd name="connsiteX7" fmla="*/ 2355073 w 10341272"/>
              <a:gd name="connsiteY7" fmla="*/ 65784 h 460489"/>
              <a:gd name="connsiteX8" fmla="*/ 2657680 w 10341272"/>
              <a:gd name="connsiteY8" fmla="*/ 177617 h 460489"/>
              <a:gd name="connsiteX9" fmla="*/ 2743200 w 10341272"/>
              <a:gd name="connsiteY9" fmla="*/ 203931 h 460489"/>
              <a:gd name="connsiteX10" fmla="*/ 3210267 w 10341272"/>
              <a:gd name="connsiteY10" fmla="*/ 124990 h 460489"/>
              <a:gd name="connsiteX11" fmla="*/ 4216765 w 10341272"/>
              <a:gd name="connsiteY11" fmla="*/ 0 h 460489"/>
              <a:gd name="connsiteX12" fmla="*/ 4374647 w 10341272"/>
              <a:gd name="connsiteY12" fmla="*/ 98676 h 460489"/>
              <a:gd name="connsiteX13" fmla="*/ 4493059 w 10341272"/>
              <a:gd name="connsiteY13" fmla="*/ 92097 h 460489"/>
              <a:gd name="connsiteX14" fmla="*/ 4736460 w 10341272"/>
              <a:gd name="connsiteY14" fmla="*/ 72362 h 460489"/>
              <a:gd name="connsiteX15" fmla="*/ 4769352 w 10341272"/>
              <a:gd name="connsiteY15" fmla="*/ 65784 h 460489"/>
              <a:gd name="connsiteX16" fmla="*/ 5282469 w 10341272"/>
              <a:gd name="connsiteY16" fmla="*/ 65784 h 460489"/>
              <a:gd name="connsiteX17" fmla="*/ 5552184 w 10341272"/>
              <a:gd name="connsiteY17" fmla="*/ 13156 h 460489"/>
              <a:gd name="connsiteX18" fmla="*/ 5907418 w 10341272"/>
              <a:gd name="connsiteY18" fmla="*/ 32892 h 460489"/>
              <a:gd name="connsiteX19" fmla="*/ 6479741 w 10341272"/>
              <a:gd name="connsiteY19" fmla="*/ 85519 h 460489"/>
              <a:gd name="connsiteX20" fmla="*/ 6881024 w 10341272"/>
              <a:gd name="connsiteY20" fmla="*/ 26313 h 460489"/>
              <a:gd name="connsiteX21" fmla="*/ 7117847 w 10341272"/>
              <a:gd name="connsiteY21" fmla="*/ 92097 h 460489"/>
              <a:gd name="connsiteX22" fmla="*/ 7637542 w 10341272"/>
              <a:gd name="connsiteY22" fmla="*/ 59205 h 460489"/>
              <a:gd name="connsiteX23" fmla="*/ 7854630 w 10341272"/>
              <a:gd name="connsiteY23" fmla="*/ 78941 h 460489"/>
              <a:gd name="connsiteX24" fmla="*/ 7913836 w 10341272"/>
              <a:gd name="connsiteY24" fmla="*/ 92097 h 460489"/>
              <a:gd name="connsiteX25" fmla="*/ 8130923 w 10341272"/>
              <a:gd name="connsiteY25" fmla="*/ 32892 h 460489"/>
              <a:gd name="connsiteX26" fmla="*/ 8453266 w 10341272"/>
              <a:gd name="connsiteY26" fmla="*/ 26313 h 460489"/>
              <a:gd name="connsiteX27" fmla="*/ 8657197 w 10341272"/>
              <a:gd name="connsiteY27" fmla="*/ 78941 h 460489"/>
              <a:gd name="connsiteX28" fmla="*/ 8972961 w 10341272"/>
              <a:gd name="connsiteY28" fmla="*/ 39470 h 460489"/>
              <a:gd name="connsiteX29" fmla="*/ 9255833 w 10341272"/>
              <a:gd name="connsiteY29" fmla="*/ 39470 h 460489"/>
              <a:gd name="connsiteX30" fmla="*/ 9518969 w 10341272"/>
              <a:gd name="connsiteY30" fmla="*/ 46049 h 460489"/>
              <a:gd name="connsiteX31" fmla="*/ 10018929 w 10341272"/>
              <a:gd name="connsiteY31" fmla="*/ 131568 h 460489"/>
              <a:gd name="connsiteX32" fmla="*/ 10334693 w 10341272"/>
              <a:gd name="connsiteY32" fmla="*/ 203931 h 460489"/>
              <a:gd name="connsiteX33" fmla="*/ 10341272 w 10341272"/>
              <a:gd name="connsiteY33" fmla="*/ 460489 h 460489"/>
              <a:gd name="connsiteX34" fmla="*/ 0 w 10341272"/>
              <a:gd name="connsiteY34" fmla="*/ 460489 h 460489"/>
              <a:gd name="connsiteX35" fmla="*/ 0 w 10341272"/>
              <a:gd name="connsiteY35" fmla="*/ 118411 h 46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41272" h="460489">
                <a:moveTo>
                  <a:pt x="0" y="118411"/>
                </a:moveTo>
                <a:lnTo>
                  <a:pt x="486803" y="46049"/>
                </a:lnTo>
                <a:lnTo>
                  <a:pt x="815723" y="111833"/>
                </a:lnTo>
                <a:lnTo>
                  <a:pt x="1170958" y="39470"/>
                </a:lnTo>
                <a:lnTo>
                  <a:pt x="1565663" y="19735"/>
                </a:lnTo>
                <a:lnTo>
                  <a:pt x="1815643" y="98676"/>
                </a:lnTo>
                <a:lnTo>
                  <a:pt x="2295867" y="59205"/>
                </a:lnTo>
                <a:lnTo>
                  <a:pt x="2355073" y="65784"/>
                </a:lnTo>
                <a:lnTo>
                  <a:pt x="2657680" y="177617"/>
                </a:lnTo>
                <a:cubicBezTo>
                  <a:pt x="2720777" y="201278"/>
                  <a:pt x="2691936" y="193677"/>
                  <a:pt x="2743200" y="203931"/>
                </a:cubicBezTo>
                <a:lnTo>
                  <a:pt x="3210267" y="124990"/>
                </a:lnTo>
                <a:lnTo>
                  <a:pt x="4216765" y="0"/>
                </a:lnTo>
                <a:lnTo>
                  <a:pt x="4374647" y="98676"/>
                </a:lnTo>
                <a:lnTo>
                  <a:pt x="4493059" y="92097"/>
                </a:lnTo>
                <a:lnTo>
                  <a:pt x="4736460" y="72362"/>
                </a:lnTo>
                <a:lnTo>
                  <a:pt x="4769352" y="65784"/>
                </a:lnTo>
                <a:lnTo>
                  <a:pt x="5282469" y="65784"/>
                </a:lnTo>
                <a:lnTo>
                  <a:pt x="5552184" y="13156"/>
                </a:lnTo>
                <a:lnTo>
                  <a:pt x="5907418" y="32892"/>
                </a:lnTo>
                <a:lnTo>
                  <a:pt x="6479741" y="85519"/>
                </a:lnTo>
                <a:lnTo>
                  <a:pt x="6881024" y="26313"/>
                </a:lnTo>
                <a:lnTo>
                  <a:pt x="7117847" y="92097"/>
                </a:lnTo>
                <a:lnTo>
                  <a:pt x="7637542" y="59205"/>
                </a:lnTo>
                <a:lnTo>
                  <a:pt x="7854630" y="78941"/>
                </a:lnTo>
                <a:lnTo>
                  <a:pt x="7913836" y="92097"/>
                </a:lnTo>
                <a:lnTo>
                  <a:pt x="8130923" y="32892"/>
                </a:lnTo>
                <a:cubicBezTo>
                  <a:pt x="8317207" y="22542"/>
                  <a:pt x="8209803" y="26313"/>
                  <a:pt x="8453266" y="26313"/>
                </a:cubicBezTo>
                <a:lnTo>
                  <a:pt x="8657197" y="78941"/>
                </a:lnTo>
                <a:lnTo>
                  <a:pt x="8972961" y="39470"/>
                </a:lnTo>
                <a:lnTo>
                  <a:pt x="9255833" y="39470"/>
                </a:lnTo>
                <a:lnTo>
                  <a:pt x="9518969" y="46049"/>
                </a:lnTo>
                <a:lnTo>
                  <a:pt x="10018929" y="131568"/>
                </a:lnTo>
                <a:lnTo>
                  <a:pt x="10334693" y="203931"/>
                </a:lnTo>
                <a:lnTo>
                  <a:pt x="10341272" y="460489"/>
                </a:lnTo>
                <a:lnTo>
                  <a:pt x="0" y="460489"/>
                </a:lnTo>
                <a:lnTo>
                  <a:pt x="0" y="118411"/>
                </a:lnTo>
                <a:close/>
              </a:path>
            </a:pathLst>
          </a:custGeom>
          <a:solidFill>
            <a:srgbClr val="BB8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12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675FDBA3-66B4-33C0-5A3E-44DD3654AE18}"/>
              </a:ext>
            </a:extLst>
          </p:cNvPr>
          <p:cNvSpPr/>
          <p:nvPr/>
        </p:nvSpPr>
        <p:spPr>
          <a:xfrm>
            <a:off x="-144725" y="1026235"/>
            <a:ext cx="11795102" cy="445718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AD52F567-AA18-4A06-D888-8768FA5B0B75}"/>
              </a:ext>
            </a:extLst>
          </p:cNvPr>
          <p:cNvSpPr/>
          <p:nvPr/>
        </p:nvSpPr>
        <p:spPr>
          <a:xfrm rot="11106912">
            <a:off x="2494838" y="1082035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E4DC9AB-260B-7E78-EAD1-3438E1E39211}"/>
              </a:ext>
            </a:extLst>
          </p:cNvPr>
          <p:cNvGrpSpPr/>
          <p:nvPr/>
        </p:nvGrpSpPr>
        <p:grpSpPr>
          <a:xfrm>
            <a:off x="-278402" y="186097"/>
            <a:ext cx="1937570" cy="809853"/>
            <a:chOff x="157526" y="-337962"/>
            <a:chExt cx="1937570" cy="809853"/>
          </a:xfrm>
        </p:grpSpPr>
        <p:sp>
          <p:nvSpPr>
            <p:cNvPr id="81" name="Arc 80">
              <a:extLst>
                <a:ext uri="{FF2B5EF4-FFF2-40B4-BE49-F238E27FC236}">
                  <a16:creationId xmlns:a16="http://schemas.microsoft.com/office/drawing/2014/main" id="{31D852C6-DB85-6168-6AA3-2F76B41D62A2}"/>
                </a:ext>
              </a:extLst>
            </p:cNvPr>
            <p:cNvSpPr/>
            <p:nvPr/>
          </p:nvSpPr>
          <p:spPr>
            <a:xfrm rot="8100000">
              <a:off x="157526" y="-330678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1FF27649-72E7-2A45-E152-80670E9BECF2}"/>
                </a:ext>
              </a:extLst>
            </p:cNvPr>
            <p:cNvSpPr/>
            <p:nvPr/>
          </p:nvSpPr>
          <p:spPr>
            <a:xfrm rot="8100000">
              <a:off x="725027" y="-337962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14E111FE-1B1F-A485-A1ED-19E9EB69D828}"/>
                </a:ext>
              </a:extLst>
            </p:cNvPr>
            <p:cNvSpPr/>
            <p:nvPr/>
          </p:nvSpPr>
          <p:spPr>
            <a:xfrm rot="8100000">
              <a:off x="1292528" y="-330677"/>
              <a:ext cx="802568" cy="802568"/>
            </a:xfrm>
            <a:prstGeom prst="arc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F76166A7-8C43-E510-18DB-B58F5AAADC6D}"/>
              </a:ext>
            </a:extLst>
          </p:cNvPr>
          <p:cNvSpPr/>
          <p:nvPr/>
        </p:nvSpPr>
        <p:spPr>
          <a:xfrm>
            <a:off x="-815724" y="782125"/>
            <a:ext cx="2698551" cy="269879"/>
          </a:xfrm>
          <a:custGeom>
            <a:avLst/>
            <a:gdLst>
              <a:gd name="connsiteX0" fmla="*/ 0 w 2190613"/>
              <a:gd name="connsiteY0" fmla="*/ 26314 h 256558"/>
              <a:gd name="connsiteX1" fmla="*/ 59206 w 2190613"/>
              <a:gd name="connsiteY1" fmla="*/ 59206 h 256558"/>
              <a:gd name="connsiteX2" fmla="*/ 124990 w 2190613"/>
              <a:gd name="connsiteY2" fmla="*/ 78941 h 256558"/>
              <a:gd name="connsiteX3" fmla="*/ 217088 w 2190613"/>
              <a:gd name="connsiteY3" fmla="*/ 85519 h 256558"/>
              <a:gd name="connsiteX4" fmla="*/ 302607 w 2190613"/>
              <a:gd name="connsiteY4" fmla="*/ 78941 h 256558"/>
              <a:gd name="connsiteX5" fmla="*/ 381548 w 2190613"/>
              <a:gd name="connsiteY5" fmla="*/ 32892 h 256558"/>
              <a:gd name="connsiteX6" fmla="*/ 440754 w 2190613"/>
              <a:gd name="connsiteY6" fmla="*/ 92098 h 256558"/>
              <a:gd name="connsiteX7" fmla="*/ 526273 w 2190613"/>
              <a:gd name="connsiteY7" fmla="*/ 105255 h 256558"/>
              <a:gd name="connsiteX8" fmla="*/ 638106 w 2190613"/>
              <a:gd name="connsiteY8" fmla="*/ 85519 h 256558"/>
              <a:gd name="connsiteX9" fmla="*/ 670999 w 2190613"/>
              <a:gd name="connsiteY9" fmla="*/ 52627 h 256558"/>
              <a:gd name="connsiteX10" fmla="*/ 710469 w 2190613"/>
              <a:gd name="connsiteY10" fmla="*/ 19735 h 256558"/>
              <a:gd name="connsiteX11" fmla="*/ 802567 w 2190613"/>
              <a:gd name="connsiteY11" fmla="*/ 78941 h 256558"/>
              <a:gd name="connsiteX12" fmla="*/ 855194 w 2190613"/>
              <a:gd name="connsiteY12" fmla="*/ 105255 h 256558"/>
              <a:gd name="connsiteX13" fmla="*/ 940714 w 2190613"/>
              <a:gd name="connsiteY13" fmla="*/ 98676 h 256558"/>
              <a:gd name="connsiteX14" fmla="*/ 1026233 w 2190613"/>
              <a:gd name="connsiteY14" fmla="*/ 72363 h 256558"/>
              <a:gd name="connsiteX15" fmla="*/ 1065704 w 2190613"/>
              <a:gd name="connsiteY15" fmla="*/ 46049 h 256558"/>
              <a:gd name="connsiteX16" fmla="*/ 1072282 w 2190613"/>
              <a:gd name="connsiteY16" fmla="*/ 39470 h 256558"/>
              <a:gd name="connsiteX17" fmla="*/ 1118331 w 2190613"/>
              <a:gd name="connsiteY17" fmla="*/ 19735 h 256558"/>
              <a:gd name="connsiteX18" fmla="*/ 1217007 w 2190613"/>
              <a:gd name="connsiteY18" fmla="*/ 78941 h 256558"/>
              <a:gd name="connsiteX19" fmla="*/ 1289370 w 2190613"/>
              <a:gd name="connsiteY19" fmla="*/ 92098 h 256558"/>
              <a:gd name="connsiteX20" fmla="*/ 1361732 w 2190613"/>
              <a:gd name="connsiteY20" fmla="*/ 78941 h 256558"/>
              <a:gd name="connsiteX21" fmla="*/ 1427517 w 2190613"/>
              <a:gd name="connsiteY21" fmla="*/ 46049 h 256558"/>
              <a:gd name="connsiteX22" fmla="*/ 1473565 w 2190613"/>
              <a:gd name="connsiteY22" fmla="*/ 13157 h 256558"/>
              <a:gd name="connsiteX23" fmla="*/ 1552506 w 2190613"/>
              <a:gd name="connsiteY23" fmla="*/ 65784 h 256558"/>
              <a:gd name="connsiteX24" fmla="*/ 1605134 w 2190613"/>
              <a:gd name="connsiteY24" fmla="*/ 85519 h 256558"/>
              <a:gd name="connsiteX25" fmla="*/ 1664340 w 2190613"/>
              <a:gd name="connsiteY25" fmla="*/ 98676 h 256558"/>
              <a:gd name="connsiteX26" fmla="*/ 1664340 w 2190613"/>
              <a:gd name="connsiteY26" fmla="*/ 98676 h 256558"/>
              <a:gd name="connsiteX27" fmla="*/ 1795908 w 2190613"/>
              <a:gd name="connsiteY27" fmla="*/ 59206 h 256558"/>
              <a:gd name="connsiteX28" fmla="*/ 1841957 w 2190613"/>
              <a:gd name="connsiteY28" fmla="*/ 19735 h 256558"/>
              <a:gd name="connsiteX29" fmla="*/ 1914319 w 2190613"/>
              <a:gd name="connsiteY29" fmla="*/ 72363 h 256558"/>
              <a:gd name="connsiteX30" fmla="*/ 2006417 w 2190613"/>
              <a:gd name="connsiteY30" fmla="*/ 85519 h 256558"/>
              <a:gd name="connsiteX31" fmla="*/ 2072201 w 2190613"/>
              <a:gd name="connsiteY31" fmla="*/ 65784 h 256558"/>
              <a:gd name="connsiteX32" fmla="*/ 2151142 w 2190613"/>
              <a:gd name="connsiteY32" fmla="*/ 32892 h 256558"/>
              <a:gd name="connsiteX33" fmla="*/ 2184035 w 2190613"/>
              <a:gd name="connsiteY33" fmla="*/ 0 h 256558"/>
              <a:gd name="connsiteX34" fmla="*/ 2190613 w 2190613"/>
              <a:gd name="connsiteY34" fmla="*/ 256558 h 256558"/>
              <a:gd name="connsiteX35" fmla="*/ 0 w 2190613"/>
              <a:gd name="connsiteY35" fmla="*/ 256558 h 256558"/>
              <a:gd name="connsiteX36" fmla="*/ 0 w 2190613"/>
              <a:gd name="connsiteY36" fmla="*/ 26314 h 256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190613" h="256558">
                <a:moveTo>
                  <a:pt x="0" y="26314"/>
                </a:moveTo>
                <a:lnTo>
                  <a:pt x="59206" y="59206"/>
                </a:lnTo>
                <a:lnTo>
                  <a:pt x="124990" y="78941"/>
                </a:lnTo>
                <a:lnTo>
                  <a:pt x="217088" y="85519"/>
                </a:lnTo>
                <a:lnTo>
                  <a:pt x="302607" y="78941"/>
                </a:lnTo>
                <a:lnTo>
                  <a:pt x="381548" y="32892"/>
                </a:lnTo>
                <a:lnTo>
                  <a:pt x="440754" y="92098"/>
                </a:lnTo>
                <a:lnTo>
                  <a:pt x="526273" y="105255"/>
                </a:lnTo>
                <a:lnTo>
                  <a:pt x="638106" y="85519"/>
                </a:lnTo>
                <a:lnTo>
                  <a:pt x="670999" y="52627"/>
                </a:lnTo>
                <a:lnTo>
                  <a:pt x="710469" y="19735"/>
                </a:lnTo>
                <a:lnTo>
                  <a:pt x="802567" y="78941"/>
                </a:lnTo>
                <a:lnTo>
                  <a:pt x="855194" y="105255"/>
                </a:lnTo>
                <a:lnTo>
                  <a:pt x="940714" y="98676"/>
                </a:lnTo>
                <a:lnTo>
                  <a:pt x="1026233" y="72363"/>
                </a:lnTo>
                <a:lnTo>
                  <a:pt x="1065704" y="46049"/>
                </a:lnTo>
                <a:lnTo>
                  <a:pt x="1072282" y="39470"/>
                </a:lnTo>
                <a:lnTo>
                  <a:pt x="1118331" y="19735"/>
                </a:lnTo>
                <a:lnTo>
                  <a:pt x="1217007" y="78941"/>
                </a:lnTo>
                <a:lnTo>
                  <a:pt x="1289370" y="92098"/>
                </a:lnTo>
                <a:lnTo>
                  <a:pt x="1361732" y="78941"/>
                </a:lnTo>
                <a:lnTo>
                  <a:pt x="1427517" y="46049"/>
                </a:lnTo>
                <a:lnTo>
                  <a:pt x="1473565" y="13157"/>
                </a:lnTo>
                <a:lnTo>
                  <a:pt x="1552506" y="65784"/>
                </a:lnTo>
                <a:lnTo>
                  <a:pt x="1605134" y="85519"/>
                </a:lnTo>
                <a:lnTo>
                  <a:pt x="1664340" y="98676"/>
                </a:lnTo>
                <a:lnTo>
                  <a:pt x="1664340" y="98676"/>
                </a:lnTo>
                <a:lnTo>
                  <a:pt x="1795908" y="59206"/>
                </a:lnTo>
                <a:lnTo>
                  <a:pt x="1841957" y="19735"/>
                </a:lnTo>
                <a:lnTo>
                  <a:pt x="1914319" y="72363"/>
                </a:lnTo>
                <a:lnTo>
                  <a:pt x="2006417" y="85519"/>
                </a:lnTo>
                <a:lnTo>
                  <a:pt x="2072201" y="65784"/>
                </a:lnTo>
                <a:lnTo>
                  <a:pt x="2151142" y="32892"/>
                </a:lnTo>
                <a:lnTo>
                  <a:pt x="2184035" y="0"/>
                </a:lnTo>
                <a:lnTo>
                  <a:pt x="2190613" y="256558"/>
                </a:lnTo>
                <a:lnTo>
                  <a:pt x="0" y="256558"/>
                </a:lnTo>
                <a:lnTo>
                  <a:pt x="0" y="26314"/>
                </a:lnTo>
                <a:close/>
              </a:path>
            </a:pathLst>
          </a:cu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573EE4E9-87DF-687F-13F8-541CFB563911}"/>
              </a:ext>
            </a:extLst>
          </p:cNvPr>
          <p:cNvSpPr/>
          <p:nvPr/>
        </p:nvSpPr>
        <p:spPr>
          <a:xfrm rot="20884359">
            <a:off x="7864426" y="4909782"/>
            <a:ext cx="354967" cy="453445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9DE75BE9-20F9-EA77-C4A1-F64EC541E8F6}"/>
              </a:ext>
            </a:extLst>
          </p:cNvPr>
          <p:cNvSpPr/>
          <p:nvPr/>
        </p:nvSpPr>
        <p:spPr>
          <a:xfrm rot="13090487">
            <a:off x="6177131" y="3088340"/>
            <a:ext cx="368392" cy="436133"/>
          </a:xfrm>
          <a:prstGeom prst="triangl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532A6EE-C0D8-2C53-6F21-7CB8DB76EBC0}"/>
              </a:ext>
            </a:extLst>
          </p:cNvPr>
          <p:cNvGrpSpPr/>
          <p:nvPr/>
        </p:nvGrpSpPr>
        <p:grpSpPr>
          <a:xfrm rot="1323749">
            <a:off x="2354063" y="3358482"/>
            <a:ext cx="438332" cy="122999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5BF2D54-D75F-5748-BC4A-E2010BF6E6C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4" name="Flowchart: Manual Operation 33">
              <a:extLst>
                <a:ext uri="{FF2B5EF4-FFF2-40B4-BE49-F238E27FC236}">
                  <a16:creationId xmlns:a16="http://schemas.microsoft.com/office/drawing/2014/main" id="{D02B7005-5A50-106C-1878-A4A46E92DAFE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269E663-8430-1603-B5BB-47CA849022CD}"/>
              </a:ext>
            </a:extLst>
          </p:cNvPr>
          <p:cNvSpPr/>
          <p:nvPr/>
        </p:nvSpPr>
        <p:spPr>
          <a:xfrm>
            <a:off x="1539349" y="684155"/>
            <a:ext cx="10499154" cy="5789007"/>
          </a:xfrm>
          <a:custGeom>
            <a:avLst/>
            <a:gdLst>
              <a:gd name="connsiteX0" fmla="*/ 0 w 10499154"/>
              <a:gd name="connsiteY0" fmla="*/ 0 h 5789007"/>
              <a:gd name="connsiteX1" fmla="*/ 10499154 w 10499154"/>
              <a:gd name="connsiteY1" fmla="*/ 0 h 5789007"/>
              <a:gd name="connsiteX2" fmla="*/ 10499154 w 10499154"/>
              <a:gd name="connsiteY2" fmla="*/ 5789007 h 5789007"/>
              <a:gd name="connsiteX3" fmla="*/ 9795264 w 10499154"/>
              <a:gd name="connsiteY3" fmla="*/ 5789007 h 5789007"/>
              <a:gd name="connsiteX4" fmla="*/ 9722901 w 10499154"/>
              <a:gd name="connsiteY4" fmla="*/ 5657439 h 5789007"/>
              <a:gd name="connsiteX5" fmla="*/ 9611068 w 10499154"/>
              <a:gd name="connsiteY5" fmla="*/ 5486400 h 5789007"/>
              <a:gd name="connsiteX6" fmla="*/ 9446608 w 10499154"/>
              <a:gd name="connsiteY6" fmla="*/ 5341675 h 5789007"/>
              <a:gd name="connsiteX7" fmla="*/ 9104530 w 10499154"/>
              <a:gd name="connsiteY7" fmla="*/ 5137744 h 5789007"/>
              <a:gd name="connsiteX8" fmla="*/ 8670354 w 10499154"/>
              <a:gd name="connsiteY8" fmla="*/ 4993019 h 5789007"/>
              <a:gd name="connsiteX9" fmla="*/ 8242757 w 10499154"/>
              <a:gd name="connsiteY9" fmla="*/ 4775931 h 5789007"/>
              <a:gd name="connsiteX10" fmla="*/ 7749376 w 10499154"/>
              <a:gd name="connsiteY10" fmla="*/ 4624628 h 5789007"/>
              <a:gd name="connsiteX11" fmla="*/ 7657278 w 10499154"/>
              <a:gd name="connsiteY11" fmla="*/ 4440432 h 5789007"/>
              <a:gd name="connsiteX12" fmla="*/ 7525710 w 10499154"/>
              <a:gd name="connsiteY12" fmla="*/ 4243079 h 5789007"/>
              <a:gd name="connsiteX13" fmla="*/ 7302044 w 10499154"/>
              <a:gd name="connsiteY13" fmla="*/ 3993100 h 5789007"/>
              <a:gd name="connsiteX14" fmla="*/ 7019172 w 10499154"/>
              <a:gd name="connsiteY14" fmla="*/ 3769433 h 5789007"/>
              <a:gd name="connsiteX15" fmla="*/ 6532369 w 10499154"/>
              <a:gd name="connsiteY15" fmla="*/ 3532610 h 5789007"/>
              <a:gd name="connsiteX16" fmla="*/ 6131085 w 10499154"/>
              <a:gd name="connsiteY16" fmla="*/ 3289209 h 5789007"/>
              <a:gd name="connsiteX17" fmla="*/ 5539028 w 10499154"/>
              <a:gd name="connsiteY17" fmla="*/ 2828720 h 5789007"/>
              <a:gd name="connsiteX18" fmla="*/ 4914078 w 10499154"/>
              <a:gd name="connsiteY18" fmla="*/ 2473485 h 5789007"/>
              <a:gd name="connsiteX19" fmla="*/ 4539108 w 10499154"/>
              <a:gd name="connsiteY19" fmla="*/ 2012996 h 5789007"/>
              <a:gd name="connsiteX20" fmla="*/ 4150982 w 10499154"/>
              <a:gd name="connsiteY20" fmla="*/ 1473566 h 5789007"/>
              <a:gd name="connsiteX21" fmla="*/ 3519454 w 10499154"/>
              <a:gd name="connsiteY21" fmla="*/ 980184 h 5789007"/>
              <a:gd name="connsiteX22" fmla="*/ 2466907 w 10499154"/>
              <a:gd name="connsiteY22" fmla="*/ 697313 h 5789007"/>
              <a:gd name="connsiteX23" fmla="*/ 1289370 w 10499154"/>
              <a:gd name="connsiteY23" fmla="*/ 605215 h 5789007"/>
              <a:gd name="connsiteX24" fmla="*/ 6579 w 10499154"/>
              <a:gd name="connsiteY24" fmla="*/ 519695 h 5789007"/>
              <a:gd name="connsiteX25" fmla="*/ 0 w 10499154"/>
              <a:gd name="connsiteY25" fmla="*/ 0 h 5789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0499154" h="5789007">
                <a:moveTo>
                  <a:pt x="0" y="0"/>
                </a:moveTo>
                <a:lnTo>
                  <a:pt x="10499154" y="0"/>
                </a:lnTo>
                <a:lnTo>
                  <a:pt x="10499154" y="5789007"/>
                </a:lnTo>
                <a:lnTo>
                  <a:pt x="9795264" y="5789007"/>
                </a:lnTo>
                <a:lnTo>
                  <a:pt x="9722901" y="5657439"/>
                </a:lnTo>
                <a:lnTo>
                  <a:pt x="9611068" y="5486400"/>
                </a:lnTo>
                <a:lnTo>
                  <a:pt x="9446608" y="5341675"/>
                </a:lnTo>
                <a:lnTo>
                  <a:pt x="9104530" y="5137744"/>
                </a:lnTo>
                <a:lnTo>
                  <a:pt x="8670354" y="4993019"/>
                </a:lnTo>
                <a:lnTo>
                  <a:pt x="8242757" y="4775931"/>
                </a:lnTo>
                <a:lnTo>
                  <a:pt x="7749376" y="4624628"/>
                </a:lnTo>
                <a:lnTo>
                  <a:pt x="7657278" y="4440432"/>
                </a:lnTo>
                <a:lnTo>
                  <a:pt x="7525710" y="4243079"/>
                </a:lnTo>
                <a:lnTo>
                  <a:pt x="7302044" y="3993100"/>
                </a:lnTo>
                <a:lnTo>
                  <a:pt x="7019172" y="3769433"/>
                </a:lnTo>
                <a:lnTo>
                  <a:pt x="6532369" y="3532610"/>
                </a:lnTo>
                <a:lnTo>
                  <a:pt x="6131085" y="3289209"/>
                </a:lnTo>
                <a:lnTo>
                  <a:pt x="5539028" y="2828720"/>
                </a:lnTo>
                <a:lnTo>
                  <a:pt x="4914078" y="2473485"/>
                </a:lnTo>
                <a:lnTo>
                  <a:pt x="4539108" y="2012996"/>
                </a:lnTo>
                <a:lnTo>
                  <a:pt x="4150982" y="1473566"/>
                </a:lnTo>
                <a:lnTo>
                  <a:pt x="3519454" y="980184"/>
                </a:lnTo>
                <a:lnTo>
                  <a:pt x="2466907" y="697313"/>
                </a:lnTo>
                <a:lnTo>
                  <a:pt x="1289370" y="605215"/>
                </a:lnTo>
                <a:lnTo>
                  <a:pt x="6579" y="51969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FA6FC8E-2F20-52D0-0CCC-2111953A077C}"/>
              </a:ext>
            </a:extLst>
          </p:cNvPr>
          <p:cNvGrpSpPr/>
          <p:nvPr/>
        </p:nvGrpSpPr>
        <p:grpSpPr>
          <a:xfrm>
            <a:off x="1314002" y="2724568"/>
            <a:ext cx="2165979" cy="704432"/>
            <a:chOff x="1920900" y="2724568"/>
            <a:chExt cx="1644604" cy="59681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E28FC55-400B-3C5C-4C00-D78CB8073F5C}"/>
                </a:ext>
              </a:extLst>
            </p:cNvPr>
            <p:cNvGrpSpPr/>
            <p:nvPr/>
          </p:nvGrpSpPr>
          <p:grpSpPr>
            <a:xfrm>
              <a:off x="1920900" y="2724568"/>
              <a:ext cx="1644604" cy="480226"/>
              <a:chOff x="230245" y="144724"/>
              <a:chExt cx="1644604" cy="480226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744215D-8BE9-7AFE-6EC4-8A8D819A075D}"/>
                  </a:ext>
                </a:extLst>
              </p:cNvPr>
              <p:cNvSpPr/>
              <p:nvPr/>
            </p:nvSpPr>
            <p:spPr>
              <a:xfrm>
                <a:off x="335499" y="167750"/>
                <a:ext cx="1539350" cy="434175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Mothership</a:t>
                </a:r>
              </a:p>
            </p:txBody>
          </p:sp>
          <p:sp>
            <p:nvSpPr>
              <p:cNvPr id="17" name="Flowchart: Manual Operation 16">
                <a:extLst>
                  <a:ext uri="{FF2B5EF4-FFF2-40B4-BE49-F238E27FC236}">
                    <a16:creationId xmlns:a16="http://schemas.microsoft.com/office/drawing/2014/main" id="{07FAA344-C6D9-5E0F-D913-129DD6558CD7}"/>
                  </a:ext>
                </a:extLst>
              </p:cNvPr>
              <p:cNvSpPr/>
              <p:nvPr/>
            </p:nvSpPr>
            <p:spPr>
              <a:xfrm rot="5400000">
                <a:off x="85519" y="289450"/>
                <a:ext cx="480226" cy="190774"/>
              </a:xfrm>
              <a:prstGeom prst="flowChartManualOperation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256ED9D-63AC-8CE6-CE6D-B92C0ED47B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66719" y="3117086"/>
              <a:ext cx="218821" cy="20429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8306027-AA5E-6236-1AAE-735EA8BC7520}"/>
                </a:ext>
              </a:extLst>
            </p:cNvPr>
            <p:cNvCxnSpPr>
              <a:cxnSpLocks/>
            </p:cNvCxnSpPr>
            <p:nvPr/>
          </p:nvCxnSpPr>
          <p:spPr>
            <a:xfrm>
              <a:off x="3010045" y="3117086"/>
              <a:ext cx="218821" cy="204297"/>
            </a:xfrm>
            <a:prstGeom prst="line">
              <a:avLst/>
            </a:prstGeom>
            <a:ln w="381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B8D294E-9B0D-762E-3244-7116B26285C6}"/>
              </a:ext>
            </a:extLst>
          </p:cNvPr>
          <p:cNvGrpSpPr/>
          <p:nvPr/>
        </p:nvGrpSpPr>
        <p:grpSpPr>
          <a:xfrm rot="20700000">
            <a:off x="5768940" y="35105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E9821D9-EF69-2460-B063-780D7EB54CC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37" name="Flowchart: Manual Operation 36">
              <a:extLst>
                <a:ext uri="{FF2B5EF4-FFF2-40B4-BE49-F238E27FC236}">
                  <a16:creationId xmlns:a16="http://schemas.microsoft.com/office/drawing/2014/main" id="{BFC01008-2D24-34A9-862B-6E62A0F24585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9E9EE33-5859-02F0-A916-4DD99843BFE5}"/>
              </a:ext>
            </a:extLst>
          </p:cNvPr>
          <p:cNvGrpSpPr/>
          <p:nvPr/>
        </p:nvGrpSpPr>
        <p:grpSpPr>
          <a:xfrm rot="846442">
            <a:off x="7643024" y="476132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B87FFE64-43B1-5788-35F2-F173A7A128B2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0" name="Flowchart: Manual Operation 39">
              <a:extLst>
                <a:ext uri="{FF2B5EF4-FFF2-40B4-BE49-F238E27FC236}">
                  <a16:creationId xmlns:a16="http://schemas.microsoft.com/office/drawing/2014/main" id="{BB99654E-2C1F-1F39-CB81-5AC0C69E074C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AC87705-EB09-69F4-FFBA-AEC3AB0DF415}"/>
              </a:ext>
            </a:extLst>
          </p:cNvPr>
          <p:cNvGrpSpPr/>
          <p:nvPr/>
        </p:nvGrpSpPr>
        <p:grpSpPr>
          <a:xfrm rot="10452052">
            <a:off x="5701669" y="4961206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862B336-DDF2-2DCC-AFC9-A6282577171C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3" name="Flowchart: Manual Operation 42">
              <a:extLst>
                <a:ext uri="{FF2B5EF4-FFF2-40B4-BE49-F238E27FC236}">
                  <a16:creationId xmlns:a16="http://schemas.microsoft.com/office/drawing/2014/main" id="{0F02DA18-FAD9-EAC2-F376-DB14E306BE2B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34972CE-B174-948C-CE3B-7D2635492029}"/>
              </a:ext>
            </a:extLst>
          </p:cNvPr>
          <p:cNvGrpSpPr/>
          <p:nvPr/>
        </p:nvGrpSpPr>
        <p:grpSpPr>
          <a:xfrm rot="216018" flipH="1">
            <a:off x="9340371" y="591380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8E5A82A-F43D-D1F3-A79B-D78C003555D5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46" name="Flowchart: Manual Operation 45">
              <a:extLst>
                <a:ext uri="{FF2B5EF4-FFF2-40B4-BE49-F238E27FC236}">
                  <a16:creationId xmlns:a16="http://schemas.microsoft.com/office/drawing/2014/main" id="{BBAECB51-C548-0AF9-8CD4-D9819B3EDA12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E849353-5E6E-0F5F-E1FC-EA4B3B79FB2D}"/>
              </a:ext>
            </a:extLst>
          </p:cNvPr>
          <p:cNvGrpSpPr/>
          <p:nvPr/>
        </p:nvGrpSpPr>
        <p:grpSpPr>
          <a:xfrm rot="21149598" flipH="1">
            <a:off x="4084314" y="3316017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C4800F9-9B56-F9DB-E87B-39489F6CEA33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61" name="Flowchart: Manual Operation 60">
              <a:extLst>
                <a:ext uri="{FF2B5EF4-FFF2-40B4-BE49-F238E27FC236}">
                  <a16:creationId xmlns:a16="http://schemas.microsoft.com/office/drawing/2014/main" id="{D10CB7CD-6A36-F00A-E5BF-8C12818283C0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DC482B8A-A261-FCAA-52BF-38124D003DA0}"/>
              </a:ext>
            </a:extLst>
          </p:cNvPr>
          <p:cNvSpPr/>
          <p:nvPr/>
        </p:nvSpPr>
        <p:spPr>
          <a:xfrm>
            <a:off x="7821400" y="5347133"/>
            <a:ext cx="4217103" cy="11446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2E3C714-DC95-35CF-A240-33098FADAB76}"/>
              </a:ext>
            </a:extLst>
          </p:cNvPr>
          <p:cNvGrpSpPr/>
          <p:nvPr/>
        </p:nvGrpSpPr>
        <p:grpSpPr>
          <a:xfrm rot="401509">
            <a:off x="3757934" y="4476593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F192110-8960-870D-CDB9-32BD03125B9B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0" name="Flowchart: Manual Operation 69">
              <a:extLst>
                <a:ext uri="{FF2B5EF4-FFF2-40B4-BE49-F238E27FC236}">
                  <a16:creationId xmlns:a16="http://schemas.microsoft.com/office/drawing/2014/main" id="{3F110E7A-96F4-3033-BB62-030B31FE60AA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F72F1E8-66FB-03E9-E951-A55112369A1A}"/>
              </a:ext>
            </a:extLst>
          </p:cNvPr>
          <p:cNvGrpSpPr/>
          <p:nvPr/>
        </p:nvGrpSpPr>
        <p:grpSpPr>
          <a:xfrm rot="19204942" flipH="1">
            <a:off x="4920164" y="2099984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25EDEE8-FD70-CC70-EEFE-8547DD6EBEE4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73" name="Flowchart: Manual Operation 72">
              <a:extLst>
                <a:ext uri="{FF2B5EF4-FFF2-40B4-BE49-F238E27FC236}">
                  <a16:creationId xmlns:a16="http://schemas.microsoft.com/office/drawing/2014/main" id="{BB581FC7-7E32-0337-1F1F-370880FF55B1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785362A-D98E-1259-679F-34E4F9F415A7}"/>
              </a:ext>
            </a:extLst>
          </p:cNvPr>
          <p:cNvSpPr txBox="1"/>
          <p:nvPr/>
        </p:nvSpPr>
        <p:spPr>
          <a:xfrm>
            <a:off x="6145347" y="1513263"/>
            <a:ext cx="2265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ysClr val="windowText" lastClr="000000"/>
                </a:solidFill>
              </a:rPr>
              <a:t>Ice Sheet</a:t>
            </a:r>
          </a:p>
        </p:txBody>
      </p:sp>
      <p:sp>
        <p:nvSpPr>
          <p:cNvPr id="78" name="Arrow: Left 77">
            <a:extLst>
              <a:ext uri="{FF2B5EF4-FFF2-40B4-BE49-F238E27FC236}">
                <a16:creationId xmlns:a16="http://schemas.microsoft.com/office/drawing/2014/main" id="{CDE86AB5-2701-207B-FF2B-F3D1A906A43B}"/>
              </a:ext>
            </a:extLst>
          </p:cNvPr>
          <p:cNvSpPr/>
          <p:nvPr/>
        </p:nvSpPr>
        <p:spPr>
          <a:xfrm rot="20851807">
            <a:off x="4851154" y="5850819"/>
            <a:ext cx="1318702" cy="536598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Return</a:t>
            </a:r>
          </a:p>
        </p:txBody>
      </p:sp>
      <p:sp>
        <p:nvSpPr>
          <p:cNvPr id="79" name="Arrow: Left 78">
            <a:extLst>
              <a:ext uri="{FF2B5EF4-FFF2-40B4-BE49-F238E27FC236}">
                <a16:creationId xmlns:a16="http://schemas.microsoft.com/office/drawing/2014/main" id="{2B5D15B3-E349-E18A-68F8-174B6AAB099F}"/>
              </a:ext>
            </a:extLst>
          </p:cNvPr>
          <p:cNvSpPr/>
          <p:nvPr/>
        </p:nvSpPr>
        <p:spPr>
          <a:xfrm rot="1092818" flipH="1">
            <a:off x="2742070" y="5833960"/>
            <a:ext cx="1411664" cy="536598"/>
          </a:xfrm>
          <a:prstGeom prst="lef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Deploy</a:t>
            </a:r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21B1AF49-81AC-3D05-E9B6-C4EFF5CB23A6}"/>
              </a:ext>
            </a:extLst>
          </p:cNvPr>
          <p:cNvSpPr/>
          <p:nvPr/>
        </p:nvSpPr>
        <p:spPr>
          <a:xfrm>
            <a:off x="-493381" y="5216695"/>
            <a:ext cx="12531883" cy="460489"/>
          </a:xfrm>
          <a:custGeom>
            <a:avLst/>
            <a:gdLst>
              <a:gd name="connsiteX0" fmla="*/ 0 w 10341272"/>
              <a:gd name="connsiteY0" fmla="*/ 118411 h 460489"/>
              <a:gd name="connsiteX1" fmla="*/ 486803 w 10341272"/>
              <a:gd name="connsiteY1" fmla="*/ 46049 h 460489"/>
              <a:gd name="connsiteX2" fmla="*/ 815723 w 10341272"/>
              <a:gd name="connsiteY2" fmla="*/ 111833 h 460489"/>
              <a:gd name="connsiteX3" fmla="*/ 1170958 w 10341272"/>
              <a:gd name="connsiteY3" fmla="*/ 39470 h 460489"/>
              <a:gd name="connsiteX4" fmla="*/ 1565663 w 10341272"/>
              <a:gd name="connsiteY4" fmla="*/ 19735 h 460489"/>
              <a:gd name="connsiteX5" fmla="*/ 1815643 w 10341272"/>
              <a:gd name="connsiteY5" fmla="*/ 98676 h 460489"/>
              <a:gd name="connsiteX6" fmla="*/ 2295867 w 10341272"/>
              <a:gd name="connsiteY6" fmla="*/ 59205 h 460489"/>
              <a:gd name="connsiteX7" fmla="*/ 2355073 w 10341272"/>
              <a:gd name="connsiteY7" fmla="*/ 65784 h 460489"/>
              <a:gd name="connsiteX8" fmla="*/ 2657680 w 10341272"/>
              <a:gd name="connsiteY8" fmla="*/ 177617 h 460489"/>
              <a:gd name="connsiteX9" fmla="*/ 2743200 w 10341272"/>
              <a:gd name="connsiteY9" fmla="*/ 203931 h 460489"/>
              <a:gd name="connsiteX10" fmla="*/ 3210267 w 10341272"/>
              <a:gd name="connsiteY10" fmla="*/ 124990 h 460489"/>
              <a:gd name="connsiteX11" fmla="*/ 4216765 w 10341272"/>
              <a:gd name="connsiteY11" fmla="*/ 0 h 460489"/>
              <a:gd name="connsiteX12" fmla="*/ 4374647 w 10341272"/>
              <a:gd name="connsiteY12" fmla="*/ 98676 h 460489"/>
              <a:gd name="connsiteX13" fmla="*/ 4493059 w 10341272"/>
              <a:gd name="connsiteY13" fmla="*/ 92097 h 460489"/>
              <a:gd name="connsiteX14" fmla="*/ 4736460 w 10341272"/>
              <a:gd name="connsiteY14" fmla="*/ 72362 h 460489"/>
              <a:gd name="connsiteX15" fmla="*/ 4769352 w 10341272"/>
              <a:gd name="connsiteY15" fmla="*/ 65784 h 460489"/>
              <a:gd name="connsiteX16" fmla="*/ 5282469 w 10341272"/>
              <a:gd name="connsiteY16" fmla="*/ 65784 h 460489"/>
              <a:gd name="connsiteX17" fmla="*/ 5552184 w 10341272"/>
              <a:gd name="connsiteY17" fmla="*/ 13156 h 460489"/>
              <a:gd name="connsiteX18" fmla="*/ 5907418 w 10341272"/>
              <a:gd name="connsiteY18" fmla="*/ 32892 h 460489"/>
              <a:gd name="connsiteX19" fmla="*/ 6479741 w 10341272"/>
              <a:gd name="connsiteY19" fmla="*/ 85519 h 460489"/>
              <a:gd name="connsiteX20" fmla="*/ 6881024 w 10341272"/>
              <a:gd name="connsiteY20" fmla="*/ 26313 h 460489"/>
              <a:gd name="connsiteX21" fmla="*/ 7117847 w 10341272"/>
              <a:gd name="connsiteY21" fmla="*/ 92097 h 460489"/>
              <a:gd name="connsiteX22" fmla="*/ 7637542 w 10341272"/>
              <a:gd name="connsiteY22" fmla="*/ 59205 h 460489"/>
              <a:gd name="connsiteX23" fmla="*/ 7854630 w 10341272"/>
              <a:gd name="connsiteY23" fmla="*/ 78941 h 460489"/>
              <a:gd name="connsiteX24" fmla="*/ 7913836 w 10341272"/>
              <a:gd name="connsiteY24" fmla="*/ 92097 h 460489"/>
              <a:gd name="connsiteX25" fmla="*/ 8130923 w 10341272"/>
              <a:gd name="connsiteY25" fmla="*/ 32892 h 460489"/>
              <a:gd name="connsiteX26" fmla="*/ 8453266 w 10341272"/>
              <a:gd name="connsiteY26" fmla="*/ 26313 h 460489"/>
              <a:gd name="connsiteX27" fmla="*/ 8657197 w 10341272"/>
              <a:gd name="connsiteY27" fmla="*/ 78941 h 460489"/>
              <a:gd name="connsiteX28" fmla="*/ 8972961 w 10341272"/>
              <a:gd name="connsiteY28" fmla="*/ 39470 h 460489"/>
              <a:gd name="connsiteX29" fmla="*/ 9255833 w 10341272"/>
              <a:gd name="connsiteY29" fmla="*/ 39470 h 460489"/>
              <a:gd name="connsiteX30" fmla="*/ 9518969 w 10341272"/>
              <a:gd name="connsiteY30" fmla="*/ 46049 h 460489"/>
              <a:gd name="connsiteX31" fmla="*/ 10018929 w 10341272"/>
              <a:gd name="connsiteY31" fmla="*/ 131568 h 460489"/>
              <a:gd name="connsiteX32" fmla="*/ 10334693 w 10341272"/>
              <a:gd name="connsiteY32" fmla="*/ 203931 h 460489"/>
              <a:gd name="connsiteX33" fmla="*/ 10341272 w 10341272"/>
              <a:gd name="connsiteY33" fmla="*/ 460489 h 460489"/>
              <a:gd name="connsiteX34" fmla="*/ 0 w 10341272"/>
              <a:gd name="connsiteY34" fmla="*/ 460489 h 460489"/>
              <a:gd name="connsiteX35" fmla="*/ 0 w 10341272"/>
              <a:gd name="connsiteY35" fmla="*/ 118411 h 460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341272" h="460489">
                <a:moveTo>
                  <a:pt x="0" y="118411"/>
                </a:moveTo>
                <a:lnTo>
                  <a:pt x="486803" y="46049"/>
                </a:lnTo>
                <a:lnTo>
                  <a:pt x="815723" y="111833"/>
                </a:lnTo>
                <a:lnTo>
                  <a:pt x="1170958" y="39470"/>
                </a:lnTo>
                <a:lnTo>
                  <a:pt x="1565663" y="19735"/>
                </a:lnTo>
                <a:lnTo>
                  <a:pt x="1815643" y="98676"/>
                </a:lnTo>
                <a:lnTo>
                  <a:pt x="2295867" y="59205"/>
                </a:lnTo>
                <a:lnTo>
                  <a:pt x="2355073" y="65784"/>
                </a:lnTo>
                <a:lnTo>
                  <a:pt x="2657680" y="177617"/>
                </a:lnTo>
                <a:cubicBezTo>
                  <a:pt x="2720777" y="201278"/>
                  <a:pt x="2691936" y="193677"/>
                  <a:pt x="2743200" y="203931"/>
                </a:cubicBezTo>
                <a:lnTo>
                  <a:pt x="3210267" y="124990"/>
                </a:lnTo>
                <a:lnTo>
                  <a:pt x="4216765" y="0"/>
                </a:lnTo>
                <a:lnTo>
                  <a:pt x="4374647" y="98676"/>
                </a:lnTo>
                <a:lnTo>
                  <a:pt x="4493059" y="92097"/>
                </a:lnTo>
                <a:lnTo>
                  <a:pt x="4736460" y="72362"/>
                </a:lnTo>
                <a:lnTo>
                  <a:pt x="4769352" y="65784"/>
                </a:lnTo>
                <a:lnTo>
                  <a:pt x="5282469" y="65784"/>
                </a:lnTo>
                <a:lnTo>
                  <a:pt x="5552184" y="13156"/>
                </a:lnTo>
                <a:lnTo>
                  <a:pt x="5907418" y="32892"/>
                </a:lnTo>
                <a:lnTo>
                  <a:pt x="6479741" y="85519"/>
                </a:lnTo>
                <a:lnTo>
                  <a:pt x="6881024" y="26313"/>
                </a:lnTo>
                <a:lnTo>
                  <a:pt x="7117847" y="92097"/>
                </a:lnTo>
                <a:lnTo>
                  <a:pt x="7637542" y="59205"/>
                </a:lnTo>
                <a:lnTo>
                  <a:pt x="7854630" y="78941"/>
                </a:lnTo>
                <a:lnTo>
                  <a:pt x="7913836" y="92097"/>
                </a:lnTo>
                <a:lnTo>
                  <a:pt x="8130923" y="32892"/>
                </a:lnTo>
                <a:cubicBezTo>
                  <a:pt x="8317207" y="22542"/>
                  <a:pt x="8209803" y="26313"/>
                  <a:pt x="8453266" y="26313"/>
                </a:cubicBezTo>
                <a:lnTo>
                  <a:pt x="8657197" y="78941"/>
                </a:lnTo>
                <a:lnTo>
                  <a:pt x="8972961" y="39470"/>
                </a:lnTo>
                <a:lnTo>
                  <a:pt x="9255833" y="39470"/>
                </a:lnTo>
                <a:lnTo>
                  <a:pt x="9518969" y="46049"/>
                </a:lnTo>
                <a:lnTo>
                  <a:pt x="10018929" y="131568"/>
                </a:lnTo>
                <a:lnTo>
                  <a:pt x="10334693" y="203931"/>
                </a:lnTo>
                <a:lnTo>
                  <a:pt x="10341272" y="460489"/>
                </a:lnTo>
                <a:lnTo>
                  <a:pt x="0" y="460489"/>
                </a:lnTo>
                <a:lnTo>
                  <a:pt x="0" y="118411"/>
                </a:lnTo>
                <a:close/>
              </a:path>
            </a:pathLst>
          </a:custGeom>
          <a:solidFill>
            <a:srgbClr val="BB8D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C10D69-A562-3C51-E61E-7EAB26CF9159}"/>
              </a:ext>
            </a:extLst>
          </p:cNvPr>
          <p:cNvCxnSpPr>
            <a:cxnSpLocks/>
          </p:cNvCxnSpPr>
          <p:nvPr/>
        </p:nvCxnSpPr>
        <p:spPr>
          <a:xfrm flipV="1">
            <a:off x="3658534" y="2319827"/>
            <a:ext cx="1275173" cy="642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E9BB06-556F-5363-FC50-B4ABC240279A}"/>
              </a:ext>
            </a:extLst>
          </p:cNvPr>
          <p:cNvCxnSpPr>
            <a:cxnSpLocks/>
          </p:cNvCxnSpPr>
          <p:nvPr/>
        </p:nvCxnSpPr>
        <p:spPr>
          <a:xfrm>
            <a:off x="3600324" y="3117086"/>
            <a:ext cx="477507" cy="1893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65CE94-5996-1556-E26C-7AA5F226C557}"/>
              </a:ext>
            </a:extLst>
          </p:cNvPr>
          <p:cNvCxnSpPr>
            <a:cxnSpLocks/>
          </p:cNvCxnSpPr>
          <p:nvPr/>
        </p:nvCxnSpPr>
        <p:spPr>
          <a:xfrm>
            <a:off x="3447902" y="3243768"/>
            <a:ext cx="474642" cy="11439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42CAC9-08F7-C9F5-A43E-65A68167B299}"/>
              </a:ext>
            </a:extLst>
          </p:cNvPr>
          <p:cNvCxnSpPr>
            <a:cxnSpLocks/>
          </p:cNvCxnSpPr>
          <p:nvPr/>
        </p:nvCxnSpPr>
        <p:spPr>
          <a:xfrm>
            <a:off x="4274780" y="4584537"/>
            <a:ext cx="1317855" cy="4030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95C6E9-5313-9681-E45B-8D5679805A64}"/>
              </a:ext>
            </a:extLst>
          </p:cNvPr>
          <p:cNvCxnSpPr>
            <a:cxnSpLocks/>
          </p:cNvCxnSpPr>
          <p:nvPr/>
        </p:nvCxnSpPr>
        <p:spPr>
          <a:xfrm>
            <a:off x="4580338" y="3438797"/>
            <a:ext cx="1113282" cy="170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BF3791C-6079-D616-FC74-567B828E006D}"/>
              </a:ext>
            </a:extLst>
          </p:cNvPr>
          <p:cNvCxnSpPr>
            <a:cxnSpLocks/>
          </p:cNvCxnSpPr>
          <p:nvPr/>
        </p:nvCxnSpPr>
        <p:spPr>
          <a:xfrm flipH="1">
            <a:off x="6275794" y="4793680"/>
            <a:ext cx="1213374" cy="1649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F8B61C6-22FE-3E54-D766-ED900F5A5D98}"/>
              </a:ext>
            </a:extLst>
          </p:cNvPr>
          <p:cNvGrpSpPr/>
          <p:nvPr/>
        </p:nvGrpSpPr>
        <p:grpSpPr>
          <a:xfrm rot="2221522">
            <a:off x="6845584" y="3896952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A926C40-5311-C9CA-E3F3-4323AB7C99BE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51" name="Flowchart: Manual Operation 50">
              <a:extLst>
                <a:ext uri="{FF2B5EF4-FFF2-40B4-BE49-F238E27FC236}">
                  <a16:creationId xmlns:a16="http://schemas.microsoft.com/office/drawing/2014/main" id="{08BF67E3-012B-1709-7514-67A6B0E67EC7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47AC923-9C79-0E23-E550-6F44B9EE514B}"/>
              </a:ext>
            </a:extLst>
          </p:cNvPr>
          <p:cNvCxnSpPr>
            <a:cxnSpLocks/>
          </p:cNvCxnSpPr>
          <p:nvPr/>
        </p:nvCxnSpPr>
        <p:spPr>
          <a:xfrm flipH="1" flipV="1">
            <a:off x="6208866" y="3644184"/>
            <a:ext cx="526951" cy="1724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075ACD9-CC69-2880-C1F3-9128835D5D30}"/>
              </a:ext>
            </a:extLst>
          </p:cNvPr>
          <p:cNvCxnSpPr>
            <a:cxnSpLocks/>
          </p:cNvCxnSpPr>
          <p:nvPr/>
        </p:nvCxnSpPr>
        <p:spPr>
          <a:xfrm flipH="1" flipV="1">
            <a:off x="7274567" y="4201213"/>
            <a:ext cx="359468" cy="458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2F4410D-A4EB-262A-B5C8-B7E3E265E10F}"/>
              </a:ext>
            </a:extLst>
          </p:cNvPr>
          <p:cNvCxnSpPr>
            <a:cxnSpLocks/>
          </p:cNvCxnSpPr>
          <p:nvPr/>
        </p:nvCxnSpPr>
        <p:spPr>
          <a:xfrm flipH="1">
            <a:off x="6135165" y="4084156"/>
            <a:ext cx="833741" cy="7731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885497BC-8F33-1AE9-BE08-43B6998F3F9E}"/>
              </a:ext>
            </a:extLst>
          </p:cNvPr>
          <p:cNvGrpSpPr/>
          <p:nvPr/>
        </p:nvGrpSpPr>
        <p:grpSpPr>
          <a:xfrm rot="10280348" flipH="1">
            <a:off x="2325492" y="1522986"/>
            <a:ext cx="438332" cy="127993"/>
            <a:chOff x="230245" y="144724"/>
            <a:chExt cx="1644604" cy="480226"/>
          </a:xfrm>
          <a:solidFill>
            <a:schemeClr val="bg2">
              <a:lumMod val="50000"/>
            </a:schemeClr>
          </a:solidFill>
        </p:grpSpPr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79A49AE-C884-37D5-32F0-1CDED5666248}"/>
                </a:ext>
              </a:extLst>
            </p:cNvPr>
            <p:cNvSpPr/>
            <p:nvPr/>
          </p:nvSpPr>
          <p:spPr>
            <a:xfrm>
              <a:off x="335499" y="167750"/>
              <a:ext cx="1539350" cy="43417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sp>
          <p:nvSpPr>
            <p:cNvPr id="96" name="Flowchart: Manual Operation 95">
              <a:extLst>
                <a:ext uri="{FF2B5EF4-FFF2-40B4-BE49-F238E27FC236}">
                  <a16:creationId xmlns:a16="http://schemas.microsoft.com/office/drawing/2014/main" id="{467D5977-062D-117F-DB64-A7B57E18DADA}"/>
                </a:ext>
              </a:extLst>
            </p:cNvPr>
            <p:cNvSpPr/>
            <p:nvPr/>
          </p:nvSpPr>
          <p:spPr>
            <a:xfrm rot="5400000">
              <a:off x="85519" y="289450"/>
              <a:ext cx="480226" cy="190774"/>
            </a:xfrm>
            <a:prstGeom prst="flowChartManualOperati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794CC36-1FDE-55A9-759F-704EFEACD436}"/>
              </a:ext>
            </a:extLst>
          </p:cNvPr>
          <p:cNvCxnSpPr>
            <a:cxnSpLocks/>
          </p:cNvCxnSpPr>
          <p:nvPr/>
        </p:nvCxnSpPr>
        <p:spPr>
          <a:xfrm flipH="1" flipV="1">
            <a:off x="2536179" y="1750695"/>
            <a:ext cx="232705" cy="9411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57C12A8-4551-A55D-B24D-8711A0997BF8}"/>
              </a:ext>
            </a:extLst>
          </p:cNvPr>
          <p:cNvCxnSpPr>
            <a:cxnSpLocks/>
          </p:cNvCxnSpPr>
          <p:nvPr/>
        </p:nvCxnSpPr>
        <p:spPr>
          <a:xfrm>
            <a:off x="5915627" y="3757396"/>
            <a:ext cx="8082" cy="10791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488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028F92-3BDD-8634-E32E-93DEF07071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34" r="19427" b="18972"/>
          <a:stretch/>
        </p:blipFill>
        <p:spPr>
          <a:xfrm>
            <a:off x="1054474" y="2026152"/>
            <a:ext cx="4912149" cy="24997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2C7BBC-A1ED-F7A1-D37E-A0F5952B83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25" r="19427" b="18780"/>
          <a:stretch/>
        </p:blipFill>
        <p:spPr>
          <a:xfrm>
            <a:off x="6258003" y="2026151"/>
            <a:ext cx="4912149" cy="249979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9F930E9-06E2-3CD7-ACDA-B22F3D97C8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527" r="19427" b="19578"/>
          <a:stretch/>
        </p:blipFill>
        <p:spPr>
          <a:xfrm>
            <a:off x="1509881" y="725539"/>
            <a:ext cx="4912149" cy="249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7CAB83-16AB-736C-0EB9-59AAE44D8745}"/>
              </a:ext>
            </a:extLst>
          </p:cNvPr>
          <p:cNvSpPr/>
          <p:nvPr/>
        </p:nvSpPr>
        <p:spPr>
          <a:xfrm>
            <a:off x="549818" y="3429000"/>
            <a:ext cx="2891792" cy="14291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Mothership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BCA787-45BC-F58A-1151-3F9403DF4D87}"/>
              </a:ext>
            </a:extLst>
          </p:cNvPr>
          <p:cNvSpPr/>
          <p:nvPr/>
        </p:nvSpPr>
        <p:spPr>
          <a:xfrm>
            <a:off x="694990" y="3832469"/>
            <a:ext cx="2469677" cy="836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STOP &amp; SOP Solver</a:t>
            </a:r>
          </a:p>
          <a:p>
            <a:pPr algn="ctr"/>
            <a:r>
              <a:rPr lang="en-US" i="1" dirty="0"/>
              <a:t>(Sim-BRVNS)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E73495-991C-83F7-967A-12E9BB8580EA}"/>
              </a:ext>
            </a:extLst>
          </p:cNvPr>
          <p:cNvSpPr/>
          <p:nvPr/>
        </p:nvSpPr>
        <p:spPr>
          <a:xfrm>
            <a:off x="4838104" y="1827153"/>
            <a:ext cx="3902098" cy="267412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Passenger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EB7EAA-B40A-3DAC-8C11-77A54AC6EAF3}"/>
              </a:ext>
            </a:extLst>
          </p:cNvPr>
          <p:cNvSpPr/>
          <p:nvPr/>
        </p:nvSpPr>
        <p:spPr>
          <a:xfrm>
            <a:off x="6674862" y="2423045"/>
            <a:ext cx="1730670" cy="83655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SOP Solver</a:t>
            </a:r>
          </a:p>
          <a:p>
            <a:pPr algn="ctr"/>
            <a:r>
              <a:rPr lang="en-US" i="1" dirty="0"/>
              <a:t>(MCTS)</a:t>
            </a:r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BA8AD-CE7E-C1C0-EDDC-4881B1E22E4B}"/>
              </a:ext>
            </a:extLst>
          </p:cNvPr>
          <p:cNvSpPr/>
          <p:nvPr/>
        </p:nvSpPr>
        <p:spPr>
          <a:xfrm>
            <a:off x="5093102" y="2491479"/>
            <a:ext cx="731763" cy="69255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ti,m</a:t>
            </a:r>
            <a:endParaRPr lang="en-US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1567B-8526-D949-90D0-E20BFE23226A}"/>
              </a:ext>
            </a:extLst>
          </p:cNvPr>
          <p:cNvSpPr/>
          <p:nvPr/>
        </p:nvSpPr>
        <p:spPr>
          <a:xfrm>
            <a:off x="5129607" y="3694320"/>
            <a:ext cx="3337730" cy="5868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Schedule Selection Algorithm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DC4381-D25B-6980-4EDA-7DB4589E7877}"/>
              </a:ext>
            </a:extLst>
          </p:cNvPr>
          <p:cNvSpPr/>
          <p:nvPr/>
        </p:nvSpPr>
        <p:spPr>
          <a:xfrm>
            <a:off x="5611890" y="4735626"/>
            <a:ext cx="2354525" cy="8447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Passenger </a:t>
            </a:r>
            <a:r>
              <a:rPr lang="en-US" dirty="0" err="1"/>
              <a:t>i</a:t>
            </a:r>
            <a:r>
              <a:rPr lang="en-US" dirty="0"/>
              <a:t> Schedule 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ED6963-D62B-EEB4-1529-ADFC4A77C0D7}"/>
              </a:ext>
            </a:extLst>
          </p:cNvPr>
          <p:cNvSpPr/>
          <p:nvPr/>
        </p:nvSpPr>
        <p:spPr>
          <a:xfrm>
            <a:off x="9967561" y="2915951"/>
            <a:ext cx="2111083" cy="11923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Neighboring Passengers</a:t>
            </a:r>
          </a:p>
        </p:txBody>
      </p:sp>
      <p:sp>
        <p:nvSpPr>
          <p:cNvPr id="21" name="Arrow: Circular 20">
            <a:extLst>
              <a:ext uri="{FF2B5EF4-FFF2-40B4-BE49-F238E27FC236}">
                <a16:creationId xmlns:a16="http://schemas.microsoft.com/office/drawing/2014/main" id="{0D7B47EF-B810-8D28-46DE-B8A82E8FF551}"/>
              </a:ext>
            </a:extLst>
          </p:cNvPr>
          <p:cNvSpPr/>
          <p:nvPr/>
        </p:nvSpPr>
        <p:spPr>
          <a:xfrm>
            <a:off x="1631447" y="818184"/>
            <a:ext cx="4229923" cy="2019574"/>
          </a:xfrm>
          <a:prstGeom prst="circularArrow">
            <a:avLst>
              <a:gd name="adj1" fmla="val 6317"/>
              <a:gd name="adj2" fmla="val 597786"/>
              <a:gd name="adj3" fmla="val 20781878"/>
              <a:gd name="adj4" fmla="val 10800000"/>
              <a:gd name="adj5" fmla="val 132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Arrow: Circular 22">
            <a:extLst>
              <a:ext uri="{FF2B5EF4-FFF2-40B4-BE49-F238E27FC236}">
                <a16:creationId xmlns:a16="http://schemas.microsoft.com/office/drawing/2014/main" id="{38EC66B7-3D0D-42EC-CF0F-CD60E12056F8}"/>
              </a:ext>
            </a:extLst>
          </p:cNvPr>
          <p:cNvSpPr/>
          <p:nvPr/>
        </p:nvSpPr>
        <p:spPr>
          <a:xfrm flipH="1" flipV="1">
            <a:off x="2241267" y="3987746"/>
            <a:ext cx="3673111" cy="2019574"/>
          </a:xfrm>
          <a:prstGeom prst="circularArrow">
            <a:avLst>
              <a:gd name="adj1" fmla="val 6317"/>
              <a:gd name="adj2" fmla="val 597786"/>
              <a:gd name="adj3" fmla="val 20781878"/>
              <a:gd name="adj4" fmla="val 12025994"/>
              <a:gd name="adj5" fmla="val 132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Arrow: Circular 23">
            <a:extLst>
              <a:ext uri="{FF2B5EF4-FFF2-40B4-BE49-F238E27FC236}">
                <a16:creationId xmlns:a16="http://schemas.microsoft.com/office/drawing/2014/main" id="{A0A2C1D2-30F4-1FC1-555B-88C6B5773EAE}"/>
              </a:ext>
            </a:extLst>
          </p:cNvPr>
          <p:cNvSpPr/>
          <p:nvPr/>
        </p:nvSpPr>
        <p:spPr>
          <a:xfrm flipV="1">
            <a:off x="7540197" y="3987746"/>
            <a:ext cx="3673111" cy="2019574"/>
          </a:xfrm>
          <a:prstGeom prst="circularArrow">
            <a:avLst>
              <a:gd name="adj1" fmla="val 6317"/>
              <a:gd name="adj2" fmla="val 597786"/>
              <a:gd name="adj3" fmla="val 20781878"/>
              <a:gd name="adj4" fmla="val 12025994"/>
              <a:gd name="adj5" fmla="val 132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F987838-6281-291A-C058-E42C5621204C}"/>
              </a:ext>
            </a:extLst>
          </p:cNvPr>
          <p:cNvCxnSpPr>
            <a:stCxn id="13" idx="4"/>
          </p:cNvCxnSpPr>
          <p:nvPr/>
        </p:nvCxnSpPr>
        <p:spPr>
          <a:xfrm flipH="1">
            <a:off x="5458983" y="3184036"/>
            <a:ext cx="1" cy="510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120167-5BA2-1823-E824-B0A83FC47E9E}"/>
              </a:ext>
            </a:extLst>
          </p:cNvPr>
          <p:cNvCxnSpPr>
            <a:cxnSpLocks/>
          </p:cNvCxnSpPr>
          <p:nvPr/>
        </p:nvCxnSpPr>
        <p:spPr>
          <a:xfrm>
            <a:off x="7540198" y="3250106"/>
            <a:ext cx="0" cy="444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736E7A-58B9-A209-AFF4-4E579DB7B2CB}"/>
              </a:ext>
            </a:extLst>
          </p:cNvPr>
          <p:cNvCxnSpPr>
            <a:cxnSpLocks/>
          </p:cNvCxnSpPr>
          <p:nvPr/>
        </p:nvCxnSpPr>
        <p:spPr>
          <a:xfrm>
            <a:off x="6771845" y="4291412"/>
            <a:ext cx="0" cy="4442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AE0C9B-0BD8-2B3B-6DF4-49D5F304A62B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1203766" y="2922521"/>
            <a:ext cx="791948" cy="5064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5934EE-3A2F-1E1F-CF1F-3350749AF69B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995714" y="2993035"/>
            <a:ext cx="747486" cy="4359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6C8CBCC-5313-6C21-6ED7-313C900F1F54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995714" y="2915951"/>
            <a:ext cx="0" cy="5130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row: Left 42">
            <a:extLst>
              <a:ext uri="{FF2B5EF4-FFF2-40B4-BE49-F238E27FC236}">
                <a16:creationId xmlns:a16="http://schemas.microsoft.com/office/drawing/2014/main" id="{5CC55854-64D3-55B3-BBCD-5C3E8543A97F}"/>
              </a:ext>
            </a:extLst>
          </p:cNvPr>
          <p:cNvSpPr/>
          <p:nvPr/>
        </p:nvSpPr>
        <p:spPr>
          <a:xfrm>
            <a:off x="3582040" y="3131184"/>
            <a:ext cx="919143" cy="8565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Data</a:t>
            </a:r>
          </a:p>
        </p:txBody>
      </p:sp>
      <p:sp>
        <p:nvSpPr>
          <p:cNvPr id="45" name="Arrow: Left 44">
            <a:extLst>
              <a:ext uri="{FF2B5EF4-FFF2-40B4-BE49-F238E27FC236}">
                <a16:creationId xmlns:a16="http://schemas.microsoft.com/office/drawing/2014/main" id="{878573B8-C979-76F4-8E24-A26D1EDD2346}"/>
              </a:ext>
            </a:extLst>
          </p:cNvPr>
          <p:cNvSpPr/>
          <p:nvPr/>
        </p:nvSpPr>
        <p:spPr>
          <a:xfrm flipH="1">
            <a:off x="8872842" y="3044214"/>
            <a:ext cx="919143" cy="79682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Data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9003AD5-3630-5B03-1A5F-8B84FD3EAF52}"/>
              </a:ext>
            </a:extLst>
          </p:cNvPr>
          <p:cNvSpPr/>
          <p:nvPr/>
        </p:nvSpPr>
        <p:spPr>
          <a:xfrm>
            <a:off x="5870077" y="2491479"/>
            <a:ext cx="731763" cy="692557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Ti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922B12-553F-B65F-5CEC-E21CA0C13C3F}"/>
              </a:ext>
            </a:extLst>
          </p:cNvPr>
          <p:cNvCxnSpPr>
            <a:stCxn id="46" idx="4"/>
          </p:cNvCxnSpPr>
          <p:nvPr/>
        </p:nvCxnSpPr>
        <p:spPr>
          <a:xfrm flipH="1">
            <a:off x="6235958" y="3184036"/>
            <a:ext cx="1" cy="5102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31B7269-7E89-7145-6D00-D709DB9D8BE6}"/>
                  </a:ext>
                </a:extLst>
              </p:cNvPr>
              <p:cNvSpPr/>
              <p:nvPr/>
            </p:nvSpPr>
            <p:spPr>
              <a:xfrm>
                <a:off x="7701350" y="546514"/>
                <a:ext cx="744741" cy="744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031B7269-7E89-7145-6D00-D709DB9D8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350" y="546514"/>
                <a:ext cx="744741" cy="74474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DDB6BFD-BCDE-C151-D56B-7EA524E13910}"/>
                  </a:ext>
                </a:extLst>
              </p:cNvPr>
              <p:cNvSpPr/>
              <p:nvPr/>
            </p:nvSpPr>
            <p:spPr>
              <a:xfrm>
                <a:off x="8740202" y="546513"/>
                <a:ext cx="744741" cy="744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EDDB6BFD-BCDE-C151-D56B-7EA524E13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0202" y="546513"/>
                <a:ext cx="744741" cy="74474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87F214C-2C83-8E13-9FE3-11643F3FB594}"/>
                  </a:ext>
                </a:extLst>
              </p:cNvPr>
              <p:cNvSpPr/>
              <p:nvPr/>
            </p:nvSpPr>
            <p:spPr>
              <a:xfrm>
                <a:off x="9708326" y="546512"/>
                <a:ext cx="744741" cy="74474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16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16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</a:t>
                </a:r>
                <a:r>
                  <a:rPr lang="en-US" sz="1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887F214C-2C83-8E13-9FE3-11643F3FB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8326" y="546512"/>
                <a:ext cx="744741" cy="74474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720684B-5DFD-2CBE-F775-E4E04ED8EC16}"/>
                  </a:ext>
                </a:extLst>
              </p:cNvPr>
              <p:cNvSpPr/>
              <p:nvPr/>
            </p:nvSpPr>
            <p:spPr>
              <a:xfrm>
                <a:off x="5578335" y="289552"/>
                <a:ext cx="1304721" cy="6879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ⁱ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-1, 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720684B-5DFD-2CBE-F775-E4E04ED8E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335" y="289552"/>
                <a:ext cx="1304721" cy="6879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7147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FE73495-991C-83F7-967A-12E9BB8580EA}"/>
              </a:ext>
            </a:extLst>
          </p:cNvPr>
          <p:cNvSpPr/>
          <p:nvPr/>
        </p:nvSpPr>
        <p:spPr>
          <a:xfrm>
            <a:off x="4838104" y="1827152"/>
            <a:ext cx="3902098" cy="27429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Passenger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C1567B-8526-D949-90D0-E20BFE23226A}"/>
              </a:ext>
            </a:extLst>
          </p:cNvPr>
          <p:cNvSpPr/>
          <p:nvPr/>
        </p:nvSpPr>
        <p:spPr>
          <a:xfrm>
            <a:off x="5986360" y="3694102"/>
            <a:ext cx="2470842" cy="58685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UpdateScheduleDists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ED6963-D62B-EEB4-1529-ADFC4A77C0D7}"/>
              </a:ext>
            </a:extLst>
          </p:cNvPr>
          <p:cNvSpPr/>
          <p:nvPr/>
        </p:nvSpPr>
        <p:spPr>
          <a:xfrm>
            <a:off x="9780463" y="2910687"/>
            <a:ext cx="1563257" cy="119234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Neighboring Passengers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120167-5BA2-1823-E824-B0A83FC47E9E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6788337" y="3163899"/>
            <a:ext cx="0" cy="530203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Arrow: Left 42">
            <a:extLst>
              <a:ext uri="{FF2B5EF4-FFF2-40B4-BE49-F238E27FC236}">
                <a16:creationId xmlns:a16="http://schemas.microsoft.com/office/drawing/2014/main" id="{5CC55854-64D3-55B3-BBCD-5C3E8543A97F}"/>
              </a:ext>
            </a:extLst>
          </p:cNvPr>
          <p:cNvSpPr/>
          <p:nvPr/>
        </p:nvSpPr>
        <p:spPr>
          <a:xfrm>
            <a:off x="3900680" y="3021073"/>
            <a:ext cx="822818" cy="1081960"/>
          </a:xfrm>
          <a:prstGeom prst="leftArrow">
            <a:avLst>
              <a:gd name="adj1" fmla="val 62008"/>
              <a:gd name="adj2" fmla="val 3123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Data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6922B12-553F-B65F-5CEC-E21CA0C13C3F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8202728" y="3052709"/>
            <a:ext cx="4430" cy="64310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06F873-E31B-8858-DAA3-715612352FBB}"/>
              </a:ext>
            </a:extLst>
          </p:cNvPr>
          <p:cNvGrpSpPr/>
          <p:nvPr/>
        </p:nvGrpSpPr>
        <p:grpSpPr>
          <a:xfrm>
            <a:off x="566299" y="1924837"/>
            <a:ext cx="3569370" cy="2578320"/>
            <a:chOff x="210066" y="2279835"/>
            <a:chExt cx="3569370" cy="2578320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616BE0C2-2F0E-5E60-2941-062B5CE00E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08190" y="2942122"/>
              <a:ext cx="580297" cy="49009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DAE0C9B-0BD8-2B3B-6DF4-49D5F304A62B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flipH="1" flipV="1">
              <a:off x="1415417" y="2938903"/>
              <a:ext cx="580297" cy="49009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6C8CBCC-5313-6C21-6ED7-313C900F1F54}"/>
                </a:ext>
              </a:extLst>
            </p:cNvPr>
            <p:cNvCxnSpPr>
              <a:cxnSpLocks/>
              <a:stCxn id="7" idx="0"/>
              <a:endCxn id="6" idx="2"/>
            </p:cNvCxnSpPr>
            <p:nvPr/>
          </p:nvCxnSpPr>
          <p:spPr>
            <a:xfrm flipH="1" flipV="1">
              <a:off x="1986967" y="2969393"/>
              <a:ext cx="8747" cy="45960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7CAB83-16AB-736C-0EB9-59AAE44D8745}"/>
                </a:ext>
              </a:extLst>
            </p:cNvPr>
            <p:cNvSpPr/>
            <p:nvPr/>
          </p:nvSpPr>
          <p:spPr>
            <a:xfrm>
              <a:off x="549818" y="3429000"/>
              <a:ext cx="2891792" cy="142915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Mothership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BCA787-45BC-F58A-1151-3F9403DF4D87}"/>
                </a:ext>
              </a:extLst>
            </p:cNvPr>
            <p:cNvSpPr/>
            <p:nvPr/>
          </p:nvSpPr>
          <p:spPr>
            <a:xfrm>
              <a:off x="775442" y="3861858"/>
              <a:ext cx="2469677" cy="836555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STOP &amp; SOP Solver</a:t>
              </a:r>
            </a:p>
            <a:p>
              <a:pPr algn="ctr"/>
              <a:r>
                <a:rPr lang="en-US" sz="2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(Sim-BRVNS)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B0FCAF2A-9BD7-3B90-D245-1D595A03D923}"/>
                    </a:ext>
                  </a:extLst>
                </p:cNvPr>
                <p:cNvSpPr/>
                <p:nvPr/>
              </p:nvSpPr>
              <p:spPr>
                <a:xfrm>
                  <a:off x="2552959" y="2279835"/>
                  <a:ext cx="791948" cy="687944"/>
                </a:xfrm>
                <a:prstGeom prst="roundRect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B0FCAF2A-9BD7-3B90-D245-1D595A03D9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52959" y="2279835"/>
                  <a:ext cx="791948" cy="687944"/>
                </a:xfrm>
                <a:prstGeom prst="roundRect">
                  <a:avLst/>
                </a:prstGeom>
                <a:blipFill>
                  <a:blip r:embed="rId2"/>
                  <a:stretch>
                    <a:fillRect l="-46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ED3DD6E0-428C-EEA5-06FA-6A652D9F9F16}"/>
                    </a:ext>
                  </a:extLst>
                </p:cNvPr>
                <p:cNvSpPr/>
                <p:nvPr/>
              </p:nvSpPr>
              <p:spPr>
                <a:xfrm>
                  <a:off x="1590993" y="2281449"/>
                  <a:ext cx="791948" cy="687944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ED3DD6E0-428C-EEA5-06FA-6A652D9F9F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90993" y="2281449"/>
                  <a:ext cx="791948" cy="687944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3BC0DFC7-16BF-C5A4-00AC-06AF53CCC980}"/>
                    </a:ext>
                  </a:extLst>
                </p:cNvPr>
                <p:cNvSpPr/>
                <p:nvPr/>
              </p:nvSpPr>
              <p:spPr>
                <a:xfrm>
                  <a:off x="647776" y="2279835"/>
                  <a:ext cx="791948" cy="687944"/>
                </a:xfrm>
                <a:prstGeom prst="round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3BC0DFC7-16BF-C5A4-00AC-06AF53CCC9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776" y="2279835"/>
                  <a:ext cx="791948" cy="687944"/>
                </a:xfrm>
                <a:prstGeom prst="roundRect">
                  <a:avLst/>
                </a:prstGeom>
                <a:blipFill>
                  <a:blip r:embed="rId4"/>
                  <a:stretch>
                    <a:fillRect l="-461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D00CA67-B61E-BB66-DD36-AB0921E3D95E}"/>
                </a:ext>
              </a:extLst>
            </p:cNvPr>
            <p:cNvGrpSpPr/>
            <p:nvPr/>
          </p:nvGrpSpPr>
          <p:grpSpPr>
            <a:xfrm>
              <a:off x="3445316" y="2605385"/>
              <a:ext cx="334120" cy="68315"/>
              <a:chOff x="505176" y="289450"/>
              <a:chExt cx="488051" cy="99788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6EF324AF-6831-BC0D-2A00-A6916DB369D0}"/>
                  </a:ext>
                </a:extLst>
              </p:cNvPr>
              <p:cNvSpPr/>
              <p:nvPr/>
            </p:nvSpPr>
            <p:spPr>
              <a:xfrm>
                <a:off x="694990" y="289450"/>
                <a:ext cx="99788" cy="997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BF89870-166D-8464-A611-2CEDE098991A}"/>
                  </a:ext>
                </a:extLst>
              </p:cNvPr>
              <p:cNvSpPr/>
              <p:nvPr/>
            </p:nvSpPr>
            <p:spPr>
              <a:xfrm>
                <a:off x="893439" y="289450"/>
                <a:ext cx="99788" cy="997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8DEE3C7A-7FB9-D4DC-B19E-ECFCBD36E4F5}"/>
                  </a:ext>
                </a:extLst>
              </p:cNvPr>
              <p:cNvSpPr/>
              <p:nvPr/>
            </p:nvSpPr>
            <p:spPr>
              <a:xfrm>
                <a:off x="505176" y="289450"/>
                <a:ext cx="99788" cy="997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96F6D64-CD94-A9EE-EA48-2113C9F08B22}"/>
                </a:ext>
              </a:extLst>
            </p:cNvPr>
            <p:cNvGrpSpPr/>
            <p:nvPr/>
          </p:nvGrpSpPr>
          <p:grpSpPr>
            <a:xfrm>
              <a:off x="210066" y="2623807"/>
              <a:ext cx="334120" cy="68315"/>
              <a:chOff x="505176" y="289450"/>
              <a:chExt cx="488051" cy="9978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181520C-C7C6-1E49-0545-2D7D8E487593}"/>
                  </a:ext>
                </a:extLst>
              </p:cNvPr>
              <p:cNvSpPr/>
              <p:nvPr/>
            </p:nvSpPr>
            <p:spPr>
              <a:xfrm>
                <a:off x="694990" y="289450"/>
                <a:ext cx="99788" cy="997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FAB77C70-25C5-0BE3-82E4-DED669382D22}"/>
                  </a:ext>
                </a:extLst>
              </p:cNvPr>
              <p:cNvSpPr/>
              <p:nvPr/>
            </p:nvSpPr>
            <p:spPr>
              <a:xfrm>
                <a:off x="893439" y="289450"/>
                <a:ext cx="99788" cy="997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17C3A10-482F-0B4F-408A-1FD8B30E3B99}"/>
                  </a:ext>
                </a:extLst>
              </p:cNvPr>
              <p:cNvSpPr/>
              <p:nvPr/>
            </p:nvSpPr>
            <p:spPr>
              <a:xfrm>
                <a:off x="505176" y="289450"/>
                <a:ext cx="99788" cy="9978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/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3694738-8B57-258F-A530-A77F2850E020}"/>
                  </a:ext>
                </a:extLst>
              </p:cNvPr>
              <p:cNvSpPr/>
              <p:nvPr/>
            </p:nvSpPr>
            <p:spPr>
              <a:xfrm>
                <a:off x="4990370" y="2364182"/>
                <a:ext cx="791948" cy="687944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23694738-8B57-258F-A530-A77F2850E0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370" y="2364182"/>
                <a:ext cx="791948" cy="68794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EE2AE2F-911B-3279-F00F-93DB66826D53}"/>
                  </a:ext>
                </a:extLst>
              </p:cNvPr>
              <p:cNvSpPr/>
              <p:nvPr/>
            </p:nvSpPr>
            <p:spPr>
              <a:xfrm>
                <a:off x="7806754" y="2364765"/>
                <a:ext cx="791948" cy="687944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7EE2AE2F-911B-3279-F00F-93DB66826D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754" y="2364765"/>
                <a:ext cx="791948" cy="68794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0BEB7EAA-B40A-3DAC-8C11-77A54AC6EAF3}"/>
              </a:ext>
            </a:extLst>
          </p:cNvPr>
          <p:cNvSpPr/>
          <p:nvPr/>
        </p:nvSpPr>
        <p:spPr>
          <a:xfrm>
            <a:off x="5923002" y="2327344"/>
            <a:ext cx="1730670" cy="836555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 Solver</a:t>
            </a:r>
          </a:p>
          <a:p>
            <a:pPr algn="ctr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(MCTS)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84EDA04-B461-D393-F3D8-441035118B8A}"/>
                  </a:ext>
                </a:extLst>
              </p:cNvPr>
              <p:cNvSpPr/>
              <p:nvPr/>
            </p:nvSpPr>
            <p:spPr>
              <a:xfrm>
                <a:off x="6392363" y="4793326"/>
                <a:ext cx="791948" cy="687944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184EDA04-B461-D393-F3D8-441035118B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363" y="4793326"/>
                <a:ext cx="791948" cy="68794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91F354-088F-3151-A66F-364B03BBFB48}"/>
              </a:ext>
            </a:extLst>
          </p:cNvPr>
          <p:cNvCxnSpPr>
            <a:cxnSpLocks/>
            <a:endCxn id="60" idx="0"/>
          </p:cNvCxnSpPr>
          <p:nvPr/>
        </p:nvCxnSpPr>
        <p:spPr>
          <a:xfrm>
            <a:off x="6788337" y="4280135"/>
            <a:ext cx="0" cy="513191"/>
          </a:xfrm>
          <a:prstGeom prst="straightConnector1">
            <a:avLst/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Arrow: U-Turn 74">
            <a:extLst>
              <a:ext uri="{FF2B5EF4-FFF2-40B4-BE49-F238E27FC236}">
                <a16:creationId xmlns:a16="http://schemas.microsoft.com/office/drawing/2014/main" id="{55BB2E51-25DC-CCC4-FC9E-03591B818FAB}"/>
              </a:ext>
            </a:extLst>
          </p:cNvPr>
          <p:cNvSpPr/>
          <p:nvPr/>
        </p:nvSpPr>
        <p:spPr>
          <a:xfrm>
            <a:off x="2262976" y="1297841"/>
            <a:ext cx="3193196" cy="514565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70597"/>
              <a:gd name="adj5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97F9378B-1A30-CD85-C3B0-E6717066D0EF}"/>
              </a:ext>
            </a:extLst>
          </p:cNvPr>
          <p:cNvSpPr/>
          <p:nvPr/>
        </p:nvSpPr>
        <p:spPr>
          <a:xfrm flipV="1">
            <a:off x="7325812" y="4189681"/>
            <a:ext cx="3418893" cy="999544"/>
          </a:xfrm>
          <a:custGeom>
            <a:avLst/>
            <a:gdLst>
              <a:gd name="connsiteX0" fmla="*/ 3584383 w 3759173"/>
              <a:gd name="connsiteY0" fmla="*/ 999544 h 999544"/>
              <a:gd name="connsiteX1" fmla="*/ 3759173 w 3759173"/>
              <a:gd name="connsiteY1" fmla="*/ 842865 h 999544"/>
              <a:gd name="connsiteX2" fmla="*/ 3657339 w 3759173"/>
              <a:gd name="connsiteY2" fmla="*/ 842865 h 999544"/>
              <a:gd name="connsiteX3" fmla="*/ 3657339 w 3759173"/>
              <a:gd name="connsiteY3" fmla="*/ 415870 h 999544"/>
              <a:gd name="connsiteX4" fmla="*/ 3241469 w 3759173"/>
              <a:gd name="connsiteY4" fmla="*/ 0 h 999544"/>
              <a:gd name="connsiteX5" fmla="*/ 0 w 3759173"/>
              <a:gd name="connsiteY5" fmla="*/ 0 h 999544"/>
              <a:gd name="connsiteX6" fmla="*/ 0 w 3759173"/>
              <a:gd name="connsiteY6" fmla="*/ 145913 h 999544"/>
              <a:gd name="connsiteX7" fmla="*/ 3241469 w 3759173"/>
              <a:gd name="connsiteY7" fmla="*/ 145913 h 999544"/>
              <a:gd name="connsiteX8" fmla="*/ 3511426 w 3759173"/>
              <a:gd name="connsiteY8" fmla="*/ 415870 h 999544"/>
              <a:gd name="connsiteX9" fmla="*/ 3511426 w 3759173"/>
              <a:gd name="connsiteY9" fmla="*/ 842865 h 999544"/>
              <a:gd name="connsiteX10" fmla="*/ 3409592 w 3759173"/>
              <a:gd name="connsiteY10" fmla="*/ 842865 h 999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59173" h="999544">
                <a:moveTo>
                  <a:pt x="3584383" y="999544"/>
                </a:moveTo>
                <a:lnTo>
                  <a:pt x="3759173" y="842865"/>
                </a:lnTo>
                <a:lnTo>
                  <a:pt x="3657339" y="842865"/>
                </a:lnTo>
                <a:lnTo>
                  <a:pt x="3657339" y="415870"/>
                </a:lnTo>
                <a:cubicBezTo>
                  <a:pt x="3657339" y="186191"/>
                  <a:pt x="3471148" y="0"/>
                  <a:pt x="3241469" y="0"/>
                </a:cubicBezTo>
                <a:lnTo>
                  <a:pt x="0" y="0"/>
                </a:lnTo>
                <a:lnTo>
                  <a:pt x="0" y="145913"/>
                </a:lnTo>
                <a:lnTo>
                  <a:pt x="3241469" y="145913"/>
                </a:lnTo>
                <a:cubicBezTo>
                  <a:pt x="3390562" y="145913"/>
                  <a:pt x="3511426" y="266777"/>
                  <a:pt x="3511426" y="415870"/>
                </a:cubicBezTo>
                <a:lnTo>
                  <a:pt x="3511426" y="842865"/>
                </a:lnTo>
                <a:lnTo>
                  <a:pt x="3409592" y="84286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7838CDF8-2FD7-F1A3-DCFA-99AF7F75DAFA}"/>
              </a:ext>
            </a:extLst>
          </p:cNvPr>
          <p:cNvSpPr/>
          <p:nvPr/>
        </p:nvSpPr>
        <p:spPr>
          <a:xfrm flipH="1" flipV="1">
            <a:off x="2189102" y="4570077"/>
            <a:ext cx="4076398" cy="621339"/>
          </a:xfrm>
          <a:custGeom>
            <a:avLst/>
            <a:gdLst>
              <a:gd name="connsiteX0" fmla="*/ 4271940 w 4427275"/>
              <a:gd name="connsiteY0" fmla="*/ 621339 h 621339"/>
              <a:gd name="connsiteX1" fmla="*/ 4116606 w 4427275"/>
              <a:gd name="connsiteY1" fmla="*/ 466004 h 621339"/>
              <a:gd name="connsiteX2" fmla="*/ 4194273 w 4427275"/>
              <a:gd name="connsiteY2" fmla="*/ 466004 h 621339"/>
              <a:gd name="connsiteX3" fmla="*/ 4194273 w 4427275"/>
              <a:gd name="connsiteY3" fmla="*/ 438647 h 621339"/>
              <a:gd name="connsiteX4" fmla="*/ 3910961 w 4427275"/>
              <a:gd name="connsiteY4" fmla="*/ 155335 h 621339"/>
              <a:gd name="connsiteX5" fmla="*/ 0 w 4427275"/>
              <a:gd name="connsiteY5" fmla="*/ 155335 h 621339"/>
              <a:gd name="connsiteX6" fmla="*/ 0 w 4427275"/>
              <a:gd name="connsiteY6" fmla="*/ 0 h 621339"/>
              <a:gd name="connsiteX7" fmla="*/ 3910961 w 4427275"/>
              <a:gd name="connsiteY7" fmla="*/ 0 h 621339"/>
              <a:gd name="connsiteX8" fmla="*/ 4349608 w 4427275"/>
              <a:gd name="connsiteY8" fmla="*/ 438647 h 621339"/>
              <a:gd name="connsiteX9" fmla="*/ 4349608 w 4427275"/>
              <a:gd name="connsiteY9" fmla="*/ 466004 h 621339"/>
              <a:gd name="connsiteX10" fmla="*/ 4427275 w 4427275"/>
              <a:gd name="connsiteY10" fmla="*/ 466004 h 62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427275" h="621339">
                <a:moveTo>
                  <a:pt x="4271940" y="621339"/>
                </a:moveTo>
                <a:lnTo>
                  <a:pt x="4116606" y="466004"/>
                </a:lnTo>
                <a:lnTo>
                  <a:pt x="4194273" y="466004"/>
                </a:lnTo>
                <a:lnTo>
                  <a:pt x="4194273" y="438647"/>
                </a:lnTo>
                <a:cubicBezTo>
                  <a:pt x="4194273" y="282178"/>
                  <a:pt x="4067430" y="155335"/>
                  <a:pt x="3910961" y="155335"/>
                </a:cubicBezTo>
                <a:lnTo>
                  <a:pt x="0" y="155335"/>
                </a:lnTo>
                <a:lnTo>
                  <a:pt x="0" y="0"/>
                </a:lnTo>
                <a:lnTo>
                  <a:pt x="3910961" y="0"/>
                </a:lnTo>
                <a:cubicBezTo>
                  <a:pt x="4153219" y="0"/>
                  <a:pt x="4349608" y="196389"/>
                  <a:pt x="4349608" y="438647"/>
                </a:cubicBezTo>
                <a:lnTo>
                  <a:pt x="4349608" y="466004"/>
                </a:lnTo>
                <a:lnTo>
                  <a:pt x="4427275" y="46600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4" name="Arrow: Left 83">
            <a:extLst>
              <a:ext uri="{FF2B5EF4-FFF2-40B4-BE49-F238E27FC236}">
                <a16:creationId xmlns:a16="http://schemas.microsoft.com/office/drawing/2014/main" id="{407ED300-8D5F-60B3-1919-7D68AE17EC72}"/>
              </a:ext>
            </a:extLst>
          </p:cNvPr>
          <p:cNvSpPr/>
          <p:nvPr/>
        </p:nvSpPr>
        <p:spPr>
          <a:xfrm flipH="1">
            <a:off x="8848923" y="2965880"/>
            <a:ext cx="822818" cy="1081960"/>
          </a:xfrm>
          <a:prstGeom prst="leftArrow">
            <a:avLst>
              <a:gd name="adj1" fmla="val 62008"/>
              <a:gd name="adj2" fmla="val 3123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Data</a:t>
            </a: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1E17990C-951A-E8B9-5C7A-1A366A8C0A51}"/>
              </a:ext>
            </a:extLst>
          </p:cNvPr>
          <p:cNvCxnSpPr>
            <a:cxnSpLocks/>
            <a:stCxn id="52" idx="2"/>
            <a:endCxn id="60" idx="0"/>
          </p:cNvCxnSpPr>
          <p:nvPr/>
        </p:nvCxnSpPr>
        <p:spPr>
          <a:xfrm rot="16200000" flipH="1">
            <a:off x="5216740" y="3221729"/>
            <a:ext cx="1741200" cy="1401993"/>
          </a:xfrm>
          <a:prstGeom prst="bentConnector3">
            <a:avLst>
              <a:gd name="adj1" fmla="val 78714"/>
            </a:avLst>
          </a:prstGeom>
          <a:ln w="381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12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7675319-0005-5CEB-F1B6-7137732DB8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999" r="3349" b="17629"/>
          <a:stretch/>
        </p:blipFill>
        <p:spPr>
          <a:xfrm>
            <a:off x="2811877" y="72363"/>
            <a:ext cx="5892333" cy="2276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433519-AAD2-E585-5EEA-526E3D989F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69" t="16957" r="6047" b="18204"/>
          <a:stretch/>
        </p:blipFill>
        <p:spPr>
          <a:xfrm>
            <a:off x="2651102" y="2855033"/>
            <a:ext cx="5479822" cy="22235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B680D5-E8B1-3A0B-849F-38D22CC272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50" t="17149" r="5183" b="18493"/>
          <a:stretch/>
        </p:blipFill>
        <p:spPr>
          <a:xfrm>
            <a:off x="5014947" y="3378016"/>
            <a:ext cx="5576306" cy="220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81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D427B-383D-BD5A-5D71-5CAF3D57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Algo. Variations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F17E3-9196-F1E9-3C73-39B11571D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FE+D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HybDO</a:t>
            </a:r>
            <a:r>
              <a:rPr lang="en-US" dirty="0"/>
              <a:t> &lt;- Added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FE+HybD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Should tell us about benefits from FE plan vs benefits from </a:t>
            </a:r>
            <a:r>
              <a:rPr lang="en-US" dirty="0" err="1"/>
              <a:t>Hyb</a:t>
            </a:r>
            <a:r>
              <a:rPr lang="en-US" dirty="0"/>
              <a:t> </a:t>
            </a:r>
            <a:r>
              <a:rPr lang="en-US" dirty="0" err="1"/>
              <a:t>Dist</a:t>
            </a:r>
            <a:r>
              <a:rPr lang="en-US" dirty="0"/>
              <a:t> solver</a:t>
            </a:r>
          </a:p>
        </p:txBody>
      </p:sp>
    </p:spTree>
    <p:extLst>
      <p:ext uri="{BB962C8B-B14F-4D97-AF65-F5344CB8AC3E}">
        <p14:creationId xmlns:p14="http://schemas.microsoft.com/office/powerpoint/2010/main" val="3609406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3A23-BE1A-CBBE-E0F3-04526E13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Displaying Results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86E8A5-955A-2DE9-EA4C-9DE7A0B2125A}"/>
              </a:ext>
            </a:extLst>
          </p:cNvPr>
          <p:cNvCxnSpPr/>
          <p:nvPr/>
        </p:nvCxnSpPr>
        <p:spPr>
          <a:xfrm>
            <a:off x="730204" y="1756437"/>
            <a:ext cx="0" cy="46904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7C0976D-BBD2-8DCF-1E39-E5FB5CF563AE}"/>
              </a:ext>
            </a:extLst>
          </p:cNvPr>
          <p:cNvCxnSpPr>
            <a:cxnSpLocks/>
          </p:cNvCxnSpPr>
          <p:nvPr/>
        </p:nvCxnSpPr>
        <p:spPr>
          <a:xfrm>
            <a:off x="381548" y="6085036"/>
            <a:ext cx="10617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93B315C-70B1-703B-1D97-0489FEE7D5FB}"/>
              </a:ext>
            </a:extLst>
          </p:cNvPr>
          <p:cNvSpPr/>
          <p:nvPr/>
        </p:nvSpPr>
        <p:spPr>
          <a:xfrm>
            <a:off x="1092017" y="3429000"/>
            <a:ext cx="401268" cy="265603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BF1CEA-4972-095B-DAE2-9F79C186588C}"/>
              </a:ext>
            </a:extLst>
          </p:cNvPr>
          <p:cNvSpPr/>
          <p:nvPr/>
        </p:nvSpPr>
        <p:spPr>
          <a:xfrm>
            <a:off x="1195899" y="3177378"/>
            <a:ext cx="193503" cy="2907658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B18652-B781-657C-70FB-DDBDA28DACB8}"/>
              </a:ext>
            </a:extLst>
          </p:cNvPr>
          <p:cNvSpPr/>
          <p:nvPr/>
        </p:nvSpPr>
        <p:spPr>
          <a:xfrm>
            <a:off x="1493285" y="3811592"/>
            <a:ext cx="401268" cy="2273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F60B68-7481-2097-8211-010ECC0DBCC6}"/>
              </a:ext>
            </a:extLst>
          </p:cNvPr>
          <p:cNvSpPr/>
          <p:nvPr/>
        </p:nvSpPr>
        <p:spPr>
          <a:xfrm>
            <a:off x="1597167" y="3710228"/>
            <a:ext cx="172427" cy="23748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00DE84-8345-AA32-85EE-B71B0B7E064C}"/>
              </a:ext>
            </a:extLst>
          </p:cNvPr>
          <p:cNvSpPr/>
          <p:nvPr/>
        </p:nvSpPr>
        <p:spPr>
          <a:xfrm>
            <a:off x="1894553" y="3710227"/>
            <a:ext cx="401268" cy="237480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F263FA-78A2-EBD8-A33C-3CBF2860E1F6}"/>
              </a:ext>
            </a:extLst>
          </p:cNvPr>
          <p:cNvSpPr/>
          <p:nvPr/>
        </p:nvSpPr>
        <p:spPr>
          <a:xfrm>
            <a:off x="1998435" y="3623385"/>
            <a:ext cx="172427" cy="246165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343B18-D65C-B55E-E993-AD60D9DE7787}"/>
              </a:ext>
            </a:extLst>
          </p:cNvPr>
          <p:cNvSpPr/>
          <p:nvPr/>
        </p:nvSpPr>
        <p:spPr>
          <a:xfrm>
            <a:off x="2299669" y="3623384"/>
            <a:ext cx="401268" cy="246165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6ECFAA-079B-52A9-8CD1-0328F0885EF9}"/>
              </a:ext>
            </a:extLst>
          </p:cNvPr>
          <p:cNvSpPr/>
          <p:nvPr/>
        </p:nvSpPr>
        <p:spPr>
          <a:xfrm>
            <a:off x="2403551" y="3428999"/>
            <a:ext cx="168579" cy="265603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EB9FE5-3B5C-A7A7-E6C4-6CA591A35541}"/>
              </a:ext>
            </a:extLst>
          </p:cNvPr>
          <p:cNvSpPr/>
          <p:nvPr/>
        </p:nvSpPr>
        <p:spPr>
          <a:xfrm>
            <a:off x="2704785" y="3710226"/>
            <a:ext cx="401268" cy="2374809"/>
          </a:xfrm>
          <a:prstGeom prst="rect">
            <a:avLst/>
          </a:prstGeom>
          <a:solidFill>
            <a:srgbClr val="EAE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A63AEE7-07BA-6480-3BC6-A06F42A73D9F}"/>
              </a:ext>
            </a:extLst>
          </p:cNvPr>
          <p:cNvSpPr/>
          <p:nvPr/>
        </p:nvSpPr>
        <p:spPr>
          <a:xfrm>
            <a:off x="2808667" y="3623384"/>
            <a:ext cx="168579" cy="2461651"/>
          </a:xfrm>
          <a:prstGeom prst="rect">
            <a:avLst/>
          </a:prstGeom>
          <a:solidFill>
            <a:srgbClr val="C0C4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F97DD2-4282-4548-C704-CF2FE084AFF1}"/>
              </a:ext>
            </a:extLst>
          </p:cNvPr>
          <p:cNvSpPr/>
          <p:nvPr/>
        </p:nvSpPr>
        <p:spPr>
          <a:xfrm>
            <a:off x="3794992" y="4541844"/>
            <a:ext cx="401268" cy="154319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1D17073-6923-393C-6911-FFFADBD5EA06}"/>
              </a:ext>
            </a:extLst>
          </p:cNvPr>
          <p:cNvSpPr/>
          <p:nvPr/>
        </p:nvSpPr>
        <p:spPr>
          <a:xfrm>
            <a:off x="3898874" y="3572049"/>
            <a:ext cx="193503" cy="25129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0540CD-802A-2530-4A42-C8EC31B8A4DB}"/>
              </a:ext>
            </a:extLst>
          </p:cNvPr>
          <p:cNvSpPr/>
          <p:nvPr/>
        </p:nvSpPr>
        <p:spPr>
          <a:xfrm>
            <a:off x="4196260" y="4262326"/>
            <a:ext cx="401268" cy="182271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46E178D-CCEF-C33F-560C-25C96FEE0C0C}"/>
              </a:ext>
            </a:extLst>
          </p:cNvPr>
          <p:cNvSpPr/>
          <p:nvPr/>
        </p:nvSpPr>
        <p:spPr>
          <a:xfrm>
            <a:off x="4300142" y="4032572"/>
            <a:ext cx="172427" cy="205246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75861D-A4F3-C1CE-DE28-DD80338EB110}"/>
              </a:ext>
            </a:extLst>
          </p:cNvPr>
          <p:cNvSpPr/>
          <p:nvPr/>
        </p:nvSpPr>
        <p:spPr>
          <a:xfrm>
            <a:off x="4597528" y="4032572"/>
            <a:ext cx="401268" cy="20524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2F9820-31FD-47E6-BCC8-53C3D8BCAE54}"/>
              </a:ext>
            </a:extLst>
          </p:cNvPr>
          <p:cNvSpPr/>
          <p:nvPr/>
        </p:nvSpPr>
        <p:spPr>
          <a:xfrm>
            <a:off x="4701410" y="3957517"/>
            <a:ext cx="172427" cy="21275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4C1EC3-D106-EC27-8F07-8E46F646C4AE}"/>
              </a:ext>
            </a:extLst>
          </p:cNvPr>
          <p:cNvSpPr/>
          <p:nvPr/>
        </p:nvSpPr>
        <p:spPr>
          <a:xfrm>
            <a:off x="5002644" y="3957516"/>
            <a:ext cx="401268" cy="21275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9BF9491-C049-F92E-DD11-D7F93590575B}"/>
              </a:ext>
            </a:extLst>
          </p:cNvPr>
          <p:cNvSpPr/>
          <p:nvPr/>
        </p:nvSpPr>
        <p:spPr>
          <a:xfrm>
            <a:off x="5106526" y="3789517"/>
            <a:ext cx="168579" cy="2295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A1FE04-0435-1CFB-C7DA-DB0A32C61936}"/>
              </a:ext>
            </a:extLst>
          </p:cNvPr>
          <p:cNvSpPr/>
          <p:nvPr/>
        </p:nvSpPr>
        <p:spPr>
          <a:xfrm>
            <a:off x="5407760" y="4338910"/>
            <a:ext cx="401268" cy="1746125"/>
          </a:xfrm>
          <a:prstGeom prst="rect">
            <a:avLst/>
          </a:prstGeom>
          <a:solidFill>
            <a:srgbClr val="EAE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D6C26F-7964-195F-5988-930F93C0CD3A}"/>
              </a:ext>
            </a:extLst>
          </p:cNvPr>
          <p:cNvSpPr/>
          <p:nvPr/>
        </p:nvSpPr>
        <p:spPr>
          <a:xfrm>
            <a:off x="5511642" y="3957516"/>
            <a:ext cx="168579" cy="2127519"/>
          </a:xfrm>
          <a:prstGeom prst="rect">
            <a:avLst/>
          </a:prstGeom>
          <a:solidFill>
            <a:srgbClr val="C0C4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219F3E3-549D-D229-31C1-8059D0674432}"/>
              </a:ext>
            </a:extLst>
          </p:cNvPr>
          <p:cNvSpPr/>
          <p:nvPr/>
        </p:nvSpPr>
        <p:spPr>
          <a:xfrm>
            <a:off x="6418061" y="4602498"/>
            <a:ext cx="401268" cy="148253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C2CFFC-D455-173F-F773-9601D0569F6A}"/>
              </a:ext>
            </a:extLst>
          </p:cNvPr>
          <p:cNvSpPr/>
          <p:nvPr/>
        </p:nvSpPr>
        <p:spPr>
          <a:xfrm>
            <a:off x="6521943" y="4462048"/>
            <a:ext cx="193503" cy="162298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4F8EDD-6993-3CDE-A878-36299B358AF7}"/>
              </a:ext>
            </a:extLst>
          </p:cNvPr>
          <p:cNvSpPr/>
          <p:nvPr/>
        </p:nvSpPr>
        <p:spPr>
          <a:xfrm>
            <a:off x="6819329" y="4816052"/>
            <a:ext cx="401268" cy="126898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97F3F44-8C85-B2D3-188A-FF3A679FB6DF}"/>
              </a:ext>
            </a:extLst>
          </p:cNvPr>
          <p:cNvSpPr/>
          <p:nvPr/>
        </p:nvSpPr>
        <p:spPr>
          <a:xfrm>
            <a:off x="6923211" y="4759474"/>
            <a:ext cx="172427" cy="132556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E75D6AB-42EB-453B-38EB-13EE939C44B0}"/>
              </a:ext>
            </a:extLst>
          </p:cNvPr>
          <p:cNvSpPr/>
          <p:nvPr/>
        </p:nvSpPr>
        <p:spPr>
          <a:xfrm>
            <a:off x="7220597" y="4759473"/>
            <a:ext cx="401268" cy="132556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DA91AA5-0720-5CA7-3614-B6E7099C9262}"/>
              </a:ext>
            </a:extLst>
          </p:cNvPr>
          <p:cNvSpPr/>
          <p:nvPr/>
        </p:nvSpPr>
        <p:spPr>
          <a:xfrm>
            <a:off x="7324479" y="4407541"/>
            <a:ext cx="172427" cy="167749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1DDF772-F18A-CD62-CD58-0EE6715E0159}"/>
              </a:ext>
            </a:extLst>
          </p:cNvPr>
          <p:cNvSpPr/>
          <p:nvPr/>
        </p:nvSpPr>
        <p:spPr>
          <a:xfrm>
            <a:off x="7625713" y="4407540"/>
            <a:ext cx="401268" cy="16774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68CBBC6-C2CB-77C3-FD1F-4EC6CA18C33E}"/>
              </a:ext>
            </a:extLst>
          </p:cNvPr>
          <p:cNvSpPr/>
          <p:nvPr/>
        </p:nvSpPr>
        <p:spPr>
          <a:xfrm>
            <a:off x="7729595" y="4275075"/>
            <a:ext cx="168579" cy="180995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2BA0094-E658-F986-7CDF-855A40D02B5E}"/>
              </a:ext>
            </a:extLst>
          </p:cNvPr>
          <p:cNvSpPr/>
          <p:nvPr/>
        </p:nvSpPr>
        <p:spPr>
          <a:xfrm>
            <a:off x="8030829" y="4466718"/>
            <a:ext cx="401268" cy="1618317"/>
          </a:xfrm>
          <a:prstGeom prst="rect">
            <a:avLst/>
          </a:prstGeom>
          <a:solidFill>
            <a:srgbClr val="EAE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18F7436-2370-05B8-E1F9-14F43146DE33}"/>
              </a:ext>
            </a:extLst>
          </p:cNvPr>
          <p:cNvSpPr/>
          <p:nvPr/>
        </p:nvSpPr>
        <p:spPr>
          <a:xfrm>
            <a:off x="8134711" y="4065497"/>
            <a:ext cx="168579" cy="2019539"/>
          </a:xfrm>
          <a:prstGeom prst="rect">
            <a:avLst/>
          </a:prstGeom>
          <a:solidFill>
            <a:srgbClr val="C0C4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0866CEE-8402-42FE-EC0A-41AB58041D3F}"/>
              </a:ext>
            </a:extLst>
          </p:cNvPr>
          <p:cNvSpPr txBox="1"/>
          <p:nvPr/>
        </p:nvSpPr>
        <p:spPr>
          <a:xfrm>
            <a:off x="1389402" y="6216604"/>
            <a:ext cx="141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Baseline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0F9D6B4-CA2F-9C60-95FD-406B8FFCC6FE}"/>
              </a:ext>
            </a:extLst>
          </p:cNvPr>
          <p:cNvSpPr txBox="1"/>
          <p:nvPr/>
        </p:nvSpPr>
        <p:spPr>
          <a:xfrm>
            <a:off x="4140982" y="6216604"/>
            <a:ext cx="141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2.5% Fail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EE2938A-C520-46E1-AF44-B638FED3434F}"/>
              </a:ext>
            </a:extLst>
          </p:cNvPr>
          <p:cNvSpPr txBox="1"/>
          <p:nvPr/>
        </p:nvSpPr>
        <p:spPr>
          <a:xfrm>
            <a:off x="6701060" y="6252300"/>
            <a:ext cx="1419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5% Fail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BB7186A-24EA-52C5-85EA-51765DEE4F91}"/>
              </a:ext>
            </a:extLst>
          </p:cNvPr>
          <p:cNvSpPr txBox="1"/>
          <p:nvPr/>
        </p:nvSpPr>
        <p:spPr>
          <a:xfrm rot="16200000">
            <a:off x="-629107" y="3188063"/>
            <a:ext cx="2272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% Total Reward</a:t>
            </a:r>
          </a:p>
        </p:txBody>
      </p:sp>
    </p:spTree>
    <p:extLst>
      <p:ext uri="{BB962C8B-B14F-4D97-AF65-F5344CB8AC3E}">
        <p14:creationId xmlns:p14="http://schemas.microsoft.com/office/powerpoint/2010/main" val="319891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131</Words>
  <Application>Microsoft Office PowerPoint</Application>
  <PresentationFormat>Widescreen</PresentationFormat>
  <Paragraphs>62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Algo. Variations</vt:lpstr>
      <vt:lpstr>Displaying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Butler, Nathan</dc:creator>
  <cp:lastModifiedBy>Butler, Nathan</cp:lastModifiedBy>
  <cp:revision>7</cp:revision>
  <dcterms:created xsi:type="dcterms:W3CDTF">2024-09-10T19:47:29Z</dcterms:created>
  <dcterms:modified xsi:type="dcterms:W3CDTF">2024-09-12T03:25:52Z</dcterms:modified>
</cp:coreProperties>
</file>