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4"/>
  </p:notesMasterIdLst>
  <p:handoutMasterIdLst>
    <p:handoutMasterId r:id="rId15"/>
  </p:handoutMasterIdLst>
  <p:sldIdLst>
    <p:sldId id="2404" r:id="rId2"/>
    <p:sldId id="2428" r:id="rId3"/>
    <p:sldId id="2453" r:id="rId4"/>
    <p:sldId id="2490" r:id="rId5"/>
    <p:sldId id="2482" r:id="rId6"/>
    <p:sldId id="2483" r:id="rId7"/>
    <p:sldId id="2489" r:id="rId8"/>
    <p:sldId id="2485" r:id="rId9"/>
    <p:sldId id="2484" r:id="rId10"/>
    <p:sldId id="2487" r:id="rId11"/>
    <p:sldId id="2488" r:id="rId12"/>
    <p:sldId id="2470" r:id="rId13"/>
  </p:sldIdLst>
  <p:sldSz cx="9144000" cy="6858000" type="screen4x3"/>
  <p:notesSz cx="6797675" cy="9926638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958"/>
    <a:srgbClr val="0000FF"/>
    <a:srgbClr val="FFCF9F"/>
    <a:srgbClr val="00FF00"/>
    <a:srgbClr val="9BBB59"/>
    <a:srgbClr val="76B531"/>
    <a:srgbClr val="95CFD3"/>
    <a:srgbClr val="007434"/>
    <a:srgbClr val="E5E5F7"/>
    <a:srgbClr val="65B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505" autoAdjust="0"/>
    <p:restoredTop sz="99219" autoAdjust="0"/>
  </p:normalViewPr>
  <p:slideViewPr>
    <p:cSldViewPr>
      <p:cViewPr>
        <p:scale>
          <a:sx n="100" d="100"/>
          <a:sy n="100" d="100"/>
        </p:scale>
        <p:origin x="-9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>
      <p:cViewPr varScale="1">
        <p:scale>
          <a:sx n="38" d="100"/>
          <a:sy n="38" d="100"/>
        </p:scale>
        <p:origin x="-2410" y="-6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333"/>
          </a:xfrm>
          <a:prstGeom prst="rect">
            <a:avLst/>
          </a:prstGeom>
        </p:spPr>
        <p:txBody>
          <a:bodyPr vert="horz" lIns="91421" tIns="45710" rIns="91421" bIns="457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3"/>
          </a:xfrm>
          <a:prstGeom prst="rect">
            <a:avLst/>
          </a:prstGeom>
        </p:spPr>
        <p:txBody>
          <a:bodyPr vert="horz" lIns="91421" tIns="45710" rIns="91421" bIns="45710" rtlCol="0"/>
          <a:lstStyle>
            <a:lvl1pPr algn="r">
              <a:defRPr sz="1200"/>
            </a:lvl1pPr>
          </a:lstStyle>
          <a:p>
            <a:fld id="{5C74A6E6-4874-4E33-A8BD-CB95F8078787}" type="datetimeFigureOut">
              <a:rPr lang="en-US" smtClean="0"/>
              <a:pPr/>
              <a:t>09-Mar-16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711"/>
            <a:ext cx="2946400" cy="496333"/>
          </a:xfrm>
          <a:prstGeom prst="rect">
            <a:avLst/>
          </a:prstGeom>
        </p:spPr>
        <p:txBody>
          <a:bodyPr vert="horz" lIns="91421" tIns="45710" rIns="91421" bIns="457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3"/>
          </a:xfrm>
          <a:prstGeom prst="rect">
            <a:avLst/>
          </a:prstGeom>
        </p:spPr>
        <p:txBody>
          <a:bodyPr vert="horz" lIns="91421" tIns="45710" rIns="91421" bIns="45710" rtlCol="0" anchor="b"/>
          <a:lstStyle>
            <a:lvl1pPr algn="r">
              <a:defRPr sz="1200"/>
            </a:lvl1pPr>
          </a:lstStyle>
          <a:p>
            <a:fld id="{FFF9F5B7-29C8-4066-84E6-25E8A69375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6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400" cy="496333"/>
          </a:xfrm>
          <a:prstGeom prst="rect">
            <a:avLst/>
          </a:prstGeom>
        </p:spPr>
        <p:txBody>
          <a:bodyPr vert="horz" lIns="91421" tIns="45710" rIns="91421" bIns="4571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333"/>
          </a:xfrm>
          <a:prstGeom prst="rect">
            <a:avLst/>
          </a:prstGeom>
        </p:spPr>
        <p:txBody>
          <a:bodyPr vert="horz" lIns="91421" tIns="45710" rIns="91421" bIns="45710" rtlCol="0"/>
          <a:lstStyle>
            <a:lvl1pPr algn="r">
              <a:defRPr sz="1200"/>
            </a:lvl1pPr>
          </a:lstStyle>
          <a:p>
            <a:pPr>
              <a:defRPr/>
            </a:pPr>
            <a:fld id="{8DE7AF73-114C-40CE-AB46-DB48EECB4E38}" type="datetimeFigureOut">
              <a:rPr lang="en-US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0" rIns="91421" bIns="4571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15953"/>
            <a:ext cx="5438775" cy="4466987"/>
          </a:xfrm>
          <a:prstGeom prst="rect">
            <a:avLst/>
          </a:prstGeom>
        </p:spPr>
        <p:txBody>
          <a:bodyPr vert="horz" lIns="91421" tIns="45710" rIns="91421" bIns="4571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711"/>
            <a:ext cx="2946400" cy="496333"/>
          </a:xfrm>
          <a:prstGeom prst="rect">
            <a:avLst/>
          </a:prstGeom>
        </p:spPr>
        <p:txBody>
          <a:bodyPr vert="horz" lIns="91421" tIns="45710" rIns="91421" bIns="4571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711"/>
            <a:ext cx="2946400" cy="496333"/>
          </a:xfrm>
          <a:prstGeom prst="rect">
            <a:avLst/>
          </a:prstGeom>
        </p:spPr>
        <p:txBody>
          <a:bodyPr vert="horz" lIns="91421" tIns="45710" rIns="91421" bIns="45710" rtlCol="0" anchor="b"/>
          <a:lstStyle>
            <a:lvl1pPr algn="r">
              <a:defRPr sz="1200"/>
            </a:lvl1pPr>
          </a:lstStyle>
          <a:p>
            <a:pPr>
              <a:defRPr/>
            </a:pPr>
            <a:fld id="{DEE94BE4-9D43-43D4-B20C-3587E012D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36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>
              <a:cs typeface="Cordia New" pitchFamily="34" charset="-34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1pPr>
            <a:lvl2pPr marL="742795" indent="-285690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2pPr>
            <a:lvl3pPr marL="1142761" indent="-22855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3pPr>
            <a:lvl4pPr marL="1599865" indent="-22855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4pPr>
            <a:lvl5pPr marL="2056970" indent="-228552" eaLnBrk="0" hangingPunct="0"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5pPr>
            <a:lvl6pPr marL="2514075" indent="-228552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6pPr>
            <a:lvl7pPr marL="2971179" indent="-228552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7pPr>
            <a:lvl8pPr marL="3428283" indent="-228552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8pPr>
            <a:lvl9pPr marL="3885388" indent="-228552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ngsana New" pitchFamily="18" charset="-34"/>
              </a:defRPr>
            </a:lvl9pPr>
          </a:lstStyle>
          <a:p>
            <a:pPr eaLnBrk="1" hangingPunct="1"/>
            <a:fld id="{3AC06DE8-3D7C-4EA8-8A5C-2253D772BBB9}" type="slidenum">
              <a:rPr lang="en-US" sz="1200">
                <a:solidFill>
                  <a:prstClr val="black"/>
                </a:solidFill>
              </a:rPr>
              <a:pPr eaLnBrk="1" hangingPunct="1"/>
              <a:t>1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94BE4-9D43-43D4-B20C-3587E012DA5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94BE4-9D43-43D4-B20C-3587E012DA5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94BE4-9D43-43D4-B20C-3587E012DA5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94BE4-9D43-43D4-B20C-3587E012DA5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94BE4-9D43-43D4-B20C-3587E012DA5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94BE4-9D43-43D4-B20C-3587E012DA5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94BE4-9D43-43D4-B20C-3587E012DA5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3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94BE4-9D43-43D4-B20C-3587E012DA5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3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94BE4-9D43-43D4-B20C-3587E012DA5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2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6B3B6FF-8A15-4159-A6D2-DB4BDFDCD4B9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A4E80A9-C380-43D2-A886-F07B4E7F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637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61452A9-32B2-45BE-B448-F9F3FF8E695F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B65160F-7492-44C4-B0D0-5A4462C6AF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1" y="26416"/>
            <a:ext cx="1144533" cy="4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44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40"/>
            <a:ext cx="8229600" cy="1143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46373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99166B0-867D-41BC-8843-D001CC49AE36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D80A56D-AFDD-450E-A00F-F5EE83304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36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4B6CB30-53FB-4252-9AAD-6CCC44FA2526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1921C70-965E-48B4-9980-26B1F61DA5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9" y="-191387"/>
            <a:ext cx="1189172" cy="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53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6085874-EE6A-4AE6-A8DD-DAFE393010B7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687DBC7-E38C-4B07-87A3-BA521606B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4F687FE-949B-42C8-8EBE-CE310019318D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9128A90-CE38-4537-84EA-A5F82EC8FC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2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417109A-5A2D-434B-B5F9-CDC0C833507C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5A0E9DD-E4AC-4D2E-A291-82E872FB7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02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1503EBE-131C-4E17-9777-3B760115BF08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696936E-6F1A-4F5F-B894-75EA8D348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9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F1B3028-87B9-4AF6-B332-CF31D9A690DC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AA28143-5CE1-4050-9023-3741CC170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05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E469525-FA34-4565-9B8C-C97512583A2B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F0610F9-39D3-46A5-AE9D-13F062D178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1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922F791-6F27-46A9-BB39-C49934B2063A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62BA8FA-0139-48A9-830C-2A53013FA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00DA9FC-DF32-49B7-8A3A-392E16065B92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0FC88CDE-E926-4C5C-A751-BD7DD0698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0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ontent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8"/>
          <a:stretch>
            <a:fillRect/>
          </a:stretch>
        </p:blipFill>
        <p:spPr bwMode="auto">
          <a:xfrm>
            <a:off x="-4763" y="260350"/>
            <a:ext cx="9144001" cy="659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323850" y="836613"/>
            <a:ext cx="8496300" cy="0"/>
          </a:xfrm>
          <a:prstGeom prst="line">
            <a:avLst/>
          </a:prstGeom>
          <a:ln w="28575">
            <a:solidFill>
              <a:srgbClr val="4C3E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23528" y="116632"/>
            <a:ext cx="8602985" cy="792087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th-TH" sz="3200" b="1" kern="1200" baseline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4"/>
          </p:nvPr>
        </p:nvSpPr>
        <p:spPr>
          <a:xfrm>
            <a:off x="468313" y="981075"/>
            <a:ext cx="8207375" cy="5005388"/>
          </a:xfrm>
        </p:spPr>
        <p:txBody>
          <a:bodyPr/>
          <a:lstStyle>
            <a:lvl1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289C5C-EB5D-4FC8-B140-122817973F30}" type="datetime1">
              <a:rPr lang="en-US" smtClean="0"/>
              <a:pPr>
                <a:defRPr/>
              </a:pPr>
              <a:t>09-Mar-16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2A1FE-E2E7-47C9-BDF8-74416347251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  <p:pic>
        <p:nvPicPr>
          <p:cNvPr id="10" name="Picture 2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697" y="73233"/>
            <a:ext cx="1298864" cy="44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09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4763"/>
            <a:ext cx="91313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4DE2FD7-634D-4345-AE21-AEB17A3097AE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CF12480-4DFE-4BF9-897C-EC95FD0D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0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3F19921A-BB16-43BA-8A29-AA6ACF7DD79B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0C607634-F933-4AEC-A941-F01FFCC5E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5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6350"/>
            <a:ext cx="9128125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048F9CF-87A5-4573-B31F-1C91238920ED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92C3A9E-2198-4117-93AB-7F43E4BB6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8" y="96817"/>
            <a:ext cx="1188720" cy="4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67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46373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373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7CCC6564-0A11-4256-99E6-2A5C73AF8F92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16562EC-9ED7-4FB1-BC3D-2A5BB1EA3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46373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373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62E8778-3664-4C4C-8A5E-6E0AB984EA8D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3F0862-74DA-4658-9DE5-1BBB4E5F9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1588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46373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6373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65C87A79-4F66-4874-B600-1CBE487F23FC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BCCAB53-303A-4349-A642-87E8147A2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7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637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3F6336F-E04F-42E1-9C38-0B37A83E0DEA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09B42F8-C01D-4440-BD8A-C858549809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1" y="26416"/>
            <a:ext cx="1184492" cy="45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9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12A16701-37B8-4C35-8A79-210907DEFE5B}" type="datetime1">
              <a:rPr lang="en-US" smtClean="0"/>
              <a:pPr>
                <a:defRPr/>
              </a:pPr>
              <a:t>09-Mar-16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0771F1C7-99BC-47AF-A0E8-87FE47DAF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1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  <p:sldLayoutId id="2147483811" r:id="rId18"/>
    <p:sldLayoutId id="2147483812" r:id="rId19"/>
    <p:sldLayoutId id="214748368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323528" y="1412776"/>
            <a:ext cx="84969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ACC SMM Project</a:t>
            </a:r>
            <a:endParaRPr lang="en-US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36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Web Chat Integration with Ask </a:t>
            </a:r>
            <a:r>
              <a:rPr lang="en-US" sz="36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Aunjai</a:t>
            </a:r>
            <a:endParaRPr lang="en-US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437" y="4621977"/>
            <a:ext cx="1914376" cy="19143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39132" y="4005064"/>
            <a:ext cx="1045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09 </a:t>
            </a: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 2016</a:t>
            </a:r>
          </a:p>
          <a:p>
            <a:pPr algn="ctr">
              <a:defRPr/>
            </a:pP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 </a:t>
            </a:r>
            <a:r>
              <a:rPr lang="en-US" sz="1200" dirty="0" smtClean="0">
                <a:solidFill>
                  <a:prstClr val="white">
                    <a:lumMod val="5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2400" dirty="0">
              <a:solidFill>
                <a:prstClr val="white">
                  <a:lumMod val="5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C3A9E-2198-4117-93AB-7F43E4BB649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729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3528" y="53752"/>
            <a:ext cx="8363272" cy="1143000"/>
          </a:xfrm>
        </p:spPr>
        <p:txBody>
          <a:bodyPr anchor="ctr"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Development Plan </a:t>
            </a:r>
            <a:br>
              <a:rPr lang="en-US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for Ask </a:t>
            </a:r>
            <a:r>
              <a:rPr lang="en-US" b="1" spc="50" dirty="0" err="1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Aunjai</a:t>
            </a:r>
            <a:endParaRPr lang="en-US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184186"/>
              </p:ext>
            </p:extLst>
          </p:nvPr>
        </p:nvGraphicFramePr>
        <p:xfrm>
          <a:off x="251520" y="1700808"/>
          <a:ext cx="8712968" cy="511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/>
                <a:gridCol w="1656184"/>
                <a:gridCol w="1728192"/>
              </a:tblGrid>
              <a:tr h="509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342900" lvl="0" indent="-342900" algn="l">
                        <a:buFont typeface="+mj-lt"/>
                        <a:buAutoNum type="arabicPeriod"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chat connection (bypass submit form)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 02, Mar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Develop </a:t>
                      </a:r>
                      <a:r>
                        <a:rPr lang="en-US" sz="20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Aunjai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Chat Features</a:t>
                      </a:r>
                    </a:p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exclude receiving text/</a:t>
                      </a:r>
                      <a:r>
                        <a:rPr lang="en-US" sz="1800" b="1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en-US" sz="18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from </a:t>
                      </a:r>
                      <a:r>
                        <a:rPr lang="en-US" sz="1800" b="1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Aunjai</a:t>
                      </a:r>
                      <a:r>
                        <a:rPr lang="en-US" sz="18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 07, Mar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Change </a:t>
                      </a:r>
                      <a:r>
                        <a:rPr lang="en-US" sz="20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Aunjai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Chat UI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 07, Mar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Chat Configuration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Page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 04, Mar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VDO Adv. Screen &amp; Configure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 07, Mar</a:t>
                      </a: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</a:t>
                      </a: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Redirect to Because We Care</a:t>
                      </a:r>
                      <a:endParaRPr lang="en-US" sz="20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</a:t>
                      </a:r>
                      <a:r>
                        <a:rPr lang="en-US" sz="20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Aunjai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Chat Features</a:t>
                      </a:r>
                    </a:p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18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receiving text/</a:t>
                      </a:r>
                      <a:r>
                        <a:rPr lang="en-US" sz="1800" b="1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url</a:t>
                      </a:r>
                      <a:r>
                        <a:rPr lang="en-US" sz="18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from </a:t>
                      </a:r>
                      <a:r>
                        <a:rPr lang="en-US" sz="1800" b="1" baseline="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Aunjai</a:t>
                      </a:r>
                      <a:r>
                        <a:rPr lang="en-US" sz="18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 API</a:t>
                      </a:r>
                      <a:endParaRPr lang="en-US" sz="1800" b="1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2000" i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177588"/>
            <a:ext cx="3336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Task</a:t>
            </a:r>
          </a:p>
        </p:txBody>
      </p:sp>
    </p:spTree>
    <p:extLst>
      <p:ext uri="{BB962C8B-B14F-4D97-AF65-F5344CB8AC3E}">
        <p14:creationId xmlns:p14="http://schemas.microsoft.com/office/powerpoint/2010/main" val="8974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Development Plan (cont.)</a:t>
            </a:r>
            <a:endParaRPr lang="en-US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035434"/>
              </p:ext>
            </p:extLst>
          </p:nvPr>
        </p:nvGraphicFramePr>
        <p:xfrm>
          <a:off x="467544" y="1556792"/>
          <a:ext cx="82809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/>
                <a:gridCol w="1746194"/>
                <a:gridCol w="207023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 Test – connect with </a:t>
                      </a:r>
                      <a:r>
                        <a:rPr lang="en-US" sz="20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Aunjai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08/03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 Test – </a:t>
                      </a:r>
                      <a:r>
                        <a:rPr lang="en-US" sz="2000" b="1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Aunjai</a:t>
                      </a: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script API*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08/03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End-to-End Test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UAT Test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640080">
                <a:tc>
                  <a:txBody>
                    <a:bodyPr/>
                    <a:lstStyle/>
                    <a:p>
                      <a:pPr marL="0" lvl="0" indent="0" algn="l">
                        <a:buFont typeface="+mj-lt"/>
                        <a:buNone/>
                      </a:pPr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Production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5645596"/>
            <a:ext cx="7833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* : required new web service </a:t>
            </a:r>
            <a:r>
              <a:rPr lang="en-US" sz="2000" i="1" dirty="0" err="1" smtClean="0"/>
              <a:t>api</a:t>
            </a:r>
            <a:r>
              <a:rPr lang="en-US" sz="2000" i="1" dirty="0" smtClean="0"/>
              <a:t> from Ask </a:t>
            </a:r>
            <a:r>
              <a:rPr lang="en-US" sz="2000" i="1" dirty="0" err="1" smtClean="0"/>
              <a:t>Aunjai</a:t>
            </a:r>
            <a:r>
              <a:rPr lang="en-US" sz="2000" i="1" dirty="0" smtClean="0"/>
              <a:t>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2517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65160F-7492-44C4-B0D0-5A4462C6AFA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39552" y="1412777"/>
            <a:ext cx="8147248" cy="345638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on Ask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Aunjai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 on Ask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Aunjai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 Screen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C3A9E-2198-4117-93AB-7F43E4BB649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998984"/>
          </a:xfrm>
        </p:spPr>
        <p:txBody>
          <a:bodyPr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 Flow</a:t>
            </a:r>
            <a:endParaRPr lang="en-US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58225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07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 Screen</a:t>
            </a:r>
            <a:endParaRPr lang="en-US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Content Placeholder 9"/>
          <p:cNvSpPr txBox="1">
            <a:spLocks/>
          </p:cNvSpPr>
          <p:nvPr/>
        </p:nvSpPr>
        <p:spPr bwMode="auto">
          <a:xfrm>
            <a:off x="539552" y="1556792"/>
            <a:ext cx="814724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Requirement to integrated with SMM Chat:</a:t>
            </a:r>
          </a:p>
          <a:p>
            <a:pPr>
              <a:buFontTx/>
              <a:buChar char="-"/>
            </a:pPr>
            <a:r>
              <a:rPr lang="en-US" sz="2800" dirty="0" smtClean="0"/>
              <a:t>Request from Ask </a:t>
            </a:r>
            <a:r>
              <a:rPr lang="en-US" sz="2800" dirty="0" err="1" smtClean="0"/>
              <a:t>Aunjai</a:t>
            </a:r>
            <a:r>
              <a:rPr lang="en-US" sz="2800" dirty="0" smtClean="0"/>
              <a:t> program go straight to Chat page (Don’t show submit form)</a:t>
            </a:r>
          </a:p>
          <a:p>
            <a:pPr>
              <a:buFontTx/>
              <a:buChar char="-"/>
            </a:pPr>
            <a:r>
              <a:rPr lang="en-US" sz="2800" dirty="0" smtClean="0"/>
              <a:t>Show Chat in </a:t>
            </a:r>
            <a:r>
              <a:rPr lang="en-US" sz="2800" dirty="0" err="1" smtClean="0"/>
              <a:t>iFrame</a:t>
            </a:r>
            <a:r>
              <a:rPr lang="en-US" sz="2800" dirty="0" smtClean="0"/>
              <a:t> on </a:t>
            </a:r>
            <a:r>
              <a:rPr lang="en-US" sz="2800" dirty="0" err="1" smtClean="0"/>
              <a:t>Aunjai</a:t>
            </a:r>
            <a:r>
              <a:rPr lang="en-US" sz="2800" dirty="0" smtClean="0"/>
              <a:t> screen</a:t>
            </a:r>
          </a:p>
          <a:p>
            <a:pPr>
              <a:buFontTx/>
              <a:buChar char="-"/>
            </a:pPr>
            <a:r>
              <a:rPr lang="en-US" sz="2800" dirty="0" smtClean="0"/>
              <a:t>Show VDO adv. while waiting for agent</a:t>
            </a:r>
          </a:p>
          <a:p>
            <a:pPr>
              <a:buFontTx/>
              <a:buChar char="-"/>
            </a:pPr>
            <a:r>
              <a:rPr lang="en-US" sz="2800" dirty="0" smtClean="0"/>
              <a:t>Chat UI as corporate chat style</a:t>
            </a:r>
          </a:p>
          <a:p>
            <a:pPr>
              <a:buFontTx/>
              <a:buChar char="-"/>
            </a:pPr>
            <a:r>
              <a:rPr lang="en-US" sz="2800" dirty="0" smtClean="0"/>
              <a:t>Separate Configuration from Residential Chat</a:t>
            </a:r>
          </a:p>
          <a:p>
            <a:pPr>
              <a:buFontTx/>
              <a:buChar char="-"/>
            </a:pPr>
            <a:r>
              <a:rPr lang="en-US" sz="2800" dirty="0" smtClean="0"/>
              <a:t>If no available agent, show </a:t>
            </a:r>
            <a:r>
              <a:rPr lang="en-US" sz="2800" dirty="0" smtClean="0"/>
              <a:t>Because We Care website</a:t>
            </a:r>
            <a:endParaRPr lang="en-US" sz="2800" dirty="0" smtClean="0"/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92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 Screen (cont.)</a:t>
            </a:r>
            <a:endParaRPr lang="en-US" b="1" spc="50" dirty="0">
              <a:ln w="11430"/>
              <a:solidFill>
                <a:srgbClr val="0070C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44824"/>
            <a:ext cx="8480916" cy="42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6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79512" y="3284984"/>
            <a:ext cx="936104" cy="72008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9992" y="3356992"/>
            <a:ext cx="936104" cy="72008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 Screen (cont.)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2847975" cy="41433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00808"/>
            <a:ext cx="28765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66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79512" y="3284984"/>
            <a:ext cx="936104" cy="72008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499992" y="3356992"/>
            <a:ext cx="936104" cy="72008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 Screen (cont.)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68574"/>
            <a:ext cx="28765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68574"/>
            <a:ext cx="28765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9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 Screen (cont.)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3808" y="1340768"/>
            <a:ext cx="3197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Agent Available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60848"/>
            <a:ext cx="28765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4211960" y="3777258"/>
            <a:ext cx="936104" cy="72008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28765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4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solidFill>
                  <a:srgbClr val="0070C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Design Screen (cont.)</a:t>
            </a:r>
          </a:p>
        </p:txBody>
      </p:sp>
      <p:pic>
        <p:nvPicPr>
          <p:cNvPr id="3074" name="Picture 2" descr="work_chat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9" y="1772816"/>
            <a:ext cx="8084958" cy="493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249596"/>
            <a:ext cx="2261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SMM - Agent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4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3">
            <a:lumMod val="40000"/>
            <a:lumOff val="60000"/>
          </a:schemeClr>
        </a:solidFill>
      </a:spPr>
      <a:bodyPr wrap="square" rtlCol="0">
        <a:spAutoFit/>
      </a:bodyPr>
      <a:lstStyle>
        <a:defPPr>
          <a:defRPr b="1" dirty="0" smtClean="0">
            <a:solidFill>
              <a:srgbClr val="00B05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47340</TotalTime>
  <Words>272</Words>
  <Application>Microsoft Office PowerPoint</Application>
  <PresentationFormat>On-screen Show (4:3)</PresentationFormat>
  <Paragraphs>78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6_Office Theme</vt:lpstr>
      <vt:lpstr>PowerPoint Presentation</vt:lpstr>
      <vt:lpstr>Agenda</vt:lpstr>
      <vt:lpstr>Design Flow</vt:lpstr>
      <vt:lpstr>Design Screen</vt:lpstr>
      <vt:lpstr>Design Screen (cont.)</vt:lpstr>
      <vt:lpstr>Design Screen (cont.)</vt:lpstr>
      <vt:lpstr>Design Screen (cont.)</vt:lpstr>
      <vt:lpstr>Design Screen (cont.)</vt:lpstr>
      <vt:lpstr>Design Screen (cont.)</vt:lpstr>
      <vt:lpstr>Development Plan  for Ask Aunjai</vt:lpstr>
      <vt:lpstr>Development Plan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tellvoice</cp:lastModifiedBy>
  <cp:revision>5205</cp:revision>
  <cp:lastPrinted>2015-08-25T02:18:06Z</cp:lastPrinted>
  <dcterms:created xsi:type="dcterms:W3CDTF">2011-09-30T04:57:51Z</dcterms:created>
  <dcterms:modified xsi:type="dcterms:W3CDTF">2016-03-09T16:48:18Z</dcterms:modified>
</cp:coreProperties>
</file>