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0" r:id="rId4"/>
    <p:sldId id="271" r:id="rId5"/>
    <p:sldId id="261" r:id="rId6"/>
    <p:sldId id="260"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583F9-5442-4B10-A22D-72F301417B7F}"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B583F9-5442-4B10-A22D-72F301417B7F}"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B583F9-5442-4B10-A22D-72F301417B7F}"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B583F9-5442-4B10-A22D-72F301417B7F}"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B583F9-5442-4B10-A22D-72F301417B7F}"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B583F9-5442-4B10-A22D-72F301417B7F}"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B583F9-5442-4B10-A22D-72F301417B7F}" type="datetimeFigureOut">
              <a:rPr lang="en-US" smtClean="0"/>
              <a:pPr/>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B583F9-5442-4B10-A22D-72F301417B7F}" type="datetimeFigureOut">
              <a:rPr lang="en-US" smtClean="0"/>
              <a:pPr/>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583F9-5442-4B10-A22D-72F301417B7F}" type="datetimeFigureOut">
              <a:rPr lang="en-US" smtClean="0"/>
              <a:pPr/>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583F9-5442-4B10-A22D-72F301417B7F}"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583F9-5442-4B10-A22D-72F301417B7F}"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37AED-1283-475B-BE29-4F87571F1C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583F9-5442-4B10-A22D-72F301417B7F}" type="datetimeFigureOut">
              <a:rPr lang="en-US" smtClean="0"/>
              <a:pPr/>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37AED-1283-475B-BE29-4F87571F1C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alesforce.com/" TargetMode="External"/><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login.salesforce.com/" TargetMode="External"/><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PROPERTY  MANAGEMENT APPLICATION USING FOR SALESFORCE</a:t>
            </a:r>
            <a:endParaRPr lang="en-US" dirty="0"/>
          </a:p>
        </p:txBody>
      </p:sp>
      <p:sp>
        <p:nvSpPr>
          <p:cNvPr id="3" name="Subtitle 2"/>
          <p:cNvSpPr>
            <a:spLocks noGrp="1"/>
          </p:cNvSpPr>
          <p:nvPr>
            <p:ph type="subTitle" idx="1"/>
          </p:nvPr>
        </p:nvSpPr>
        <p:spPr>
          <a:xfrm>
            <a:off x="1371600" y="3886200"/>
            <a:ext cx="6400800" cy="2971800"/>
          </a:xfrm>
        </p:spPr>
        <p:txBody>
          <a:bodyPr/>
          <a:lstStyle/>
          <a:p>
            <a:endParaRPr lang="en-IN" dirty="0" smtClean="0">
              <a:solidFill>
                <a:srgbClr val="7030A0"/>
              </a:solidFill>
            </a:endParaRPr>
          </a:p>
          <a:p>
            <a:endParaRPr lang="en-IN"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6715172" cy="857256"/>
          </a:xfrm>
        </p:spPr>
        <p:txBody>
          <a:bodyPr>
            <a:normAutofit/>
          </a:bodyPr>
          <a:lstStyle/>
          <a:p>
            <a:r>
              <a:rPr lang="en-IN" sz="2800" dirty="0" smtClean="0"/>
              <a:t>Profile:</a:t>
            </a:r>
            <a:endParaRPr lang="en-US" sz="2800" dirty="0"/>
          </a:p>
        </p:txBody>
      </p:sp>
      <p:pic>
        <p:nvPicPr>
          <p:cNvPr id="5" name="Picture Placeholder 4" descr="profile.jpeg"/>
          <p:cNvPicPr>
            <a:picLocks noGrp="1" noChangeAspect="1"/>
          </p:cNvPicPr>
          <p:nvPr>
            <p:ph type="pic" idx="1"/>
          </p:nvPr>
        </p:nvPicPr>
        <p:blipFill>
          <a:blip r:embed="rId2"/>
          <a:srcRect l="8252" r="8252"/>
          <a:stretch>
            <a:fillRect/>
          </a:stretch>
        </p:blipFill>
        <p:spPr>
          <a:xfrm>
            <a:off x="1357313" y="1143000"/>
            <a:ext cx="6786562" cy="4572000"/>
          </a:xfrm>
        </p:spPr>
      </p:pic>
      <p:sp>
        <p:nvSpPr>
          <p:cNvPr id="4" name="Text Placeholder 3"/>
          <p:cNvSpPr>
            <a:spLocks noGrp="1"/>
          </p:cNvSpPr>
          <p:nvPr>
            <p:ph type="body" sz="half" idx="2"/>
          </p:nvPr>
        </p:nvSpPr>
        <p:spPr>
          <a:xfrm>
            <a:off x="1214414" y="5857892"/>
            <a:ext cx="7000924" cy="857256"/>
          </a:xfrm>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6715172" cy="1000132"/>
          </a:xfrm>
        </p:spPr>
        <p:txBody>
          <a:bodyPr>
            <a:normAutofit/>
          </a:bodyPr>
          <a:lstStyle/>
          <a:p>
            <a:r>
              <a:rPr lang="en-IN" sz="2800" dirty="0" smtClean="0"/>
              <a:t>Users:</a:t>
            </a:r>
            <a:endParaRPr lang="en-US" sz="2800" dirty="0"/>
          </a:p>
        </p:txBody>
      </p:sp>
      <p:pic>
        <p:nvPicPr>
          <p:cNvPr id="5" name="Picture Placeholder 4" descr="users.jpeg"/>
          <p:cNvPicPr>
            <a:picLocks noGrp="1" noChangeAspect="1"/>
          </p:cNvPicPr>
          <p:nvPr>
            <p:ph type="pic" idx="1"/>
          </p:nvPr>
        </p:nvPicPr>
        <p:blipFill>
          <a:blip r:embed="rId2"/>
          <a:srcRect l="4714" r="4714"/>
          <a:stretch>
            <a:fillRect/>
          </a:stretch>
        </p:blipFill>
        <p:spPr>
          <a:xfrm>
            <a:off x="1000125" y="1143000"/>
            <a:ext cx="6786563" cy="4214813"/>
          </a:xfrm>
        </p:spPr>
      </p:pic>
      <p:sp>
        <p:nvSpPr>
          <p:cNvPr id="4" name="Text Placeholder 3"/>
          <p:cNvSpPr>
            <a:spLocks noGrp="1"/>
          </p:cNvSpPr>
          <p:nvPr>
            <p:ph type="body" sz="half" idx="2"/>
          </p:nvPr>
        </p:nvSpPr>
        <p:spPr>
          <a:xfrm>
            <a:off x="857224" y="5429264"/>
            <a:ext cx="6929486" cy="1133496"/>
          </a:xfrm>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143800" cy="852490"/>
          </a:xfrm>
        </p:spPr>
        <p:txBody>
          <a:bodyPr>
            <a:normAutofit/>
          </a:bodyPr>
          <a:lstStyle/>
          <a:p>
            <a:r>
              <a:rPr lang="en-IN" sz="2800" dirty="0" smtClean="0"/>
              <a:t>Permission Sets:</a:t>
            </a:r>
            <a:endParaRPr lang="en-US" sz="2800" dirty="0"/>
          </a:p>
        </p:txBody>
      </p:sp>
      <p:pic>
        <p:nvPicPr>
          <p:cNvPr id="5" name="Picture Placeholder 4" descr="permission sets.jpeg"/>
          <p:cNvPicPr>
            <a:picLocks noGrp="1" noChangeAspect="1"/>
          </p:cNvPicPr>
          <p:nvPr>
            <p:ph type="pic" idx="1"/>
          </p:nvPr>
        </p:nvPicPr>
        <p:blipFill>
          <a:blip r:embed="rId2"/>
          <a:srcRect l="1172" r="1172"/>
          <a:stretch>
            <a:fillRect/>
          </a:stretch>
        </p:blipFill>
        <p:spPr>
          <a:xfrm>
            <a:off x="928688" y="1285875"/>
            <a:ext cx="7143750" cy="4114800"/>
          </a:xfrm>
        </p:spPr>
      </p:pic>
      <p:sp>
        <p:nvSpPr>
          <p:cNvPr id="4" name="Text Placeholder 3"/>
          <p:cNvSpPr>
            <a:spLocks noGrp="1"/>
          </p:cNvSpPr>
          <p:nvPr>
            <p:ph type="body" sz="half" idx="2"/>
          </p:nvPr>
        </p:nvSpPr>
        <p:spPr>
          <a:xfrm>
            <a:off x="1000100" y="5572140"/>
            <a:ext cx="7072362" cy="1071570"/>
          </a:xfrm>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14290"/>
            <a:ext cx="7215238" cy="928694"/>
          </a:xfrm>
        </p:spPr>
        <p:txBody>
          <a:bodyPr>
            <a:normAutofit/>
          </a:bodyPr>
          <a:lstStyle/>
          <a:p>
            <a:r>
              <a:rPr lang="en-IN" sz="2800" dirty="0" smtClean="0"/>
              <a:t>Reports:</a:t>
            </a:r>
            <a:endParaRPr lang="en-US" sz="2800" dirty="0"/>
          </a:p>
        </p:txBody>
      </p:sp>
      <p:pic>
        <p:nvPicPr>
          <p:cNvPr id="5" name="Picture Placeholder 4" descr="report.PNG"/>
          <p:cNvPicPr>
            <a:picLocks noGrp="1" noChangeAspect="1"/>
          </p:cNvPicPr>
          <p:nvPr>
            <p:ph type="pic" idx="1"/>
          </p:nvPr>
        </p:nvPicPr>
        <p:blipFill>
          <a:blip r:embed="rId2"/>
          <a:srcRect t="4865" b="4865"/>
          <a:stretch>
            <a:fillRect/>
          </a:stretch>
        </p:blipFill>
        <p:spPr>
          <a:xfrm>
            <a:off x="928688" y="1285875"/>
            <a:ext cx="7215187" cy="4114800"/>
          </a:xfrm>
        </p:spPr>
      </p:pic>
      <p:sp>
        <p:nvSpPr>
          <p:cNvPr id="4" name="Text Placeholder 3"/>
          <p:cNvSpPr>
            <a:spLocks noGrp="1"/>
          </p:cNvSpPr>
          <p:nvPr>
            <p:ph type="body" sz="half" idx="2"/>
          </p:nvPr>
        </p:nvSpPr>
        <p:spPr>
          <a:xfrm>
            <a:off x="857224" y="5500702"/>
            <a:ext cx="7286676" cy="1000132"/>
          </a:xfrm>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286676" cy="852490"/>
          </a:xfrm>
        </p:spPr>
        <p:txBody>
          <a:bodyPr>
            <a:normAutofit/>
          </a:bodyPr>
          <a:lstStyle/>
          <a:p>
            <a:r>
              <a:rPr lang="en-IN" sz="2800" dirty="0" smtClean="0"/>
              <a:t>Dashboards:</a:t>
            </a:r>
            <a:endParaRPr lang="en-US" sz="2800" dirty="0"/>
          </a:p>
        </p:txBody>
      </p:sp>
      <p:pic>
        <p:nvPicPr>
          <p:cNvPr id="5" name="Picture Placeholder 4" descr="Dashboards.PNG"/>
          <p:cNvPicPr>
            <a:picLocks noGrp="1" noChangeAspect="1"/>
          </p:cNvPicPr>
          <p:nvPr>
            <p:ph type="pic" idx="1"/>
          </p:nvPr>
        </p:nvPicPr>
        <p:blipFill>
          <a:blip r:embed="rId2"/>
          <a:srcRect l="2679" r="2679"/>
          <a:stretch>
            <a:fillRect/>
          </a:stretch>
        </p:blipFill>
        <p:spPr>
          <a:xfrm>
            <a:off x="1071538" y="1285860"/>
            <a:ext cx="7215188" cy="4286250"/>
          </a:xfrm>
        </p:spPr>
      </p:pic>
      <p:sp>
        <p:nvSpPr>
          <p:cNvPr id="4" name="Text Placeholder 3"/>
          <p:cNvSpPr>
            <a:spLocks noGrp="1"/>
          </p:cNvSpPr>
          <p:nvPr>
            <p:ph type="body" sz="half" idx="2"/>
          </p:nvPr>
        </p:nvSpPr>
        <p:spPr>
          <a:xfrm>
            <a:off x="1000100" y="5715016"/>
            <a:ext cx="7215238" cy="1000132"/>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7643866" cy="584775"/>
          </a:xfrm>
          <a:prstGeom prst="rect">
            <a:avLst/>
          </a:prstGeom>
        </p:spPr>
        <p:txBody>
          <a:bodyPr wrap="square">
            <a:spAutoFit/>
          </a:bodyPr>
          <a:lstStyle/>
          <a:p>
            <a:r>
              <a:rPr lang="en-IN" sz="3200" smtClean="0"/>
              <a:t>1.INTRODUCTION:</a:t>
            </a:r>
            <a:endParaRPr lang="en-US" sz="3200" dirty="0"/>
          </a:p>
        </p:txBody>
      </p:sp>
      <p:sp>
        <p:nvSpPr>
          <p:cNvPr id="3" name="Rectangle 2"/>
          <p:cNvSpPr/>
          <p:nvPr/>
        </p:nvSpPr>
        <p:spPr>
          <a:xfrm>
            <a:off x="642910" y="785795"/>
            <a:ext cx="8501090" cy="6555641"/>
          </a:xfrm>
          <a:prstGeom prst="rect">
            <a:avLst/>
          </a:prstGeom>
        </p:spPr>
        <p:txBody>
          <a:bodyPr wrap="square">
            <a:spAutoFit/>
          </a:bodyPr>
          <a:lstStyle/>
          <a:p>
            <a:r>
              <a:rPr lang="en-IN" sz="2000" dirty="0" smtClean="0"/>
              <a:t>   One of the Onsite Property Manager “property management software can increase the income of your property is by automatically calculating and posting rents and late fees at the times you specify.</a:t>
            </a:r>
          </a:p>
          <a:p>
            <a:r>
              <a:rPr lang="en-IN" sz="2000" dirty="0" smtClean="0"/>
              <a:t>    You and your property management staff will be able take a firm stand on late fees now that they are “In The Computer” and can no longer be excused. Most members report increased profits from their properties from just this one feature alone.</a:t>
            </a:r>
          </a:p>
          <a:p>
            <a:r>
              <a:rPr lang="en-IN" sz="2000" dirty="0" smtClean="0"/>
              <a:t>   The property manager software allows you to move </a:t>
            </a:r>
            <a:r>
              <a:rPr lang="en-IN" sz="2000" smtClean="0"/>
              <a:t>in tenants </a:t>
            </a:r>
            <a:r>
              <a:rPr lang="en-IN" sz="2000" dirty="0" smtClean="0"/>
              <a:t>at any time of the month and it automatically calculates the move in charges including  pro-rating the rent. </a:t>
            </a:r>
          </a:p>
          <a:p>
            <a:endParaRPr lang="en-IN" sz="2000" u="sng" dirty="0" smtClean="0"/>
          </a:p>
          <a:p>
            <a:r>
              <a:rPr lang="en-IN" sz="2000" u="sng" dirty="0" smtClean="0"/>
              <a:t>PURPOSE:</a:t>
            </a:r>
          </a:p>
          <a:p>
            <a:r>
              <a:rPr lang="en-IN" sz="2000" dirty="0" smtClean="0"/>
              <a:t>      </a:t>
            </a:r>
          </a:p>
          <a:p>
            <a:r>
              <a:rPr lang="en-IN" sz="2000" dirty="0" smtClean="0"/>
              <a:t>      Being a cloud-based CRM platform, </a:t>
            </a:r>
            <a:r>
              <a:rPr lang="en-IN" sz="2000" dirty="0" err="1" smtClean="0"/>
              <a:t>salesforce</a:t>
            </a:r>
            <a:r>
              <a:rPr lang="en-IN" sz="2000" dirty="0" smtClean="0"/>
              <a:t> rental management helps you keep a track of all your tenants and buyers on a single platform. Enterprise-level platform security that improves with each release. Infinite customizability of the system. Data integration of various data sources.</a:t>
            </a:r>
          </a:p>
          <a:p>
            <a:endParaRPr lang="en-IN" sz="2000" u="sng" dirty="0" smtClean="0"/>
          </a:p>
          <a:p>
            <a:endParaRPr lang="en-IN" sz="2000" dirty="0" smtClean="0"/>
          </a:p>
          <a:p>
            <a:endParaRPr lang="en-IN" sz="2000" u="sng" dirty="0" smtClean="0"/>
          </a:p>
          <a:p>
            <a:r>
              <a:rPr lang="en-IN" sz="2000" u="sng"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 Problem Definition &amp; Design Thinking</a:t>
            </a:r>
            <a:endParaRPr lang="en-US" dirty="0"/>
          </a:p>
        </p:txBody>
      </p:sp>
      <p:sp>
        <p:nvSpPr>
          <p:cNvPr id="3" name="Content Placeholder 2"/>
          <p:cNvSpPr>
            <a:spLocks noGrp="1"/>
          </p:cNvSpPr>
          <p:nvPr>
            <p:ph idx="1"/>
          </p:nvPr>
        </p:nvSpPr>
        <p:spPr/>
        <p:txBody>
          <a:bodyPr/>
          <a:lstStyle/>
          <a:p>
            <a:r>
              <a:rPr lang="en-IN" dirty="0" smtClean="0"/>
              <a:t>2.1. Empathy Map</a:t>
            </a:r>
            <a:endParaRPr lang="en-US" dirty="0"/>
          </a:p>
        </p:txBody>
      </p:sp>
      <p:pic>
        <p:nvPicPr>
          <p:cNvPr id="4" name="Picture 3" descr="empathy map.jpeg"/>
          <p:cNvPicPr>
            <a:picLocks noChangeAspect="1"/>
          </p:cNvPicPr>
          <p:nvPr/>
        </p:nvPicPr>
        <p:blipFill>
          <a:blip r:embed="rId2"/>
          <a:stretch>
            <a:fillRect/>
          </a:stretch>
        </p:blipFill>
        <p:spPr>
          <a:xfrm>
            <a:off x="785786" y="2285992"/>
            <a:ext cx="7143800" cy="43576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4282" y="285728"/>
            <a:ext cx="8929718" cy="6286544"/>
          </a:xfrm>
        </p:spPr>
        <p:txBody>
          <a:bodyPr/>
          <a:lstStyle/>
          <a:p>
            <a:r>
              <a:rPr lang="en-IN" dirty="0" smtClean="0"/>
              <a:t>2.2. Ideation &amp; Brainstorming</a:t>
            </a:r>
            <a:endParaRPr lang="en-US" dirty="0"/>
          </a:p>
        </p:txBody>
      </p:sp>
      <p:pic>
        <p:nvPicPr>
          <p:cNvPr id="4" name="Picture 3" descr="mural.PNG"/>
          <p:cNvPicPr>
            <a:picLocks noChangeAspect="1"/>
          </p:cNvPicPr>
          <p:nvPr/>
        </p:nvPicPr>
        <p:blipFill>
          <a:blip r:embed="rId2"/>
          <a:stretch>
            <a:fillRect/>
          </a:stretch>
        </p:blipFill>
        <p:spPr>
          <a:xfrm>
            <a:off x="285720" y="1214422"/>
            <a:ext cx="8643998" cy="5070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9144000" cy="1000132"/>
          </a:xfrm>
        </p:spPr>
        <p:txBody>
          <a:bodyPr>
            <a:normAutofit/>
          </a:bodyPr>
          <a:lstStyle/>
          <a:p>
            <a:pPr algn="ctr"/>
            <a:r>
              <a:rPr lang="en-IN" sz="3100" dirty="0" smtClean="0"/>
              <a:t>3.2. Activity &amp; Screenshot</a:t>
            </a:r>
            <a:r>
              <a:rPr lang="en-IN" dirty="0" smtClean="0"/>
              <a:t/>
            </a:r>
            <a:br>
              <a:rPr lang="en-IN" dirty="0" smtClean="0"/>
            </a:br>
            <a:r>
              <a:rPr lang="en-IN" sz="2700" dirty="0" smtClean="0"/>
              <a:t>Creating Developer Account:                                                                                                                                                </a:t>
            </a:r>
            <a:endParaRPr lang="en-US" dirty="0"/>
          </a:p>
        </p:txBody>
      </p:sp>
      <p:pic>
        <p:nvPicPr>
          <p:cNvPr id="5" name="Picture Placeholder 4" descr="developer account.jpeg"/>
          <p:cNvPicPr>
            <a:picLocks noGrp="1" noChangeAspect="1"/>
          </p:cNvPicPr>
          <p:nvPr>
            <p:ph type="pic" idx="1"/>
          </p:nvPr>
        </p:nvPicPr>
        <p:blipFill>
          <a:blip r:embed="rId2"/>
          <a:srcRect t="14191" b="14191"/>
          <a:stretch>
            <a:fillRect/>
          </a:stretch>
        </p:blipFill>
        <p:spPr>
          <a:xfrm>
            <a:off x="1214414" y="1357298"/>
            <a:ext cx="6715171" cy="3929090"/>
          </a:xfrm>
        </p:spPr>
      </p:pic>
      <p:sp>
        <p:nvSpPr>
          <p:cNvPr id="4" name="Text Placeholder 3"/>
          <p:cNvSpPr>
            <a:spLocks noGrp="1"/>
          </p:cNvSpPr>
          <p:nvPr>
            <p:ph type="body" sz="half" idx="2"/>
          </p:nvPr>
        </p:nvSpPr>
        <p:spPr>
          <a:xfrm>
            <a:off x="214282" y="5367338"/>
            <a:ext cx="8715436" cy="1133496"/>
          </a:xfrm>
        </p:spPr>
        <p:txBody>
          <a:bodyPr>
            <a:normAutofit/>
          </a:bodyPr>
          <a:lstStyle/>
          <a:p>
            <a:r>
              <a:rPr lang="en-IN" sz="1800" dirty="0" smtClean="0"/>
              <a:t>Using this </a:t>
            </a:r>
            <a:r>
              <a:rPr lang="en-IN" sz="1800" dirty="0" smtClean="0">
                <a:hlinkClick r:id="rId3"/>
              </a:rPr>
              <a:t>https://developer.salesforce.com/</a:t>
            </a:r>
            <a:r>
              <a:rPr lang="en-IN" sz="1800" dirty="0" smtClean="0"/>
              <a:t> link we signup the </a:t>
            </a:r>
            <a:r>
              <a:rPr lang="en-IN" sz="1800" dirty="0" err="1" smtClean="0"/>
              <a:t>salesforce</a:t>
            </a:r>
            <a:r>
              <a:rPr lang="en-IN" sz="1800" dirty="0" smtClean="0"/>
              <a:t> platform and finally we get the verification mail that shown in the above figure</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0"/>
            <a:ext cx="5486400" cy="1000132"/>
          </a:xfrm>
        </p:spPr>
        <p:txBody>
          <a:bodyPr/>
          <a:lstStyle/>
          <a:p>
            <a:r>
              <a:rPr lang="en-IN" sz="3200" dirty="0" err="1" smtClean="0"/>
              <a:t>Salesforce</a:t>
            </a:r>
            <a:r>
              <a:rPr lang="en-IN" sz="3200" dirty="0" smtClean="0"/>
              <a:t> Login</a:t>
            </a:r>
            <a:r>
              <a:rPr lang="en-IN" dirty="0" smtClean="0"/>
              <a:t>:</a:t>
            </a:r>
            <a:endParaRPr lang="en-US" dirty="0"/>
          </a:p>
        </p:txBody>
      </p:sp>
      <p:pic>
        <p:nvPicPr>
          <p:cNvPr id="5" name="Picture Placeholder 4" descr="salesforce longin.PNG"/>
          <p:cNvPicPr>
            <a:picLocks noGrp="1" noChangeAspect="1"/>
          </p:cNvPicPr>
          <p:nvPr>
            <p:ph type="pic" idx="1"/>
          </p:nvPr>
        </p:nvPicPr>
        <p:blipFill>
          <a:blip r:embed="rId2"/>
          <a:srcRect l="7138" r="7138"/>
          <a:stretch>
            <a:fillRect/>
          </a:stretch>
        </p:blipFill>
        <p:spPr>
          <a:xfrm>
            <a:off x="428596" y="928670"/>
            <a:ext cx="8215370" cy="4043362"/>
          </a:xfrm>
        </p:spPr>
      </p:pic>
      <p:sp>
        <p:nvSpPr>
          <p:cNvPr id="4" name="Text Placeholder 3"/>
          <p:cNvSpPr>
            <a:spLocks noGrp="1"/>
          </p:cNvSpPr>
          <p:nvPr>
            <p:ph type="body" sz="half" idx="2"/>
          </p:nvPr>
        </p:nvSpPr>
        <p:spPr>
          <a:xfrm>
            <a:off x="0" y="5143512"/>
            <a:ext cx="8572560" cy="1276372"/>
          </a:xfrm>
        </p:spPr>
        <p:txBody>
          <a:bodyPr>
            <a:normAutofit/>
          </a:bodyPr>
          <a:lstStyle/>
          <a:p>
            <a:r>
              <a:rPr lang="en-IN" sz="2000" dirty="0" smtClean="0"/>
              <a:t>.</a:t>
            </a:r>
            <a:r>
              <a:rPr lang="en-IN" sz="2000" dirty="0" smtClean="0">
                <a:hlinkClick r:id="rId3"/>
              </a:rPr>
              <a:t> https://login.salesforce.com/</a:t>
            </a:r>
            <a:r>
              <a:rPr lang="en-IN" sz="2000" dirty="0" smtClean="0"/>
              <a:t> we used this link to login the </a:t>
            </a:r>
            <a:r>
              <a:rPr lang="en-IN" sz="2000" dirty="0" err="1" smtClean="0"/>
              <a:t>salesforce</a:t>
            </a:r>
            <a:r>
              <a:rPr lang="en-IN" sz="2000" dirty="0" smtClean="0"/>
              <a:t>  platform.  This  link asked our </a:t>
            </a:r>
            <a:r>
              <a:rPr lang="en-IN" sz="2000" dirty="0" err="1" smtClean="0"/>
              <a:t>usernameand</a:t>
            </a:r>
            <a:r>
              <a:rPr lang="en-IN" sz="2000" dirty="0" smtClean="0"/>
              <a:t> password only</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500042"/>
            <a:ext cx="5843590" cy="785818"/>
          </a:xfrm>
        </p:spPr>
        <p:txBody>
          <a:bodyPr>
            <a:normAutofit/>
          </a:bodyPr>
          <a:lstStyle/>
          <a:p>
            <a:r>
              <a:rPr lang="en-IN" sz="2800" dirty="0" smtClean="0"/>
              <a:t>Object:</a:t>
            </a:r>
            <a:endParaRPr lang="en-US" sz="2800" dirty="0"/>
          </a:p>
        </p:txBody>
      </p:sp>
      <p:pic>
        <p:nvPicPr>
          <p:cNvPr id="5" name="Picture Placeholder 4" descr="tabs.jpeg"/>
          <p:cNvPicPr>
            <a:picLocks noGrp="1" noChangeAspect="1"/>
          </p:cNvPicPr>
          <p:nvPr>
            <p:ph type="pic" idx="1"/>
          </p:nvPr>
        </p:nvPicPr>
        <p:blipFill>
          <a:blip r:embed="rId2"/>
          <a:srcRect l="2148" r="2148"/>
          <a:stretch>
            <a:fillRect/>
          </a:stretch>
        </p:blipFill>
        <p:spPr>
          <a:xfrm>
            <a:off x="928688" y="1214438"/>
            <a:ext cx="7358088" cy="4286264"/>
          </a:xfrm>
        </p:spPr>
      </p:pic>
      <p:sp>
        <p:nvSpPr>
          <p:cNvPr id="4" name="Text Placeholder 3"/>
          <p:cNvSpPr>
            <a:spLocks noGrp="1"/>
          </p:cNvSpPr>
          <p:nvPr>
            <p:ph type="body" sz="half" idx="2"/>
          </p:nvPr>
        </p:nvSpPr>
        <p:spPr>
          <a:xfrm>
            <a:off x="285720" y="5653066"/>
            <a:ext cx="8572560" cy="1062082"/>
          </a:xfrm>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28"/>
            <a:ext cx="7572428" cy="852490"/>
          </a:xfrm>
        </p:spPr>
        <p:txBody>
          <a:bodyPr>
            <a:normAutofit/>
          </a:bodyPr>
          <a:lstStyle/>
          <a:p>
            <a:r>
              <a:rPr lang="en-IN" sz="2800" dirty="0" smtClean="0"/>
              <a:t>Lightning App:</a:t>
            </a:r>
            <a:endParaRPr lang="en-US" sz="3600" dirty="0"/>
          </a:p>
        </p:txBody>
      </p:sp>
      <p:pic>
        <p:nvPicPr>
          <p:cNvPr id="5" name="Picture Placeholder 4" descr="lightning app.jpeg"/>
          <p:cNvPicPr>
            <a:picLocks noGrp="1" noChangeAspect="1"/>
          </p:cNvPicPr>
          <p:nvPr>
            <p:ph type="pic" idx="1"/>
          </p:nvPr>
        </p:nvPicPr>
        <p:blipFill>
          <a:blip r:embed="rId2"/>
          <a:srcRect t="987" b="987"/>
          <a:stretch>
            <a:fillRect/>
          </a:stretch>
        </p:blipFill>
        <p:spPr>
          <a:xfrm>
            <a:off x="785813" y="1214438"/>
            <a:ext cx="7643812" cy="4214812"/>
          </a:xfrm>
        </p:spPr>
      </p:pic>
      <p:sp>
        <p:nvSpPr>
          <p:cNvPr id="4" name="Text Placeholder 3"/>
          <p:cNvSpPr>
            <a:spLocks noGrp="1"/>
          </p:cNvSpPr>
          <p:nvPr>
            <p:ph type="body" sz="half" idx="2"/>
          </p:nvPr>
        </p:nvSpPr>
        <p:spPr>
          <a:xfrm>
            <a:off x="714348" y="5572140"/>
            <a:ext cx="7643866" cy="928694"/>
          </a:xfrm>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14290"/>
            <a:ext cx="7000924" cy="923928"/>
          </a:xfrm>
        </p:spPr>
        <p:txBody>
          <a:bodyPr>
            <a:normAutofit/>
          </a:bodyPr>
          <a:lstStyle/>
          <a:p>
            <a:r>
              <a:rPr lang="en-IN" sz="2800" dirty="0" smtClean="0"/>
              <a:t>Fields and Relationship</a:t>
            </a:r>
            <a:endParaRPr lang="en-US" sz="2800" dirty="0"/>
          </a:p>
        </p:txBody>
      </p:sp>
      <p:pic>
        <p:nvPicPr>
          <p:cNvPr id="5" name="Picture Placeholder 4" descr="FIELD &amp;RELATIONSHIP.PNG"/>
          <p:cNvPicPr>
            <a:picLocks noGrp="1" noChangeAspect="1"/>
          </p:cNvPicPr>
          <p:nvPr>
            <p:ph type="pic" idx="1"/>
          </p:nvPr>
        </p:nvPicPr>
        <p:blipFill>
          <a:blip r:embed="rId2"/>
          <a:srcRect l="1684" r="1684"/>
          <a:stretch>
            <a:fillRect/>
          </a:stretch>
        </p:blipFill>
        <p:spPr>
          <a:xfrm>
            <a:off x="1071563" y="1214438"/>
            <a:ext cx="7072312" cy="4114800"/>
          </a:xfrm>
        </p:spPr>
      </p:pic>
      <p:sp>
        <p:nvSpPr>
          <p:cNvPr id="4" name="Text Placeholder 3"/>
          <p:cNvSpPr>
            <a:spLocks noGrp="1"/>
          </p:cNvSpPr>
          <p:nvPr>
            <p:ph type="body" sz="half" idx="2"/>
          </p:nvPr>
        </p:nvSpPr>
        <p:spPr>
          <a:xfrm>
            <a:off x="1071538" y="5500702"/>
            <a:ext cx="7072362" cy="1071570"/>
          </a:xfrm>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262</Words>
  <Application>Microsoft Office PowerPoint</Application>
  <PresentationFormat>On-screen Show (4:3)</PresentationFormat>
  <Paragraphs>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PROPERTY  MANAGEMENT APPLICATION USING FOR SALESFORCE</vt:lpstr>
      <vt:lpstr>Slide 2</vt:lpstr>
      <vt:lpstr>2. Problem Definition &amp; Design Thinking</vt:lpstr>
      <vt:lpstr>Slide 4</vt:lpstr>
      <vt:lpstr>3.2. Activity &amp; Screenshot Creating Developer Account:                                                                                                                                                </vt:lpstr>
      <vt:lpstr>Salesforce Login:</vt:lpstr>
      <vt:lpstr>Object:</vt:lpstr>
      <vt:lpstr>Lightning App:</vt:lpstr>
      <vt:lpstr>Fields and Relationship</vt:lpstr>
      <vt:lpstr>Profile:</vt:lpstr>
      <vt:lpstr>Users:</vt:lpstr>
      <vt:lpstr>Permission Sets:</vt:lpstr>
      <vt:lpstr>Reports:</vt:lpstr>
      <vt:lpstr>Dashboards:</vt:lpstr>
    </vt:vector>
  </TitlesOfParts>
  <Company>SCM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MANAGEMENT</dc:title>
  <dc:creator>ELCOT</dc:creator>
  <cp:lastModifiedBy>ELCOT</cp:lastModifiedBy>
  <cp:revision>24</cp:revision>
  <dcterms:created xsi:type="dcterms:W3CDTF">2023-04-14T16:32:25Z</dcterms:created>
  <dcterms:modified xsi:type="dcterms:W3CDTF">2023-04-15T03:12:41Z</dcterms:modified>
</cp:coreProperties>
</file>