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dropdown example is made simpler because the config is more complex
and because the server setup is more complex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not, for instance, the blog
some work is being done on k8s to address compartmentalazion, but it is ongoing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consider when thinking about versioning documentation
2 viable schemes available (for Hugo/Netlify)
Dropdown menu navigation code examples
trade offs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Readers: ease of navigation/understanding
Maintainer: how hard is it to update when it's time to cut a new version?
Necessity: YAGNI - you ain't gonna need it
Navigation: Differences between versions (how do you deal with pages that have been added, removed, or moved between releases?)
Searchability: Does the duplication of pages affect search results? How do you manage result priority between versions
Localization/internationalization: how does the added complexity of language/locale versions affect the version system
Compartmentalization: Does all of the site need to be versioned?
How do we avoid versioning the entire site if only Documentation versions are the goal?
Switchability: How easy is it to change versioning schemes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Hugo is a static site generator, and
Netlify abstracts a lot of the server away
Query Strings and Cookies don't really work for a Hugo / Netlify 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Scores high on: - Maintainer ease of updates - Compartmentalization
This is probably the easiest way to start versioning.
Scores low on: - Localization / Internationalization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make code more complex
One of the things that make this a good example is how Batard (2020, L8-L18)
manages the navigation in the `/site/layouts/docs/versions.html` file,
particularly the use of the `replace` function to ensure that when the links in
the dropdown menu are built, the versioned links reflect the currently loaded
page: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make configuration less complex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Scores high on: - Localization / Internationalization
Scores low on: - Compartmentalization
Scores low on: - Maintenance, each version is its own site
The subdomain scheme uses some simpler template code to generate links, only having to update the `.url`, but the Hugo config file is made more complex.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style of dropdown function as before, made simpler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Documentation Versioning with Hugo &amp; Netlify</dc:title>
  <dc:subject>PptxGenJS Presentation</dc:subject>
  <dc:creator>Created by Marp</dc:creator>
  <cp:lastModifiedBy>Created by Marp</cp:lastModifiedBy>
  <cp:revision>1</cp:revision>
  <dcterms:created xsi:type="dcterms:W3CDTF">2021-02-27T18:33:10Z</dcterms:created>
  <dcterms:modified xsi:type="dcterms:W3CDTF">2021-02-27T18:33:10Z</dcterms:modified>
</cp:coreProperties>
</file>