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not, for instance, the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consider when thinking about versioning documentation
2 viable schemes available (for Hugo/Netlify)
Dropdown menu navigation code examples
trade 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Navigation: Differences between versions (how do you deal with pages that have been added, removed, or moved between releases?)
Maintainer: how hard is it to update when it's time to cut a new version?
Compartmentalization: Does all of the site need to be versioned?
How do we avoid versioning the entire site if only Documentation versions are the goal?
Switchability: How easy is it to change versioning schemes
Searchability: Does the duplication of pages affect search results?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Hugo is a static site generator, and
Netlify abstracts a lot of the server away
Query Strings and Cookies don't really work for a Hugo / Netlify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high on: - Maintainer ease of updates - Compartmentalization
This is probably the easiest way to start versioning.
Scores low on: - Localization / Internationalization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things that make this a good example is how Batard (2020, L8-L18)
manages the navigation in the `/site/layouts/docs/versions.html` file,
particularly the use of the `replace` function to ensure that when the links in
the dropdown menu are built, the versioned links reflect the currently loaded
page: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high on: - Localization / Internationalization
Scores low on: - Compartmentalization
The subdomain scheme uses some simpler template code to generate links, only having to update the `.url`, but the Hugo config file is made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 Versioning with Hugo &amp; Netlify</dc:title>
  <dc:subject>PptxGenJS Presentation</dc:subject>
  <dc:creator>Created by Marp</dc:creator>
  <cp:lastModifiedBy>Created by Marp</cp:lastModifiedBy>
  <cp:revision>1</cp:revision>
  <dcterms:created xsi:type="dcterms:W3CDTF">2021-02-12T19:41:46Z</dcterms:created>
  <dcterms:modified xsi:type="dcterms:W3CDTF">2021-02-12T19:41:46Z</dcterms:modified>
</cp:coreProperties>
</file>