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945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 snapToGrid="0">
      <p:cViewPr varScale="1">
        <p:scale>
          <a:sx n="54" d="100"/>
          <a:sy n="54" d="100"/>
        </p:scale>
        <p:origin x="139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122363"/>
            <a:ext cx="16459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602038"/>
            <a:ext cx="16459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CD41-6CAD-4F3E-916A-DC08C12928B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19-BB4F-427B-8B85-9715C8B1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8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CD41-6CAD-4F3E-916A-DC08C12928B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19-BB4F-427B-8B85-9715C8B1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6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365125"/>
            <a:ext cx="473202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365125"/>
            <a:ext cx="1392174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CD41-6CAD-4F3E-916A-DC08C12928B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19-BB4F-427B-8B85-9715C8B1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6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CD41-6CAD-4F3E-916A-DC08C12928B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19-BB4F-427B-8B85-9715C8B1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9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1709739"/>
            <a:ext cx="189280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4589464"/>
            <a:ext cx="189280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CD41-6CAD-4F3E-916A-DC08C12928B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19-BB4F-427B-8B85-9715C8B1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6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1825625"/>
            <a:ext cx="93268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1825625"/>
            <a:ext cx="93268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CD41-6CAD-4F3E-916A-DC08C12928B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19-BB4F-427B-8B85-9715C8B1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5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365126"/>
            <a:ext cx="1892808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1681163"/>
            <a:ext cx="92840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2505075"/>
            <a:ext cx="92840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1681163"/>
            <a:ext cx="93297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2505075"/>
            <a:ext cx="93297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CD41-6CAD-4F3E-916A-DC08C12928B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19-BB4F-427B-8B85-9715C8B1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2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CD41-6CAD-4F3E-916A-DC08C12928B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19-BB4F-427B-8B85-9715C8B1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1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CD41-6CAD-4F3E-916A-DC08C12928B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19-BB4F-427B-8B85-9715C8B1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3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457200"/>
            <a:ext cx="707802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987426"/>
            <a:ext cx="111099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2057400"/>
            <a:ext cx="707802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CD41-6CAD-4F3E-916A-DC08C12928B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19-BB4F-427B-8B85-9715C8B1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457200"/>
            <a:ext cx="707802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987426"/>
            <a:ext cx="111099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2057400"/>
            <a:ext cx="707802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CD41-6CAD-4F3E-916A-DC08C12928B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7819-BB4F-427B-8B85-9715C8B1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7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365126"/>
            <a:ext cx="18928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1825625"/>
            <a:ext cx="189280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CD41-6CAD-4F3E-916A-DC08C12928B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6356351"/>
            <a:ext cx="7406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7819-BB4F-427B-8B85-9715C8B11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8E3BA6C-4315-4887-9669-0AA50D9C3D7D}"/>
              </a:ext>
            </a:extLst>
          </p:cNvPr>
          <p:cNvGrpSpPr/>
          <p:nvPr/>
        </p:nvGrpSpPr>
        <p:grpSpPr>
          <a:xfrm>
            <a:off x="5443538" y="907977"/>
            <a:ext cx="4772088" cy="4770575"/>
            <a:chOff x="5443538" y="907977"/>
            <a:chExt cx="4772088" cy="4770575"/>
          </a:xfrm>
        </p:grpSpPr>
        <p:pic>
          <p:nvPicPr>
            <p:cNvPr id="18" name="Picture 17" descr="A close up of a device&#10;&#10;Description automatically generated">
              <a:extLst>
                <a:ext uri="{FF2B5EF4-FFF2-40B4-BE49-F238E27FC236}">
                  <a16:creationId xmlns:a16="http://schemas.microsoft.com/office/drawing/2014/main" id="{B34BAF78-AE09-45D7-BF14-393A759BF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48" r="7969"/>
            <a:stretch/>
          </p:blipFill>
          <p:spPr>
            <a:xfrm>
              <a:off x="5443538" y="3392552"/>
              <a:ext cx="2386044" cy="2286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53F87EC-FE6E-4A45-864C-A6CCF25460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0" r="7657"/>
            <a:stretch/>
          </p:blipFill>
          <p:spPr>
            <a:xfrm>
              <a:off x="7829582" y="3392552"/>
              <a:ext cx="2386044" cy="2286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6" name="Picture 15" descr="A cat sitting on a table&#10;&#10;Description automatically generated">
              <a:extLst>
                <a:ext uri="{FF2B5EF4-FFF2-40B4-BE49-F238E27FC236}">
                  <a16:creationId xmlns:a16="http://schemas.microsoft.com/office/drawing/2014/main" id="{32B5EDBC-E551-4901-860E-172FEAEEE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48" r="7969"/>
            <a:stretch/>
          </p:blipFill>
          <p:spPr>
            <a:xfrm>
              <a:off x="5443538" y="907977"/>
              <a:ext cx="2386044" cy="2286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2F28744-2024-4973-B112-17D24D09D7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0" r="7657"/>
            <a:stretch/>
          </p:blipFill>
          <p:spPr>
            <a:xfrm>
              <a:off x="7829582" y="907977"/>
              <a:ext cx="2386044" cy="2286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9497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Srinath Sridhar</dc:creator>
  <cp:lastModifiedBy>Srinath Sridhar</cp:lastModifiedBy>
  <cp:revision>32</cp:revision>
  <dcterms:created xsi:type="dcterms:W3CDTF">2019-05-20T16:39:01Z</dcterms:created>
  <dcterms:modified xsi:type="dcterms:W3CDTF">2019-06-10T22:20:15Z</dcterms:modified>
</cp:coreProperties>
</file>