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3A78-9A4E-4A82-8665-E198C1C4E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C9B6C-A628-4BAF-A213-724A6C15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F939-9B8F-4F18-BE0E-5D3F9E10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7C2C-C175-48D1-A67E-AA60B002B81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21D9E-65CC-4F93-8D8C-75AEA4A8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B5A66-1BC7-477A-915E-9099854C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E54E-E15A-4668-BBB9-6F1937770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3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301E-A846-44C2-8FFF-B72AF111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91BCA-F21E-4B06-A539-1A9A44E3F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7BA58-AD19-4862-A19E-21CAF420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7C2C-C175-48D1-A67E-AA60B002B81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1D5E-4539-4B3D-BF00-5C210C98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9B093-A7E6-4010-A396-E099BE21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E54E-E15A-4668-BBB9-6F1937770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496D5-1F85-4AD7-B95A-81B5C950C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F3F4B-F233-4A7B-8AB7-7B283FB12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D1D9-6A47-4538-9B71-82CF4DB1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7C2C-C175-48D1-A67E-AA60B002B81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5636-E5C0-4544-A905-F272EF2F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32B44-22D8-45F6-89A6-4C6F955A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E54E-E15A-4668-BBB9-6F1937770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47AE-B069-48A6-BFD1-826CFD58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DB57-00B0-49DD-ADAD-19B62FE1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5247B-6EBA-4B01-866F-1C66AD5D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7C2C-C175-48D1-A67E-AA60B002B81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11E8E-42A1-4217-B5C6-A12AD6F3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E34E-C771-40AA-A002-F7452BA4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E54E-E15A-4668-BBB9-6F1937770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2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E795-E41C-4F54-A345-3ADEDE01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1D6FB-EC56-4D4F-8730-7A2461F10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4F405-B17D-43EA-8D86-DC98B584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7C2C-C175-48D1-A67E-AA60B002B81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A7ED9-4DF8-414C-B85B-4387C086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00F20-98EB-428C-AF93-CB208BAD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E54E-E15A-4668-BBB9-6F1937770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8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5405-B44C-4909-920A-1B45555B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C968-78AF-4368-A88D-3798F8F63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7E434-4032-4427-A16F-A2E8D587F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10D2C-4621-4496-98A7-30E62FFA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7C2C-C175-48D1-A67E-AA60B002B81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36405-1078-42DE-934B-8E60E117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7BF2C-E854-4D2E-B879-410CDE60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E54E-E15A-4668-BBB9-6F1937770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5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2AC1-2620-4E4F-98DB-D16A4911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F5922-7395-4D0D-849A-6748E9B7D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06956-4C33-4450-9A2E-A521577B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72584-B39A-490F-AAD6-562F2B5B0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E5EAA-6C5D-41FC-87C6-7A6E0BCD3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67030-7C9E-420D-90FD-A2086867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7C2C-C175-48D1-A67E-AA60B002B81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A61E3-8D1D-4448-9510-987610BB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35D67-CA4E-4BF8-BED8-BF7E67C2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E54E-E15A-4668-BBB9-6F1937770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3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4BDA-EC14-4908-9191-D373B9D0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FC8B9-BCFA-4C72-A809-466A87C8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7C2C-C175-48D1-A67E-AA60B002B81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1E401-0F92-4A08-814E-F3CCEC44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58627-FEFF-4D95-B68B-62FE7E7F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E54E-E15A-4668-BBB9-6F1937770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A5E6D-47F9-4F8A-9115-6CB276BB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7C2C-C175-48D1-A67E-AA60B002B81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F727D-FDAA-49B1-BF24-9BBE3174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03314-2BEF-4C3B-93BE-1A75F8D1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E54E-E15A-4668-BBB9-6F1937770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BEE4-2E3A-4464-90A2-3F2D318D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8279F-C102-4183-A580-78AEE652A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27A0B-4954-4AE6-BD1C-2AA3E5C03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AD1B5-B279-4658-A10C-0D67F341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7C2C-C175-48D1-A67E-AA60B002B81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61A1-40BB-4B4C-AF86-77D22239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712E7-09BA-4C69-B460-4B14D138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E54E-E15A-4668-BBB9-6F1937770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5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D323-F4BF-4DDC-A94F-91229577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34838-C2E8-431F-BC20-9BB21D719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33733-4529-480B-B99C-C44113580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A024D-342F-4212-BDBE-50A84EE4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7C2C-C175-48D1-A67E-AA60B002B81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3FE1F-1CC7-4864-8AB4-41F6C74D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DE0DD-8BC0-45A4-9565-CEC3C703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E54E-E15A-4668-BBB9-6F1937770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4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390B6-F6FC-4C83-90DA-9A2392AF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3EF8D-DFDD-4C13-8C0E-E839C97D9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8A253-7B0C-4557-B538-0F5DDD393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67C2C-C175-48D1-A67E-AA60B002B81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492-DD5E-4E73-8E67-D7B281AB3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27D4-3EB2-43AA-9DC0-EA99A4305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E54E-E15A-4668-BBB9-6F1937770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2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CF2961-04EC-4139-9F0C-04601A9058AB}"/>
              </a:ext>
            </a:extLst>
          </p:cNvPr>
          <p:cNvGrpSpPr/>
          <p:nvPr/>
        </p:nvGrpSpPr>
        <p:grpSpPr>
          <a:xfrm>
            <a:off x="1403777" y="781849"/>
            <a:ext cx="4004724" cy="4002788"/>
            <a:chOff x="1403777" y="781849"/>
            <a:chExt cx="4004724" cy="40027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8A60A2-439E-43DB-9611-9B199EEB5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0" t="27389" r="39574" b="43444"/>
            <a:stretch/>
          </p:blipFill>
          <p:spPr>
            <a:xfrm>
              <a:off x="1403777" y="781849"/>
              <a:ext cx="2002362" cy="200025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B6C2636-9278-48ED-AE35-563A9544BC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5006"/>
            <a:stretch/>
          </p:blipFill>
          <p:spPr>
            <a:xfrm>
              <a:off x="1403777" y="2782101"/>
              <a:ext cx="2002362" cy="200253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8BBFD5-79ED-407D-B645-0853ACBDE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8" t="27388" r="39577" b="43445"/>
            <a:stretch/>
          </p:blipFill>
          <p:spPr>
            <a:xfrm>
              <a:off x="3406137" y="781849"/>
              <a:ext cx="2002363" cy="200025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4D42D0E-2AB6-437B-B230-2A0CEB70F6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5006"/>
            <a:stretch/>
          </p:blipFill>
          <p:spPr>
            <a:xfrm>
              <a:off x="3406138" y="2782101"/>
              <a:ext cx="2002363" cy="200253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3305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Srinath Sridhar</dc:creator>
  <cp:lastModifiedBy>Srinath Sridhar</cp:lastModifiedBy>
  <cp:revision>8</cp:revision>
  <dcterms:created xsi:type="dcterms:W3CDTF">2019-03-23T03:20:22Z</dcterms:created>
  <dcterms:modified xsi:type="dcterms:W3CDTF">2019-06-10T22:08:28Z</dcterms:modified>
</cp:coreProperties>
</file>