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46741" y="477555"/>
              <a:ext cx="8527669" cy="59774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97192" y="4172494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99688" y="4172494"/>
              <a:ext cx="0" cy="1981623"/>
            </a:xfrm>
            <a:custGeom>
              <a:avLst/>
              <a:pathLst>
                <a:path w="0" h="1981623">
                  <a:moveTo>
                    <a:pt x="0" y="0"/>
                  </a:moveTo>
                  <a:lnTo>
                    <a:pt x="0" y="19816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97192" y="6154117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9221" y="1846121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61717" y="1846121"/>
              <a:ext cx="0" cy="3415432"/>
            </a:xfrm>
            <a:custGeom>
              <a:avLst/>
              <a:pathLst>
                <a:path w="0" h="3415432">
                  <a:moveTo>
                    <a:pt x="0" y="0"/>
                  </a:moveTo>
                  <a:lnTo>
                    <a:pt x="0" y="34154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9221" y="5261553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37129" y="4729334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39625" y="4729334"/>
              <a:ext cx="0" cy="1453960"/>
            </a:xfrm>
            <a:custGeom>
              <a:avLst/>
              <a:pathLst>
                <a:path w="0" h="1453960">
                  <a:moveTo>
                    <a:pt x="0" y="0"/>
                  </a:moveTo>
                  <a:lnTo>
                    <a:pt x="0" y="145396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37129" y="6183295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9157" y="3425815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01653" y="3425815"/>
              <a:ext cx="0" cy="1592906"/>
            </a:xfrm>
            <a:custGeom>
              <a:avLst/>
              <a:pathLst>
                <a:path w="0" h="1592906">
                  <a:moveTo>
                    <a:pt x="0" y="0"/>
                  </a:moveTo>
                  <a:lnTo>
                    <a:pt x="0" y="15929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9157" y="5018721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77065" y="3635740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79561" y="3635740"/>
              <a:ext cx="0" cy="2533066"/>
            </a:xfrm>
            <a:custGeom>
              <a:avLst/>
              <a:pathLst>
                <a:path w="0" h="2533066">
                  <a:moveTo>
                    <a:pt x="0" y="0"/>
                  </a:moveTo>
                  <a:lnTo>
                    <a:pt x="0" y="25330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77065" y="6168807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39094" y="2738077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441590" y="2738077"/>
              <a:ext cx="0" cy="1722488"/>
            </a:xfrm>
            <a:custGeom>
              <a:avLst/>
              <a:pathLst>
                <a:path w="0" h="1722488">
                  <a:moveTo>
                    <a:pt x="0" y="0"/>
                  </a:moveTo>
                  <a:lnTo>
                    <a:pt x="0" y="17224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39094" y="4460565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7002" y="4377018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19498" y="4377018"/>
              <a:ext cx="0" cy="1771757"/>
            </a:xfrm>
            <a:custGeom>
              <a:avLst/>
              <a:pathLst>
                <a:path w="0" h="1771757">
                  <a:moveTo>
                    <a:pt x="0" y="0"/>
                  </a:moveTo>
                  <a:lnTo>
                    <a:pt x="0" y="17717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7002" y="6148775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979030" y="749257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081526" y="749257"/>
              <a:ext cx="0" cy="3780975"/>
            </a:xfrm>
            <a:custGeom>
              <a:avLst/>
              <a:pathLst>
                <a:path w="0" h="3780975">
                  <a:moveTo>
                    <a:pt x="0" y="0"/>
                  </a:moveTo>
                  <a:lnTo>
                    <a:pt x="0" y="37809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979030" y="4530232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356938" y="4171946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459434" y="4171946"/>
              <a:ext cx="0" cy="1855495"/>
            </a:xfrm>
            <a:custGeom>
              <a:avLst/>
              <a:pathLst>
                <a:path w="0" h="1855495">
                  <a:moveTo>
                    <a:pt x="0" y="0"/>
                  </a:moveTo>
                  <a:lnTo>
                    <a:pt x="0" y="18554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356938" y="6027442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618967" y="4572865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721463" y="4572865"/>
              <a:ext cx="0" cy="1511356"/>
            </a:xfrm>
            <a:custGeom>
              <a:avLst/>
              <a:pathLst>
                <a:path w="0" h="1511356">
                  <a:moveTo>
                    <a:pt x="0" y="0"/>
                  </a:moveTo>
                  <a:lnTo>
                    <a:pt x="0" y="15113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618967" y="6084222"/>
              <a:ext cx="204992" cy="0"/>
            </a:xfrm>
            <a:custGeom>
              <a:avLst/>
              <a:pathLst>
                <a:path w="204992" h="0">
                  <a:moveTo>
                    <a:pt x="0" y="0"/>
                  </a:moveTo>
                  <a:lnTo>
                    <a:pt x="2049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46741" y="477555"/>
              <a:ext cx="8527669" cy="597744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35488" y="6178120"/>
              <a:ext cx="248622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5488" y="4622779"/>
              <a:ext cx="248622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1400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5488" y="3067274"/>
              <a:ext cx="248622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1600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5488" y="1511879"/>
              <a:ext cx="248622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1800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511946" y="6218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11946" y="46631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11946" y="3107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11946" y="1552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530703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70639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810576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450512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090449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499625" y="6519427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139561" y="65189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79498" y="6517299"/>
              <a:ext cx="62155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419434" y="6520955"/>
              <a:ext cx="62155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059371" y="6517190"/>
              <a:ext cx="62155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73775" y="6654509"/>
              <a:ext cx="473602" cy="1030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 size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-223385" y="3414707"/>
              <a:ext cx="683220" cy="10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median RT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46741" y="32672"/>
              <a:ext cx="1663221" cy="157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Experiment 1 (n = 34)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6741" y="247120"/>
              <a:ext cx="913015" cy="12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Median RT 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carolinemyers</cp:lastModifiedBy>
  <cp:revision>3</cp:revision>
  <dcterms:created xsi:type="dcterms:W3CDTF">2017-02-13T16:18:36Z</dcterms:created>
  <dcterms:modified xsi:type="dcterms:W3CDTF">2022-05-09T10:42:06Z</dcterms:modified>
  <cp:category/>
</cp:coreProperties>
</file>