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7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8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88945-C886-48CE-832D-1FF449D72E0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9F9D-E425-463D-8D17-C08FCC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" y="5634447"/>
            <a:ext cx="11948159" cy="1034142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616–427–0752</a:t>
            </a:r>
          </a:p>
          <a:p>
            <a:r>
              <a:rPr lang="en-US" sz="10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w w </a:t>
            </a:r>
            <a:r>
              <a:rPr lang="en-US" sz="10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w</a:t>
            </a:r>
            <a:r>
              <a:rPr lang="en-US" sz="10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. k q h s l </a:t>
            </a:r>
            <a:r>
              <a:rPr lang="en-US" sz="10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l</a:t>
            </a:r>
            <a:r>
              <a:rPr lang="en-US" sz="10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c . c o m</a:t>
            </a:r>
            <a:endParaRPr lang="en-US" sz="10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40" y="-1"/>
            <a:ext cx="6084718" cy="57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8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Gungsuh</vt:lpstr>
      <vt:lpstr>Arial</vt:lpstr>
      <vt:lpstr>Calibri</vt:lpstr>
      <vt:lpstr>Calibri Light</vt:lpstr>
      <vt:lpstr>Office Theme</vt:lpstr>
      <vt:lpstr>PowerPoint Presentation</vt:lpstr>
    </vt:vector>
  </TitlesOfParts>
  <Company>Kellogg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Kilgore, Jimmie</dc:creator>
  <cp:lastModifiedBy>Kilgore, Jimmie</cp:lastModifiedBy>
  <cp:revision>5</cp:revision>
  <dcterms:created xsi:type="dcterms:W3CDTF">2019-09-14T16:20:03Z</dcterms:created>
  <dcterms:modified xsi:type="dcterms:W3CDTF">2019-09-14T16:40:46Z</dcterms:modified>
</cp:coreProperties>
</file>