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B163"/>
    <a:srgbClr val="CDC864"/>
    <a:srgbClr val="CDC865"/>
    <a:srgbClr val="CDC853"/>
    <a:srgbClr val="C6C349"/>
    <a:srgbClr val="C8BE00"/>
    <a:srgbClr val="FFF55A"/>
    <a:srgbClr val="FFF75A"/>
    <a:srgbClr val="FFF587"/>
    <a:srgbClr val="FFF7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16F3-00B6-469F-B4F1-900D713BDAB0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28A-B991-42B6-B9AE-70D1CDEFCB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9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16F3-00B6-469F-B4F1-900D713BDAB0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28A-B991-42B6-B9AE-70D1CDEFCB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5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16F3-00B6-469F-B4F1-900D713BDAB0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28A-B991-42B6-B9AE-70D1CDEFCB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8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16F3-00B6-469F-B4F1-900D713BDAB0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28A-B991-42B6-B9AE-70D1CDEFCB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1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16F3-00B6-469F-B4F1-900D713BDAB0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28A-B991-42B6-B9AE-70D1CDEFCB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8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16F3-00B6-469F-B4F1-900D713BDAB0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28A-B991-42B6-B9AE-70D1CDEFCB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1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16F3-00B6-469F-B4F1-900D713BDAB0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28A-B991-42B6-B9AE-70D1CDEFCB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3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16F3-00B6-469F-B4F1-900D713BDAB0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28A-B991-42B6-B9AE-70D1CDEFCB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8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16F3-00B6-469F-B4F1-900D713BDAB0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28A-B991-42B6-B9AE-70D1CDEFCB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1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16F3-00B6-469F-B4F1-900D713BDAB0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28A-B991-42B6-B9AE-70D1CDEFCB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4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16F3-00B6-469F-B4F1-900D713BDAB0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28A-B991-42B6-B9AE-70D1CDEFCB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1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316F3-00B6-469F-B4F1-900D713BDAB0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F028A-B991-42B6-B9AE-70D1CDEFCB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6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83F55E5C-A312-4A62-A710-50AB36966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675" y="367645"/>
            <a:ext cx="5314875" cy="59843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37A8DD-6CE4-40E2-81E0-C9E7E0E23B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269" y="3178629"/>
            <a:ext cx="559117" cy="55911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3718DF-1F9C-4715-B8FE-D2AAA76E0FF6}"/>
              </a:ext>
            </a:extLst>
          </p:cNvPr>
          <p:cNvSpPr txBox="1"/>
          <p:nvPr/>
        </p:nvSpPr>
        <p:spPr>
          <a:xfrm>
            <a:off x="1942011" y="3622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A9C23-CD87-4C59-8140-F262EEC86D82}"/>
              </a:ext>
            </a:extLst>
          </p:cNvPr>
          <p:cNvSpPr txBox="1"/>
          <p:nvPr/>
        </p:nvSpPr>
        <p:spPr>
          <a:xfrm rot="2368934">
            <a:off x="628597" y="4542927"/>
            <a:ext cx="4746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Gungsuh" panose="02030600000101010101" pitchFamily="18" charset="-127"/>
                <a:ea typeface="Gungsuh" panose="02030600000101010101" pitchFamily="18" charset="-127"/>
              </a:rPr>
              <a:t>15% Discount For Vets, Elderly &amp; Disabled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9CA27-9707-4643-A15B-E86C7EBC00ED}"/>
              </a:ext>
            </a:extLst>
          </p:cNvPr>
          <p:cNvSpPr txBox="1"/>
          <p:nvPr/>
        </p:nvSpPr>
        <p:spPr>
          <a:xfrm rot="374327">
            <a:off x="1079857" y="4825061"/>
            <a:ext cx="209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ungsuh" panose="02030600000101010101" pitchFamily="18" charset="-127"/>
                <a:ea typeface="Gungsuh" panose="02030600000101010101" pitchFamily="18" charset="-127"/>
              </a:rPr>
              <a:t>Quick Knock Down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28D14-2627-4C75-9C44-8EF59674D0CD}"/>
              </a:ext>
            </a:extLst>
          </p:cNvPr>
          <p:cNvSpPr txBox="1"/>
          <p:nvPr/>
        </p:nvSpPr>
        <p:spPr>
          <a:xfrm rot="19056235">
            <a:off x="8036227" y="386871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Gungsuh" panose="02030600000101010101" pitchFamily="18" charset="-127"/>
                <a:ea typeface="Gungsuh" panose="02030600000101010101" pitchFamily="18" charset="-127"/>
              </a:rPr>
              <a:t>Preventative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C11B3-7042-4250-99F0-327B850E7105}"/>
              </a:ext>
            </a:extLst>
          </p:cNvPr>
          <p:cNvSpPr txBox="1"/>
          <p:nvPr/>
        </p:nvSpPr>
        <p:spPr>
          <a:xfrm rot="502996">
            <a:off x="9159455" y="4731121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Exclusion</a:t>
            </a:r>
            <a:endParaRPr lang="en-US" sz="1400" b="1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0B495-624E-4E6A-96AA-CD8FC98E9680}"/>
              </a:ext>
            </a:extLst>
          </p:cNvPr>
          <p:cNvSpPr txBox="1"/>
          <p:nvPr/>
        </p:nvSpPr>
        <p:spPr>
          <a:xfrm rot="20120005">
            <a:off x="2572623" y="531228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Gungsuh" panose="02030600000101010101" pitchFamily="18" charset="-127"/>
                <a:ea typeface="Gungsuh" panose="02030600000101010101" pitchFamily="18" charset="-127"/>
              </a:rPr>
              <a:t>Insured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C0A110-FF96-4747-B8D3-B0B2A8FE04C3}"/>
              </a:ext>
            </a:extLst>
          </p:cNvPr>
          <p:cNvSpPr txBox="1"/>
          <p:nvPr/>
        </p:nvSpPr>
        <p:spPr>
          <a:xfrm rot="1705002">
            <a:off x="2405267" y="3975653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Gungsuh" panose="02030600000101010101" pitchFamily="18" charset="-127"/>
                <a:ea typeface="Gungsuh" panose="02030600000101010101" pitchFamily="18" charset="-127"/>
              </a:rPr>
              <a:t>Bed Bugs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F1FE34-EBAC-4640-94B7-60F5BC1A0870}"/>
              </a:ext>
            </a:extLst>
          </p:cNvPr>
          <p:cNvSpPr txBox="1"/>
          <p:nvPr/>
        </p:nvSpPr>
        <p:spPr>
          <a:xfrm rot="20744881">
            <a:off x="1028322" y="4200882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Gungsuh" panose="02030600000101010101" pitchFamily="18" charset="-127"/>
                <a:ea typeface="Gungsuh" panose="02030600000101010101" pitchFamily="18" charset="-127"/>
              </a:rPr>
              <a:t>Roaches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C0B581-C7FF-4D2E-A82F-4FD3427E7F99}"/>
              </a:ext>
            </a:extLst>
          </p:cNvPr>
          <p:cNvSpPr txBox="1"/>
          <p:nvPr/>
        </p:nvSpPr>
        <p:spPr>
          <a:xfrm rot="1408123">
            <a:off x="6885543" y="6046676"/>
            <a:ext cx="5116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Gungsuh" panose="02030600000101010101" pitchFamily="18" charset="-127"/>
                <a:ea typeface="Gungsuh" panose="02030600000101010101" pitchFamily="18" charset="-127"/>
              </a:rPr>
              <a:t>Ants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DBCBF-78BD-4AB1-8114-459806EB3C2D}"/>
              </a:ext>
            </a:extLst>
          </p:cNvPr>
          <p:cNvSpPr txBox="1"/>
          <p:nvPr/>
        </p:nvSpPr>
        <p:spPr>
          <a:xfrm rot="19455024">
            <a:off x="858964" y="1794793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Gungsuh" panose="02030600000101010101" pitchFamily="18" charset="-127"/>
                <a:ea typeface="Gungsuh" panose="02030600000101010101" pitchFamily="18" charset="-127"/>
              </a:rPr>
              <a:t>WDO Inspection Reporting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807B00-6636-45CF-B3A7-7C22873919D3}"/>
              </a:ext>
            </a:extLst>
          </p:cNvPr>
          <p:cNvSpPr txBox="1"/>
          <p:nvPr/>
        </p:nvSpPr>
        <p:spPr>
          <a:xfrm rot="19897581">
            <a:off x="7850105" y="4535621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Gungsuh" panose="02030600000101010101" pitchFamily="18" charset="-127"/>
                <a:ea typeface="Gungsuh" panose="02030600000101010101" pitchFamily="18" charset="-127"/>
              </a:rPr>
              <a:t>Rodent Control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BDCFE-8462-4DDB-AE55-CD54E41A12FF}"/>
              </a:ext>
            </a:extLst>
          </p:cNvPr>
          <p:cNvSpPr txBox="1"/>
          <p:nvPr/>
        </p:nvSpPr>
        <p:spPr>
          <a:xfrm rot="20101984">
            <a:off x="2015354" y="2152622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Gungsuh" panose="02030600000101010101" pitchFamily="18" charset="-127"/>
                <a:ea typeface="Gungsuh" panose="02030600000101010101" pitchFamily="18" charset="-127"/>
              </a:rPr>
              <a:t>Termite Control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2802C4-4B7B-4732-A93C-FF8B2BCA9B36}"/>
              </a:ext>
            </a:extLst>
          </p:cNvPr>
          <p:cNvSpPr txBox="1"/>
          <p:nvPr/>
        </p:nvSpPr>
        <p:spPr>
          <a:xfrm rot="1219885">
            <a:off x="2382078" y="5974186"/>
            <a:ext cx="2053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Gungsuh" panose="02030600000101010101" pitchFamily="18" charset="-127"/>
                <a:ea typeface="Gungsuh" panose="02030600000101010101" pitchFamily="18" charset="-127"/>
              </a:rPr>
              <a:t>Bee &amp; Wasp Control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FE60B-2175-44C0-85BE-3C5BF3461BF4}"/>
              </a:ext>
            </a:extLst>
          </p:cNvPr>
          <p:cNvSpPr txBox="1"/>
          <p:nvPr/>
        </p:nvSpPr>
        <p:spPr>
          <a:xfrm rot="1681401">
            <a:off x="7689199" y="1887302"/>
            <a:ext cx="3297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Gungsuh" panose="02030600000101010101" pitchFamily="18" charset="-127"/>
                <a:ea typeface="Gungsuh" panose="02030600000101010101" pitchFamily="18" charset="-127"/>
              </a:rPr>
              <a:t>Quality Food Safety Consulting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50D79E-42F9-45B1-8B87-DF95025E9B9B}"/>
              </a:ext>
            </a:extLst>
          </p:cNvPr>
          <p:cNvSpPr txBox="1"/>
          <p:nvPr/>
        </p:nvSpPr>
        <p:spPr>
          <a:xfrm>
            <a:off x="4754119" y="6266836"/>
            <a:ext cx="2379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Gungsuh" panose="02030600000101010101" pitchFamily="18" charset="-127"/>
                <a:ea typeface="Gungsuh" panose="02030600000101010101" pitchFamily="18" charset="-127"/>
              </a:rPr>
              <a:t>Sanitation Consulting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3A69ECA4-4535-46CD-87DB-86245B78C1BA}"/>
              </a:ext>
            </a:extLst>
          </p:cNvPr>
          <p:cNvSpPr txBox="1"/>
          <p:nvPr/>
        </p:nvSpPr>
        <p:spPr>
          <a:xfrm>
            <a:off x="6986922" y="5352732"/>
            <a:ext cx="3878960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kern="1200" dirty="0">
                <a:effectLst/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J i m m i e  K i l g o r e   J r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50" b="1" kern="1200" dirty="0">
                <a:effectLst/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O w n e r / O p e r a t o r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kern="1200" dirty="0">
                <a:effectLst/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T e r m i t e   a n d   P e s t   C o n t r o l</a:t>
            </a:r>
            <a:endParaRPr lang="en-US" sz="1200" b="1" dirty="0">
              <a:effectLst/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b="1" kern="1200" dirty="0">
              <a:effectLst/>
              <a:latin typeface="Gungsuh" panose="02030600000101010101" pitchFamily="18" charset="-127"/>
              <a:ea typeface="Gungsuh" panose="02030600000101010101" pitchFamily="18" charset="-127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kern="1200" dirty="0">
                <a:effectLst/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W e b   – w w w . K Q H S L L C . c o m </a:t>
            </a:r>
            <a:endParaRPr lang="en-US" sz="1200" b="1" dirty="0">
              <a:effectLst/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kern="1200" dirty="0">
                <a:effectLst/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M o b </a:t>
            </a:r>
            <a:r>
              <a:rPr lang="en-US" sz="1400" b="1" dirty="0"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sz="1400" b="1" kern="1200" dirty="0">
                <a:effectLst/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 l e   –   6 1 6 – 4 2 7 </a:t>
            </a:r>
            <a:r>
              <a:rPr lang="en-US" sz="1400" b="1" dirty="0"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- </a:t>
            </a:r>
            <a:r>
              <a:rPr lang="en-US" sz="1400" b="1" kern="1200" dirty="0">
                <a:effectLst/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0 7 5 2 </a:t>
            </a:r>
            <a:endParaRPr lang="en-US" sz="1400" b="1" dirty="0">
              <a:effectLst/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09B257-7DC8-45C5-9A74-33CA68385DDC}"/>
              </a:ext>
            </a:extLst>
          </p:cNvPr>
          <p:cNvSpPr txBox="1"/>
          <p:nvPr/>
        </p:nvSpPr>
        <p:spPr>
          <a:xfrm rot="2099256">
            <a:off x="9157565" y="4399635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Gungsuh" panose="02030600000101010101" pitchFamily="18" charset="-127"/>
                <a:ea typeface="Gungsuh" panose="02030600000101010101" pitchFamily="18" charset="-127"/>
              </a:rPr>
              <a:t>OMRI Products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5CEC80-21E3-49E6-8A2B-B185A618528B}"/>
              </a:ext>
            </a:extLst>
          </p:cNvPr>
          <p:cNvSpPr txBox="1"/>
          <p:nvPr/>
        </p:nvSpPr>
        <p:spPr>
          <a:xfrm rot="392265">
            <a:off x="8012746" y="2713773"/>
            <a:ext cx="2880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Gungsuh" panose="02030600000101010101" pitchFamily="18" charset="-127"/>
                <a:ea typeface="Gungsuh" panose="02030600000101010101" pitchFamily="18" charset="-127"/>
              </a:rPr>
              <a:t>Drain Assessment/Clean Out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304B57-CDF9-45B8-B36D-733F8CC720DB}"/>
              </a:ext>
            </a:extLst>
          </p:cNvPr>
          <p:cNvSpPr txBox="1"/>
          <p:nvPr/>
        </p:nvSpPr>
        <p:spPr>
          <a:xfrm rot="254400">
            <a:off x="1809132" y="3292142"/>
            <a:ext cx="1843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Gungsuh" panose="02030600000101010101" pitchFamily="18" charset="-127"/>
                <a:ea typeface="Gungsuh" panose="02030600000101010101" pitchFamily="18" charset="-127"/>
              </a:rPr>
              <a:t>Thermal Imagery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71473-3819-4460-B795-6484F5711730}"/>
              </a:ext>
            </a:extLst>
          </p:cNvPr>
          <p:cNvSpPr txBox="1"/>
          <p:nvPr/>
        </p:nvSpPr>
        <p:spPr>
          <a:xfrm rot="20161450">
            <a:off x="2469440" y="1496814"/>
            <a:ext cx="187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Gungsuh" panose="02030600000101010101" pitchFamily="18" charset="-127"/>
                <a:ea typeface="Gungsuh" panose="02030600000101010101" pitchFamily="18" charset="-127"/>
              </a:rPr>
              <a:t>Moisture Detection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3D0E95-71E0-48BC-913A-434773DE08AF}"/>
              </a:ext>
            </a:extLst>
          </p:cNvPr>
          <p:cNvSpPr txBox="1"/>
          <p:nvPr/>
        </p:nvSpPr>
        <p:spPr>
          <a:xfrm rot="800880">
            <a:off x="8037621" y="1868634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Gungsuh" panose="02030600000101010101" pitchFamily="18" charset="-127"/>
                <a:ea typeface="Gungsuh" panose="02030600000101010101" pitchFamily="18" charset="-127"/>
              </a:rPr>
              <a:t>Opossum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858155-29E1-4D20-AF14-85B28C617E8A}"/>
              </a:ext>
            </a:extLst>
          </p:cNvPr>
          <p:cNvSpPr txBox="1"/>
          <p:nvPr/>
        </p:nvSpPr>
        <p:spPr>
          <a:xfrm rot="797032">
            <a:off x="9351817" y="3808380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Gungsuh" panose="02030600000101010101" pitchFamily="18" charset="-127"/>
                <a:ea typeface="Gungsuh" panose="02030600000101010101" pitchFamily="18" charset="-127"/>
              </a:rPr>
              <a:t>Skunk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5C3794-98E8-4AF1-B153-37D36A414D82}"/>
              </a:ext>
            </a:extLst>
          </p:cNvPr>
          <p:cNvSpPr txBox="1"/>
          <p:nvPr/>
        </p:nvSpPr>
        <p:spPr>
          <a:xfrm rot="1068697">
            <a:off x="8516960" y="3302400"/>
            <a:ext cx="2079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Gungsuh" panose="02030600000101010101" pitchFamily="18" charset="-127"/>
                <a:ea typeface="Gungsuh" panose="02030600000101010101" pitchFamily="18" charset="-127"/>
              </a:rPr>
              <a:t>Trapping &amp; Removal</a:t>
            </a: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BF61BD09-3385-45D6-8843-E8D9574206F0}"/>
              </a:ext>
            </a:extLst>
          </p:cNvPr>
          <p:cNvSpPr txBox="1"/>
          <p:nvPr/>
        </p:nvSpPr>
        <p:spPr bwMode="auto">
          <a:xfrm>
            <a:off x="2288816" y="239273"/>
            <a:ext cx="247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4800" kern="1200" dirty="0">
                <a:solidFill>
                  <a:srgbClr val="385723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K Q H S</a:t>
            </a:r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id="{38608D25-C314-416F-9324-3BF614CC16A4}"/>
              </a:ext>
            </a:extLst>
          </p:cNvPr>
          <p:cNvSpPr txBox="1"/>
          <p:nvPr/>
        </p:nvSpPr>
        <p:spPr>
          <a:xfrm>
            <a:off x="7210407" y="233405"/>
            <a:ext cx="2036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4800" b="1" kern="1200" dirty="0">
                <a:solidFill>
                  <a:srgbClr val="385723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L L 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202FE8-EF4F-44B4-9FD9-898BB902A5D5}"/>
              </a:ext>
            </a:extLst>
          </p:cNvPr>
          <p:cNvSpPr txBox="1"/>
          <p:nvPr/>
        </p:nvSpPr>
        <p:spPr>
          <a:xfrm>
            <a:off x="4754119" y="260000"/>
            <a:ext cx="28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ungsuh" panose="02030600000101010101" pitchFamily="18" charset="-127"/>
                <a:ea typeface="Gungsuh" panose="02030600000101010101" pitchFamily="18" charset="-127"/>
              </a:rPr>
              <a:t>L i c e n s e d   P C 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30357-4E56-4A34-A26C-D61E954ED337}"/>
              </a:ext>
            </a:extLst>
          </p:cNvPr>
          <p:cNvSpPr txBox="1"/>
          <p:nvPr/>
        </p:nvSpPr>
        <p:spPr>
          <a:xfrm rot="20931208">
            <a:off x="1271419" y="2741663"/>
            <a:ext cx="2446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Gungsuh" panose="02030600000101010101" pitchFamily="18" charset="-127"/>
                <a:ea typeface="Gungsuh" panose="02030600000101010101" pitchFamily="18" charset="-127"/>
              </a:rPr>
              <a:t>Natural &amp; Organic Products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3CD4CD-CEAC-47DD-8538-9AE4873173C4}"/>
              </a:ext>
            </a:extLst>
          </p:cNvPr>
          <p:cNvSpPr txBox="1"/>
          <p:nvPr/>
        </p:nvSpPr>
        <p:spPr>
          <a:xfrm rot="349231">
            <a:off x="8271028" y="2290926"/>
            <a:ext cx="1792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Gungsuh" panose="02030600000101010101" pitchFamily="18" charset="-127"/>
                <a:ea typeface="Gungsuh" panose="02030600000101010101" pitchFamily="18" charset="-127"/>
              </a:rPr>
              <a:t>Synthetic Products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F27839C-180C-46D7-8970-8F0365BF3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32" y="273673"/>
            <a:ext cx="1353129" cy="18830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43FE05F-7D7C-4C73-BC25-DA24EB667E6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29697">
            <a:off x="9000442" y="571412"/>
            <a:ext cx="1462490" cy="146249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9F9E1FF-1A94-401D-B115-D899EAE47E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02" y="5308282"/>
            <a:ext cx="1834203" cy="123835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DFFF04E-C801-42ED-A0B5-FD26B2F1204A}"/>
              </a:ext>
            </a:extLst>
          </p:cNvPr>
          <p:cNvSpPr txBox="1"/>
          <p:nvPr/>
        </p:nvSpPr>
        <p:spPr>
          <a:xfrm>
            <a:off x="5503376" y="3134108"/>
            <a:ext cx="782049" cy="6577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29AB74E7-5866-41B4-A469-EBE0DCEBB68C}"/>
              </a:ext>
            </a:extLst>
          </p:cNvPr>
          <p:cNvSpPr txBox="1"/>
          <p:nvPr/>
        </p:nvSpPr>
        <p:spPr>
          <a:xfrm>
            <a:off x="4417759" y="2134619"/>
            <a:ext cx="31335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b="1" kern="1200" dirty="0">
                <a:solidFill>
                  <a:srgbClr val="385723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  Allow </a:t>
            </a:r>
            <a:r>
              <a:rPr lang="en-US" sz="2200" b="1" dirty="0">
                <a:solidFill>
                  <a:srgbClr val="385723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sz="2200" b="1" kern="1200" dirty="0">
                <a:solidFill>
                  <a:srgbClr val="385723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he Kaptain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b="1" dirty="0">
              <a:solidFill>
                <a:srgbClr val="385723"/>
              </a:solidFill>
              <a:latin typeface="Gungsuh" panose="02030600000101010101" pitchFamily="18" charset="-127"/>
              <a:ea typeface="Gungsuh" panose="02030600000101010101" pitchFamily="18" charset="-127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b="1" kern="1200" dirty="0">
                <a:solidFill>
                  <a:srgbClr val="385723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To Provide You With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b="1" kern="1200" dirty="0">
              <a:solidFill>
                <a:srgbClr val="385723"/>
              </a:solidFill>
              <a:effectLst/>
              <a:latin typeface="Gungsuh" panose="02030600000101010101" pitchFamily="18" charset="-127"/>
              <a:ea typeface="Gungsuh" panose="02030600000101010101" pitchFamily="18" charset="-127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b="1" kern="1200" dirty="0">
                <a:solidFill>
                  <a:srgbClr val="385723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Around The Helm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b="1" kern="1200" dirty="0">
              <a:solidFill>
                <a:srgbClr val="385723"/>
              </a:solidFill>
              <a:effectLst/>
              <a:latin typeface="Gungsuh" panose="02030600000101010101" pitchFamily="18" charset="-127"/>
              <a:ea typeface="Gungsuh" panose="02030600000101010101" pitchFamily="18" charset="-127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b="1" kern="1200" dirty="0">
                <a:solidFill>
                  <a:srgbClr val="385723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Pest Protection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b="1" kern="1200" dirty="0">
              <a:solidFill>
                <a:srgbClr val="385723"/>
              </a:solidFill>
              <a:effectLst/>
              <a:latin typeface="Gungsuh" panose="02030600000101010101" pitchFamily="18" charset="-127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0C11B3-7042-4250-99F0-327B850E7105}"/>
              </a:ext>
            </a:extLst>
          </p:cNvPr>
          <p:cNvSpPr txBox="1"/>
          <p:nvPr/>
        </p:nvSpPr>
        <p:spPr>
          <a:xfrm rot="721982">
            <a:off x="8440406" y="4965519"/>
            <a:ext cx="1547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Maintenance</a:t>
            </a:r>
            <a:endParaRPr lang="en-US" sz="1400" b="1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835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13160</TotalTime>
  <Words>176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Gungsuh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Kellogg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Kilgore, Jimmie</dc:creator>
  <cp:lastModifiedBy>Kilgore, Jimmie</cp:lastModifiedBy>
  <cp:revision>54</cp:revision>
  <cp:lastPrinted>2019-03-06T18:50:05Z</cp:lastPrinted>
  <dcterms:created xsi:type="dcterms:W3CDTF">2019-02-24T16:39:43Z</dcterms:created>
  <dcterms:modified xsi:type="dcterms:W3CDTF">2019-04-07T13:55:58Z</dcterms:modified>
</cp:coreProperties>
</file>