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3B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7E76B1-95EA-0444-A190-69C175A8BD4D}" v="34" dt="2022-12-01T23:06:23.5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31" autoAdjust="0"/>
    <p:restoredTop sz="96327" autoAdjust="0"/>
  </p:normalViewPr>
  <p:slideViewPr>
    <p:cSldViewPr snapToGrid="0">
      <p:cViewPr>
        <p:scale>
          <a:sx n="70" d="100"/>
          <a:sy n="70" d="100"/>
        </p:scale>
        <p:origin x="280" y="1440"/>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 Halenda" userId="d0c068b7aa607d42" providerId="LiveId" clId="{717E76B1-95EA-0444-A190-69C175A8BD4D}"/>
    <pc:docChg chg="undo custSel addSld modSld">
      <pc:chgData name="Nathan Halenda" userId="d0c068b7aa607d42" providerId="LiveId" clId="{717E76B1-95EA-0444-A190-69C175A8BD4D}" dt="2022-12-01T23:44:53.333" v="2446" actId="1076"/>
      <pc:docMkLst>
        <pc:docMk/>
      </pc:docMkLst>
      <pc:sldChg chg="modSp mod">
        <pc:chgData name="Nathan Halenda" userId="d0c068b7aa607d42" providerId="LiveId" clId="{717E76B1-95EA-0444-A190-69C175A8BD4D}" dt="2022-12-01T23:44:53.333" v="2446" actId="1076"/>
        <pc:sldMkLst>
          <pc:docMk/>
          <pc:sldMk cId="212804755" sldId="258"/>
        </pc:sldMkLst>
        <pc:spChg chg="mod">
          <ac:chgData name="Nathan Halenda" userId="d0c068b7aa607d42" providerId="LiveId" clId="{717E76B1-95EA-0444-A190-69C175A8BD4D}" dt="2022-12-01T23:44:53.333" v="2446" actId="1076"/>
          <ac:spMkLst>
            <pc:docMk/>
            <pc:sldMk cId="212804755" sldId="258"/>
            <ac:spMk id="9" creationId="{3B818A7C-CA30-6138-ABF9-020C6D9BCA3D}"/>
          </ac:spMkLst>
        </pc:spChg>
      </pc:sldChg>
      <pc:sldChg chg="addSp delSp modSp mod setBg">
        <pc:chgData name="Nathan Halenda" userId="d0c068b7aa607d42" providerId="LiveId" clId="{717E76B1-95EA-0444-A190-69C175A8BD4D}" dt="2022-12-01T22:15:19.981" v="198" actId="20577"/>
        <pc:sldMkLst>
          <pc:docMk/>
          <pc:sldMk cId="1318970453" sldId="260"/>
        </pc:sldMkLst>
        <pc:spChg chg="del mod">
          <ac:chgData name="Nathan Halenda" userId="d0c068b7aa607d42" providerId="LiveId" clId="{717E76B1-95EA-0444-A190-69C175A8BD4D}" dt="2022-12-01T22:12:50.228" v="5"/>
          <ac:spMkLst>
            <pc:docMk/>
            <pc:sldMk cId="1318970453" sldId="260"/>
            <ac:spMk id="2" creationId="{EE5E7728-550A-0F4D-4064-77ED98BBDA29}"/>
          </ac:spMkLst>
        </pc:spChg>
        <pc:spChg chg="add mod">
          <ac:chgData name="Nathan Halenda" userId="d0c068b7aa607d42" providerId="LiveId" clId="{717E76B1-95EA-0444-A190-69C175A8BD4D}" dt="2022-12-01T22:15:19.981" v="198" actId="20577"/>
          <ac:spMkLst>
            <pc:docMk/>
            <pc:sldMk cId="1318970453" sldId="260"/>
            <ac:spMk id="3" creationId="{2C23F66A-4E33-8CA1-0004-7FD81384618E}"/>
          </ac:spMkLst>
        </pc:spChg>
        <pc:spChg chg="add del">
          <ac:chgData name="Nathan Halenda" userId="d0c068b7aa607d42" providerId="LiveId" clId="{717E76B1-95EA-0444-A190-69C175A8BD4D}" dt="2022-12-01T22:12:57.198" v="8" actId="26606"/>
          <ac:spMkLst>
            <pc:docMk/>
            <pc:sldMk cId="1318970453" sldId="260"/>
            <ac:spMk id="1031" creationId="{37FDDF72-DE39-4F99-A3C1-DD9D7815D7DB}"/>
          </ac:spMkLst>
        </pc:spChg>
        <pc:spChg chg="add del">
          <ac:chgData name="Nathan Halenda" userId="d0c068b7aa607d42" providerId="LiveId" clId="{717E76B1-95EA-0444-A190-69C175A8BD4D}" dt="2022-12-01T22:12:57.198" v="8" actId="26606"/>
          <ac:spMkLst>
            <pc:docMk/>
            <pc:sldMk cId="1318970453" sldId="260"/>
            <ac:spMk id="1033" creationId="{5E4ECE80-3AD1-450C-B62A-98788F193948}"/>
          </ac:spMkLst>
        </pc:spChg>
        <pc:spChg chg="add">
          <ac:chgData name="Nathan Halenda" userId="d0c068b7aa607d42" providerId="LiveId" clId="{717E76B1-95EA-0444-A190-69C175A8BD4D}" dt="2022-12-01T22:12:57.214" v="9" actId="26606"/>
          <ac:spMkLst>
            <pc:docMk/>
            <pc:sldMk cId="1318970453" sldId="260"/>
            <ac:spMk id="1040" creationId="{DE61FBD7-E37C-4B38-BE44-A6D4978D7486}"/>
          </ac:spMkLst>
        </pc:spChg>
        <pc:spChg chg="add">
          <ac:chgData name="Nathan Halenda" userId="d0c068b7aa607d42" providerId="LiveId" clId="{717E76B1-95EA-0444-A190-69C175A8BD4D}" dt="2022-12-01T22:12:57.214" v="9" actId="26606"/>
          <ac:spMkLst>
            <pc:docMk/>
            <pc:sldMk cId="1318970453" sldId="260"/>
            <ac:spMk id="1041" creationId="{34F8020C-60BB-4357-8207-13221A99AE19}"/>
          </ac:spMkLst>
        </pc:spChg>
        <pc:spChg chg="add">
          <ac:chgData name="Nathan Halenda" userId="d0c068b7aa607d42" providerId="LiveId" clId="{717E76B1-95EA-0444-A190-69C175A8BD4D}" dt="2022-12-01T22:12:57.214" v="9" actId="26606"/>
          <ac:spMkLst>
            <pc:docMk/>
            <pc:sldMk cId="1318970453" sldId="260"/>
            <ac:spMk id="1042" creationId="{392BFCFE-FD78-4EDF-BEFE-CC444DC5F307}"/>
          </ac:spMkLst>
        </pc:spChg>
        <pc:picChg chg="add del mod">
          <ac:chgData name="Nathan Halenda" userId="d0c068b7aa607d42" providerId="LiveId" clId="{717E76B1-95EA-0444-A190-69C175A8BD4D}" dt="2022-12-01T22:13:53.292" v="31" actId="478"/>
          <ac:picMkLst>
            <pc:docMk/>
            <pc:sldMk cId="1318970453" sldId="260"/>
            <ac:picMk id="1026" creationId="{11D4F91D-F349-D614-FE61-1D557EC6CAFB}"/>
          </ac:picMkLst>
        </pc:picChg>
        <pc:picChg chg="add mod">
          <ac:chgData name="Nathan Halenda" userId="d0c068b7aa607d42" providerId="LiveId" clId="{717E76B1-95EA-0444-A190-69C175A8BD4D}" dt="2022-12-01T22:14:06.284" v="33" actId="14100"/>
          <ac:picMkLst>
            <pc:docMk/>
            <pc:sldMk cId="1318970453" sldId="260"/>
            <ac:picMk id="1028" creationId="{9B27C460-E69C-0CB0-A5C9-6801DE0994E8}"/>
          </ac:picMkLst>
        </pc:picChg>
        <pc:picChg chg="add del">
          <ac:chgData name="Nathan Halenda" userId="d0c068b7aa607d42" providerId="LiveId" clId="{717E76B1-95EA-0444-A190-69C175A8BD4D}" dt="2022-12-01T22:12:57.198" v="8" actId="26606"/>
          <ac:picMkLst>
            <pc:docMk/>
            <pc:sldMk cId="1318970453" sldId="260"/>
            <ac:picMk id="1035" creationId="{BBF9703A-116F-4B3B-B77F-03C8F82F22AF}"/>
          </ac:picMkLst>
        </pc:picChg>
        <pc:picChg chg="add del">
          <ac:chgData name="Nathan Halenda" userId="d0c068b7aa607d42" providerId="LiveId" clId="{717E76B1-95EA-0444-A190-69C175A8BD4D}" dt="2022-12-01T22:12:57.198" v="8" actId="26606"/>
          <ac:picMkLst>
            <pc:docMk/>
            <pc:sldMk cId="1318970453" sldId="260"/>
            <ac:picMk id="1037" creationId="{A1B4061D-A626-49CE-9EA0-6A70DA7D5F21}"/>
          </ac:picMkLst>
        </pc:picChg>
        <pc:picChg chg="add">
          <ac:chgData name="Nathan Halenda" userId="d0c068b7aa607d42" providerId="LiveId" clId="{717E76B1-95EA-0444-A190-69C175A8BD4D}" dt="2022-12-01T22:12:57.214" v="9" actId="26606"/>
          <ac:picMkLst>
            <pc:docMk/>
            <pc:sldMk cId="1318970453" sldId="260"/>
            <ac:picMk id="1039" creationId="{B3A8B115-875D-4B9A-8153-2CD893FCFBDB}"/>
          </ac:picMkLst>
        </pc:picChg>
        <pc:picChg chg="add">
          <ac:chgData name="Nathan Halenda" userId="d0c068b7aa607d42" providerId="LiveId" clId="{717E76B1-95EA-0444-A190-69C175A8BD4D}" dt="2022-12-01T22:12:57.214" v="9" actId="26606"/>
          <ac:picMkLst>
            <pc:docMk/>
            <pc:sldMk cId="1318970453" sldId="260"/>
            <ac:picMk id="1043" creationId="{ED576C57-47BA-4566-87D4-DA179E259CCA}"/>
          </ac:picMkLst>
        </pc:picChg>
      </pc:sldChg>
      <pc:sldChg chg="addSp delSp modSp new mod setBg">
        <pc:chgData name="Nathan Halenda" userId="d0c068b7aa607d42" providerId="LiveId" clId="{717E76B1-95EA-0444-A190-69C175A8BD4D}" dt="2022-12-01T22:25:16.252" v="632" actId="20577"/>
        <pc:sldMkLst>
          <pc:docMk/>
          <pc:sldMk cId="210734611" sldId="261"/>
        </pc:sldMkLst>
        <pc:spChg chg="add mod">
          <ac:chgData name="Nathan Halenda" userId="d0c068b7aa607d42" providerId="LiveId" clId="{717E76B1-95EA-0444-A190-69C175A8BD4D}" dt="2022-12-01T22:25:16.252" v="632" actId="20577"/>
          <ac:spMkLst>
            <pc:docMk/>
            <pc:sldMk cId="210734611" sldId="261"/>
            <ac:spMk id="4" creationId="{936E6B2A-7254-2A62-76A5-3C706EEAF4B4}"/>
          </ac:spMkLst>
        </pc:spChg>
        <pc:spChg chg="add del mod">
          <ac:chgData name="Nathan Halenda" userId="d0c068b7aa607d42" providerId="LiveId" clId="{717E76B1-95EA-0444-A190-69C175A8BD4D}" dt="2022-12-01T22:22:49.068" v="327"/>
          <ac:spMkLst>
            <pc:docMk/>
            <pc:sldMk cId="210734611" sldId="261"/>
            <ac:spMk id="5" creationId="{FE179BD7-4873-D5AB-07B7-966DA46FAA3A}"/>
          </ac:spMkLst>
        </pc:spChg>
        <pc:spChg chg="add del mod">
          <ac:chgData name="Nathan Halenda" userId="d0c068b7aa607d42" providerId="LiveId" clId="{717E76B1-95EA-0444-A190-69C175A8BD4D}" dt="2022-12-01T22:22:47.506" v="325"/>
          <ac:spMkLst>
            <pc:docMk/>
            <pc:sldMk cId="210734611" sldId="261"/>
            <ac:spMk id="6" creationId="{B8784CFE-8CB3-C282-DBD5-E3924BFE8024}"/>
          </ac:spMkLst>
        </pc:spChg>
        <pc:spChg chg="add del">
          <ac:chgData name="Nathan Halenda" userId="d0c068b7aa607d42" providerId="LiveId" clId="{717E76B1-95EA-0444-A190-69C175A8BD4D}" dt="2022-12-01T22:20:47.384" v="218" actId="26606"/>
          <ac:spMkLst>
            <pc:docMk/>
            <pc:sldMk cId="210734611" sldId="261"/>
            <ac:spMk id="9" creationId="{0BABF38A-8A0D-492E-BD20-6CF4D46B50BD}"/>
          </ac:spMkLst>
        </pc:spChg>
        <pc:spChg chg="add del">
          <ac:chgData name="Nathan Halenda" userId="d0c068b7aa607d42" providerId="LiveId" clId="{717E76B1-95EA-0444-A190-69C175A8BD4D}" dt="2022-12-01T22:20:47.384" v="218" actId="26606"/>
          <ac:spMkLst>
            <pc:docMk/>
            <pc:sldMk cId="210734611" sldId="261"/>
            <ac:spMk id="13" creationId="{A4FB2F27-3F7D-440E-A905-86607A926A29}"/>
          </ac:spMkLst>
        </pc:spChg>
        <pc:spChg chg="add del">
          <ac:chgData name="Nathan Halenda" userId="d0c068b7aa607d42" providerId="LiveId" clId="{717E76B1-95EA-0444-A190-69C175A8BD4D}" dt="2022-12-01T22:20:47.384" v="218" actId="26606"/>
          <ac:spMkLst>
            <pc:docMk/>
            <pc:sldMk cId="210734611" sldId="261"/>
            <ac:spMk id="15" creationId="{AF678C14-A033-4139-BCA9-8382B039648B}"/>
          </ac:spMkLst>
        </pc:spChg>
        <pc:spChg chg="add del">
          <ac:chgData name="Nathan Halenda" userId="d0c068b7aa607d42" providerId="LiveId" clId="{717E76B1-95EA-0444-A190-69C175A8BD4D}" dt="2022-12-01T22:20:51.643" v="220" actId="26606"/>
          <ac:spMkLst>
            <pc:docMk/>
            <pc:sldMk cId="210734611" sldId="261"/>
            <ac:spMk id="21" creationId="{487685E6-1160-459B-8C70-301404C06C23}"/>
          </ac:spMkLst>
        </pc:spChg>
        <pc:spChg chg="add del">
          <ac:chgData name="Nathan Halenda" userId="d0c068b7aa607d42" providerId="LiveId" clId="{717E76B1-95EA-0444-A190-69C175A8BD4D}" dt="2022-12-01T22:20:51.643" v="220" actId="26606"/>
          <ac:spMkLst>
            <pc:docMk/>
            <pc:sldMk cId="210734611" sldId="261"/>
            <ac:spMk id="22" creationId="{0BABF38A-8A0D-492E-BD20-6CF4D46B50BD}"/>
          </ac:spMkLst>
        </pc:spChg>
        <pc:spChg chg="add del">
          <ac:chgData name="Nathan Halenda" userId="d0c068b7aa607d42" providerId="LiveId" clId="{717E76B1-95EA-0444-A190-69C175A8BD4D}" dt="2022-12-01T22:20:51.643" v="220" actId="26606"/>
          <ac:spMkLst>
            <pc:docMk/>
            <pc:sldMk cId="210734611" sldId="261"/>
            <ac:spMk id="24" creationId="{8651CFA9-6065-4243-AC48-858E359780B1}"/>
          </ac:spMkLst>
        </pc:spChg>
        <pc:spChg chg="add del">
          <ac:chgData name="Nathan Halenda" userId="d0c068b7aa607d42" providerId="LiveId" clId="{717E76B1-95EA-0444-A190-69C175A8BD4D}" dt="2022-12-01T22:20:51.643" v="220" actId="26606"/>
          <ac:spMkLst>
            <pc:docMk/>
            <pc:sldMk cId="210734611" sldId="261"/>
            <ac:spMk id="25" creationId="{FBC8BBE5-981E-4B0B-9654-32B5668BFF31}"/>
          </ac:spMkLst>
        </pc:spChg>
        <pc:spChg chg="add del">
          <ac:chgData name="Nathan Halenda" userId="d0c068b7aa607d42" providerId="LiveId" clId="{717E76B1-95EA-0444-A190-69C175A8BD4D}" dt="2022-12-01T22:20:51.643" v="220" actId="26606"/>
          <ac:spMkLst>
            <pc:docMk/>
            <pc:sldMk cId="210734611" sldId="261"/>
            <ac:spMk id="26" creationId="{094C9708-F6A4-4956-B261-A4A2C4DFEBF7}"/>
          </ac:spMkLst>
        </pc:spChg>
        <pc:spChg chg="add del">
          <ac:chgData name="Nathan Halenda" userId="d0c068b7aa607d42" providerId="LiveId" clId="{717E76B1-95EA-0444-A190-69C175A8BD4D}" dt="2022-12-01T22:20:51.643" v="220" actId="26606"/>
          <ac:spMkLst>
            <pc:docMk/>
            <pc:sldMk cId="210734611" sldId="261"/>
            <ac:spMk id="27" creationId="{592DB257-3E16-4A3C-9E28-4682828127AD}"/>
          </ac:spMkLst>
        </pc:spChg>
        <pc:spChg chg="add del">
          <ac:chgData name="Nathan Halenda" userId="d0c068b7aa607d42" providerId="LiveId" clId="{717E76B1-95EA-0444-A190-69C175A8BD4D}" dt="2022-12-01T22:20:54.749" v="222" actId="26606"/>
          <ac:spMkLst>
            <pc:docMk/>
            <pc:sldMk cId="210734611" sldId="261"/>
            <ac:spMk id="29" creationId="{0BABF38A-8A0D-492E-BD20-6CF4D46B50BD}"/>
          </ac:spMkLst>
        </pc:spChg>
        <pc:spChg chg="add del">
          <ac:chgData name="Nathan Halenda" userId="d0c068b7aa607d42" providerId="LiveId" clId="{717E76B1-95EA-0444-A190-69C175A8BD4D}" dt="2022-12-01T22:20:54.749" v="222" actId="26606"/>
          <ac:spMkLst>
            <pc:docMk/>
            <pc:sldMk cId="210734611" sldId="261"/>
            <ac:spMk id="31" creationId="{8651CFA9-6065-4243-AC48-858E359780B1}"/>
          </ac:spMkLst>
        </pc:spChg>
        <pc:spChg chg="add del">
          <ac:chgData name="Nathan Halenda" userId="d0c068b7aa607d42" providerId="LiveId" clId="{717E76B1-95EA-0444-A190-69C175A8BD4D}" dt="2022-12-01T22:20:54.749" v="222" actId="26606"/>
          <ac:spMkLst>
            <pc:docMk/>
            <pc:sldMk cId="210734611" sldId="261"/>
            <ac:spMk id="32" creationId="{FBC8BBE5-981E-4B0B-9654-32B5668BFF31}"/>
          </ac:spMkLst>
        </pc:spChg>
        <pc:spChg chg="add del">
          <ac:chgData name="Nathan Halenda" userId="d0c068b7aa607d42" providerId="LiveId" clId="{717E76B1-95EA-0444-A190-69C175A8BD4D}" dt="2022-12-01T22:20:54.749" v="222" actId="26606"/>
          <ac:spMkLst>
            <pc:docMk/>
            <pc:sldMk cId="210734611" sldId="261"/>
            <ac:spMk id="33" creationId="{3B6A4C79-62F0-4DFD-A156-0F1AB7D2687F}"/>
          </ac:spMkLst>
        </pc:spChg>
        <pc:spChg chg="add del">
          <ac:chgData name="Nathan Halenda" userId="d0c068b7aa607d42" providerId="LiveId" clId="{717E76B1-95EA-0444-A190-69C175A8BD4D}" dt="2022-12-01T22:20:54.749" v="222" actId="26606"/>
          <ac:spMkLst>
            <pc:docMk/>
            <pc:sldMk cId="210734611" sldId="261"/>
            <ac:spMk id="34" creationId="{7F7FF257-5D01-4829-AD0B-B2D6076B349C}"/>
          </ac:spMkLst>
        </pc:spChg>
        <pc:spChg chg="add">
          <ac:chgData name="Nathan Halenda" userId="d0c068b7aa607d42" providerId="LiveId" clId="{717E76B1-95EA-0444-A190-69C175A8BD4D}" dt="2022-12-01T22:20:54.777" v="223" actId="26606"/>
          <ac:spMkLst>
            <pc:docMk/>
            <pc:sldMk cId="210734611" sldId="261"/>
            <ac:spMk id="36" creationId="{0BABF38A-8A0D-492E-BD20-6CF4D46B50BD}"/>
          </ac:spMkLst>
        </pc:spChg>
        <pc:spChg chg="add">
          <ac:chgData name="Nathan Halenda" userId="d0c068b7aa607d42" providerId="LiveId" clId="{717E76B1-95EA-0444-A190-69C175A8BD4D}" dt="2022-12-01T22:20:54.777" v="223" actId="26606"/>
          <ac:spMkLst>
            <pc:docMk/>
            <pc:sldMk cId="210734611" sldId="261"/>
            <ac:spMk id="38" creationId="{A4FB2F27-3F7D-440E-A905-86607A926A29}"/>
          </ac:spMkLst>
        </pc:spChg>
        <pc:spChg chg="add">
          <ac:chgData name="Nathan Halenda" userId="d0c068b7aa607d42" providerId="LiveId" clId="{717E76B1-95EA-0444-A190-69C175A8BD4D}" dt="2022-12-01T22:20:54.777" v="223" actId="26606"/>
          <ac:spMkLst>
            <pc:docMk/>
            <pc:sldMk cId="210734611" sldId="261"/>
            <ac:spMk id="39" creationId="{AF678C14-A033-4139-BCA9-8382B039648B}"/>
          </ac:spMkLst>
        </pc:spChg>
        <pc:picChg chg="add mod ord">
          <ac:chgData name="Nathan Halenda" userId="d0c068b7aa607d42" providerId="LiveId" clId="{717E76B1-95EA-0444-A190-69C175A8BD4D}" dt="2022-12-01T22:21:06.515" v="226" actId="14100"/>
          <ac:picMkLst>
            <pc:docMk/>
            <pc:sldMk cId="210734611" sldId="261"/>
            <ac:picMk id="3" creationId="{60273509-0BF3-D402-6646-7BB33FEAE89A}"/>
          </ac:picMkLst>
        </pc:picChg>
        <pc:picChg chg="add del">
          <ac:chgData name="Nathan Halenda" userId="d0c068b7aa607d42" providerId="LiveId" clId="{717E76B1-95EA-0444-A190-69C175A8BD4D}" dt="2022-12-01T22:20:47.384" v="218" actId="26606"/>
          <ac:picMkLst>
            <pc:docMk/>
            <pc:sldMk cId="210734611" sldId="261"/>
            <ac:picMk id="11" creationId="{1CB7E8AE-A3AC-4BB7-A5C6-F00EC697B265}"/>
          </ac:picMkLst>
        </pc:picChg>
        <pc:picChg chg="add del">
          <ac:chgData name="Nathan Halenda" userId="d0c068b7aa607d42" providerId="LiveId" clId="{717E76B1-95EA-0444-A190-69C175A8BD4D}" dt="2022-12-01T22:20:47.384" v="218" actId="26606"/>
          <ac:picMkLst>
            <pc:docMk/>
            <pc:sldMk cId="210734611" sldId="261"/>
            <ac:picMk id="17" creationId="{18CBEC9D-9F9B-4383-B986-DE5B184A9A74}"/>
          </ac:picMkLst>
        </pc:picChg>
        <pc:picChg chg="add del">
          <ac:chgData name="Nathan Halenda" userId="d0c068b7aa607d42" providerId="LiveId" clId="{717E76B1-95EA-0444-A190-69C175A8BD4D}" dt="2022-12-01T22:20:47.384" v="218" actId="26606"/>
          <ac:picMkLst>
            <pc:docMk/>
            <pc:sldMk cId="210734611" sldId="261"/>
            <ac:picMk id="19" creationId="{AFE52FC7-B3EF-46A4-B8CE-292164EC9281}"/>
          </ac:picMkLst>
        </pc:picChg>
        <pc:picChg chg="add del">
          <ac:chgData name="Nathan Halenda" userId="d0c068b7aa607d42" providerId="LiveId" clId="{717E76B1-95EA-0444-A190-69C175A8BD4D}" dt="2022-12-01T22:20:51.643" v="220" actId="26606"/>
          <ac:picMkLst>
            <pc:docMk/>
            <pc:sldMk cId="210734611" sldId="261"/>
            <ac:picMk id="23" creationId="{1CB7E8AE-A3AC-4BB7-A5C6-F00EC697B265}"/>
          </ac:picMkLst>
        </pc:picChg>
        <pc:picChg chg="add del">
          <ac:chgData name="Nathan Halenda" userId="d0c068b7aa607d42" providerId="LiveId" clId="{717E76B1-95EA-0444-A190-69C175A8BD4D}" dt="2022-12-01T22:20:54.749" v="222" actId="26606"/>
          <ac:picMkLst>
            <pc:docMk/>
            <pc:sldMk cId="210734611" sldId="261"/>
            <ac:picMk id="30" creationId="{1CB7E8AE-A3AC-4BB7-A5C6-F00EC697B265}"/>
          </ac:picMkLst>
        </pc:picChg>
        <pc:picChg chg="add">
          <ac:chgData name="Nathan Halenda" userId="d0c068b7aa607d42" providerId="LiveId" clId="{717E76B1-95EA-0444-A190-69C175A8BD4D}" dt="2022-12-01T22:20:54.777" v="223" actId="26606"/>
          <ac:picMkLst>
            <pc:docMk/>
            <pc:sldMk cId="210734611" sldId="261"/>
            <ac:picMk id="37" creationId="{1CB7E8AE-A3AC-4BB7-A5C6-F00EC697B265}"/>
          </ac:picMkLst>
        </pc:picChg>
        <pc:picChg chg="add">
          <ac:chgData name="Nathan Halenda" userId="d0c068b7aa607d42" providerId="LiveId" clId="{717E76B1-95EA-0444-A190-69C175A8BD4D}" dt="2022-12-01T22:20:54.777" v="223" actId="26606"/>
          <ac:picMkLst>
            <pc:docMk/>
            <pc:sldMk cId="210734611" sldId="261"/>
            <ac:picMk id="40" creationId="{18CBEC9D-9F9B-4383-B986-DE5B184A9A74}"/>
          </ac:picMkLst>
        </pc:picChg>
        <pc:picChg chg="add">
          <ac:chgData name="Nathan Halenda" userId="d0c068b7aa607d42" providerId="LiveId" clId="{717E76B1-95EA-0444-A190-69C175A8BD4D}" dt="2022-12-01T22:20:54.777" v="223" actId="26606"/>
          <ac:picMkLst>
            <pc:docMk/>
            <pc:sldMk cId="210734611" sldId="261"/>
            <ac:picMk id="41" creationId="{AFE52FC7-B3EF-46A4-B8CE-292164EC9281}"/>
          </ac:picMkLst>
        </pc:picChg>
      </pc:sldChg>
      <pc:sldChg chg="addSp modSp new mod">
        <pc:chgData name="Nathan Halenda" userId="d0c068b7aa607d42" providerId="LiveId" clId="{717E76B1-95EA-0444-A190-69C175A8BD4D}" dt="2022-12-01T23:44:30.912" v="2443" actId="1076"/>
        <pc:sldMkLst>
          <pc:docMk/>
          <pc:sldMk cId="2069551373" sldId="262"/>
        </pc:sldMkLst>
        <pc:spChg chg="add mod">
          <ac:chgData name="Nathan Halenda" userId="d0c068b7aa607d42" providerId="LiveId" clId="{717E76B1-95EA-0444-A190-69C175A8BD4D}" dt="2022-12-01T23:44:30.912" v="2443" actId="1076"/>
          <ac:spMkLst>
            <pc:docMk/>
            <pc:sldMk cId="2069551373" sldId="262"/>
            <ac:spMk id="2" creationId="{602DF8F1-CA75-DA68-1ADA-A843D84282DD}"/>
          </ac:spMkLst>
        </pc:spChg>
      </pc:sldChg>
      <pc:sldChg chg="addSp modSp new mod">
        <pc:chgData name="Nathan Halenda" userId="d0c068b7aa607d42" providerId="LiveId" clId="{717E76B1-95EA-0444-A190-69C175A8BD4D}" dt="2022-12-01T23:43:57.177" v="2438" actId="20577"/>
        <pc:sldMkLst>
          <pc:docMk/>
          <pc:sldMk cId="3194099888" sldId="263"/>
        </pc:sldMkLst>
        <pc:spChg chg="add mod">
          <ac:chgData name="Nathan Halenda" userId="d0c068b7aa607d42" providerId="LiveId" clId="{717E76B1-95EA-0444-A190-69C175A8BD4D}" dt="2022-12-01T23:43:57.177" v="2438" actId="20577"/>
          <ac:spMkLst>
            <pc:docMk/>
            <pc:sldMk cId="3194099888" sldId="263"/>
            <ac:spMk id="2" creationId="{7ACADD10-1431-5677-A904-ED67A485980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7EB9F4-C042-49C7-9486-20E8838C77FD}" type="datetimeFigureOut">
              <a:rPr lang="en-US" smtClean="0"/>
              <a:t>12/1/22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3142B3-4235-467B-84B2-AC6240F96934}" type="slidenum">
              <a:rPr lang="en-US" smtClean="0"/>
              <a:t>‹#›</a:t>
            </a:fld>
            <a:endParaRPr lang="en-US"/>
          </a:p>
        </p:txBody>
      </p:sp>
    </p:spTree>
    <p:extLst>
      <p:ext uri="{BB962C8B-B14F-4D97-AF65-F5344CB8AC3E}">
        <p14:creationId xmlns:p14="http://schemas.microsoft.com/office/powerpoint/2010/main" val="4082731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A2B2E"/>
                </a:solidFill>
                <a:effectLst/>
                <a:latin typeface="Open Sans" panose="020B0606030504020204" pitchFamily="34" charset="0"/>
              </a:rPr>
              <a:t>The Problem Statement. Why are you working on this project?</a:t>
            </a:r>
            <a:r>
              <a:rPr lang="en-US" b="1" i="0" dirty="0">
                <a:solidFill>
                  <a:srgbClr val="2A2B2E"/>
                </a:solidFill>
                <a:effectLst/>
                <a:latin typeface="Open Sans" panose="020B0606030504020204" pitchFamily="34" charset="0"/>
              </a:rPr>
              <a:t> I’m working on this project to determine how accurate and consistent umpires may or may not be, we will have to find out with these fascinating statistics. </a:t>
            </a:r>
            <a:r>
              <a:rPr lang="en-US" b="0" i="0" dirty="0">
                <a:solidFill>
                  <a:srgbClr val="2A2B2E"/>
                </a:solidFill>
                <a:effectLst/>
                <a:latin typeface="Open Sans" panose="020B0606030504020204" pitchFamily="34" charset="0"/>
              </a:rPr>
              <a:t>What is the benefit? </a:t>
            </a:r>
            <a:r>
              <a:rPr lang="en-US" b="1" i="0" dirty="0">
                <a:solidFill>
                  <a:srgbClr val="2A2B2E"/>
                </a:solidFill>
                <a:effectLst/>
                <a:latin typeface="Open Sans" panose="020B0606030504020204" pitchFamily="34" charset="0"/>
              </a:rPr>
              <a:t>To educate myself in learning how to analyze, interpret, and publish datasets in a fascinating way. </a:t>
            </a:r>
          </a:p>
          <a:p>
            <a:endParaRPr lang="en-US" b="1" i="0" dirty="0">
              <a:solidFill>
                <a:srgbClr val="2A2B2E"/>
              </a:solidFill>
              <a:effectLst/>
              <a:latin typeface="Open Sans" panose="020B0606030504020204" pitchFamily="34" charset="0"/>
            </a:endParaRPr>
          </a:p>
          <a:p>
            <a:r>
              <a:rPr lang="en-US" b="1" i="0" dirty="0">
                <a:solidFill>
                  <a:srgbClr val="2A2B2E"/>
                </a:solidFill>
                <a:effectLst/>
                <a:latin typeface="Open Sans" panose="020B0606030504020204" pitchFamily="34" charset="0"/>
              </a:rPr>
              <a:t>How annoying it is when an umpire sucks, completely sway games out of your favor, angel Hernandez is notorious awful umpire</a:t>
            </a:r>
            <a:endParaRPr lang="en-US" dirty="0"/>
          </a:p>
        </p:txBody>
      </p:sp>
      <p:sp>
        <p:nvSpPr>
          <p:cNvPr id="4" name="Slide Number Placeholder 3"/>
          <p:cNvSpPr>
            <a:spLocks noGrp="1"/>
          </p:cNvSpPr>
          <p:nvPr>
            <p:ph type="sldNum" sz="quarter" idx="5"/>
          </p:nvPr>
        </p:nvSpPr>
        <p:spPr/>
        <p:txBody>
          <a:bodyPr/>
          <a:lstStyle/>
          <a:p>
            <a:fld id="{B93142B3-4235-467B-84B2-AC6240F96934}" type="slidenum">
              <a:rPr lang="en-US" smtClean="0"/>
              <a:t>2</a:t>
            </a:fld>
            <a:endParaRPr lang="en-US"/>
          </a:p>
        </p:txBody>
      </p:sp>
    </p:spTree>
    <p:extLst>
      <p:ext uri="{BB962C8B-B14F-4D97-AF65-F5344CB8AC3E}">
        <p14:creationId xmlns:p14="http://schemas.microsoft.com/office/powerpoint/2010/main" val="3230173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3142B3-4235-467B-84B2-AC6240F96934}" type="slidenum">
              <a:rPr lang="en-US" smtClean="0"/>
              <a:t>4</a:t>
            </a:fld>
            <a:endParaRPr lang="en-US"/>
          </a:p>
        </p:txBody>
      </p:sp>
    </p:spTree>
    <p:extLst>
      <p:ext uri="{BB962C8B-B14F-4D97-AF65-F5344CB8AC3E}">
        <p14:creationId xmlns:p14="http://schemas.microsoft.com/office/powerpoint/2010/main" val="2673203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12/1/22</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44491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12/1/22</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82916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12/1/22</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71237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12/1/22</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97503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12/1/22</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38009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12/1/22</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61998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12/1/22</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5939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12/1/22</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41817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12/1/22</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73276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12/1/22</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5997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12/1/22</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71911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12/1/22</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322566423"/>
      </p:ext>
    </p:extLst>
  </p:cSld>
  <p:clrMap bg1="lt1" tx1="dk1" bg2="lt2" tx2="dk2" accent1="accent1" accent2="accent2" accent3="accent3" accent4="accent4" accent5="accent5" accent6="accent6" hlink="hlink" folHlink="folHlink"/>
  <p:sldLayoutIdLst>
    <p:sldLayoutId id="2147483711" r:id="rId1"/>
    <p:sldLayoutId id="2147483701" r:id="rId2"/>
    <p:sldLayoutId id="2147483702" r:id="rId3"/>
    <p:sldLayoutId id="2147483703" r:id="rId4"/>
    <p:sldLayoutId id="2147483704" r:id="rId5"/>
    <p:sldLayoutId id="2147483705" r:id="rId6"/>
    <p:sldLayoutId id="2147483706" r:id="rId7"/>
    <p:sldLayoutId id="2147483710" r:id="rId8"/>
    <p:sldLayoutId id="2147483707" r:id="rId9"/>
    <p:sldLayoutId id="2147483708" r:id="rId10"/>
    <p:sldLayoutId id="2147483709"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0">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C4056FD6-9767-4B1A-ACC2-9883F6A5B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79928" cy="6858000"/>
          </a:xfrm>
          <a:prstGeom prst="rect">
            <a:avLst/>
          </a:prstGeom>
          <a:blipFill dpi="0" rotWithShape="1">
            <a:blip r:embed="rId2">
              <a:alphaModFix amt="20000"/>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3" descr="An abstract burst of blue and pink">
            <a:extLst>
              <a:ext uri="{FF2B5EF4-FFF2-40B4-BE49-F238E27FC236}">
                <a16:creationId xmlns:a16="http://schemas.microsoft.com/office/drawing/2014/main" id="{AE1ACE60-DC7C-6766-8802-9D6094A878CF}"/>
              </a:ext>
            </a:extLst>
          </p:cNvPr>
          <p:cNvPicPr>
            <a:picLocks noChangeAspect="1"/>
          </p:cNvPicPr>
          <p:nvPr/>
        </p:nvPicPr>
        <p:blipFill rotWithShape="1">
          <a:blip r:embed="rId3">
            <a:alphaModFix amt="70000"/>
          </a:blip>
          <a:srcRect l="5" r="1" b="1"/>
          <a:stretch/>
        </p:blipFill>
        <p:spPr>
          <a:xfrm>
            <a:off x="20" y="10"/>
            <a:ext cx="12188932" cy="6857990"/>
          </a:xfrm>
          <a:prstGeom prst="rect">
            <a:avLst/>
          </a:prstGeom>
        </p:spPr>
      </p:pic>
      <p:sp>
        <p:nvSpPr>
          <p:cNvPr id="2" name="Title 1">
            <a:extLst>
              <a:ext uri="{FF2B5EF4-FFF2-40B4-BE49-F238E27FC236}">
                <a16:creationId xmlns:a16="http://schemas.microsoft.com/office/drawing/2014/main" id="{59A2D466-15F1-3C0A-CC3C-0EA88846579C}"/>
              </a:ext>
            </a:extLst>
          </p:cNvPr>
          <p:cNvSpPr>
            <a:spLocks noGrp="1"/>
          </p:cNvSpPr>
          <p:nvPr>
            <p:ph type="ctrTitle"/>
          </p:nvPr>
        </p:nvSpPr>
        <p:spPr>
          <a:xfrm>
            <a:off x="996275" y="744909"/>
            <a:ext cx="10190071" cy="3145855"/>
          </a:xfrm>
        </p:spPr>
        <p:txBody>
          <a:bodyPr anchor="b">
            <a:normAutofit/>
          </a:bodyPr>
          <a:lstStyle/>
          <a:p>
            <a:r>
              <a:rPr lang="en-US" sz="5200" dirty="0">
                <a:solidFill>
                  <a:srgbClr val="FFFFFF"/>
                </a:solidFill>
              </a:rPr>
              <a:t>Data Science Project: Data Analytics </a:t>
            </a:r>
          </a:p>
        </p:txBody>
      </p:sp>
      <p:sp>
        <p:nvSpPr>
          <p:cNvPr id="3" name="Subtitle 2">
            <a:extLst>
              <a:ext uri="{FF2B5EF4-FFF2-40B4-BE49-F238E27FC236}">
                <a16:creationId xmlns:a16="http://schemas.microsoft.com/office/drawing/2014/main" id="{04B6B6C3-9747-EF0A-5825-48B243F03361}"/>
              </a:ext>
            </a:extLst>
          </p:cNvPr>
          <p:cNvSpPr>
            <a:spLocks noGrp="1"/>
          </p:cNvSpPr>
          <p:nvPr>
            <p:ph type="subTitle" idx="1"/>
          </p:nvPr>
        </p:nvSpPr>
        <p:spPr>
          <a:xfrm>
            <a:off x="1218708" y="4069780"/>
            <a:ext cx="9781327" cy="2056617"/>
          </a:xfrm>
        </p:spPr>
        <p:txBody>
          <a:bodyPr anchor="t">
            <a:normAutofit/>
          </a:bodyPr>
          <a:lstStyle/>
          <a:p>
            <a:r>
              <a:rPr lang="en-US" sz="2200" dirty="0">
                <a:solidFill>
                  <a:srgbClr val="FFFFFF"/>
                </a:solidFill>
              </a:rPr>
              <a:t>Studying the accuracy and consistency of MLB umpires. </a:t>
            </a:r>
          </a:p>
        </p:txBody>
      </p:sp>
    </p:spTree>
    <p:extLst>
      <p:ext uri="{BB962C8B-B14F-4D97-AF65-F5344CB8AC3E}">
        <p14:creationId xmlns:p14="http://schemas.microsoft.com/office/powerpoint/2010/main" val="1623130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38CC31-2574-AC88-589D-1783CCDE8389}"/>
              </a:ext>
            </a:extLst>
          </p:cNvPr>
          <p:cNvSpPr txBox="1"/>
          <p:nvPr/>
        </p:nvSpPr>
        <p:spPr>
          <a:xfrm>
            <a:off x="1179095" y="2614863"/>
            <a:ext cx="10122568" cy="1323439"/>
          </a:xfrm>
          <a:prstGeom prst="rect">
            <a:avLst/>
          </a:prstGeom>
          <a:noFill/>
        </p:spPr>
        <p:txBody>
          <a:bodyPr wrap="square" rtlCol="0">
            <a:spAutoFit/>
          </a:bodyPr>
          <a:lstStyle/>
          <a:p>
            <a:pPr algn="ctr"/>
            <a:r>
              <a:rPr lang="en-US" sz="4000" b="1" dirty="0">
                <a:solidFill>
                  <a:schemeClr val="bg1"/>
                </a:solidFill>
                <a:latin typeface="+mj-lt"/>
              </a:rPr>
              <a:t>Problem Statement:</a:t>
            </a:r>
          </a:p>
          <a:p>
            <a:pPr algn="ctr"/>
            <a:r>
              <a:rPr lang="en-US" sz="2000" dirty="0">
                <a:solidFill>
                  <a:schemeClr val="bg1"/>
                </a:solidFill>
                <a:latin typeface="+mj-lt"/>
              </a:rPr>
              <a:t>To analyze data found on umpires and determine how accurate or inaccurate they may or may not be. </a:t>
            </a:r>
          </a:p>
        </p:txBody>
      </p:sp>
    </p:spTree>
    <p:extLst>
      <p:ext uri="{BB962C8B-B14F-4D97-AF65-F5344CB8AC3E}">
        <p14:creationId xmlns:p14="http://schemas.microsoft.com/office/powerpoint/2010/main" val="4218365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B818A7C-CA30-6138-ABF9-020C6D9BCA3D}"/>
              </a:ext>
            </a:extLst>
          </p:cNvPr>
          <p:cNvSpPr txBox="1"/>
          <p:nvPr/>
        </p:nvSpPr>
        <p:spPr>
          <a:xfrm>
            <a:off x="426198" y="1905506"/>
            <a:ext cx="11339603" cy="3046988"/>
          </a:xfrm>
          <a:prstGeom prst="rect">
            <a:avLst/>
          </a:prstGeom>
          <a:noFill/>
        </p:spPr>
        <p:txBody>
          <a:bodyPr wrap="square" rtlCol="0">
            <a:spAutoFit/>
          </a:bodyPr>
          <a:lstStyle/>
          <a:p>
            <a:r>
              <a:rPr lang="en-US" sz="2400" dirty="0">
                <a:solidFill>
                  <a:schemeClr val="bg1"/>
                </a:solidFill>
              </a:rPr>
              <a:t>The benefits of understanding this information are as follows:</a:t>
            </a:r>
          </a:p>
          <a:p>
            <a:endParaRPr lang="en-US" sz="2400" dirty="0">
              <a:solidFill>
                <a:schemeClr val="bg1"/>
              </a:solidFill>
            </a:endParaRPr>
          </a:p>
          <a:p>
            <a:pPr marL="285750" indent="-285750">
              <a:buFont typeface="Arial" panose="020B0604020202020204" pitchFamily="34" charset="0"/>
              <a:buChar char="•"/>
            </a:pPr>
            <a:r>
              <a:rPr lang="en-US" sz="2400" dirty="0">
                <a:solidFill>
                  <a:schemeClr val="bg1"/>
                </a:solidFill>
              </a:rPr>
              <a:t>I can now see what umpire is performing the worst. </a:t>
            </a:r>
          </a:p>
          <a:p>
            <a:pPr marL="285750" indent="-285750">
              <a:buFont typeface="Arial" panose="020B0604020202020204" pitchFamily="34" charset="0"/>
              <a:buChar char="•"/>
            </a:pPr>
            <a:r>
              <a:rPr lang="en-US" sz="2400" dirty="0">
                <a:solidFill>
                  <a:schemeClr val="bg1"/>
                </a:solidFill>
              </a:rPr>
              <a:t>How consistent an umpire might be throughout his series he conducts. </a:t>
            </a:r>
          </a:p>
          <a:p>
            <a:pPr marL="285750" indent="-285750">
              <a:buFont typeface="Arial" panose="020B0604020202020204" pitchFamily="34" charset="0"/>
              <a:buChar char="•"/>
            </a:pPr>
            <a:r>
              <a:rPr lang="en-US" sz="2400" dirty="0">
                <a:solidFill>
                  <a:schemeClr val="bg1"/>
                </a:solidFill>
              </a:rPr>
              <a:t>See how many of his calls are expected to be correct and which ones are correct. </a:t>
            </a:r>
          </a:p>
          <a:p>
            <a:pPr marL="285750" indent="-285750">
              <a:buFont typeface="Arial" panose="020B0604020202020204" pitchFamily="34" charset="0"/>
              <a:buChar char="•"/>
            </a:pPr>
            <a:r>
              <a:rPr lang="en-US" sz="2400" dirty="0">
                <a:solidFill>
                  <a:schemeClr val="bg1"/>
                </a:solidFill>
              </a:rPr>
              <a:t>The overall number of incorrect calls to expected incorrect calls. </a:t>
            </a:r>
          </a:p>
          <a:p>
            <a:pPr marL="285750" indent="-285750">
              <a:buFont typeface="Arial" panose="020B0604020202020204" pitchFamily="34" charset="0"/>
              <a:buChar char="•"/>
            </a:pPr>
            <a:r>
              <a:rPr lang="en-US" sz="2400" dirty="0">
                <a:solidFill>
                  <a:schemeClr val="bg1"/>
                </a:solidFill>
              </a:rPr>
              <a:t>Finally, total run impact that he has on the game’s runs. </a:t>
            </a:r>
          </a:p>
        </p:txBody>
      </p:sp>
    </p:spTree>
    <p:extLst>
      <p:ext uri="{BB962C8B-B14F-4D97-AF65-F5344CB8AC3E}">
        <p14:creationId xmlns:p14="http://schemas.microsoft.com/office/powerpoint/2010/main" val="212804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058B60-B209-C406-EB55-C1284E1FA96A}"/>
              </a:ext>
            </a:extLst>
          </p:cNvPr>
          <p:cNvSpPr txBox="1"/>
          <p:nvPr/>
        </p:nvSpPr>
        <p:spPr>
          <a:xfrm>
            <a:off x="1505338" y="2936557"/>
            <a:ext cx="9181323" cy="984885"/>
          </a:xfrm>
          <a:prstGeom prst="rect">
            <a:avLst/>
          </a:prstGeom>
          <a:noFill/>
        </p:spPr>
        <p:txBody>
          <a:bodyPr wrap="square" rtlCol="0">
            <a:spAutoFit/>
          </a:bodyPr>
          <a:lstStyle/>
          <a:p>
            <a:pPr algn="ctr"/>
            <a:r>
              <a:rPr lang="en-US" sz="4000" dirty="0">
                <a:solidFill>
                  <a:schemeClr val="bg1"/>
                </a:solidFill>
              </a:rPr>
              <a:t>Methodology</a:t>
            </a:r>
            <a:r>
              <a:rPr lang="en-US" dirty="0">
                <a:solidFill>
                  <a:schemeClr val="bg1"/>
                </a:solidFill>
              </a:rPr>
              <a:t> </a:t>
            </a:r>
          </a:p>
          <a:p>
            <a:r>
              <a:rPr lang="en-US" dirty="0"/>
              <a:t> </a:t>
            </a:r>
          </a:p>
        </p:txBody>
      </p:sp>
    </p:spTree>
    <p:extLst>
      <p:ext uri="{BB962C8B-B14F-4D97-AF65-F5344CB8AC3E}">
        <p14:creationId xmlns:p14="http://schemas.microsoft.com/office/powerpoint/2010/main" val="3513746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0">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41" name="Rectangle 1032">
            <a:extLst>
              <a:ext uri="{FF2B5EF4-FFF2-40B4-BE49-F238E27FC236}">
                <a16:creationId xmlns:a16="http://schemas.microsoft.com/office/drawing/2014/main" id="{34F8020C-60BB-4357-8207-13221A99A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42" name="Rectangle 1034">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043" name="Picture 1036">
            <a:extLst>
              <a:ext uri="{FF2B5EF4-FFF2-40B4-BE49-F238E27FC236}">
                <a16:creationId xmlns:a16="http://schemas.microsoft.com/office/drawing/2014/main" id="{ED576C57-47BA-4566-87D4-DA179E259C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alphaModFix amt="60000"/>
            <a:extLst>
              <a:ext uri="{28A0092B-C50C-407E-A947-70E740481C1C}">
                <a14:useLocalDpi xmlns:a14="http://schemas.microsoft.com/office/drawing/2010/main" val="0"/>
              </a:ext>
            </a:extLst>
          </a:blip>
          <a:srcRect t="37018" r="40625"/>
          <a:stretch/>
        </p:blipFill>
        <p:spPr>
          <a:xfrm rot="16200000">
            <a:off x="69883" y="-43975"/>
            <a:ext cx="1447800" cy="1535750"/>
          </a:xfrm>
          <a:prstGeom prst="rect">
            <a:avLst/>
          </a:prstGeom>
        </p:spPr>
      </p:pic>
      <p:pic>
        <p:nvPicPr>
          <p:cNvPr id="1039" name="Picture 1038">
            <a:extLst>
              <a:ext uri="{FF2B5EF4-FFF2-40B4-BE49-F238E27FC236}">
                <a16:creationId xmlns:a16="http://schemas.microsoft.com/office/drawing/2014/main" id="{B3A8B115-875D-4B9A-8153-2CD893FCFB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alphaModFix amt="60000"/>
            <a:extLst>
              <a:ext uri="{28A0092B-C50C-407E-A947-70E740481C1C}">
                <a14:useLocalDpi xmlns:a14="http://schemas.microsoft.com/office/drawing/2010/main" val="0"/>
              </a:ext>
            </a:extLst>
          </a:blip>
          <a:srcRect r="46048"/>
          <a:stretch/>
        </p:blipFill>
        <p:spPr>
          <a:xfrm>
            <a:off x="10814364" y="3672852"/>
            <a:ext cx="1371600" cy="2548349"/>
          </a:xfrm>
          <a:prstGeom prst="rect">
            <a:avLst/>
          </a:prstGeom>
        </p:spPr>
      </p:pic>
      <p:pic>
        <p:nvPicPr>
          <p:cNvPr id="1028" name="Picture 4">
            <a:extLst>
              <a:ext uri="{FF2B5EF4-FFF2-40B4-BE49-F238E27FC236}">
                <a16:creationId xmlns:a16="http://schemas.microsoft.com/office/drawing/2014/main" id="{9B27C460-E69C-0CB0-A5C9-6801DE0994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4051" y="688802"/>
            <a:ext cx="7504430" cy="616919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C23F66A-4E33-8CA1-0004-7FD81384618E}"/>
              </a:ext>
            </a:extLst>
          </p:cNvPr>
          <p:cNvSpPr txBox="1"/>
          <p:nvPr/>
        </p:nvSpPr>
        <p:spPr>
          <a:xfrm>
            <a:off x="2071445" y="159734"/>
            <a:ext cx="7357036" cy="646331"/>
          </a:xfrm>
          <a:prstGeom prst="rect">
            <a:avLst/>
          </a:prstGeom>
          <a:noFill/>
        </p:spPr>
        <p:txBody>
          <a:bodyPr wrap="square" rtlCol="0">
            <a:spAutoFit/>
          </a:bodyPr>
          <a:lstStyle/>
          <a:p>
            <a:r>
              <a:rPr lang="en-US" dirty="0"/>
              <a:t>This graph compares the frequency of correct calls to incorrect calls in the month of October.</a:t>
            </a:r>
          </a:p>
        </p:txBody>
      </p:sp>
    </p:spTree>
    <p:extLst>
      <p:ext uri="{BB962C8B-B14F-4D97-AF65-F5344CB8AC3E}">
        <p14:creationId xmlns:p14="http://schemas.microsoft.com/office/powerpoint/2010/main" val="1318970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37" name="Picture 10">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38" name="Rectangle 12">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Rectangle 14">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0" name="Picture 16">
            <a:extLst>
              <a:ext uri="{FF2B5EF4-FFF2-40B4-BE49-F238E27FC236}">
                <a16:creationId xmlns:a16="http://schemas.microsoft.com/office/drawing/2014/main" id="{18CBEC9D-9F9B-4383-B986-DE5B184A9A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40500" t="44401"/>
          <a:stretch/>
        </p:blipFill>
        <p:spPr>
          <a:xfrm>
            <a:off x="-3048" y="-1"/>
            <a:ext cx="1146048" cy="1070909"/>
          </a:xfrm>
          <a:prstGeom prst="rect">
            <a:avLst/>
          </a:prstGeom>
        </p:spPr>
      </p:pic>
      <p:sp>
        <p:nvSpPr>
          <p:cNvPr id="4" name="TextBox 3">
            <a:extLst>
              <a:ext uri="{FF2B5EF4-FFF2-40B4-BE49-F238E27FC236}">
                <a16:creationId xmlns:a16="http://schemas.microsoft.com/office/drawing/2014/main" id="{936E6B2A-7254-2A62-76A5-3C706EEAF4B4}"/>
              </a:ext>
            </a:extLst>
          </p:cNvPr>
          <p:cNvSpPr txBox="1"/>
          <p:nvPr/>
        </p:nvSpPr>
        <p:spPr>
          <a:xfrm>
            <a:off x="1" y="3424948"/>
            <a:ext cx="4314258" cy="2585613"/>
          </a:xfrm>
          <a:prstGeom prst="rect">
            <a:avLst/>
          </a:prstGeom>
        </p:spPr>
        <p:txBody>
          <a:bodyPr vert="horz" lIns="91440" tIns="45720" rIns="91440" bIns="45720" rtlCol="0">
            <a:normAutofit/>
          </a:bodyPr>
          <a:lstStyle/>
          <a:p>
            <a:pPr indent="-228600">
              <a:lnSpc>
                <a:spcPct val="110000"/>
              </a:lnSpc>
              <a:spcAft>
                <a:spcPts val="600"/>
              </a:spcAft>
              <a:buClr>
                <a:schemeClr val="accent1"/>
              </a:buClr>
              <a:buFont typeface="Arial" panose="020B0604020202020204" pitchFamily="34" charset="0"/>
              <a:buChar char="•"/>
            </a:pPr>
            <a:r>
              <a:rPr lang="en-US" dirty="0">
                <a:solidFill>
                  <a:schemeClr val="tx2"/>
                </a:solidFill>
              </a:rPr>
              <a:t>This is my generated heat map from the umpire dataset. In the key purple would be the lowest color represented and yellow would be the highest color. Through the center of the graph, I find it interesting that it’s shaped like a sword. </a:t>
            </a:r>
          </a:p>
        </p:txBody>
      </p:sp>
      <p:pic>
        <p:nvPicPr>
          <p:cNvPr id="3" name="Picture 2" descr="Chart, treemap chart&#10;&#10;Description automatically generated">
            <a:extLst>
              <a:ext uri="{FF2B5EF4-FFF2-40B4-BE49-F238E27FC236}">
                <a16:creationId xmlns:a16="http://schemas.microsoft.com/office/drawing/2014/main" id="{60273509-0BF3-D402-6646-7BB33FEAE8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7877" y="-6"/>
            <a:ext cx="7025551" cy="6849909"/>
          </a:xfrm>
          <a:prstGeom prst="rect">
            <a:avLst/>
          </a:prstGeom>
        </p:spPr>
      </p:pic>
      <p:pic>
        <p:nvPicPr>
          <p:cNvPr id="41" name="Picture 18">
            <a:extLst>
              <a:ext uri="{FF2B5EF4-FFF2-40B4-BE49-F238E27FC236}">
                <a16:creationId xmlns:a16="http://schemas.microsoft.com/office/drawing/2014/main" id="{AFE52FC7-B3EF-46A4-B8CE-292164EC92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Tree>
    <p:extLst>
      <p:ext uri="{BB962C8B-B14F-4D97-AF65-F5344CB8AC3E}">
        <p14:creationId xmlns:p14="http://schemas.microsoft.com/office/powerpoint/2010/main" val="210734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2DF8F1-CA75-DA68-1ADA-A843D84282DD}"/>
              </a:ext>
            </a:extLst>
          </p:cNvPr>
          <p:cNvSpPr txBox="1"/>
          <p:nvPr/>
        </p:nvSpPr>
        <p:spPr>
          <a:xfrm>
            <a:off x="618744" y="1351508"/>
            <a:ext cx="10954512" cy="4154984"/>
          </a:xfrm>
          <a:prstGeom prst="rect">
            <a:avLst/>
          </a:prstGeom>
          <a:noFill/>
        </p:spPr>
        <p:txBody>
          <a:bodyPr wrap="square" rtlCol="0">
            <a:spAutoFit/>
          </a:bodyPr>
          <a:lstStyle/>
          <a:p>
            <a:r>
              <a:rPr lang="en-US" sz="2400" dirty="0">
                <a:solidFill>
                  <a:schemeClr val="bg1"/>
                </a:solidFill>
              </a:rPr>
              <a:t>Findings</a:t>
            </a:r>
          </a:p>
          <a:p>
            <a:pPr marL="285750" indent="-285750">
              <a:buFont typeface="Arial" panose="020B0604020202020204" pitchFamily="34" charset="0"/>
              <a:buChar char="•"/>
            </a:pPr>
            <a:r>
              <a:rPr lang="en-US" sz="2400" dirty="0">
                <a:solidFill>
                  <a:schemeClr val="bg1"/>
                </a:solidFill>
              </a:rPr>
              <a:t>With the data found I noticed that certain umpires were shown for more than others. </a:t>
            </a:r>
          </a:p>
          <a:p>
            <a:pPr marL="285750" indent="-285750">
              <a:buFont typeface="Arial" panose="020B0604020202020204" pitchFamily="34" charset="0"/>
              <a:buChar char="•"/>
            </a:pPr>
            <a:r>
              <a:rPr lang="en-US" sz="2400" dirty="0">
                <a:solidFill>
                  <a:schemeClr val="bg1"/>
                </a:solidFill>
              </a:rPr>
              <a:t>Sometimes it’s easier said than done when you have an idea on what you what to analyze and show. </a:t>
            </a:r>
          </a:p>
          <a:p>
            <a:pPr marL="285750" indent="-285750">
              <a:buFont typeface="Arial" panose="020B0604020202020204" pitchFamily="34" charset="0"/>
              <a:buChar char="•"/>
            </a:pPr>
            <a:r>
              <a:rPr lang="en-US" sz="2400" dirty="0">
                <a:solidFill>
                  <a:schemeClr val="bg1"/>
                </a:solidFill>
              </a:rPr>
              <a:t>In the machine learning model, I hope to learn more about that in the future. I feel more behind in that area. </a:t>
            </a:r>
          </a:p>
          <a:p>
            <a:pPr marL="285750" indent="-285750">
              <a:buFont typeface="Arial" panose="020B0604020202020204" pitchFamily="34" charset="0"/>
              <a:buChar char="•"/>
            </a:pPr>
            <a:r>
              <a:rPr lang="en-US" sz="2400" dirty="0">
                <a:solidFill>
                  <a:schemeClr val="bg1"/>
                </a:solidFill>
              </a:rPr>
              <a:t>I felt like the easiest graphs to make and analyze were the bar graphs , hence why I used so much. </a:t>
            </a: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Tree>
    <p:extLst>
      <p:ext uri="{BB962C8B-B14F-4D97-AF65-F5344CB8AC3E}">
        <p14:creationId xmlns:p14="http://schemas.microsoft.com/office/powerpoint/2010/main" val="2069551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CADD10-1431-5677-A904-ED67A4859801}"/>
              </a:ext>
            </a:extLst>
          </p:cNvPr>
          <p:cNvSpPr txBox="1"/>
          <p:nvPr/>
        </p:nvSpPr>
        <p:spPr>
          <a:xfrm>
            <a:off x="164592" y="384048"/>
            <a:ext cx="11887200" cy="5816977"/>
          </a:xfrm>
          <a:prstGeom prst="rect">
            <a:avLst/>
          </a:prstGeom>
          <a:noFill/>
        </p:spPr>
        <p:txBody>
          <a:bodyPr wrap="square" rtlCol="0">
            <a:spAutoFit/>
          </a:bodyPr>
          <a:lstStyle/>
          <a:p>
            <a:r>
              <a:rPr lang="en-US" sz="2400" dirty="0">
                <a:solidFill>
                  <a:schemeClr val="bg1"/>
                </a:solidFill>
              </a:rPr>
              <a:t>Future Work</a:t>
            </a:r>
          </a:p>
          <a:p>
            <a:pPr marL="285750" indent="-285750">
              <a:buFont typeface="Arial" panose="020B0604020202020204" pitchFamily="34" charset="0"/>
              <a:buChar char="•"/>
            </a:pPr>
            <a:r>
              <a:rPr lang="en-US" sz="2400" dirty="0">
                <a:solidFill>
                  <a:schemeClr val="bg1"/>
                </a:solidFill>
              </a:rPr>
              <a:t>A next step would be to learn more about how to become more efficient in data analytics</a:t>
            </a:r>
          </a:p>
          <a:p>
            <a:pPr marL="285750" indent="-285750">
              <a:buFont typeface="Arial" panose="020B0604020202020204" pitchFamily="34" charset="0"/>
              <a:buChar char="•"/>
            </a:pPr>
            <a:r>
              <a:rPr lang="en-US" sz="2400" dirty="0">
                <a:solidFill>
                  <a:schemeClr val="bg1"/>
                </a:solidFill>
              </a:rPr>
              <a:t>Learn and watch higher up people who work in this field</a:t>
            </a:r>
          </a:p>
          <a:p>
            <a:pPr marL="285750" indent="-285750">
              <a:buFont typeface="Arial" panose="020B0604020202020204" pitchFamily="34" charset="0"/>
              <a:buChar char="•"/>
            </a:pPr>
            <a:r>
              <a:rPr lang="en-US" sz="2400" dirty="0">
                <a:solidFill>
                  <a:schemeClr val="bg1"/>
                </a:solidFill>
              </a:rPr>
              <a:t>This data set could be revisited in the future, when I have more tools and knowledge to interpret the data in the ways I think of </a:t>
            </a:r>
          </a:p>
          <a:p>
            <a:pPr marL="285750" indent="-285750">
              <a:buFont typeface="Arial" panose="020B0604020202020204" pitchFamily="34" charset="0"/>
              <a:buChar char="•"/>
            </a:pPr>
            <a:r>
              <a:rPr lang="en-US" sz="2400" dirty="0">
                <a:solidFill>
                  <a:schemeClr val="bg1"/>
                </a:solidFill>
              </a:rPr>
              <a:t>With more work this dataset could 100% be improved by relating the two that I used to a neater and more usable  way</a:t>
            </a:r>
          </a:p>
          <a:p>
            <a:pPr marL="285750" indent="-285750">
              <a:buFont typeface="Arial" panose="020B0604020202020204" pitchFamily="34" charset="0"/>
              <a:buChar char="•"/>
            </a:pPr>
            <a:r>
              <a:rPr lang="en-US" sz="2400" dirty="0">
                <a:solidFill>
                  <a:schemeClr val="bg1"/>
                </a:solidFill>
              </a:rPr>
              <a:t>More time would help, I could’ve done more research on how to implement machine learning models into my data analysis </a:t>
            </a:r>
          </a:p>
          <a:p>
            <a:pPr marL="285750" indent="-285750">
              <a:buFont typeface="Arial" panose="020B0604020202020204" pitchFamily="34" charset="0"/>
              <a:buChar char="•"/>
            </a:pPr>
            <a:r>
              <a:rPr lang="en-US" sz="2400" dirty="0">
                <a:solidFill>
                  <a:schemeClr val="bg1"/>
                </a:solidFill>
              </a:rPr>
              <a:t>Finding good instructional videos on coding in general are great options that I’ve used, and it helped me with this project a lot</a:t>
            </a:r>
          </a:p>
          <a:p>
            <a:pPr marL="285750" indent="-285750">
              <a:buFont typeface="Arial" panose="020B0604020202020204" pitchFamily="34" charset="0"/>
              <a:buChar char="•"/>
            </a:pPr>
            <a:r>
              <a:rPr lang="en-US" sz="2400" dirty="0">
                <a:solidFill>
                  <a:schemeClr val="bg1"/>
                </a:solidFill>
              </a:rPr>
              <a:t>Finally, I could’ve picked a dataset that pertains to more of a business rather than just data in baseball</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3194099888"/>
      </p:ext>
    </p:extLst>
  </p:cSld>
  <p:clrMapOvr>
    <a:masterClrMapping/>
  </p:clrMapOvr>
</p:sld>
</file>

<file path=ppt/theme/theme1.xml><?xml version="1.0" encoding="utf-8"?>
<a:theme xmlns:a="http://schemas.openxmlformats.org/drawingml/2006/main" name="BlockprintVTI">
  <a:themeElements>
    <a:clrScheme name="AnalogousFromRegularSeedLeftStep">
      <a:dk1>
        <a:srgbClr val="000000"/>
      </a:dk1>
      <a:lt1>
        <a:srgbClr val="FFFFFF"/>
      </a:lt1>
      <a:dk2>
        <a:srgbClr val="1B2830"/>
      </a:dk2>
      <a:lt2>
        <a:srgbClr val="F0F3F1"/>
      </a:lt2>
      <a:accent1>
        <a:srgbClr val="E32D9B"/>
      </a:accent1>
      <a:accent2>
        <a:srgbClr val="CD1BD1"/>
      </a:accent2>
      <a:accent3>
        <a:srgbClr val="932DE3"/>
      </a:accent3>
      <a:accent4>
        <a:srgbClr val="4E36D6"/>
      </a:accent4>
      <a:accent5>
        <a:srgbClr val="2D5EE3"/>
      </a:accent5>
      <a:accent6>
        <a:srgbClr val="1B98D1"/>
      </a:accent6>
      <a:hlink>
        <a:srgbClr val="349C5D"/>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TotalTime>
  <Words>497</Words>
  <Application>Microsoft Macintosh PowerPoint</Application>
  <PresentationFormat>Widescreen</PresentationFormat>
  <Paragraphs>33</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Avenir Next LT Pro</vt:lpstr>
      <vt:lpstr>AvenirNext LT Pro Medium</vt:lpstr>
      <vt:lpstr>Calibri</vt:lpstr>
      <vt:lpstr>Open Sans</vt:lpstr>
      <vt:lpstr>BlockprintVTI</vt:lpstr>
      <vt:lpstr>Data Science Project: Data Analytics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 Data Analytics </dc:title>
  <dc:creator>Nathan Halenda</dc:creator>
  <cp:lastModifiedBy>Nathan Halenda</cp:lastModifiedBy>
  <cp:revision>6</cp:revision>
  <dcterms:created xsi:type="dcterms:W3CDTF">2022-11-29T08:05:12Z</dcterms:created>
  <dcterms:modified xsi:type="dcterms:W3CDTF">2022-12-01T23:44:56Z</dcterms:modified>
</cp:coreProperties>
</file>