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4"/>
  </p:sldMasterIdLst>
  <p:notesMasterIdLst>
    <p:notesMasterId r:id="rId17"/>
  </p:notesMasterIdLst>
  <p:sldIdLst>
    <p:sldId id="257" r:id="rId5"/>
    <p:sldId id="258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35" autoAdjust="0"/>
    <p:restoredTop sz="94660"/>
  </p:normalViewPr>
  <p:slideViewPr>
    <p:cSldViewPr snapToGrid="0">
      <p:cViewPr>
        <p:scale>
          <a:sx n="81" d="100"/>
          <a:sy n="81" d="100"/>
        </p:scale>
        <p:origin x="14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1"/>
          <c:order val="1"/>
          <c:tx>
            <c:v>Thrust Coefficient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Sheet1!$C$541:$C$569</c:f>
              <c:numCache>
                <c:formatCode>General</c:formatCode>
                <c:ptCount val="29"/>
                <c:pt idx="0">
                  <c:v>0.02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0.1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0.17</c:v>
                </c:pt>
                <c:pt idx="7">
                  <c:v>0.19</c:v>
                </c:pt>
                <c:pt idx="8">
                  <c:v>0.22</c:v>
                </c:pt>
                <c:pt idx="9">
                  <c:v>0.24</c:v>
                </c:pt>
                <c:pt idx="10">
                  <c:v>0.26</c:v>
                </c:pt>
                <c:pt idx="11">
                  <c:v>0.28999999999999998</c:v>
                </c:pt>
                <c:pt idx="12">
                  <c:v>0.31</c:v>
                </c:pt>
                <c:pt idx="13">
                  <c:v>0.33</c:v>
                </c:pt>
                <c:pt idx="14">
                  <c:v>0.36</c:v>
                </c:pt>
                <c:pt idx="15">
                  <c:v>0.38</c:v>
                </c:pt>
                <c:pt idx="16">
                  <c:v>0.41</c:v>
                </c:pt>
                <c:pt idx="17">
                  <c:v>0.43</c:v>
                </c:pt>
                <c:pt idx="18">
                  <c:v>0.45</c:v>
                </c:pt>
                <c:pt idx="19">
                  <c:v>0.48</c:v>
                </c:pt>
                <c:pt idx="20">
                  <c:v>0.5</c:v>
                </c:pt>
                <c:pt idx="21">
                  <c:v>0.53</c:v>
                </c:pt>
                <c:pt idx="22">
                  <c:v>0.55000000000000004</c:v>
                </c:pt>
                <c:pt idx="23">
                  <c:v>0.56999999999999995</c:v>
                </c:pt>
                <c:pt idx="24">
                  <c:v>0.6</c:v>
                </c:pt>
                <c:pt idx="25">
                  <c:v>0.62</c:v>
                </c:pt>
                <c:pt idx="26">
                  <c:v>0.65</c:v>
                </c:pt>
                <c:pt idx="27">
                  <c:v>0.67</c:v>
                </c:pt>
                <c:pt idx="28">
                  <c:v>0.69</c:v>
                </c:pt>
              </c:numCache>
            </c:numRef>
          </c:xVal>
          <c:yVal>
            <c:numRef>
              <c:f>Sheet1!$E$541:$E$569</c:f>
              <c:numCache>
                <c:formatCode>General</c:formatCode>
                <c:ptCount val="29"/>
                <c:pt idx="0">
                  <c:v>8.3400000000000002E-2</c:v>
                </c:pt>
                <c:pt idx="1">
                  <c:v>7.6999999999999999E-2</c:v>
                </c:pt>
                <c:pt idx="2">
                  <c:v>7.0400000000000004E-2</c:v>
                </c:pt>
                <c:pt idx="3">
                  <c:v>6.4600000000000005E-2</c:v>
                </c:pt>
                <c:pt idx="4">
                  <c:v>5.8900000000000001E-2</c:v>
                </c:pt>
                <c:pt idx="5">
                  <c:v>5.3499999999999999E-2</c:v>
                </c:pt>
                <c:pt idx="6">
                  <c:v>5.0799999999999998E-2</c:v>
                </c:pt>
                <c:pt idx="7">
                  <c:v>4.9000000000000002E-2</c:v>
                </c:pt>
                <c:pt idx="8">
                  <c:v>4.7E-2</c:v>
                </c:pt>
                <c:pt idx="9">
                  <c:v>4.5100000000000001E-2</c:v>
                </c:pt>
                <c:pt idx="10">
                  <c:v>4.3099999999999999E-2</c:v>
                </c:pt>
                <c:pt idx="11">
                  <c:v>4.1099999999999998E-2</c:v>
                </c:pt>
                <c:pt idx="12">
                  <c:v>3.9100000000000003E-2</c:v>
                </c:pt>
                <c:pt idx="13">
                  <c:v>3.6999999999999998E-2</c:v>
                </c:pt>
                <c:pt idx="14">
                  <c:v>3.49E-2</c:v>
                </c:pt>
                <c:pt idx="15">
                  <c:v>3.27E-2</c:v>
                </c:pt>
                <c:pt idx="16">
                  <c:v>3.0499999999999999E-2</c:v>
                </c:pt>
                <c:pt idx="17">
                  <c:v>2.8199999999999999E-2</c:v>
                </c:pt>
                <c:pt idx="18">
                  <c:v>2.5899999999999999E-2</c:v>
                </c:pt>
                <c:pt idx="19">
                  <c:v>2.35E-2</c:v>
                </c:pt>
                <c:pt idx="20">
                  <c:v>2.1100000000000001E-2</c:v>
                </c:pt>
                <c:pt idx="21">
                  <c:v>1.8599999999999998E-2</c:v>
                </c:pt>
                <c:pt idx="22">
                  <c:v>1.61E-2</c:v>
                </c:pt>
                <c:pt idx="23">
                  <c:v>1.3599999999999999E-2</c:v>
                </c:pt>
                <c:pt idx="24">
                  <c:v>1.0999999999999999E-2</c:v>
                </c:pt>
                <c:pt idx="25">
                  <c:v>8.3000000000000001E-3</c:v>
                </c:pt>
                <c:pt idx="26">
                  <c:v>5.5999999999999999E-3</c:v>
                </c:pt>
                <c:pt idx="27">
                  <c:v>2.8E-3</c:v>
                </c:pt>
                <c:pt idx="28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50-4B70-82B3-45950BB548AB}"/>
            </c:ext>
          </c:extLst>
        </c:ser>
        <c:ser>
          <c:idx val="2"/>
          <c:order val="2"/>
          <c:tx>
            <c:v>Power Coefficient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Sheet1!$C$541:$C$569</c:f>
              <c:numCache>
                <c:formatCode>General</c:formatCode>
                <c:ptCount val="29"/>
                <c:pt idx="0">
                  <c:v>0.02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0.1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0.17</c:v>
                </c:pt>
                <c:pt idx="7">
                  <c:v>0.19</c:v>
                </c:pt>
                <c:pt idx="8">
                  <c:v>0.22</c:v>
                </c:pt>
                <c:pt idx="9">
                  <c:v>0.24</c:v>
                </c:pt>
                <c:pt idx="10">
                  <c:v>0.26</c:v>
                </c:pt>
                <c:pt idx="11">
                  <c:v>0.28999999999999998</c:v>
                </c:pt>
                <c:pt idx="12">
                  <c:v>0.31</c:v>
                </c:pt>
                <c:pt idx="13">
                  <c:v>0.33</c:v>
                </c:pt>
                <c:pt idx="14">
                  <c:v>0.36</c:v>
                </c:pt>
                <c:pt idx="15">
                  <c:v>0.38</c:v>
                </c:pt>
                <c:pt idx="16">
                  <c:v>0.41</c:v>
                </c:pt>
                <c:pt idx="17">
                  <c:v>0.43</c:v>
                </c:pt>
                <c:pt idx="18">
                  <c:v>0.45</c:v>
                </c:pt>
                <c:pt idx="19">
                  <c:v>0.48</c:v>
                </c:pt>
                <c:pt idx="20">
                  <c:v>0.5</c:v>
                </c:pt>
                <c:pt idx="21">
                  <c:v>0.53</c:v>
                </c:pt>
                <c:pt idx="22">
                  <c:v>0.55000000000000004</c:v>
                </c:pt>
                <c:pt idx="23">
                  <c:v>0.56999999999999995</c:v>
                </c:pt>
                <c:pt idx="24">
                  <c:v>0.6</c:v>
                </c:pt>
                <c:pt idx="25">
                  <c:v>0.62</c:v>
                </c:pt>
                <c:pt idx="26">
                  <c:v>0.65</c:v>
                </c:pt>
                <c:pt idx="27">
                  <c:v>0.67</c:v>
                </c:pt>
                <c:pt idx="28">
                  <c:v>0.69</c:v>
                </c:pt>
              </c:numCache>
            </c:numRef>
          </c:xVal>
          <c:yVal>
            <c:numRef>
              <c:f>Sheet1!$F$541:$F$569</c:f>
              <c:numCache>
                <c:formatCode>General</c:formatCode>
                <c:ptCount val="29"/>
                <c:pt idx="0">
                  <c:v>4.48E-2</c:v>
                </c:pt>
                <c:pt idx="1">
                  <c:v>4.1599999999999998E-2</c:v>
                </c:pt>
                <c:pt idx="2">
                  <c:v>3.8600000000000002E-2</c:v>
                </c:pt>
                <c:pt idx="3">
                  <c:v>3.56E-2</c:v>
                </c:pt>
                <c:pt idx="4">
                  <c:v>3.27E-2</c:v>
                </c:pt>
                <c:pt idx="5">
                  <c:v>0.03</c:v>
                </c:pt>
                <c:pt idx="6">
                  <c:v>2.8799999999999999E-2</c:v>
                </c:pt>
                <c:pt idx="7">
                  <c:v>2.8000000000000001E-2</c:v>
                </c:pt>
                <c:pt idx="8">
                  <c:v>2.7300000000000001E-2</c:v>
                </c:pt>
                <c:pt idx="9">
                  <c:v>2.6499999999999999E-2</c:v>
                </c:pt>
                <c:pt idx="10">
                  <c:v>2.5700000000000001E-2</c:v>
                </c:pt>
                <c:pt idx="11">
                  <c:v>2.4899999999999999E-2</c:v>
                </c:pt>
                <c:pt idx="12">
                  <c:v>2.4E-2</c:v>
                </c:pt>
                <c:pt idx="13">
                  <c:v>2.3099999999999999E-2</c:v>
                </c:pt>
                <c:pt idx="14">
                  <c:v>2.2100000000000002E-2</c:v>
                </c:pt>
                <c:pt idx="15">
                  <c:v>2.1100000000000001E-2</c:v>
                </c:pt>
                <c:pt idx="16">
                  <c:v>0.02</c:v>
                </c:pt>
                <c:pt idx="17">
                  <c:v>1.89E-2</c:v>
                </c:pt>
                <c:pt idx="18">
                  <c:v>1.77E-2</c:v>
                </c:pt>
                <c:pt idx="19">
                  <c:v>1.6500000000000001E-2</c:v>
                </c:pt>
                <c:pt idx="20">
                  <c:v>1.52E-2</c:v>
                </c:pt>
                <c:pt idx="21">
                  <c:v>1.3899999999999999E-2</c:v>
                </c:pt>
                <c:pt idx="22">
                  <c:v>1.26E-2</c:v>
                </c:pt>
                <c:pt idx="23">
                  <c:v>1.12E-2</c:v>
                </c:pt>
                <c:pt idx="24">
                  <c:v>9.7000000000000003E-3</c:v>
                </c:pt>
                <c:pt idx="25">
                  <c:v>8.0999999999999996E-3</c:v>
                </c:pt>
                <c:pt idx="26">
                  <c:v>6.6E-3</c:v>
                </c:pt>
                <c:pt idx="27">
                  <c:v>5.0000000000000001E-3</c:v>
                </c:pt>
                <c:pt idx="28">
                  <c:v>3.5000000000000001E-3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C50-4B70-82B3-45950BB54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454440"/>
        <c:axId val="191622232"/>
      </c:scatterChart>
      <c:scatterChart>
        <c:scatterStyle val="smoothMarker"/>
        <c:varyColors val="0"/>
        <c:ser>
          <c:idx val="0"/>
          <c:order val="0"/>
          <c:tx>
            <c:v>Efficiency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Sheet1!$C$541:$C$569</c:f>
              <c:numCache>
                <c:formatCode>General</c:formatCode>
                <c:ptCount val="29"/>
                <c:pt idx="0">
                  <c:v>0.02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0.1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0.17</c:v>
                </c:pt>
                <c:pt idx="7">
                  <c:v>0.19</c:v>
                </c:pt>
                <c:pt idx="8">
                  <c:v>0.22</c:v>
                </c:pt>
                <c:pt idx="9">
                  <c:v>0.24</c:v>
                </c:pt>
                <c:pt idx="10">
                  <c:v>0.26</c:v>
                </c:pt>
                <c:pt idx="11">
                  <c:v>0.28999999999999998</c:v>
                </c:pt>
                <c:pt idx="12">
                  <c:v>0.31</c:v>
                </c:pt>
                <c:pt idx="13">
                  <c:v>0.33</c:v>
                </c:pt>
                <c:pt idx="14">
                  <c:v>0.36</c:v>
                </c:pt>
                <c:pt idx="15">
                  <c:v>0.38</c:v>
                </c:pt>
                <c:pt idx="16">
                  <c:v>0.41</c:v>
                </c:pt>
                <c:pt idx="17">
                  <c:v>0.43</c:v>
                </c:pt>
                <c:pt idx="18">
                  <c:v>0.45</c:v>
                </c:pt>
                <c:pt idx="19">
                  <c:v>0.48</c:v>
                </c:pt>
                <c:pt idx="20">
                  <c:v>0.5</c:v>
                </c:pt>
                <c:pt idx="21">
                  <c:v>0.53</c:v>
                </c:pt>
                <c:pt idx="22">
                  <c:v>0.55000000000000004</c:v>
                </c:pt>
                <c:pt idx="23">
                  <c:v>0.56999999999999995</c:v>
                </c:pt>
                <c:pt idx="24">
                  <c:v>0.6</c:v>
                </c:pt>
                <c:pt idx="25">
                  <c:v>0.62</c:v>
                </c:pt>
                <c:pt idx="26">
                  <c:v>0.65</c:v>
                </c:pt>
                <c:pt idx="27">
                  <c:v>0.67</c:v>
                </c:pt>
                <c:pt idx="28">
                  <c:v>0.69</c:v>
                </c:pt>
              </c:numCache>
            </c:numRef>
          </c:xVal>
          <c:yVal>
            <c:numRef>
              <c:f>Sheet1!$D$541:$D$569</c:f>
              <c:numCache>
                <c:formatCode>General</c:formatCode>
                <c:ptCount val="29"/>
                <c:pt idx="0">
                  <c:v>4.4499999999999998E-2</c:v>
                </c:pt>
                <c:pt idx="1">
                  <c:v>8.8400000000000006E-2</c:v>
                </c:pt>
                <c:pt idx="2">
                  <c:v>0.13089999999999999</c:v>
                </c:pt>
                <c:pt idx="3">
                  <c:v>0.1734</c:v>
                </c:pt>
                <c:pt idx="4">
                  <c:v>0.21510000000000001</c:v>
                </c:pt>
                <c:pt idx="5">
                  <c:v>0.25590000000000002</c:v>
                </c:pt>
                <c:pt idx="6">
                  <c:v>0.29559999999999997</c:v>
                </c:pt>
                <c:pt idx="7">
                  <c:v>0.33410000000000001</c:v>
                </c:pt>
                <c:pt idx="8">
                  <c:v>0.37130000000000002</c:v>
                </c:pt>
                <c:pt idx="9">
                  <c:v>0.40710000000000002</c:v>
                </c:pt>
                <c:pt idx="10">
                  <c:v>0.44159999999999999</c:v>
                </c:pt>
                <c:pt idx="11">
                  <c:v>0.47470000000000001</c:v>
                </c:pt>
                <c:pt idx="12">
                  <c:v>0.50649999999999995</c:v>
                </c:pt>
                <c:pt idx="13">
                  <c:v>0.53700000000000003</c:v>
                </c:pt>
                <c:pt idx="14">
                  <c:v>0.56589999999999996</c:v>
                </c:pt>
                <c:pt idx="15">
                  <c:v>0.59340000000000004</c:v>
                </c:pt>
                <c:pt idx="16">
                  <c:v>0.61909999999999998</c:v>
                </c:pt>
                <c:pt idx="17">
                  <c:v>0.64280000000000004</c:v>
                </c:pt>
                <c:pt idx="18">
                  <c:v>0.66410000000000002</c:v>
                </c:pt>
                <c:pt idx="19">
                  <c:v>0.68179999999999996</c:v>
                </c:pt>
                <c:pt idx="20">
                  <c:v>0.69569999999999999</c:v>
                </c:pt>
                <c:pt idx="21">
                  <c:v>0.70320000000000005</c:v>
                </c:pt>
                <c:pt idx="22">
                  <c:v>0.70409999999999995</c:v>
                </c:pt>
                <c:pt idx="23">
                  <c:v>0.69620000000000004</c:v>
                </c:pt>
                <c:pt idx="24">
                  <c:v>0.67579999999999996</c:v>
                </c:pt>
                <c:pt idx="25">
                  <c:v>0.63229999999999997</c:v>
                </c:pt>
                <c:pt idx="26">
                  <c:v>0.54659999999999997</c:v>
                </c:pt>
                <c:pt idx="27">
                  <c:v>0.374</c:v>
                </c:pt>
                <c:pt idx="28">
                  <c:v>-3.8999999999999998E-3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C50-4B70-82B3-45950BB548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605848"/>
        <c:axId val="191622616"/>
      </c:scatterChart>
      <c:valAx>
        <c:axId val="191454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J - Advance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22232"/>
        <c:crosses val="autoZero"/>
        <c:crossBetween val="midCat"/>
      </c:valAx>
      <c:valAx>
        <c:axId val="19162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Power and Thrust Coefficients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54440"/>
        <c:crosses val="autoZero"/>
        <c:crossBetween val="midCat"/>
      </c:valAx>
      <c:valAx>
        <c:axId val="19162261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05848"/>
        <c:crosses val="max"/>
        <c:crossBetween val="midCat"/>
      </c:valAx>
      <c:valAx>
        <c:axId val="191605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16226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APC 12 x 6 E  Propeller</a:t>
            </a:r>
          </a:p>
          <a:p>
            <a:pPr>
              <a:defRPr/>
            </a:pPr>
            <a:r>
              <a:rPr lang="en-US" sz="1400" b="0" i="0" u="none" strike="noStrike" baseline="0" dirty="0"/>
              <a:t>15000 RPM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Sheet1!$B$540:$B$569</c:f>
              <c:numCache>
                <c:formatCode>General</c:formatCode>
                <c:ptCount val="30"/>
                <c:pt idx="0">
                  <c:v>0</c:v>
                </c:pt>
                <c:pt idx="1">
                  <c:v>4.0999999999999996</c:v>
                </c:pt>
                <c:pt idx="2">
                  <c:v>8.1</c:v>
                </c:pt>
                <c:pt idx="3">
                  <c:v>12.2</c:v>
                </c:pt>
                <c:pt idx="4">
                  <c:v>16.3</c:v>
                </c:pt>
                <c:pt idx="5">
                  <c:v>20.399999999999999</c:v>
                </c:pt>
                <c:pt idx="6">
                  <c:v>24.4</c:v>
                </c:pt>
                <c:pt idx="7">
                  <c:v>28.5</c:v>
                </c:pt>
                <c:pt idx="8">
                  <c:v>32.6</c:v>
                </c:pt>
                <c:pt idx="9">
                  <c:v>36.700000000000003</c:v>
                </c:pt>
                <c:pt idx="10">
                  <c:v>40.700000000000003</c:v>
                </c:pt>
                <c:pt idx="11">
                  <c:v>44.8</c:v>
                </c:pt>
                <c:pt idx="12">
                  <c:v>48.9</c:v>
                </c:pt>
                <c:pt idx="13">
                  <c:v>53</c:v>
                </c:pt>
                <c:pt idx="14">
                  <c:v>57</c:v>
                </c:pt>
                <c:pt idx="15">
                  <c:v>61.1</c:v>
                </c:pt>
                <c:pt idx="16">
                  <c:v>65.2</c:v>
                </c:pt>
                <c:pt idx="17">
                  <c:v>69.3</c:v>
                </c:pt>
                <c:pt idx="18">
                  <c:v>73.3</c:v>
                </c:pt>
                <c:pt idx="19">
                  <c:v>77.400000000000006</c:v>
                </c:pt>
                <c:pt idx="20">
                  <c:v>81.5</c:v>
                </c:pt>
                <c:pt idx="21">
                  <c:v>85.6</c:v>
                </c:pt>
                <c:pt idx="22">
                  <c:v>89.6</c:v>
                </c:pt>
                <c:pt idx="23">
                  <c:v>93.7</c:v>
                </c:pt>
                <c:pt idx="24">
                  <c:v>97.8</c:v>
                </c:pt>
                <c:pt idx="25">
                  <c:v>101.8</c:v>
                </c:pt>
                <c:pt idx="26">
                  <c:v>105.9</c:v>
                </c:pt>
                <c:pt idx="27">
                  <c:v>110</c:v>
                </c:pt>
                <c:pt idx="28">
                  <c:v>114.1</c:v>
                </c:pt>
                <c:pt idx="29">
                  <c:v>118.1</c:v>
                </c:pt>
              </c:numCache>
            </c:numRef>
          </c:xVal>
          <c:yVal>
            <c:numRef>
              <c:f>Sheet1!$I$540:$I$569</c:f>
              <c:numCache>
                <c:formatCode>General</c:formatCode>
                <c:ptCount val="30"/>
                <c:pt idx="1">
                  <c:v>12.398999999999999</c:v>
                </c:pt>
                <c:pt idx="2">
                  <c:v>11.441000000000001</c:v>
                </c:pt>
                <c:pt idx="3">
                  <c:v>10.462</c:v>
                </c:pt>
                <c:pt idx="4">
                  <c:v>9.5960000000000001</c:v>
                </c:pt>
                <c:pt idx="5">
                  <c:v>8.7560000000000002</c:v>
                </c:pt>
                <c:pt idx="6">
                  <c:v>7.944</c:v>
                </c:pt>
                <c:pt idx="7">
                  <c:v>7.5549999999999997</c:v>
                </c:pt>
                <c:pt idx="8">
                  <c:v>7.2759999999999998</c:v>
                </c:pt>
                <c:pt idx="9">
                  <c:v>6.992</c:v>
                </c:pt>
                <c:pt idx="10">
                  <c:v>6.7030000000000003</c:v>
                </c:pt>
                <c:pt idx="11">
                  <c:v>6.4119999999999999</c:v>
                </c:pt>
                <c:pt idx="12">
                  <c:v>6.1150000000000002</c:v>
                </c:pt>
                <c:pt idx="13">
                  <c:v>5.8109999999999999</c:v>
                </c:pt>
                <c:pt idx="14">
                  <c:v>5.5010000000000003</c:v>
                </c:pt>
                <c:pt idx="15">
                  <c:v>5.1849999999999996</c:v>
                </c:pt>
                <c:pt idx="16">
                  <c:v>4.8609999999999998</c:v>
                </c:pt>
                <c:pt idx="17">
                  <c:v>4.53</c:v>
                </c:pt>
                <c:pt idx="18">
                  <c:v>4.1920000000000002</c:v>
                </c:pt>
                <c:pt idx="19">
                  <c:v>3.847</c:v>
                </c:pt>
                <c:pt idx="20">
                  <c:v>3.4950000000000001</c:v>
                </c:pt>
                <c:pt idx="21">
                  <c:v>3.1349999999999998</c:v>
                </c:pt>
                <c:pt idx="22">
                  <c:v>2.7690000000000001</c:v>
                </c:pt>
                <c:pt idx="23">
                  <c:v>2.3959999999999999</c:v>
                </c:pt>
                <c:pt idx="24">
                  <c:v>2.016</c:v>
                </c:pt>
                <c:pt idx="25">
                  <c:v>1.6279999999999999</c:v>
                </c:pt>
                <c:pt idx="26">
                  <c:v>1.232</c:v>
                </c:pt>
                <c:pt idx="27">
                  <c:v>0.82899999999999996</c:v>
                </c:pt>
                <c:pt idx="28">
                  <c:v>0.41699999999999998</c:v>
                </c:pt>
                <c:pt idx="29">
                  <c:v>-3.0000000000000001E-3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C8-4383-B1A1-BCA52A64D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230960"/>
        <c:axId val="191415880"/>
      </c:scatterChart>
      <c:valAx>
        <c:axId val="191230960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Speed (mph)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880"/>
        <c:crosses val="autoZero"/>
        <c:crossBetween val="midCat"/>
        <c:majorUnit val="20"/>
      </c:valAx>
      <c:valAx>
        <c:axId val="1914158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/>
                  <a:t>Thrust (lbs)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30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APC 19x12E</a:t>
            </a:r>
          </a:p>
        </c:rich>
      </c:tx>
      <c:layout>
        <c:manualLayout>
          <c:xMode val="edge"/>
          <c:yMode val="edge"/>
          <c:x val="0.36208119703211755"/>
          <c:y val="0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v>Ct approx</c:v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'19 x 12 E '!$B$9:$B$38</c:f>
              <c:numCache>
                <c:formatCode>General</c:formatCode>
                <c:ptCount val="30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0.17</c:v>
                </c:pt>
                <c:pt idx="7">
                  <c:v>0.2</c:v>
                </c:pt>
                <c:pt idx="8">
                  <c:v>0.23</c:v>
                </c:pt>
                <c:pt idx="9">
                  <c:v>0.26</c:v>
                </c:pt>
                <c:pt idx="10">
                  <c:v>0.28999999999999998</c:v>
                </c:pt>
                <c:pt idx="11">
                  <c:v>0.32</c:v>
                </c:pt>
                <c:pt idx="12">
                  <c:v>0.35</c:v>
                </c:pt>
                <c:pt idx="13">
                  <c:v>0.37</c:v>
                </c:pt>
                <c:pt idx="14">
                  <c:v>0.4</c:v>
                </c:pt>
                <c:pt idx="15">
                  <c:v>0.43</c:v>
                </c:pt>
                <c:pt idx="16">
                  <c:v>0.46</c:v>
                </c:pt>
                <c:pt idx="17">
                  <c:v>0.49</c:v>
                </c:pt>
                <c:pt idx="18">
                  <c:v>0.52</c:v>
                </c:pt>
                <c:pt idx="19">
                  <c:v>0.55000000000000004</c:v>
                </c:pt>
                <c:pt idx="20">
                  <c:v>0.57999999999999996</c:v>
                </c:pt>
                <c:pt idx="21">
                  <c:v>0.61</c:v>
                </c:pt>
                <c:pt idx="22">
                  <c:v>0.63</c:v>
                </c:pt>
                <c:pt idx="23">
                  <c:v>0.66</c:v>
                </c:pt>
                <c:pt idx="24">
                  <c:v>0.69</c:v>
                </c:pt>
                <c:pt idx="25">
                  <c:v>0.72</c:v>
                </c:pt>
                <c:pt idx="26">
                  <c:v>0.75</c:v>
                </c:pt>
                <c:pt idx="27">
                  <c:v>0.78</c:v>
                </c:pt>
                <c:pt idx="28">
                  <c:v>0.81</c:v>
                </c:pt>
                <c:pt idx="29">
                  <c:v>0.84</c:v>
                </c:pt>
              </c:numCache>
            </c:numRef>
          </c:xVal>
          <c:yVal>
            <c:numRef>
              <c:f>'19 x 12 E '!$J$9:$J$38</c:f>
              <c:numCache>
                <c:formatCode>General</c:formatCode>
                <c:ptCount val="30"/>
                <c:pt idx="0">
                  <c:v>0.15000000000000002</c:v>
                </c:pt>
                <c:pt idx="1">
                  <c:v>0.14399999999999999</c:v>
                </c:pt>
                <c:pt idx="2">
                  <c:v>0.13799999999999998</c:v>
                </c:pt>
                <c:pt idx="3">
                  <c:v>0.13200000000000001</c:v>
                </c:pt>
                <c:pt idx="4">
                  <c:v>0.126</c:v>
                </c:pt>
                <c:pt idx="5">
                  <c:v>0.122</c:v>
                </c:pt>
                <c:pt idx="6">
                  <c:v>0.11599999999999999</c:v>
                </c:pt>
                <c:pt idx="7">
                  <c:v>0.11000000000000001</c:v>
                </c:pt>
                <c:pt idx="8">
                  <c:v>0.10400000000000001</c:v>
                </c:pt>
                <c:pt idx="9">
                  <c:v>9.8000000000000004E-2</c:v>
                </c:pt>
                <c:pt idx="10">
                  <c:v>9.2000000000000012E-2</c:v>
                </c:pt>
                <c:pt idx="11">
                  <c:v>8.6000000000000007E-2</c:v>
                </c:pt>
                <c:pt idx="12">
                  <c:v>8.0000000000000016E-2</c:v>
                </c:pt>
                <c:pt idx="13">
                  <c:v>7.6000000000000012E-2</c:v>
                </c:pt>
                <c:pt idx="14">
                  <c:v>6.9999999999999993E-2</c:v>
                </c:pt>
                <c:pt idx="15">
                  <c:v>6.4000000000000001E-2</c:v>
                </c:pt>
                <c:pt idx="16">
                  <c:v>5.7999999999999996E-2</c:v>
                </c:pt>
                <c:pt idx="17">
                  <c:v>5.2000000000000005E-2</c:v>
                </c:pt>
                <c:pt idx="18">
                  <c:v>4.5999999999999999E-2</c:v>
                </c:pt>
                <c:pt idx="19">
                  <c:v>3.9999999999999994E-2</c:v>
                </c:pt>
                <c:pt idx="20">
                  <c:v>3.4000000000000009E-2</c:v>
                </c:pt>
                <c:pt idx="21">
                  <c:v>2.8000000000000004E-2</c:v>
                </c:pt>
                <c:pt idx="22">
                  <c:v>2.4E-2</c:v>
                </c:pt>
                <c:pt idx="23">
                  <c:v>1.7999999999999995E-2</c:v>
                </c:pt>
                <c:pt idx="24">
                  <c:v>1.2000000000000011E-2</c:v>
                </c:pt>
                <c:pt idx="25">
                  <c:v>6.0000000000000053E-3</c:v>
                </c:pt>
                <c:pt idx="26">
                  <c:v>0</c:v>
                </c:pt>
                <c:pt idx="27">
                  <c:v>-6.0000000000000053E-3</c:v>
                </c:pt>
                <c:pt idx="28">
                  <c:v>-1.2000000000000011E-2</c:v>
                </c:pt>
                <c:pt idx="29">
                  <c:v>-1.7999999999999995E-2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BD-4C69-AB94-2455650E873D}"/>
            </c:ext>
          </c:extLst>
        </c:ser>
        <c:ser>
          <c:idx val="3"/>
          <c:order val="1"/>
          <c:tx>
            <c:v>Cp approx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'19 x 12 E '!$B$9:$B$38</c:f>
              <c:numCache>
                <c:formatCode>General</c:formatCode>
                <c:ptCount val="30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0.17</c:v>
                </c:pt>
                <c:pt idx="7">
                  <c:v>0.2</c:v>
                </c:pt>
                <c:pt idx="8">
                  <c:v>0.23</c:v>
                </c:pt>
                <c:pt idx="9">
                  <c:v>0.26</c:v>
                </c:pt>
                <c:pt idx="10">
                  <c:v>0.28999999999999998</c:v>
                </c:pt>
                <c:pt idx="11">
                  <c:v>0.32</c:v>
                </c:pt>
                <c:pt idx="12">
                  <c:v>0.35</c:v>
                </c:pt>
                <c:pt idx="13">
                  <c:v>0.37</c:v>
                </c:pt>
                <c:pt idx="14">
                  <c:v>0.4</c:v>
                </c:pt>
                <c:pt idx="15">
                  <c:v>0.43</c:v>
                </c:pt>
                <c:pt idx="16">
                  <c:v>0.46</c:v>
                </c:pt>
                <c:pt idx="17">
                  <c:v>0.49</c:v>
                </c:pt>
                <c:pt idx="18">
                  <c:v>0.52</c:v>
                </c:pt>
                <c:pt idx="19">
                  <c:v>0.55000000000000004</c:v>
                </c:pt>
                <c:pt idx="20">
                  <c:v>0.57999999999999996</c:v>
                </c:pt>
                <c:pt idx="21">
                  <c:v>0.61</c:v>
                </c:pt>
                <c:pt idx="22">
                  <c:v>0.63</c:v>
                </c:pt>
                <c:pt idx="23">
                  <c:v>0.66</c:v>
                </c:pt>
                <c:pt idx="24">
                  <c:v>0.69</c:v>
                </c:pt>
                <c:pt idx="25">
                  <c:v>0.72</c:v>
                </c:pt>
                <c:pt idx="26">
                  <c:v>0.75</c:v>
                </c:pt>
                <c:pt idx="27">
                  <c:v>0.78</c:v>
                </c:pt>
                <c:pt idx="28">
                  <c:v>0.81</c:v>
                </c:pt>
                <c:pt idx="29">
                  <c:v>0.84</c:v>
                </c:pt>
              </c:numCache>
            </c:numRef>
          </c:xVal>
          <c:yVal>
            <c:numRef>
              <c:f>'19 x 12 E '!$M$9:$M$38</c:f>
              <c:numCache>
                <c:formatCode>General</c:formatCode>
                <c:ptCount val="30"/>
                <c:pt idx="0">
                  <c:v>2.8908885462088359E-2</c:v>
                </c:pt>
                <c:pt idx="1">
                  <c:v>3.128500460859375E-2</c:v>
                </c:pt>
                <c:pt idx="2">
                  <c:v>3.343664856701975E-2</c:v>
                </c:pt>
                <c:pt idx="3">
                  <c:v>3.5361016606742929E-2</c:v>
                </c:pt>
                <c:pt idx="4">
                  <c:v>3.7054858134966222E-2</c:v>
                </c:pt>
                <c:pt idx="5">
                  <c:v>3.8054199098034695E-2</c:v>
                </c:pt>
                <c:pt idx="6">
                  <c:v>3.9355335967636774E-2</c:v>
                </c:pt>
                <c:pt idx="7">
                  <c:v>4.04149944185523E-2</c:v>
                </c:pt>
                <c:pt idx="8">
                  <c:v>4.1228243464302733E-2</c:v>
                </c:pt>
                <c:pt idx="9">
                  <c:v>4.17897600888451E-2</c:v>
                </c:pt>
                <c:pt idx="10">
                  <c:v>4.209389137915192E-2</c:v>
                </c:pt>
                <c:pt idx="11">
                  <c:v>4.2134731310315664E-2</c:v>
                </c:pt>
                <c:pt idx="12">
                  <c:v>4.1906207870796762E-2</c:v>
                </c:pt>
                <c:pt idx="13">
                  <c:v>4.1601177867353879E-2</c:v>
                </c:pt>
                <c:pt idx="14">
                  <c:v>4.0910063300239843E-2</c:v>
                </c:pt>
                <c:pt idx="15">
                  <c:v>3.9933279021889687E-2</c:v>
                </c:pt>
                <c:pt idx="16">
                  <c:v>3.8664913042147947E-2</c:v>
                </c:pt>
                <c:pt idx="17">
                  <c:v>3.7099276779522655E-2</c:v>
                </c:pt>
                <c:pt idx="18">
                  <c:v>3.5230958660289691E-2</c:v>
                </c:pt>
                <c:pt idx="19">
                  <c:v>3.3054863085757023E-2</c:v>
                </c:pt>
                <c:pt idx="20">
                  <c:v>3.0566235332546526E-2</c:v>
                </c:pt>
                <c:pt idx="21">
                  <c:v>2.7760673799352504E-2</c:v>
                </c:pt>
                <c:pt idx="22">
                  <c:v>2.5712212194585783E-2</c:v>
                </c:pt>
                <c:pt idx="23">
                  <c:v>2.2369606596893441E-2</c:v>
                </c:pt>
                <c:pt idx="24">
                  <c:v>1.8700041251470137E-2</c:v>
                </c:pt>
                <c:pt idx="25">
                  <c:v>1.4700363702083431E-2</c:v>
                </c:pt>
                <c:pt idx="26">
                  <c:v>1.0367723764975252E-2</c:v>
                </c:pt>
                <c:pt idx="27">
                  <c:v>5.6995514754821161E-3</c:v>
                </c:pt>
                <c:pt idx="28">
                  <c:v>6.9353426828746081E-4</c:v>
                </c:pt>
                <c:pt idx="29">
                  <c:v>-4.6524057393402332E-3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4BD-4C69-AB94-2455650E873D}"/>
            </c:ext>
          </c:extLst>
        </c:ser>
        <c:ser>
          <c:idx val="6"/>
          <c:order val="3"/>
          <c:tx>
            <c:v>sleig Ct</c:v>
          </c:tx>
          <c:spPr>
            <a:ln>
              <a:noFill/>
            </a:ln>
          </c:spPr>
          <c:marker>
            <c:symbol val="triangle"/>
            <c:size val="8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'19 x 12 E '!$AA$9:$AA$37</c:f>
              <c:numCache>
                <c:formatCode>General</c:formatCode>
                <c:ptCount val="29"/>
                <c:pt idx="0">
                  <c:v>0.42699999999999999</c:v>
                </c:pt>
                <c:pt idx="1">
                  <c:v>0.45400000000000001</c:v>
                </c:pt>
                <c:pt idx="2">
                  <c:v>0.48399999999999999</c:v>
                </c:pt>
                <c:pt idx="3">
                  <c:v>0.50800000000000001</c:v>
                </c:pt>
                <c:pt idx="4">
                  <c:v>0.53600000000000003</c:v>
                </c:pt>
                <c:pt idx="5">
                  <c:v>0.55300000000000005</c:v>
                </c:pt>
                <c:pt idx="6">
                  <c:v>0.58199999999999996</c:v>
                </c:pt>
                <c:pt idx="7">
                  <c:v>0.60199999999999998</c:v>
                </c:pt>
                <c:pt idx="8">
                  <c:v>0.63200000000000001</c:v>
                </c:pt>
                <c:pt idx="9">
                  <c:v>0.65200000000000002</c:v>
                </c:pt>
                <c:pt idx="10">
                  <c:v>0.68200000000000005</c:v>
                </c:pt>
                <c:pt idx="11">
                  <c:v>0.70699999999999996</c:v>
                </c:pt>
                <c:pt idx="12">
                  <c:v>0.73699999999999999</c:v>
                </c:pt>
                <c:pt idx="13">
                  <c:v>0.76400000000000001</c:v>
                </c:pt>
                <c:pt idx="14">
                  <c:v>0.186</c:v>
                </c:pt>
                <c:pt idx="15">
                  <c:v>0.21099999999999999</c:v>
                </c:pt>
                <c:pt idx="16">
                  <c:v>0.245</c:v>
                </c:pt>
                <c:pt idx="17">
                  <c:v>0.27600000000000002</c:v>
                </c:pt>
                <c:pt idx="18">
                  <c:v>0.30599999999999999</c:v>
                </c:pt>
                <c:pt idx="19">
                  <c:v>0.33500000000000002</c:v>
                </c:pt>
                <c:pt idx="20">
                  <c:v>0.36399999999999999</c:v>
                </c:pt>
                <c:pt idx="21">
                  <c:v>0.4</c:v>
                </c:pt>
                <c:pt idx="22">
                  <c:v>0.42899999999999999</c:v>
                </c:pt>
                <c:pt idx="23">
                  <c:v>0.45700000000000002</c:v>
                </c:pt>
                <c:pt idx="24">
                  <c:v>0.48199999999999998</c:v>
                </c:pt>
                <c:pt idx="25">
                  <c:v>0.52200000000000002</c:v>
                </c:pt>
                <c:pt idx="26">
                  <c:v>0.54500000000000004</c:v>
                </c:pt>
                <c:pt idx="27">
                  <c:v>0.57699999999999996</c:v>
                </c:pt>
                <c:pt idx="28">
                  <c:v>0.60099999999999998</c:v>
                </c:pt>
              </c:numCache>
            </c:numRef>
          </c:xVal>
          <c:yVal>
            <c:numRef>
              <c:f>'19 x 12 E '!$AB$9:$AB$37</c:f>
              <c:numCache>
                <c:formatCode>General</c:formatCode>
                <c:ptCount val="29"/>
                <c:pt idx="0">
                  <c:v>6.59E-2</c:v>
                </c:pt>
                <c:pt idx="1">
                  <c:v>6.1899999999999997E-2</c:v>
                </c:pt>
                <c:pt idx="2">
                  <c:v>5.6500000000000002E-2</c:v>
                </c:pt>
                <c:pt idx="3">
                  <c:v>5.21E-2</c:v>
                </c:pt>
                <c:pt idx="4">
                  <c:v>4.5600000000000002E-2</c:v>
                </c:pt>
                <c:pt idx="5">
                  <c:v>4.1799999999999997E-2</c:v>
                </c:pt>
                <c:pt idx="6">
                  <c:v>3.4500000000000003E-2</c:v>
                </c:pt>
                <c:pt idx="7">
                  <c:v>0.03</c:v>
                </c:pt>
                <c:pt idx="8">
                  <c:v>2.35E-2</c:v>
                </c:pt>
                <c:pt idx="9">
                  <c:v>1.9199999999999998E-2</c:v>
                </c:pt>
                <c:pt idx="10">
                  <c:v>1.2999999999999999E-2</c:v>
                </c:pt>
                <c:pt idx="11">
                  <c:v>8.0999999999999996E-3</c:v>
                </c:pt>
                <c:pt idx="12">
                  <c:v>2.2000000000000001E-3</c:v>
                </c:pt>
                <c:pt idx="13">
                  <c:v>-3.3E-3</c:v>
                </c:pt>
                <c:pt idx="14">
                  <c:v>8.8400000000000006E-2</c:v>
                </c:pt>
                <c:pt idx="15">
                  <c:v>8.6400000000000005E-2</c:v>
                </c:pt>
                <c:pt idx="16">
                  <c:v>8.4099999999999994E-2</c:v>
                </c:pt>
                <c:pt idx="17">
                  <c:v>8.1299999999999997E-2</c:v>
                </c:pt>
                <c:pt idx="18">
                  <c:v>7.8299999999999995E-2</c:v>
                </c:pt>
                <c:pt idx="19">
                  <c:v>7.5200000000000003E-2</c:v>
                </c:pt>
                <c:pt idx="20">
                  <c:v>7.1900000000000006E-2</c:v>
                </c:pt>
                <c:pt idx="21">
                  <c:v>6.7100000000000007E-2</c:v>
                </c:pt>
                <c:pt idx="22">
                  <c:v>6.2700000000000006E-2</c:v>
                </c:pt>
                <c:pt idx="23">
                  <c:v>5.7799999999999997E-2</c:v>
                </c:pt>
                <c:pt idx="24">
                  <c:v>5.2499999999999998E-2</c:v>
                </c:pt>
                <c:pt idx="25">
                  <c:v>4.2200000000000001E-2</c:v>
                </c:pt>
                <c:pt idx="26">
                  <c:v>3.6799999999999999E-2</c:v>
                </c:pt>
                <c:pt idx="27">
                  <c:v>2.92E-2</c:v>
                </c:pt>
                <c:pt idx="28">
                  <c:v>2.46E-2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4BD-4C69-AB94-2455650E873D}"/>
            </c:ext>
          </c:extLst>
        </c:ser>
        <c:ser>
          <c:idx val="7"/>
          <c:order val="4"/>
          <c:tx>
            <c:v>selig Cp</c:v>
          </c:tx>
          <c:spPr>
            <a:ln>
              <a:noFill/>
            </a:ln>
          </c:spPr>
          <c:marker>
            <c:symbol val="square"/>
            <c:size val="5"/>
          </c:marker>
          <c:xVal>
            <c:numRef>
              <c:f>'19 x 12 E '!$AA$9:$AA$37</c:f>
              <c:numCache>
                <c:formatCode>General</c:formatCode>
                <c:ptCount val="29"/>
                <c:pt idx="0">
                  <c:v>0.42699999999999999</c:v>
                </c:pt>
                <c:pt idx="1">
                  <c:v>0.45400000000000001</c:v>
                </c:pt>
                <c:pt idx="2">
                  <c:v>0.48399999999999999</c:v>
                </c:pt>
                <c:pt idx="3">
                  <c:v>0.50800000000000001</c:v>
                </c:pt>
                <c:pt idx="4">
                  <c:v>0.53600000000000003</c:v>
                </c:pt>
                <c:pt idx="5">
                  <c:v>0.55300000000000005</c:v>
                </c:pt>
                <c:pt idx="6">
                  <c:v>0.58199999999999996</c:v>
                </c:pt>
                <c:pt idx="7">
                  <c:v>0.60199999999999998</c:v>
                </c:pt>
                <c:pt idx="8">
                  <c:v>0.63200000000000001</c:v>
                </c:pt>
                <c:pt idx="9">
                  <c:v>0.65200000000000002</c:v>
                </c:pt>
                <c:pt idx="10">
                  <c:v>0.68200000000000005</c:v>
                </c:pt>
                <c:pt idx="11">
                  <c:v>0.70699999999999996</c:v>
                </c:pt>
                <c:pt idx="12">
                  <c:v>0.73699999999999999</c:v>
                </c:pt>
                <c:pt idx="13">
                  <c:v>0.76400000000000001</c:v>
                </c:pt>
                <c:pt idx="14">
                  <c:v>0.186</c:v>
                </c:pt>
                <c:pt idx="15">
                  <c:v>0.21099999999999999</c:v>
                </c:pt>
                <c:pt idx="16">
                  <c:v>0.245</c:v>
                </c:pt>
                <c:pt idx="17">
                  <c:v>0.27600000000000002</c:v>
                </c:pt>
                <c:pt idx="18">
                  <c:v>0.30599999999999999</c:v>
                </c:pt>
                <c:pt idx="19">
                  <c:v>0.33500000000000002</c:v>
                </c:pt>
                <c:pt idx="20">
                  <c:v>0.36399999999999999</c:v>
                </c:pt>
                <c:pt idx="21">
                  <c:v>0.4</c:v>
                </c:pt>
                <c:pt idx="22">
                  <c:v>0.42899999999999999</c:v>
                </c:pt>
                <c:pt idx="23">
                  <c:v>0.45700000000000002</c:v>
                </c:pt>
                <c:pt idx="24">
                  <c:v>0.48199999999999998</c:v>
                </c:pt>
                <c:pt idx="25">
                  <c:v>0.52200000000000002</c:v>
                </c:pt>
                <c:pt idx="26">
                  <c:v>0.54500000000000004</c:v>
                </c:pt>
                <c:pt idx="27">
                  <c:v>0.57699999999999996</c:v>
                </c:pt>
                <c:pt idx="28">
                  <c:v>0.60099999999999998</c:v>
                </c:pt>
              </c:numCache>
            </c:numRef>
          </c:xVal>
          <c:yVal>
            <c:numRef>
              <c:f>'19 x 12 E '!$AC$9:$AC$37</c:f>
              <c:numCache>
                <c:formatCode>General</c:formatCode>
                <c:ptCount val="29"/>
                <c:pt idx="0">
                  <c:v>4.1599999999999998E-2</c:v>
                </c:pt>
                <c:pt idx="1">
                  <c:v>4.0800000000000003E-2</c:v>
                </c:pt>
                <c:pt idx="2">
                  <c:v>3.9300000000000002E-2</c:v>
                </c:pt>
                <c:pt idx="3">
                  <c:v>3.7900000000000003E-2</c:v>
                </c:pt>
                <c:pt idx="4">
                  <c:v>3.5299999999999998E-2</c:v>
                </c:pt>
                <c:pt idx="5">
                  <c:v>3.3700000000000001E-2</c:v>
                </c:pt>
                <c:pt idx="6">
                  <c:v>3.0200000000000001E-2</c:v>
                </c:pt>
                <c:pt idx="7">
                  <c:v>2.8000000000000001E-2</c:v>
                </c:pt>
                <c:pt idx="8">
                  <c:v>2.4899999999999999E-2</c:v>
                </c:pt>
                <c:pt idx="9">
                  <c:v>2.2700000000000001E-2</c:v>
                </c:pt>
                <c:pt idx="10">
                  <c:v>1.9300000000000001E-2</c:v>
                </c:pt>
                <c:pt idx="11">
                  <c:v>1.67E-2</c:v>
                </c:pt>
                <c:pt idx="12">
                  <c:v>1.34E-2</c:v>
                </c:pt>
                <c:pt idx="13">
                  <c:v>1.0200000000000001E-2</c:v>
                </c:pt>
                <c:pt idx="14">
                  <c:v>4.1200000000000001E-2</c:v>
                </c:pt>
                <c:pt idx="15">
                  <c:v>4.1399999999999999E-2</c:v>
                </c:pt>
                <c:pt idx="16">
                  <c:v>4.19E-2</c:v>
                </c:pt>
                <c:pt idx="17">
                  <c:v>4.2000000000000003E-2</c:v>
                </c:pt>
                <c:pt idx="18">
                  <c:v>4.2000000000000003E-2</c:v>
                </c:pt>
                <c:pt idx="19">
                  <c:v>4.19E-2</c:v>
                </c:pt>
                <c:pt idx="20">
                  <c:v>4.1799999999999997E-2</c:v>
                </c:pt>
                <c:pt idx="21">
                  <c:v>4.1099999999999998E-2</c:v>
                </c:pt>
                <c:pt idx="22">
                  <c:v>4.0300000000000002E-2</c:v>
                </c:pt>
                <c:pt idx="23">
                  <c:v>3.9E-2</c:v>
                </c:pt>
                <c:pt idx="24">
                  <c:v>3.73E-2</c:v>
                </c:pt>
                <c:pt idx="25">
                  <c:v>3.3099999999999997E-2</c:v>
                </c:pt>
                <c:pt idx="26">
                  <c:v>3.0700000000000002E-2</c:v>
                </c:pt>
                <c:pt idx="27">
                  <c:v>2.6700000000000002E-2</c:v>
                </c:pt>
                <c:pt idx="28">
                  <c:v>2.4500000000000001E-2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4BD-4C69-AB94-2455650E8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679664"/>
        <c:axId val="192167128"/>
      </c:scatterChart>
      <c:scatterChart>
        <c:scatterStyle val="smoothMarker"/>
        <c:varyColors val="0"/>
        <c:ser>
          <c:idx val="5"/>
          <c:order val="2"/>
          <c:tx>
            <c:v>Approx Eff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'19 x 12 E '!$B$9:$B$35</c:f>
              <c:numCache>
                <c:formatCode>General</c:formatCode>
                <c:ptCount val="27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0.14000000000000001</c:v>
                </c:pt>
                <c:pt idx="6">
                  <c:v>0.17</c:v>
                </c:pt>
                <c:pt idx="7">
                  <c:v>0.2</c:v>
                </c:pt>
                <c:pt idx="8">
                  <c:v>0.23</c:v>
                </c:pt>
                <c:pt idx="9">
                  <c:v>0.26</c:v>
                </c:pt>
                <c:pt idx="10">
                  <c:v>0.28999999999999998</c:v>
                </c:pt>
                <c:pt idx="11">
                  <c:v>0.32</c:v>
                </c:pt>
                <c:pt idx="12">
                  <c:v>0.35</c:v>
                </c:pt>
                <c:pt idx="13">
                  <c:v>0.37</c:v>
                </c:pt>
                <c:pt idx="14">
                  <c:v>0.4</c:v>
                </c:pt>
                <c:pt idx="15">
                  <c:v>0.43</c:v>
                </c:pt>
                <c:pt idx="16">
                  <c:v>0.46</c:v>
                </c:pt>
                <c:pt idx="17">
                  <c:v>0.49</c:v>
                </c:pt>
                <c:pt idx="18">
                  <c:v>0.52</c:v>
                </c:pt>
                <c:pt idx="19">
                  <c:v>0.55000000000000004</c:v>
                </c:pt>
                <c:pt idx="20">
                  <c:v>0.57999999999999996</c:v>
                </c:pt>
                <c:pt idx="21">
                  <c:v>0.61</c:v>
                </c:pt>
                <c:pt idx="22">
                  <c:v>0.63</c:v>
                </c:pt>
                <c:pt idx="23">
                  <c:v>0.66</c:v>
                </c:pt>
                <c:pt idx="24">
                  <c:v>0.69</c:v>
                </c:pt>
                <c:pt idx="25">
                  <c:v>0.72</c:v>
                </c:pt>
                <c:pt idx="26">
                  <c:v>0.75</c:v>
                </c:pt>
              </c:numCache>
            </c:numRef>
          </c:xVal>
          <c:yVal>
            <c:numRef>
              <c:f>'19 x 12 E '!$O$9:$O$35</c:f>
              <c:numCache>
                <c:formatCode>General</c:formatCode>
                <c:ptCount val="27"/>
                <c:pt idx="0">
                  <c:v>0</c:v>
                </c:pt>
                <c:pt idx="1">
                  <c:v>0.13808532407290516</c:v>
                </c:pt>
                <c:pt idx="2">
                  <c:v>0.24763247379305173</c:v>
                </c:pt>
                <c:pt idx="3">
                  <c:v>0.33596319167290639</c:v>
                </c:pt>
                <c:pt idx="4">
                  <c:v>0.40804366177649065</c:v>
                </c:pt>
                <c:pt idx="5">
                  <c:v>0.44883351653253151</c:v>
                </c:pt>
                <c:pt idx="6">
                  <c:v>0.50107563600057758</c:v>
                </c:pt>
                <c:pt idx="7">
                  <c:v>0.54435241960347802</c:v>
                </c:pt>
                <c:pt idx="8">
                  <c:v>0.58018479542333679</c:v>
                </c:pt>
                <c:pt idx="9">
                  <c:v>0.6097187431999963</c:v>
                </c:pt>
                <c:pt idx="10">
                  <c:v>0.63382118226337125</c:v>
                </c:pt>
                <c:pt idx="11">
                  <c:v>0.65314288578986146</c:v>
                </c:pt>
                <c:pt idx="12">
                  <c:v>0.6681587626904415</c:v>
                </c:pt>
                <c:pt idx="13">
                  <c:v>0.67594239974793835</c:v>
                </c:pt>
                <c:pt idx="14">
                  <c:v>0.6844281758868811</c:v>
                </c:pt>
                <c:pt idx="15">
                  <c:v>0.68914951824804405</c:v>
                </c:pt>
                <c:pt idx="16">
                  <c:v>0.69003129454646894</c:v>
                </c:pt>
                <c:pt idx="17">
                  <c:v>0.6868058412951048</c:v>
                </c:pt>
                <c:pt idx="18">
                  <c:v>0.67894831448232051</c:v>
                </c:pt>
                <c:pt idx="19">
                  <c:v>0.66556016108502825</c:v>
                </c:pt>
                <c:pt idx="20">
                  <c:v>0.6451563231603602</c:v>
                </c:pt>
                <c:pt idx="21">
                  <c:v>0.61525884146221188</c:v>
                </c:pt>
                <c:pt idx="22">
                  <c:v>0.58804741830746932</c:v>
                </c:pt>
                <c:pt idx="23">
                  <c:v>0.53107773480691534</c:v>
                </c:pt>
                <c:pt idx="24">
                  <c:v>0.44277977190820683</c:v>
                </c:pt>
                <c:pt idx="25">
                  <c:v>0.29387028018822048</c:v>
                </c:pt>
                <c:pt idx="2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4BD-4C69-AB94-2455650E873D}"/>
            </c:ext>
          </c:extLst>
        </c:ser>
        <c:ser>
          <c:idx val="0"/>
          <c:order val="5"/>
          <c:tx>
            <c:v>selig Eff</c:v>
          </c:tx>
          <c:spPr>
            <a:ln>
              <a:noFill/>
            </a:ln>
          </c:spPr>
          <c:marker>
            <c:symbol val="diamond"/>
            <c:size val="9"/>
          </c:marker>
          <c:xVal>
            <c:numRef>
              <c:f>'19 x 12 E '!$AA$9:$AA$37</c:f>
              <c:numCache>
                <c:formatCode>General</c:formatCode>
                <c:ptCount val="29"/>
                <c:pt idx="0">
                  <c:v>0.42699999999999999</c:v>
                </c:pt>
                <c:pt idx="1">
                  <c:v>0.45400000000000001</c:v>
                </c:pt>
                <c:pt idx="2">
                  <c:v>0.48399999999999999</c:v>
                </c:pt>
                <c:pt idx="3">
                  <c:v>0.50800000000000001</c:v>
                </c:pt>
                <c:pt idx="4">
                  <c:v>0.53600000000000003</c:v>
                </c:pt>
                <c:pt idx="5">
                  <c:v>0.55300000000000005</c:v>
                </c:pt>
                <c:pt idx="6">
                  <c:v>0.58199999999999996</c:v>
                </c:pt>
                <c:pt idx="7">
                  <c:v>0.60199999999999998</c:v>
                </c:pt>
                <c:pt idx="8">
                  <c:v>0.63200000000000001</c:v>
                </c:pt>
                <c:pt idx="9">
                  <c:v>0.65200000000000002</c:v>
                </c:pt>
                <c:pt idx="10">
                  <c:v>0.68200000000000005</c:v>
                </c:pt>
                <c:pt idx="11">
                  <c:v>0.70699999999999996</c:v>
                </c:pt>
                <c:pt idx="12">
                  <c:v>0.73699999999999999</c:v>
                </c:pt>
                <c:pt idx="13">
                  <c:v>0.76400000000000001</c:v>
                </c:pt>
                <c:pt idx="14">
                  <c:v>0.186</c:v>
                </c:pt>
                <c:pt idx="15">
                  <c:v>0.21099999999999999</c:v>
                </c:pt>
                <c:pt idx="16">
                  <c:v>0.245</c:v>
                </c:pt>
                <c:pt idx="17">
                  <c:v>0.27600000000000002</c:v>
                </c:pt>
                <c:pt idx="18">
                  <c:v>0.30599999999999999</c:v>
                </c:pt>
                <c:pt idx="19">
                  <c:v>0.33500000000000002</c:v>
                </c:pt>
                <c:pt idx="20">
                  <c:v>0.36399999999999999</c:v>
                </c:pt>
                <c:pt idx="21">
                  <c:v>0.4</c:v>
                </c:pt>
                <c:pt idx="22">
                  <c:v>0.42899999999999999</c:v>
                </c:pt>
                <c:pt idx="23">
                  <c:v>0.45700000000000002</c:v>
                </c:pt>
                <c:pt idx="24">
                  <c:v>0.48199999999999998</c:v>
                </c:pt>
                <c:pt idx="25">
                  <c:v>0.52200000000000002</c:v>
                </c:pt>
                <c:pt idx="26">
                  <c:v>0.54500000000000004</c:v>
                </c:pt>
                <c:pt idx="27">
                  <c:v>0.57699999999999996</c:v>
                </c:pt>
                <c:pt idx="28">
                  <c:v>0.60099999999999998</c:v>
                </c:pt>
              </c:numCache>
            </c:numRef>
          </c:xVal>
          <c:yVal>
            <c:numRef>
              <c:f>'19 x 12 E '!$AD$9:$AD$37</c:f>
              <c:numCache>
                <c:formatCode>General</c:formatCode>
                <c:ptCount val="29"/>
                <c:pt idx="0">
                  <c:v>0.67700000000000005</c:v>
                </c:pt>
                <c:pt idx="1">
                  <c:v>0.68799999999999994</c:v>
                </c:pt>
                <c:pt idx="2">
                  <c:v>0.69599999999999995</c:v>
                </c:pt>
                <c:pt idx="3">
                  <c:v>0.69899999999999995</c:v>
                </c:pt>
                <c:pt idx="4">
                  <c:v>0.69299999999999995</c:v>
                </c:pt>
                <c:pt idx="5">
                  <c:v>0.68700000000000006</c:v>
                </c:pt>
                <c:pt idx="6">
                  <c:v>0.66500000000000004</c:v>
                </c:pt>
                <c:pt idx="7">
                  <c:v>0.64500000000000002</c:v>
                </c:pt>
                <c:pt idx="8">
                  <c:v>0.59699999999999998</c:v>
                </c:pt>
                <c:pt idx="9">
                  <c:v>0.55400000000000005</c:v>
                </c:pt>
                <c:pt idx="10">
                  <c:v>0.45900000000000002</c:v>
                </c:pt>
                <c:pt idx="11">
                  <c:v>0.34399999999999997</c:v>
                </c:pt>
                <c:pt idx="12">
                  <c:v>0.121</c:v>
                </c:pt>
                <c:pt idx="13">
                  <c:v>-0.24399999999999999</c:v>
                </c:pt>
                <c:pt idx="14">
                  <c:v>0.39800000000000002</c:v>
                </c:pt>
                <c:pt idx="15">
                  <c:v>0.439</c:v>
                </c:pt>
                <c:pt idx="16">
                  <c:v>0.49199999999999999</c:v>
                </c:pt>
                <c:pt idx="17">
                  <c:v>0.53400000000000003</c:v>
                </c:pt>
                <c:pt idx="18">
                  <c:v>0.56999999999999995</c:v>
                </c:pt>
                <c:pt idx="19">
                  <c:v>0.60099999999999998</c:v>
                </c:pt>
                <c:pt idx="20">
                  <c:v>0.628</c:v>
                </c:pt>
                <c:pt idx="21">
                  <c:v>0.65300000000000002</c:v>
                </c:pt>
                <c:pt idx="22">
                  <c:v>0.66700000000000004</c:v>
                </c:pt>
                <c:pt idx="23">
                  <c:v>0.67600000000000005</c:v>
                </c:pt>
                <c:pt idx="24">
                  <c:v>0.67800000000000005</c:v>
                </c:pt>
                <c:pt idx="25">
                  <c:v>0.66500000000000004</c:v>
                </c:pt>
                <c:pt idx="26">
                  <c:v>0.65500000000000003</c:v>
                </c:pt>
                <c:pt idx="27">
                  <c:v>0.629</c:v>
                </c:pt>
                <c:pt idx="28">
                  <c:v>0.60399999999999998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4BD-4C69-AB94-2455650E87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180184"/>
        <c:axId val="192167512"/>
      </c:scatterChart>
      <c:valAx>
        <c:axId val="191679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J - Advance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67128"/>
        <c:crosses val="autoZero"/>
        <c:crossBetween val="midCat"/>
      </c:valAx>
      <c:valAx>
        <c:axId val="1921671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Ct and 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679664"/>
        <c:crosses val="autoZero"/>
        <c:crossBetween val="midCat"/>
      </c:valAx>
      <c:valAx>
        <c:axId val="192167512"/>
        <c:scaling>
          <c:orientation val="minMax"/>
          <c:max val="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180184"/>
        <c:crosses val="max"/>
        <c:crossBetween val="midCat"/>
      </c:valAx>
      <c:valAx>
        <c:axId val="1921801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2167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274300494673716"/>
          <c:y val="4.0955638736867903E-2"/>
          <c:w val="0.15252094187768847"/>
          <c:h val="0.2799119041702550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APC 9x 6 E </a:t>
            </a:r>
          </a:p>
        </c:rich>
      </c:tx>
      <c:layout>
        <c:manualLayout>
          <c:xMode val="edge"/>
          <c:yMode val="edge"/>
          <c:x val="0.36208119703211755"/>
          <c:y val="0"/>
        </c:manualLayout>
      </c:layout>
      <c:overlay val="1"/>
    </c:title>
    <c:autoTitleDeleted val="0"/>
    <c:plotArea>
      <c:layout/>
      <c:scatterChart>
        <c:scatterStyle val="smoothMarker"/>
        <c:varyColors val="0"/>
        <c:ser>
          <c:idx val="2"/>
          <c:order val="0"/>
          <c:tx>
            <c:v>Ct approx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'9 x 6E'!$B$9:$B$38</c:f>
              <c:numCache>
                <c:formatCode>0.00</c:formatCode>
                <c:ptCount val="30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</c:v>
                </c:pt>
                <c:pt idx="11">
                  <c:v>0.33</c:v>
                </c:pt>
                <c:pt idx="12">
                  <c:v>0.36</c:v>
                </c:pt>
                <c:pt idx="13">
                  <c:v>0.39</c:v>
                </c:pt>
                <c:pt idx="14">
                  <c:v>0.42</c:v>
                </c:pt>
                <c:pt idx="15">
                  <c:v>0.45</c:v>
                </c:pt>
                <c:pt idx="16">
                  <c:v>0.48</c:v>
                </c:pt>
                <c:pt idx="17">
                  <c:v>0.51</c:v>
                </c:pt>
                <c:pt idx="18">
                  <c:v>0.54</c:v>
                </c:pt>
                <c:pt idx="19">
                  <c:v>0.56999999999999995</c:v>
                </c:pt>
                <c:pt idx="20">
                  <c:v>0.61</c:v>
                </c:pt>
                <c:pt idx="21">
                  <c:v>0.64</c:v>
                </c:pt>
                <c:pt idx="22">
                  <c:v>0.67</c:v>
                </c:pt>
                <c:pt idx="23">
                  <c:v>0.7</c:v>
                </c:pt>
                <c:pt idx="24">
                  <c:v>0.73</c:v>
                </c:pt>
                <c:pt idx="25">
                  <c:v>0.76</c:v>
                </c:pt>
                <c:pt idx="26">
                  <c:v>0.79</c:v>
                </c:pt>
                <c:pt idx="27">
                  <c:v>0.82</c:v>
                </c:pt>
                <c:pt idx="28">
                  <c:v>0.85</c:v>
                </c:pt>
                <c:pt idx="29">
                  <c:v>0.88</c:v>
                </c:pt>
              </c:numCache>
            </c:numRef>
          </c:xVal>
          <c:yVal>
            <c:numRef>
              <c:f>'9 x 6E'!$J$9:$J$38</c:f>
              <c:numCache>
                <c:formatCode>General</c:formatCode>
                <c:ptCount val="30"/>
                <c:pt idx="0">
                  <c:v>0.16799999999999998</c:v>
                </c:pt>
                <c:pt idx="1">
                  <c:v>0.16079999999999997</c:v>
                </c:pt>
                <c:pt idx="2">
                  <c:v>0.15359999999999996</c:v>
                </c:pt>
                <c:pt idx="3">
                  <c:v>0.1464</c:v>
                </c:pt>
                <c:pt idx="4">
                  <c:v>0.13919999999999999</c:v>
                </c:pt>
                <c:pt idx="5">
                  <c:v>0.13199999999999998</c:v>
                </c:pt>
                <c:pt idx="6">
                  <c:v>0.12479999999999999</c:v>
                </c:pt>
                <c:pt idx="7">
                  <c:v>0.1176</c:v>
                </c:pt>
                <c:pt idx="8">
                  <c:v>0.11039999999999998</c:v>
                </c:pt>
                <c:pt idx="9">
                  <c:v>0.10319999999999999</c:v>
                </c:pt>
                <c:pt idx="10">
                  <c:v>9.5999999999999988E-2</c:v>
                </c:pt>
                <c:pt idx="11">
                  <c:v>8.8799999999999976E-2</c:v>
                </c:pt>
                <c:pt idx="12">
                  <c:v>8.1599999999999992E-2</c:v>
                </c:pt>
                <c:pt idx="13">
                  <c:v>7.439999999999998E-2</c:v>
                </c:pt>
                <c:pt idx="14">
                  <c:v>6.7199999999999996E-2</c:v>
                </c:pt>
                <c:pt idx="15">
                  <c:v>5.9999999999999984E-2</c:v>
                </c:pt>
                <c:pt idx="16">
                  <c:v>5.2799999999999993E-2</c:v>
                </c:pt>
                <c:pt idx="17">
                  <c:v>4.5599999999999988E-2</c:v>
                </c:pt>
                <c:pt idx="18">
                  <c:v>3.8399999999999983E-2</c:v>
                </c:pt>
                <c:pt idx="19">
                  <c:v>3.1199999999999999E-2</c:v>
                </c:pt>
                <c:pt idx="20">
                  <c:v>2.1599999999999991E-2</c:v>
                </c:pt>
                <c:pt idx="21">
                  <c:v>1.4399999999999986E-2</c:v>
                </c:pt>
                <c:pt idx="22">
                  <c:v>7.1999999999999799E-3</c:v>
                </c:pt>
                <c:pt idx="23">
                  <c:v>0</c:v>
                </c:pt>
                <c:pt idx="24">
                  <c:v>-7.2000000000000059E-3</c:v>
                </c:pt>
                <c:pt idx="25">
                  <c:v>-1.4400000000000012E-2</c:v>
                </c:pt>
                <c:pt idx="26">
                  <c:v>-2.1600000000000018E-2</c:v>
                </c:pt>
                <c:pt idx="27">
                  <c:v>-2.8799999999999999E-2</c:v>
                </c:pt>
                <c:pt idx="28">
                  <c:v>-3.6000000000000004E-2</c:v>
                </c:pt>
                <c:pt idx="29">
                  <c:v>-4.3200000000000009E-2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D8-4F33-B8B2-6544BEBC0D86}"/>
            </c:ext>
          </c:extLst>
        </c:ser>
        <c:ser>
          <c:idx val="3"/>
          <c:order val="1"/>
          <c:tx>
            <c:v>Cp approx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'9 x 6E'!$B$9:$B$38</c:f>
              <c:numCache>
                <c:formatCode>0.00</c:formatCode>
                <c:ptCount val="30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</c:v>
                </c:pt>
                <c:pt idx="11">
                  <c:v>0.33</c:v>
                </c:pt>
                <c:pt idx="12">
                  <c:v>0.36</c:v>
                </c:pt>
                <c:pt idx="13">
                  <c:v>0.39</c:v>
                </c:pt>
                <c:pt idx="14">
                  <c:v>0.42</c:v>
                </c:pt>
                <c:pt idx="15">
                  <c:v>0.45</c:v>
                </c:pt>
                <c:pt idx="16">
                  <c:v>0.48</c:v>
                </c:pt>
                <c:pt idx="17">
                  <c:v>0.51</c:v>
                </c:pt>
                <c:pt idx="18">
                  <c:v>0.54</c:v>
                </c:pt>
                <c:pt idx="19">
                  <c:v>0.56999999999999995</c:v>
                </c:pt>
                <c:pt idx="20">
                  <c:v>0.61</c:v>
                </c:pt>
                <c:pt idx="21">
                  <c:v>0.64</c:v>
                </c:pt>
                <c:pt idx="22">
                  <c:v>0.67</c:v>
                </c:pt>
                <c:pt idx="23">
                  <c:v>0.7</c:v>
                </c:pt>
                <c:pt idx="24">
                  <c:v>0.73</c:v>
                </c:pt>
                <c:pt idx="25">
                  <c:v>0.76</c:v>
                </c:pt>
                <c:pt idx="26">
                  <c:v>0.79</c:v>
                </c:pt>
                <c:pt idx="27">
                  <c:v>0.82</c:v>
                </c:pt>
                <c:pt idx="28">
                  <c:v>0.85</c:v>
                </c:pt>
                <c:pt idx="29">
                  <c:v>0.88</c:v>
                </c:pt>
              </c:numCache>
            </c:numRef>
          </c:xVal>
          <c:yVal>
            <c:numRef>
              <c:f>'9 x 6E'!$M$9:$M$38</c:f>
              <c:numCache>
                <c:formatCode>General</c:formatCode>
                <c:ptCount val="30"/>
                <c:pt idx="0">
                  <c:v>3.0376730957245929E-2</c:v>
                </c:pt>
                <c:pt idx="1">
                  <c:v>3.461579540969266E-2</c:v>
                </c:pt>
                <c:pt idx="2">
                  <c:v>3.8462948398223562E-2</c:v>
                </c:pt>
                <c:pt idx="3">
                  <c:v>4.1917455415206417E-2</c:v>
                </c:pt>
                <c:pt idx="4">
                  <c:v>4.4978469353162243E-2</c:v>
                </c:pt>
                <c:pt idx="5">
                  <c:v>4.7645023727395389E-2</c:v>
                </c:pt>
                <c:pt idx="6">
                  <c:v>4.9916028535027843E-2</c:v>
                </c:pt>
                <c:pt idx="7">
                  <c:v>5.1790269535106043E-2</c:v>
                </c:pt>
                <c:pt idx="8">
                  <c:v>5.3266411613895351E-2</c:v>
                </c:pt>
                <c:pt idx="9">
                  <c:v>5.4343006668545989E-2</c:v>
                </c:pt>
                <c:pt idx="10">
                  <c:v>5.5018506111642641E-2</c:v>
                </c:pt>
                <c:pt idx="11">
                  <c:v>5.5291277702925454E-2</c:v>
                </c:pt>
                <c:pt idx="12">
                  <c:v>5.51596260072683E-2</c:v>
                </c:pt>
                <c:pt idx="13">
                  <c:v>5.4621815424509057E-2</c:v>
                </c:pt>
                <c:pt idx="14">
                  <c:v>5.3676094496629349E-2</c:v>
                </c:pt>
                <c:pt idx="15">
                  <c:v>5.2320720110548447E-2</c:v>
                </c:pt>
                <c:pt idx="16">
                  <c:v>5.0553980289760131E-2</c:v>
                </c:pt>
                <c:pt idx="17">
                  <c:v>4.8374214483231343E-2</c:v>
                </c:pt>
                <c:pt idx="18">
                  <c:v>4.5779830569765173E-2</c:v>
                </c:pt>
                <c:pt idx="19">
                  <c:v>4.276931814421768E-2</c:v>
                </c:pt>
                <c:pt idx="20">
                  <c:v>3.8105551491258063E-2</c:v>
                </c:pt>
                <c:pt idx="21">
                  <c:v>3.4118721447895635E-2</c:v>
                </c:pt>
                <c:pt idx="22">
                  <c:v>2.9711413468310632E-2</c:v>
                </c:pt>
                <c:pt idx="23">
                  <c:v>2.4882537035940604E-2</c:v>
                </c:pt>
                <c:pt idx="24">
                  <c:v>1.9631097477716006E-2</c:v>
                </c:pt>
                <c:pt idx="25">
                  <c:v>1.3956191499224188E-2</c:v>
                </c:pt>
                <c:pt idx="26">
                  <c:v>7.8570017202306934E-3</c:v>
                </c:pt>
                <c:pt idx="27">
                  <c:v>1.3327906153505348E-3</c:v>
                </c:pt>
                <c:pt idx="28">
                  <c:v>-5.6171058142161015E-3</c:v>
                </c:pt>
                <c:pt idx="29">
                  <c:v>-1.2993284387682106E-2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4D8-4F33-B8B2-6544BEBC0D86}"/>
            </c:ext>
          </c:extLst>
        </c:ser>
        <c:ser>
          <c:idx val="6"/>
          <c:order val="3"/>
          <c:tx>
            <c:v>selig</c:v>
          </c:tx>
          <c:spPr>
            <a:ln>
              <a:noFill/>
            </a:ln>
          </c:spPr>
          <c:marker>
            <c:symbol val="plus"/>
            <c:size val="7"/>
            <c:spPr>
              <a:solidFill>
                <a:srgbClr val="C00000"/>
              </a:solidFill>
              <a:ln>
                <a:solidFill>
                  <a:schemeClr val="tx1">
                    <a:lumMod val="15000"/>
                    <a:lumOff val="85000"/>
                    <a:alpha val="88000"/>
                  </a:schemeClr>
                </a:solidFill>
              </a:ln>
            </c:spPr>
          </c:marker>
          <c:xVal>
            <c:numRef>
              <c:f>'9 x 6E'!$Z$8:$Z$39</c:f>
              <c:numCache>
                <c:formatCode>General</c:formatCode>
                <c:ptCount val="32"/>
                <c:pt idx="0">
                  <c:v>9.5000000000000001E-2</c:v>
                </c:pt>
                <c:pt idx="1">
                  <c:v>0.123</c:v>
                </c:pt>
                <c:pt idx="2">
                  <c:v>0.14599999999999999</c:v>
                </c:pt>
                <c:pt idx="3">
                  <c:v>0.16900000000000001</c:v>
                </c:pt>
                <c:pt idx="4">
                  <c:v>0.192</c:v>
                </c:pt>
                <c:pt idx="5">
                  <c:v>0.218</c:v>
                </c:pt>
                <c:pt idx="6">
                  <c:v>0.24199999999999999</c:v>
                </c:pt>
                <c:pt idx="7">
                  <c:v>0.26400000000000001</c:v>
                </c:pt>
                <c:pt idx="8">
                  <c:v>0.28699999999999998</c:v>
                </c:pt>
                <c:pt idx="9">
                  <c:v>0.311</c:v>
                </c:pt>
                <c:pt idx="10">
                  <c:v>0.33500000000000002</c:v>
                </c:pt>
                <c:pt idx="11">
                  <c:v>0.35899999999999999</c:v>
                </c:pt>
                <c:pt idx="12">
                  <c:v>0.38200000000000001</c:v>
                </c:pt>
                <c:pt idx="13">
                  <c:v>0.40500000000000003</c:v>
                </c:pt>
                <c:pt idx="14">
                  <c:v>0.42899999999999999</c:v>
                </c:pt>
                <c:pt idx="15">
                  <c:v>0.45</c:v>
                </c:pt>
                <c:pt idx="16">
                  <c:v>0.47899999999999998</c:v>
                </c:pt>
                <c:pt idx="17">
                  <c:v>0.45200000000000001</c:v>
                </c:pt>
                <c:pt idx="18">
                  <c:v>0.47799999999999998</c:v>
                </c:pt>
                <c:pt idx="19">
                  <c:v>0.503</c:v>
                </c:pt>
                <c:pt idx="20">
                  <c:v>0.53</c:v>
                </c:pt>
                <c:pt idx="21">
                  <c:v>0.56100000000000005</c:v>
                </c:pt>
                <c:pt idx="22">
                  <c:v>0.58399999999999996</c:v>
                </c:pt>
                <c:pt idx="23">
                  <c:v>0.61299999999999999</c:v>
                </c:pt>
                <c:pt idx="24">
                  <c:v>0.63700000000000001</c:v>
                </c:pt>
                <c:pt idx="25">
                  <c:v>0.67100000000000004</c:v>
                </c:pt>
                <c:pt idx="26">
                  <c:v>0.69</c:v>
                </c:pt>
                <c:pt idx="27">
                  <c:v>0.72599999999999998</c:v>
                </c:pt>
                <c:pt idx="28">
                  <c:v>0.746</c:v>
                </c:pt>
                <c:pt idx="29">
                  <c:v>0.77500000000000002</c:v>
                </c:pt>
                <c:pt idx="30">
                  <c:v>0.8</c:v>
                </c:pt>
                <c:pt idx="31">
                  <c:v>0.82599999999999996</c:v>
                </c:pt>
              </c:numCache>
            </c:numRef>
          </c:xVal>
          <c:yVal>
            <c:numRef>
              <c:f>'9 x 6E'!$AA$8:$AA$39</c:f>
              <c:numCache>
                <c:formatCode>General</c:formatCode>
                <c:ptCount val="32"/>
                <c:pt idx="0">
                  <c:v>0.1091</c:v>
                </c:pt>
                <c:pt idx="1">
                  <c:v>0.1071</c:v>
                </c:pt>
                <c:pt idx="2">
                  <c:v>0.1057</c:v>
                </c:pt>
                <c:pt idx="3">
                  <c:v>0.10340000000000001</c:v>
                </c:pt>
                <c:pt idx="4">
                  <c:v>0.1012</c:v>
                </c:pt>
                <c:pt idx="5">
                  <c:v>9.8500000000000004E-2</c:v>
                </c:pt>
                <c:pt idx="6">
                  <c:v>9.6299999999999997E-2</c:v>
                </c:pt>
                <c:pt idx="7">
                  <c:v>9.3799999999999994E-2</c:v>
                </c:pt>
                <c:pt idx="8">
                  <c:v>8.9599999999999999E-2</c:v>
                </c:pt>
                <c:pt idx="9">
                  <c:v>8.77E-2</c:v>
                </c:pt>
                <c:pt idx="10">
                  <c:v>8.4400000000000003E-2</c:v>
                </c:pt>
                <c:pt idx="11">
                  <c:v>8.0699999999999994E-2</c:v>
                </c:pt>
                <c:pt idx="12">
                  <c:v>7.6999999999999999E-2</c:v>
                </c:pt>
                <c:pt idx="13">
                  <c:v>7.2900000000000006E-2</c:v>
                </c:pt>
                <c:pt idx="14">
                  <c:v>6.7000000000000004E-2</c:v>
                </c:pt>
                <c:pt idx="15">
                  <c:v>6.08E-2</c:v>
                </c:pt>
                <c:pt idx="16">
                  <c:v>5.2600000000000001E-2</c:v>
                </c:pt>
                <c:pt idx="17">
                  <c:v>5.7200000000000001E-2</c:v>
                </c:pt>
                <c:pt idx="18">
                  <c:v>4.9700000000000001E-2</c:v>
                </c:pt>
                <c:pt idx="19">
                  <c:v>4.3400000000000001E-2</c:v>
                </c:pt>
                <c:pt idx="20">
                  <c:v>3.7199999999999997E-2</c:v>
                </c:pt>
                <c:pt idx="21">
                  <c:v>3.0300000000000001E-2</c:v>
                </c:pt>
                <c:pt idx="22">
                  <c:v>2.52E-2</c:v>
                </c:pt>
                <c:pt idx="23">
                  <c:v>1.9099999999999999E-2</c:v>
                </c:pt>
                <c:pt idx="24">
                  <c:v>1.41E-2</c:v>
                </c:pt>
                <c:pt idx="25">
                  <c:v>6.4999999999999997E-3</c:v>
                </c:pt>
                <c:pt idx="26">
                  <c:v>2.5999999999999999E-3</c:v>
                </c:pt>
                <c:pt idx="27">
                  <c:v>-5.8999999999999999E-3</c:v>
                </c:pt>
                <c:pt idx="28">
                  <c:v>-1.04E-2</c:v>
                </c:pt>
                <c:pt idx="29">
                  <c:v>-1.7100000000000001E-2</c:v>
                </c:pt>
                <c:pt idx="30">
                  <c:v>-2.29E-2</c:v>
                </c:pt>
                <c:pt idx="31">
                  <c:v>-2.93E-2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4D8-4F33-B8B2-6544BEBC0D86}"/>
            </c:ext>
          </c:extLst>
        </c:ser>
        <c:ser>
          <c:idx val="7"/>
          <c:order val="4"/>
          <c:tx>
            <c:v>selig cp</c:v>
          </c:tx>
          <c:spPr>
            <a:ln>
              <a:noFill/>
            </a:ln>
          </c:spPr>
          <c:marker>
            <c:symbol val="square"/>
            <c:size val="5"/>
          </c:marker>
          <c:xVal>
            <c:numRef>
              <c:f>'9 x 6E'!$Z$8:$Z$39</c:f>
              <c:numCache>
                <c:formatCode>General</c:formatCode>
                <c:ptCount val="32"/>
                <c:pt idx="0">
                  <c:v>9.5000000000000001E-2</c:v>
                </c:pt>
                <c:pt idx="1">
                  <c:v>0.123</c:v>
                </c:pt>
                <c:pt idx="2">
                  <c:v>0.14599999999999999</c:v>
                </c:pt>
                <c:pt idx="3">
                  <c:v>0.16900000000000001</c:v>
                </c:pt>
                <c:pt idx="4">
                  <c:v>0.192</c:v>
                </c:pt>
                <c:pt idx="5">
                  <c:v>0.218</c:v>
                </c:pt>
                <c:pt idx="6">
                  <c:v>0.24199999999999999</c:v>
                </c:pt>
                <c:pt idx="7">
                  <c:v>0.26400000000000001</c:v>
                </c:pt>
                <c:pt idx="8">
                  <c:v>0.28699999999999998</c:v>
                </c:pt>
                <c:pt idx="9">
                  <c:v>0.311</c:v>
                </c:pt>
                <c:pt idx="10">
                  <c:v>0.33500000000000002</c:v>
                </c:pt>
                <c:pt idx="11">
                  <c:v>0.35899999999999999</c:v>
                </c:pt>
                <c:pt idx="12">
                  <c:v>0.38200000000000001</c:v>
                </c:pt>
                <c:pt idx="13">
                  <c:v>0.40500000000000003</c:v>
                </c:pt>
                <c:pt idx="14">
                  <c:v>0.42899999999999999</c:v>
                </c:pt>
                <c:pt idx="15">
                  <c:v>0.45</c:v>
                </c:pt>
                <c:pt idx="16">
                  <c:v>0.47899999999999998</c:v>
                </c:pt>
                <c:pt idx="17">
                  <c:v>0.45200000000000001</c:v>
                </c:pt>
                <c:pt idx="18">
                  <c:v>0.47799999999999998</c:v>
                </c:pt>
                <c:pt idx="19">
                  <c:v>0.503</c:v>
                </c:pt>
                <c:pt idx="20">
                  <c:v>0.53</c:v>
                </c:pt>
                <c:pt idx="21">
                  <c:v>0.56100000000000005</c:v>
                </c:pt>
                <c:pt idx="22">
                  <c:v>0.58399999999999996</c:v>
                </c:pt>
                <c:pt idx="23">
                  <c:v>0.61299999999999999</c:v>
                </c:pt>
                <c:pt idx="24">
                  <c:v>0.63700000000000001</c:v>
                </c:pt>
                <c:pt idx="25">
                  <c:v>0.67100000000000004</c:v>
                </c:pt>
                <c:pt idx="26">
                  <c:v>0.69</c:v>
                </c:pt>
                <c:pt idx="27">
                  <c:v>0.72599999999999998</c:v>
                </c:pt>
                <c:pt idx="28">
                  <c:v>0.746</c:v>
                </c:pt>
                <c:pt idx="29">
                  <c:v>0.77500000000000002</c:v>
                </c:pt>
                <c:pt idx="30">
                  <c:v>0.8</c:v>
                </c:pt>
                <c:pt idx="31">
                  <c:v>0.82599999999999996</c:v>
                </c:pt>
              </c:numCache>
            </c:numRef>
          </c:xVal>
          <c:yVal>
            <c:numRef>
              <c:f>'9 x 6E'!$AB$8:$AB$39</c:f>
              <c:numCache>
                <c:formatCode>General</c:formatCode>
                <c:ptCount val="32"/>
                <c:pt idx="0">
                  <c:v>5.2699999999999997E-2</c:v>
                </c:pt>
                <c:pt idx="1">
                  <c:v>5.3100000000000001E-2</c:v>
                </c:pt>
                <c:pt idx="2">
                  <c:v>5.3499999999999999E-2</c:v>
                </c:pt>
                <c:pt idx="3">
                  <c:v>5.3600000000000002E-2</c:v>
                </c:pt>
                <c:pt idx="4">
                  <c:v>5.3800000000000001E-2</c:v>
                </c:pt>
                <c:pt idx="5">
                  <c:v>5.3999999999999999E-2</c:v>
                </c:pt>
                <c:pt idx="6">
                  <c:v>5.4100000000000002E-2</c:v>
                </c:pt>
                <c:pt idx="7">
                  <c:v>5.3900000000000003E-2</c:v>
                </c:pt>
                <c:pt idx="8">
                  <c:v>5.3499999999999999E-2</c:v>
                </c:pt>
                <c:pt idx="9">
                  <c:v>5.3900000000000003E-2</c:v>
                </c:pt>
                <c:pt idx="10">
                  <c:v>5.3900000000000003E-2</c:v>
                </c:pt>
                <c:pt idx="11">
                  <c:v>5.3600000000000002E-2</c:v>
                </c:pt>
                <c:pt idx="12">
                  <c:v>5.3499999999999999E-2</c:v>
                </c:pt>
                <c:pt idx="13">
                  <c:v>5.28E-2</c:v>
                </c:pt>
                <c:pt idx="14">
                  <c:v>5.11E-2</c:v>
                </c:pt>
                <c:pt idx="15">
                  <c:v>4.8899999999999999E-2</c:v>
                </c:pt>
                <c:pt idx="16">
                  <c:v>4.5900000000000003E-2</c:v>
                </c:pt>
                <c:pt idx="17">
                  <c:v>4.7199999999999999E-2</c:v>
                </c:pt>
                <c:pt idx="18">
                  <c:v>4.4200000000000003E-2</c:v>
                </c:pt>
                <c:pt idx="19">
                  <c:v>4.1599999999999998E-2</c:v>
                </c:pt>
                <c:pt idx="20">
                  <c:v>3.9E-2</c:v>
                </c:pt>
                <c:pt idx="21">
                  <c:v>3.5999999999999997E-2</c:v>
                </c:pt>
                <c:pt idx="22">
                  <c:v>3.3700000000000001E-2</c:v>
                </c:pt>
                <c:pt idx="23">
                  <c:v>3.1E-2</c:v>
                </c:pt>
                <c:pt idx="24">
                  <c:v>2.8899999999999999E-2</c:v>
                </c:pt>
                <c:pt idx="25">
                  <c:v>2.5499999999999998E-2</c:v>
                </c:pt>
                <c:pt idx="26">
                  <c:v>2.3800000000000002E-2</c:v>
                </c:pt>
                <c:pt idx="27">
                  <c:v>1.9599999999999999E-2</c:v>
                </c:pt>
                <c:pt idx="28">
                  <c:v>1.7299999999999999E-2</c:v>
                </c:pt>
                <c:pt idx="29">
                  <c:v>1.38E-2</c:v>
                </c:pt>
                <c:pt idx="30">
                  <c:v>1.0500000000000001E-2</c:v>
                </c:pt>
                <c:pt idx="31">
                  <c:v>6.8999999999999999E-3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4D8-4F33-B8B2-6544BEBC0D86}"/>
            </c:ext>
          </c:extLst>
        </c:ser>
        <c:ser>
          <c:idx val="1"/>
          <c:order val="6"/>
          <c:tx>
            <c:v>APC Ct</c:v>
          </c:tx>
          <c:spPr>
            <a:ln w="28575">
              <a:solidFill>
                <a:srgbClr val="002060"/>
              </a:solidFill>
              <a:prstDash val="sysDash"/>
            </a:ln>
          </c:spPr>
          <c:marker>
            <c:symbol val="none"/>
          </c:marker>
          <c:xVal>
            <c:numRef>
              <c:f>'9 x 6E'!$B$9:$B$38</c:f>
              <c:numCache>
                <c:formatCode>0.00</c:formatCode>
                <c:ptCount val="30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</c:v>
                </c:pt>
                <c:pt idx="11">
                  <c:v>0.33</c:v>
                </c:pt>
                <c:pt idx="12">
                  <c:v>0.36</c:v>
                </c:pt>
                <c:pt idx="13">
                  <c:v>0.39</c:v>
                </c:pt>
                <c:pt idx="14">
                  <c:v>0.42</c:v>
                </c:pt>
                <c:pt idx="15">
                  <c:v>0.45</c:v>
                </c:pt>
                <c:pt idx="16">
                  <c:v>0.48</c:v>
                </c:pt>
                <c:pt idx="17">
                  <c:v>0.51</c:v>
                </c:pt>
                <c:pt idx="18">
                  <c:v>0.54</c:v>
                </c:pt>
                <c:pt idx="19">
                  <c:v>0.56999999999999995</c:v>
                </c:pt>
                <c:pt idx="20">
                  <c:v>0.61</c:v>
                </c:pt>
                <c:pt idx="21">
                  <c:v>0.64</c:v>
                </c:pt>
                <c:pt idx="22">
                  <c:v>0.67</c:v>
                </c:pt>
                <c:pt idx="23">
                  <c:v>0.7</c:v>
                </c:pt>
                <c:pt idx="24">
                  <c:v>0.73</c:v>
                </c:pt>
                <c:pt idx="25">
                  <c:v>0.76</c:v>
                </c:pt>
                <c:pt idx="26">
                  <c:v>0.79</c:v>
                </c:pt>
                <c:pt idx="27">
                  <c:v>0.82</c:v>
                </c:pt>
                <c:pt idx="28">
                  <c:v>0.85</c:v>
                </c:pt>
                <c:pt idx="29">
                  <c:v>0.88</c:v>
                </c:pt>
              </c:numCache>
            </c:numRef>
          </c:xVal>
          <c:yVal>
            <c:numRef>
              <c:f>'9 x 6E'!$D$9:$D$38</c:f>
              <c:numCache>
                <c:formatCode>0.00</c:formatCode>
                <c:ptCount val="30"/>
                <c:pt idx="1">
                  <c:v>0.1094</c:v>
                </c:pt>
                <c:pt idx="2">
                  <c:v>0.1036</c:v>
                </c:pt>
                <c:pt idx="3">
                  <c:v>9.5799999999999996E-2</c:v>
                </c:pt>
                <c:pt idx="4">
                  <c:v>9.06E-2</c:v>
                </c:pt>
                <c:pt idx="5">
                  <c:v>8.5400000000000004E-2</c:v>
                </c:pt>
                <c:pt idx="6">
                  <c:v>8.0299999999999996E-2</c:v>
                </c:pt>
                <c:pt idx="7">
                  <c:v>7.5300000000000006E-2</c:v>
                </c:pt>
                <c:pt idx="8">
                  <c:v>7.22E-2</c:v>
                </c:pt>
                <c:pt idx="9">
                  <c:v>6.9400000000000003E-2</c:v>
                </c:pt>
                <c:pt idx="10">
                  <c:v>6.6600000000000006E-2</c:v>
                </c:pt>
                <c:pt idx="11">
                  <c:v>6.3700000000000007E-2</c:v>
                </c:pt>
                <c:pt idx="12">
                  <c:v>6.0699999999999997E-2</c:v>
                </c:pt>
                <c:pt idx="13">
                  <c:v>5.7799999999999997E-2</c:v>
                </c:pt>
                <c:pt idx="14">
                  <c:v>5.4699999999999999E-2</c:v>
                </c:pt>
                <c:pt idx="15">
                  <c:v>5.16E-2</c:v>
                </c:pt>
                <c:pt idx="16">
                  <c:v>4.8399999999999999E-2</c:v>
                </c:pt>
                <c:pt idx="17">
                  <c:v>4.5199999999999997E-2</c:v>
                </c:pt>
                <c:pt idx="18">
                  <c:v>4.1799999999999997E-2</c:v>
                </c:pt>
                <c:pt idx="19">
                  <c:v>3.8399999999999997E-2</c:v>
                </c:pt>
                <c:pt idx="20">
                  <c:v>3.49E-2</c:v>
                </c:pt>
                <c:pt idx="21">
                  <c:v>3.1399999999999997E-2</c:v>
                </c:pt>
                <c:pt idx="22">
                  <c:v>2.7699999999999999E-2</c:v>
                </c:pt>
                <c:pt idx="23">
                  <c:v>2.4E-2</c:v>
                </c:pt>
                <c:pt idx="24">
                  <c:v>2.0199999999999999E-2</c:v>
                </c:pt>
                <c:pt idx="25">
                  <c:v>1.6299999999999999E-2</c:v>
                </c:pt>
                <c:pt idx="26">
                  <c:v>1.23E-2</c:v>
                </c:pt>
                <c:pt idx="27">
                  <c:v>8.3000000000000001E-3</c:v>
                </c:pt>
                <c:pt idx="28">
                  <c:v>4.1999999999999997E-3</c:v>
                </c:pt>
                <c:pt idx="2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4D8-4F33-B8B2-6544BEBC0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048632"/>
        <c:axId val="190049024"/>
      </c:scatterChart>
      <c:scatterChart>
        <c:scatterStyle val="smoothMarker"/>
        <c:varyColors val="0"/>
        <c:ser>
          <c:idx val="5"/>
          <c:order val="2"/>
          <c:tx>
            <c:v>Approx Eff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'9 x 6E'!$B$9:$B$32</c:f>
              <c:numCache>
                <c:formatCode>0.00</c:formatCode>
                <c:ptCount val="24"/>
                <c:pt idx="0">
                  <c:v>0</c:v>
                </c:pt>
                <c:pt idx="1">
                  <c:v>0.03</c:v>
                </c:pt>
                <c:pt idx="2">
                  <c:v>0.06</c:v>
                </c:pt>
                <c:pt idx="3">
                  <c:v>0.09</c:v>
                </c:pt>
                <c:pt idx="4">
                  <c:v>0.12</c:v>
                </c:pt>
                <c:pt idx="5">
                  <c:v>0.15</c:v>
                </c:pt>
                <c:pt idx="6">
                  <c:v>0.18</c:v>
                </c:pt>
                <c:pt idx="7">
                  <c:v>0.21</c:v>
                </c:pt>
                <c:pt idx="8">
                  <c:v>0.24</c:v>
                </c:pt>
                <c:pt idx="9">
                  <c:v>0.27</c:v>
                </c:pt>
                <c:pt idx="10">
                  <c:v>0.3</c:v>
                </c:pt>
                <c:pt idx="11">
                  <c:v>0.33</c:v>
                </c:pt>
                <c:pt idx="12">
                  <c:v>0.36</c:v>
                </c:pt>
                <c:pt idx="13">
                  <c:v>0.39</c:v>
                </c:pt>
                <c:pt idx="14">
                  <c:v>0.42</c:v>
                </c:pt>
                <c:pt idx="15">
                  <c:v>0.45</c:v>
                </c:pt>
                <c:pt idx="16">
                  <c:v>0.48</c:v>
                </c:pt>
                <c:pt idx="17">
                  <c:v>0.51</c:v>
                </c:pt>
                <c:pt idx="18">
                  <c:v>0.54</c:v>
                </c:pt>
                <c:pt idx="19">
                  <c:v>0.56999999999999995</c:v>
                </c:pt>
                <c:pt idx="20">
                  <c:v>0.61</c:v>
                </c:pt>
                <c:pt idx="21">
                  <c:v>0.64</c:v>
                </c:pt>
                <c:pt idx="22">
                  <c:v>0.67</c:v>
                </c:pt>
                <c:pt idx="23">
                  <c:v>0.7</c:v>
                </c:pt>
              </c:numCache>
            </c:numRef>
          </c:xVal>
          <c:yVal>
            <c:numRef>
              <c:f>'9 x 6E'!$O$9:$O$32</c:f>
              <c:numCache>
                <c:formatCode>General</c:formatCode>
                <c:ptCount val="24"/>
                <c:pt idx="0">
                  <c:v>0</c:v>
                </c:pt>
                <c:pt idx="1">
                  <c:v>0.13935834617999984</c:v>
                </c:pt>
                <c:pt idx="2">
                  <c:v>0.2396072163938853</c:v>
                </c:pt>
                <c:pt idx="3">
                  <c:v>0.31433205736100422</c:v>
                </c:pt>
                <c:pt idx="4">
                  <c:v>0.37137768893030615</c:v>
                </c:pt>
                <c:pt idx="5">
                  <c:v>0.41557330547859928</c:v>
                </c:pt>
                <c:pt idx="6">
                  <c:v>0.45003580331388371</c:v>
                </c:pt>
                <c:pt idx="7">
                  <c:v>0.47684633082011307</c:v>
                </c:pt>
                <c:pt idx="8">
                  <c:v>0.49742415900019277</c:v>
                </c:pt>
                <c:pt idx="9">
                  <c:v>0.51274306867028441</c:v>
                </c:pt>
                <c:pt idx="10">
                  <c:v>0.52346023248176732</c:v>
                </c:pt>
                <c:pt idx="11">
                  <c:v>0.52999317826307935</c:v>
                </c:pt>
                <c:pt idx="12">
                  <c:v>0.53256343681752238</c:v>
                </c:pt>
                <c:pt idx="13">
                  <c:v>0.53121632399973984</c:v>
                </c:pt>
                <c:pt idx="14">
                  <c:v>0.52582067053653381</c:v>
                </c:pt>
                <c:pt idx="15">
                  <c:v>0.51604794320398673</c:v>
                </c:pt>
                <c:pt idx="16">
                  <c:v>0.50132551096344635</c:v>
                </c:pt>
                <c:pt idx="17">
                  <c:v>0.4807519925323348</c:v>
                </c:pt>
                <c:pt idx="18">
                  <c:v>0.45295056233115183</c:v>
                </c:pt>
                <c:pt idx="19">
                  <c:v>0.41581210016097386</c:v>
                </c:pt>
                <c:pt idx="20">
                  <c:v>0.3457763891180724</c:v>
                </c:pt>
                <c:pt idx="21">
                  <c:v>0.27011563179687714</c:v>
                </c:pt>
                <c:pt idx="22">
                  <c:v>0.1623618480872723</c:v>
                </c:pt>
                <c:pt idx="2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4D8-4F33-B8B2-6544BEBC0D86}"/>
            </c:ext>
          </c:extLst>
        </c:ser>
        <c:ser>
          <c:idx val="0"/>
          <c:order val="5"/>
          <c:tx>
            <c:v>selig Eff</c:v>
          </c:tx>
          <c:spPr>
            <a:ln>
              <a:noFill/>
            </a:ln>
          </c:spPr>
          <c:xVal>
            <c:numRef>
              <c:f>'9 x 6E'!$Z$8:$Z$39</c:f>
              <c:numCache>
                <c:formatCode>General</c:formatCode>
                <c:ptCount val="32"/>
                <c:pt idx="0">
                  <c:v>9.5000000000000001E-2</c:v>
                </c:pt>
                <c:pt idx="1">
                  <c:v>0.123</c:v>
                </c:pt>
                <c:pt idx="2">
                  <c:v>0.14599999999999999</c:v>
                </c:pt>
                <c:pt idx="3">
                  <c:v>0.16900000000000001</c:v>
                </c:pt>
                <c:pt idx="4">
                  <c:v>0.192</c:v>
                </c:pt>
                <c:pt idx="5">
                  <c:v>0.218</c:v>
                </c:pt>
                <c:pt idx="6">
                  <c:v>0.24199999999999999</c:v>
                </c:pt>
                <c:pt idx="7">
                  <c:v>0.26400000000000001</c:v>
                </c:pt>
                <c:pt idx="8">
                  <c:v>0.28699999999999998</c:v>
                </c:pt>
                <c:pt idx="9">
                  <c:v>0.311</c:v>
                </c:pt>
                <c:pt idx="10">
                  <c:v>0.33500000000000002</c:v>
                </c:pt>
                <c:pt idx="11">
                  <c:v>0.35899999999999999</c:v>
                </c:pt>
                <c:pt idx="12">
                  <c:v>0.38200000000000001</c:v>
                </c:pt>
                <c:pt idx="13">
                  <c:v>0.40500000000000003</c:v>
                </c:pt>
                <c:pt idx="14">
                  <c:v>0.42899999999999999</c:v>
                </c:pt>
                <c:pt idx="15">
                  <c:v>0.45</c:v>
                </c:pt>
                <c:pt idx="16">
                  <c:v>0.47899999999999998</c:v>
                </c:pt>
                <c:pt idx="17">
                  <c:v>0.45200000000000001</c:v>
                </c:pt>
                <c:pt idx="18">
                  <c:v>0.47799999999999998</c:v>
                </c:pt>
                <c:pt idx="19">
                  <c:v>0.503</c:v>
                </c:pt>
                <c:pt idx="20">
                  <c:v>0.53</c:v>
                </c:pt>
                <c:pt idx="21">
                  <c:v>0.56100000000000005</c:v>
                </c:pt>
                <c:pt idx="22">
                  <c:v>0.58399999999999996</c:v>
                </c:pt>
                <c:pt idx="23">
                  <c:v>0.61299999999999999</c:v>
                </c:pt>
                <c:pt idx="24">
                  <c:v>0.63700000000000001</c:v>
                </c:pt>
                <c:pt idx="25">
                  <c:v>0.67100000000000004</c:v>
                </c:pt>
                <c:pt idx="26">
                  <c:v>0.69</c:v>
                </c:pt>
                <c:pt idx="27">
                  <c:v>0.72599999999999998</c:v>
                </c:pt>
                <c:pt idx="28">
                  <c:v>0.746</c:v>
                </c:pt>
                <c:pt idx="29">
                  <c:v>0.77500000000000002</c:v>
                </c:pt>
                <c:pt idx="30">
                  <c:v>0.8</c:v>
                </c:pt>
                <c:pt idx="31">
                  <c:v>0.82599999999999996</c:v>
                </c:pt>
              </c:numCache>
            </c:numRef>
          </c:xVal>
          <c:yVal>
            <c:numRef>
              <c:f>'9 x 6E'!$AC$8:$AC$39</c:f>
              <c:numCache>
                <c:formatCode>General</c:formatCode>
                <c:ptCount val="32"/>
                <c:pt idx="0">
                  <c:v>0.19700000000000001</c:v>
                </c:pt>
                <c:pt idx="1">
                  <c:v>0.247</c:v>
                </c:pt>
                <c:pt idx="2">
                  <c:v>0.28899999999999998</c:v>
                </c:pt>
                <c:pt idx="3">
                  <c:v>0.32600000000000001</c:v>
                </c:pt>
                <c:pt idx="4">
                  <c:v>0.36099999999999999</c:v>
                </c:pt>
                <c:pt idx="5">
                  <c:v>0.39800000000000002</c:v>
                </c:pt>
                <c:pt idx="6">
                  <c:v>0.43</c:v>
                </c:pt>
                <c:pt idx="7">
                  <c:v>0.45900000000000002</c:v>
                </c:pt>
                <c:pt idx="8">
                  <c:v>0.48099999999999998</c:v>
                </c:pt>
                <c:pt idx="9">
                  <c:v>0.50600000000000001</c:v>
                </c:pt>
                <c:pt idx="10">
                  <c:v>0.52400000000000002</c:v>
                </c:pt>
                <c:pt idx="11">
                  <c:v>0.54</c:v>
                </c:pt>
                <c:pt idx="12">
                  <c:v>0.55000000000000004</c:v>
                </c:pt>
                <c:pt idx="13">
                  <c:v>0.55900000000000005</c:v>
                </c:pt>
                <c:pt idx="14">
                  <c:v>0.56299999999999994</c:v>
                </c:pt>
                <c:pt idx="15">
                  <c:v>0.55900000000000005</c:v>
                </c:pt>
                <c:pt idx="16">
                  <c:v>0.54800000000000004</c:v>
                </c:pt>
                <c:pt idx="17">
                  <c:v>0.54800000000000004</c:v>
                </c:pt>
                <c:pt idx="18">
                  <c:v>0.53800000000000003</c:v>
                </c:pt>
                <c:pt idx="19">
                  <c:v>0.52500000000000002</c:v>
                </c:pt>
                <c:pt idx="20">
                  <c:v>0.50600000000000001</c:v>
                </c:pt>
                <c:pt idx="21">
                  <c:v>0.47199999999999998</c:v>
                </c:pt>
                <c:pt idx="22">
                  <c:v>0.436</c:v>
                </c:pt>
                <c:pt idx="23">
                  <c:v>0.377</c:v>
                </c:pt>
                <c:pt idx="24">
                  <c:v>0.311</c:v>
                </c:pt>
                <c:pt idx="25">
                  <c:v>0.17100000000000001</c:v>
                </c:pt>
                <c:pt idx="26">
                  <c:v>7.4999999999999997E-2</c:v>
                </c:pt>
                <c:pt idx="27">
                  <c:v>-0.221</c:v>
                </c:pt>
                <c:pt idx="28">
                  <c:v>-0.44700000000000001</c:v>
                </c:pt>
                <c:pt idx="29">
                  <c:v>-0.95899999999999996</c:v>
                </c:pt>
                <c:pt idx="30">
                  <c:v>-1.746</c:v>
                </c:pt>
                <c:pt idx="31">
                  <c:v>-3.5169999999999999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4D8-4F33-B8B2-6544BEBC0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233224"/>
        <c:axId val="188773912"/>
      </c:scatterChart>
      <c:valAx>
        <c:axId val="190048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J - Advance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49024"/>
        <c:crosses val="autoZero"/>
        <c:crossBetween val="midCat"/>
      </c:valAx>
      <c:valAx>
        <c:axId val="19004902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Ct and Cp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48632"/>
        <c:crosses val="autoZero"/>
        <c:crossBetween val="midCat"/>
      </c:valAx>
      <c:valAx>
        <c:axId val="188773912"/>
        <c:scaling>
          <c:orientation val="minMax"/>
          <c:max val="1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33224"/>
        <c:crosses val="max"/>
        <c:crossBetween val="midCat"/>
      </c:valAx>
      <c:valAx>
        <c:axId val="19223322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188773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4251073604356623"/>
          <c:y val="6.0682672097491515E-2"/>
          <c:w val="0.205588991092364"/>
          <c:h val="0.3974379716232386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38DB6-DED5-43F2-9F34-3D677240831D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68B9-48F5-422E-92DA-24DB66C9A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368F90-258B-48A1-88C3-14483043ED10}" type="slidenum">
              <a:rPr lang="en-US">
                <a:solidFill>
                  <a:prstClr val="black"/>
                </a:solidFill>
              </a:rPr>
              <a:pPr eaLnBrk="1" hangingPunct="1"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5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8D12F8-08AA-47C3-ADD1-BA67A8E990E8}" type="slidenum">
              <a:rPr lang="en-US">
                <a:solidFill>
                  <a:prstClr val="black"/>
                </a:solidFill>
              </a:rPr>
              <a:pPr eaLnBrk="1" hangingPunct="1"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7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-1" y="1198178"/>
            <a:ext cx="7697972" cy="4771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1446029" y="1576485"/>
            <a:ext cx="7697972" cy="477158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0" y="1576485"/>
            <a:ext cx="7697972" cy="4771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47"/>
          <a:stretch/>
        </p:blipFill>
        <p:spPr>
          <a:xfrm>
            <a:off x="1446029" y="1147226"/>
            <a:ext cx="7697972" cy="477158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6167"/>
            <a:ext cx="9144000" cy="1192011"/>
          </a:xfrm>
          <a:prstGeom prst="rect">
            <a:avLst/>
          </a:prstGeom>
          <a:gradFill>
            <a:gsLst>
              <a:gs pos="15000">
                <a:srgbClr val="0761AF"/>
              </a:gs>
              <a:gs pos="0">
                <a:srgbClr val="015FAE"/>
              </a:gs>
              <a:gs pos="100000">
                <a:srgbClr val="819BC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26" y="1633544"/>
            <a:ext cx="5682474" cy="1362075"/>
          </a:xfrm>
        </p:spPr>
        <p:txBody>
          <a:bodyPr anchor="t"/>
          <a:lstStyle>
            <a:lvl1pPr algn="l">
              <a:defRPr sz="30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126" y="2995619"/>
            <a:ext cx="5682474" cy="1500187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442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15B8AF-641A-472E-8B71-F87B1168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0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6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4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069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21BF37-6669-41BE-BED6-4D94AC8D9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69" y="6442485"/>
            <a:ext cx="588000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A5B0C-A64C-4F7C-B80F-4721E0A66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103" y="6439549"/>
            <a:ext cx="724991" cy="228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EF4620-3BF1-4834-9A47-1F43698CDA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26" y="6425501"/>
            <a:ext cx="813399" cy="281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E15BC7-4638-4412-B34A-C002720B72B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37" y="6449945"/>
            <a:ext cx="997973" cy="228600"/>
          </a:xfrm>
          <a:prstGeom prst="rect">
            <a:avLst/>
          </a:prstGeom>
        </p:spPr>
      </p:pic>
      <p:pic>
        <p:nvPicPr>
          <p:cNvPr id="7" name="Picture 6" descr="CLEMSON.JPG">
            <a:extLst>
              <a:ext uri="{FF2B5EF4-FFF2-40B4-BE49-F238E27FC236}">
                <a16:creationId xmlns:a16="http://schemas.microsoft.com/office/drawing/2014/main" id="{5C8130DA-D494-4E34-B978-25CDC51CBB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713004" y="6453297"/>
            <a:ext cx="1017038" cy="210791"/>
          </a:xfrm>
          <a:prstGeom prst="rect">
            <a:avLst/>
          </a:prstGeom>
        </p:spPr>
      </p:pic>
      <p:pic>
        <p:nvPicPr>
          <p:cNvPr id="8" name="Picture 6" descr="http://www.snoed.org/wp-content/uploads/2013/02/EvCC-Foundation-logo.jpg">
            <a:extLst>
              <a:ext uri="{FF2B5EF4-FFF2-40B4-BE49-F238E27FC236}">
                <a16:creationId xmlns:a16="http://schemas.microsoft.com/office/drawing/2014/main" id="{481F6FA0-C5FE-49E8-9358-032727FDA8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32"/>
          <a:stretch/>
        </p:blipFill>
        <p:spPr bwMode="auto">
          <a:xfrm>
            <a:off x="2738969" y="6457241"/>
            <a:ext cx="1113617" cy="20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339A7-DE84-4A4D-9F41-AB4B12DCB30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723435" y="6472149"/>
            <a:ext cx="813399" cy="198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19E-36B0-4928-8B75-22C49194CD8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522" y="6449945"/>
            <a:ext cx="1212427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F05943-F194-4715-9741-8CF2F6A9A4FB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03" b="1"/>
          <a:stretch/>
        </p:blipFill>
        <p:spPr>
          <a:xfrm>
            <a:off x="122935" y="6463294"/>
            <a:ext cx="838200" cy="1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4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1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6"/>
            <a:ext cx="6781800" cy="8354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833933"/>
            <a:ext cx="9144000" cy="27432"/>
          </a:xfrm>
          <a:prstGeom prst="rect">
            <a:avLst/>
          </a:prstGeom>
          <a:solidFill>
            <a:srgbClr val="015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5EA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A8E8D-F5D9-42AF-AFB0-909B795400C3}"/>
              </a:ext>
            </a:extLst>
          </p:cNvPr>
          <p:cNvSpPr txBox="1"/>
          <p:nvPr userDrawn="1"/>
        </p:nvSpPr>
        <p:spPr>
          <a:xfrm>
            <a:off x="8582013" y="6385950"/>
            <a:ext cx="518119" cy="313932"/>
          </a:xfrm>
          <a:prstGeom prst="rect">
            <a:avLst/>
          </a:prstGeom>
          <a:noFill/>
          <a:ln>
            <a:noFill/>
          </a:ln>
        </p:spPr>
        <p:txBody>
          <a:bodyPr wrap="square" lIns="18288" tIns="18288" rIns="18288" bIns="18288" rtlCol="0" anchor="ctr" anchorCtr="0">
            <a:spAutoFit/>
          </a:bodyPr>
          <a:lstStyle/>
          <a:p>
            <a:pPr algn="ctr"/>
            <a:fld id="{26C14F92-2357-4F0C-9C6E-559EB3C1AD27}" type="slidenum">
              <a:rPr lang="en-US" sz="1800" smtClean="0">
                <a:solidFill>
                  <a:prstClr val="black"/>
                </a:solidFill>
              </a:rPr>
              <a:pPr algn="ctr"/>
              <a:t>‹#›</a:t>
            </a:fld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cprop.com/" TargetMode="External"/><Relationship Id="rId2" Type="http://schemas.openxmlformats.org/officeDocument/2006/relationships/hyperlink" Target="https://m-selig.ae.illinois.edu/props/propD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pcprop.com/technical-information/performance-data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XuNnYQO2s4" TargetMode="External"/><Relationship Id="rId2" Type="http://schemas.openxmlformats.org/officeDocument/2006/relationships/hyperlink" Target="https://www.apcprop.com/technical-information/rpm-limi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powerboatandrib.com/tuition/perfect-pitch/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google.com/url?sa=t&amp;source=web&amp;rct=j&amp;opi=89978449&amp;url=https://powerboatandrib.com/tuition/perfect-pitch/%23:~:text%3DThe%2520pitch%2520of%2520a%2520propeller,75%252C%2520etc.&amp;ved=2ahUKEwiOl5miwseIAxXZEjQIHV7EKckQFnoECBYQAw&amp;usg=AOvVaw344T6IFe_ADYC5P4APzcc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Propellers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Phil Baldwin</a:t>
            </a:r>
          </a:p>
          <a:p>
            <a:r>
              <a:rPr lang="en-US" dirty="0"/>
              <a:t>10/11/2019</a:t>
            </a:r>
          </a:p>
        </p:txBody>
      </p:sp>
    </p:spTree>
    <p:extLst>
      <p:ext uri="{BB962C8B-B14F-4D97-AF65-F5344CB8AC3E}">
        <p14:creationId xmlns:p14="http://schemas.microsoft.com/office/powerpoint/2010/main" val="76843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UIUC Data to Approximate Method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408984"/>
              </p:ext>
            </p:extLst>
          </p:nvPr>
        </p:nvGraphicFramePr>
        <p:xfrm>
          <a:off x="1833563" y="1135856"/>
          <a:ext cx="5476874" cy="458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4203522" y="5946329"/>
            <a:ext cx="4504765" cy="28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http://www.apcprop.com/v/downloads/PERFILES_WEB/datalist.asp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293" y="5951718"/>
            <a:ext cx="3739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http://aerospace.illinois.edu/m-selig/props/propDB.html</a:t>
            </a:r>
          </a:p>
        </p:txBody>
      </p:sp>
    </p:spTree>
    <p:extLst>
      <p:ext uri="{BB962C8B-B14F-4D97-AF65-F5344CB8AC3E}">
        <p14:creationId xmlns:p14="http://schemas.microsoft.com/office/powerpoint/2010/main" val="27551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UIUC Propeller Data Base </a:t>
            </a:r>
          </a:p>
          <a:p>
            <a:pPr lvl="1"/>
            <a:r>
              <a:rPr lang="en-US" dirty="0">
                <a:hlinkClick r:id="rId2"/>
              </a:rPr>
              <a:t>https://m-selig.ae.illinois.edu/props/propDB.html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APC Propellers (</a:t>
            </a:r>
            <a:r>
              <a:rPr lang="en-US" dirty="0">
                <a:hlinkClick r:id="rId3"/>
              </a:rPr>
              <a:t>https://www.apcprop.com/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Calculation Data base</a:t>
            </a:r>
          </a:p>
          <a:p>
            <a:pPr lvl="1"/>
            <a:r>
              <a:rPr lang="en-US" dirty="0">
                <a:hlinkClick r:id="rId4"/>
              </a:rPr>
              <a:t>https://www.apcprop.com/technical-information/performance-data/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Propeller Data and Calculations</a:t>
            </a:r>
          </a:p>
        </p:txBody>
      </p:sp>
    </p:spTree>
    <p:extLst>
      <p:ext uri="{BB962C8B-B14F-4D97-AF65-F5344CB8AC3E}">
        <p14:creationId xmlns:p14="http://schemas.microsoft.com/office/powerpoint/2010/main" val="83198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26FBCF-B4E1-447D-8F79-097BF5E26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APC Props has suggested </a:t>
            </a:r>
            <a:r>
              <a:rPr lang="en-US" sz="2000" dirty="0">
                <a:hlinkClick r:id="rId2"/>
              </a:rPr>
              <a:t>RPM limits</a:t>
            </a:r>
            <a:r>
              <a:rPr lang="en-US" sz="2000" dirty="0"/>
              <a:t> based on the type of propeller</a:t>
            </a:r>
          </a:p>
          <a:p>
            <a:pPr lvl="1"/>
            <a:r>
              <a:rPr lang="en-US" sz="2000" dirty="0"/>
              <a:t>In general, none of the projects in AerosPACE will be using a SF (slow flyer) propeller – they are light and thin, and have great data! But they could rip themselves apart if above the safe RPM.</a:t>
            </a:r>
          </a:p>
          <a:p>
            <a:pPr lvl="1"/>
            <a:r>
              <a:rPr lang="en-US" sz="2000" dirty="0"/>
              <a:t>Thin Electric (have an E in the prop name) are most widely used</a:t>
            </a:r>
          </a:p>
          <a:p>
            <a:pPr lvl="1"/>
            <a:r>
              <a:rPr lang="en-US" sz="2000" dirty="0"/>
              <a:t>Pusher props (nominal LH rotation instead of RH) are available as well</a:t>
            </a:r>
          </a:p>
          <a:p>
            <a:r>
              <a:rPr lang="en-US" sz="2000" dirty="0"/>
              <a:t>There are RC-sized props that are made with 3+ blades</a:t>
            </a:r>
          </a:p>
          <a:p>
            <a:pPr lvl="1"/>
            <a:r>
              <a:rPr lang="en-US" sz="2000" dirty="0"/>
              <a:t>Generally used for a “scale aircraft” look</a:t>
            </a:r>
          </a:p>
          <a:p>
            <a:pPr lvl="1"/>
            <a:r>
              <a:rPr lang="en-US" sz="2000" dirty="0"/>
              <a:t>Using a 3-bladed propeller to achieve the same thrust as a 2-bladed propeller of the same diameter will always be less efficient</a:t>
            </a:r>
          </a:p>
          <a:p>
            <a:pPr lvl="1"/>
            <a:r>
              <a:rPr lang="en-US" sz="2000" dirty="0"/>
              <a:t>Limited selection</a:t>
            </a:r>
          </a:p>
          <a:p>
            <a:r>
              <a:rPr lang="en-US" sz="2000" dirty="0">
                <a:hlinkClick r:id="rId3"/>
              </a:rPr>
              <a:t>Balance your propellers</a:t>
            </a:r>
            <a:r>
              <a:rPr lang="en-US" sz="2000" dirty="0"/>
              <a:t> before you spin them up – vibrations destroy airframes</a:t>
            </a:r>
          </a:p>
          <a:p>
            <a:r>
              <a:rPr lang="en-US" sz="2000" b="1" dirty="0"/>
              <a:t>There must be a balance struck between takeoff and cruise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EC9905-0D04-4760-9897-E0E94336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on practical application</a:t>
            </a:r>
          </a:p>
        </p:txBody>
      </p:sp>
    </p:spTree>
    <p:extLst>
      <p:ext uri="{BB962C8B-B14F-4D97-AF65-F5344CB8AC3E}">
        <p14:creationId xmlns:p14="http://schemas.microsoft.com/office/powerpoint/2010/main" val="380118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5" descr="Propeller Geometry (45366 Byt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4" y="1019368"/>
            <a:ext cx="56388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7" descr="http://www.mh-aerotools.de/airfoils/images/propgeo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85" y="3186886"/>
            <a:ext cx="2482138" cy="220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29470" y="1995152"/>
                <a:ext cx="2186752" cy="659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1F497D"/>
                              </a:solidFill>
                              <a:latin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1F497D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1F497D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1F497D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/</m:t>
                              </m:r>
                              <m:r>
                                <a:rPr lang="en-US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solidFill>
                    <a:srgbClr val="1F497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470" y="1995152"/>
                <a:ext cx="2186752" cy="6594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14236" y="1194614"/>
            <a:ext cx="3493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constant pitch propeller</a:t>
            </a:r>
          </a:p>
          <a:p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(most model airplane propellers)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623244" y="2657031"/>
                <a:ext cx="3475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𝑃𝑖𝑡𝑐h</m:t>
                      </m:r>
                      <m:r>
                        <a:rPr lang="en-US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𝑟𝑎𝑡𝑖𝑜</m:t>
                      </m:r>
                      <m:r>
                        <a:rPr lang="en-US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𝑝𝑖𝑡𝑐h</m:t>
                      </m:r>
                      <m:r>
                        <a:rPr lang="en-US" i="1">
                          <a:solidFill>
                            <a:srgbClr val="1F497D"/>
                          </a:solidFill>
                          <a:latin typeface="Cambria Math"/>
                        </a:rPr>
                        <m:t>/</m:t>
                      </m:r>
                      <m:r>
                        <a:rPr lang="en-US" i="1">
                          <a:solidFill>
                            <a:srgbClr val="1F497D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>
                          <a:solidFill>
                            <a:srgbClr val="1F497D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1F497D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1F497D"/>
                              </a:solidFill>
                              <a:latin typeface="Cambria Math"/>
                              <a:ea typeface="Cambria Math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1F497D"/>
                              </a:solidFill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1F497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44" y="2657031"/>
                <a:ext cx="347524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8354" y="42827"/>
            <a:ext cx="9144000" cy="80010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Propeller Geometry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496239" y="3720440"/>
            <a:ext cx="2779159" cy="1245141"/>
            <a:chOff x="3315497" y="4092817"/>
            <a:chExt cx="2779159" cy="1245141"/>
          </a:xfrm>
        </p:grpSpPr>
        <p:grpSp>
          <p:nvGrpSpPr>
            <p:cNvPr id="10" name="Group 9"/>
            <p:cNvGrpSpPr/>
            <p:nvPr/>
          </p:nvGrpSpPr>
          <p:grpSpPr>
            <a:xfrm>
              <a:off x="3315497" y="4092817"/>
              <a:ext cx="2779159" cy="1245141"/>
              <a:chOff x="2831479" y="5273620"/>
              <a:chExt cx="2779159" cy="124514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3871609" y="5321029"/>
                <a:ext cx="1739029" cy="1118363"/>
                <a:chOff x="3871609" y="5321029"/>
                <a:chExt cx="1739029" cy="111836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3871609" y="6060332"/>
                  <a:ext cx="1431588" cy="9728"/>
                </a:xfrm>
                <a:prstGeom prst="straightConnector1">
                  <a:avLst/>
                </a:prstGeom>
                <a:ln w="34925">
                  <a:solidFill>
                    <a:schemeClr val="bg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H="1">
                  <a:off x="3932835" y="5321029"/>
                  <a:ext cx="1370362" cy="739303"/>
                </a:xfrm>
                <a:prstGeom prst="straightConnector1">
                  <a:avLst/>
                </a:prstGeom>
                <a:ln w="34925">
                  <a:solidFill>
                    <a:schemeClr val="bg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5303197" y="5348540"/>
                  <a:ext cx="0" cy="711792"/>
                </a:xfrm>
                <a:prstGeom prst="straightConnector1">
                  <a:avLst/>
                </a:prstGeom>
                <a:ln w="34925">
                  <a:solidFill>
                    <a:schemeClr val="bg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131661" y="5475236"/>
                      <a:ext cx="47897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solidFill>
                          <a:prstClr val="whit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661" y="5475236"/>
                      <a:ext cx="478977" cy="430887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4587403" y="6070060"/>
                      <a:ext cx="4443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7403" y="6070060"/>
                      <a:ext cx="444352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9722" r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8" name="Picture 5" descr="Propeller Geometry (45366 Byte)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065" t="51950" r="27745" b="8794"/>
              <a:stretch/>
            </p:blipFill>
            <p:spPr bwMode="auto">
              <a:xfrm>
                <a:off x="2831479" y="5273620"/>
                <a:ext cx="1702341" cy="1245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8" name="Straight Arrow Connector 17"/>
            <p:cNvCxnSpPr/>
            <p:nvPr/>
          </p:nvCxnSpPr>
          <p:spPr>
            <a:xfrm flipH="1">
              <a:off x="4393975" y="4843600"/>
              <a:ext cx="1275533" cy="0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19991" y="4140226"/>
              <a:ext cx="1" cy="752820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409270" y="4141107"/>
              <a:ext cx="1189442" cy="702492"/>
            </a:xfrm>
            <a:prstGeom prst="straightConnector1">
              <a:avLst/>
            </a:prstGeom>
            <a:ln w="508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57627" y="5020271"/>
            <a:ext cx="7927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Pitch is defined as "the distance a propeller would move in one revolution if it were moving through a soft solid, like a screw through wood." For example, a 12-pitch propeller would move forward 12 inches in one revolution.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r>
              <a:rPr lang="en-US" b="0" i="0" u="none" strike="noStrike" dirty="0">
                <a:solidFill>
                  <a:srgbClr val="707070"/>
                </a:solidFill>
                <a:effectLst/>
                <a:latin typeface="open-sans-condensed"/>
                <a:hlinkClick r:id="rId9"/>
              </a:rPr>
              <a:t>Pitch ratio</a:t>
            </a:r>
            <a:r>
              <a:rPr lang="en-US" b="0" i="0" u="none" strike="noStrike" dirty="0">
                <a:solidFill>
                  <a:srgbClr val="707070"/>
                </a:solidFill>
                <a:effectLst/>
                <a:latin typeface="open-sans-condensed"/>
                <a:hlinkClick r:id="rId10"/>
              </a:rPr>
              <a:t> </a:t>
            </a:r>
            <a:r>
              <a:rPr lang="en-US" b="0" i="0" u="none" strike="noStrike" dirty="0">
                <a:solidFill>
                  <a:srgbClr val="707070"/>
                </a:solidFill>
                <a:effectLst/>
                <a:latin typeface="open-sans-condensed"/>
              </a:rPr>
              <a:t>is usually a generalized comparator used to define groups of propeller type and operation. </a:t>
            </a:r>
            <a:r>
              <a:rPr lang="en-US" dirty="0">
                <a:solidFill>
                  <a:srgbClr val="707070"/>
                </a:solidFill>
                <a:latin typeface="open-sans-condensed"/>
              </a:rPr>
              <a:t>G</a:t>
            </a:r>
            <a:r>
              <a:rPr lang="en-US" b="0" i="0" u="none" strike="noStrike" dirty="0">
                <a:solidFill>
                  <a:srgbClr val="707070"/>
                </a:solidFill>
                <a:effectLst/>
                <a:latin typeface="open-sans-condensed"/>
              </a:rPr>
              <a:t>enerally, higher pitc</a:t>
            </a:r>
            <a:r>
              <a:rPr lang="en-US" dirty="0">
                <a:solidFill>
                  <a:srgbClr val="707070"/>
                </a:solidFill>
                <a:latin typeface="open-sans-condensed"/>
              </a:rPr>
              <a:t>h ratio means higher operating speed.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92367" y="58204"/>
            <a:ext cx="6781800" cy="835499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Propeller Parameters</a:t>
            </a: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62184"/>
              </p:ext>
            </p:extLst>
          </p:nvPr>
        </p:nvGraphicFramePr>
        <p:xfrm>
          <a:off x="1320877" y="1941453"/>
          <a:ext cx="1641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19040" progId="Equation.3">
                  <p:embed/>
                </p:oleObj>
              </mc:Choice>
              <mc:Fallback>
                <p:oleObj name="Equation" r:id="rId3" imgW="812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77" y="1941453"/>
                        <a:ext cx="16414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255498"/>
              </p:ext>
            </p:extLst>
          </p:nvPr>
        </p:nvGraphicFramePr>
        <p:xfrm>
          <a:off x="3871147" y="1896040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431613" progId="Equation.3">
                  <p:embed/>
                </p:oleObj>
              </mc:Choice>
              <mc:Fallback>
                <p:oleObj name="Equation" r:id="rId5" imgW="8124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47" y="1896040"/>
                        <a:ext cx="1752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857374"/>
              </p:ext>
            </p:extLst>
          </p:nvPr>
        </p:nvGraphicFramePr>
        <p:xfrm>
          <a:off x="6231229" y="1840488"/>
          <a:ext cx="12858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474" imgH="393529" progId="Equation.3">
                  <p:embed/>
                </p:oleObj>
              </mc:Choice>
              <mc:Fallback>
                <p:oleObj name="Equation" r:id="rId7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229" y="1840488"/>
                        <a:ext cx="12858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15"/>
          <p:cNvSpPr>
            <a:spLocks noChangeArrowheads="1"/>
          </p:cNvSpPr>
          <p:nvPr/>
        </p:nvSpPr>
        <p:spPr bwMode="auto">
          <a:xfrm>
            <a:off x="2" y="229897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1" name="Rectangle 17"/>
          <p:cNvSpPr>
            <a:spLocks noChangeArrowheads="1"/>
          </p:cNvSpPr>
          <p:nvPr/>
        </p:nvSpPr>
        <p:spPr bwMode="auto">
          <a:xfrm>
            <a:off x="3505200" y="4874418"/>
            <a:ext cx="201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12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Rectangle 18"/>
          <p:cNvSpPr>
            <a:spLocks noChangeArrowheads="1"/>
          </p:cNvSpPr>
          <p:nvPr/>
        </p:nvSpPr>
        <p:spPr bwMode="auto">
          <a:xfrm>
            <a:off x="2245893" y="4179560"/>
            <a:ext cx="654451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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freestream density</a:t>
            </a:r>
          </a:p>
          <a:p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propeller revolutions per second</a:t>
            </a:r>
          </a:p>
          <a:p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D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propeller diameter 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[</a:t>
            </a:r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units]</a:t>
            </a:r>
          </a:p>
          <a:p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V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	</a:t>
            </a:r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freestream velocity 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[</a:t>
            </a:r>
            <a:r>
              <a:rPr lang="en-US" sz="2400" i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L /second</a:t>
            </a:r>
            <a:r>
              <a:rPr lang="en-US" sz="24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 units]</a:t>
            </a:r>
          </a:p>
          <a:p>
            <a:endParaRPr lang="en-US" sz="2400" i="1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1033" name="Rectangle 19"/>
          <p:cNvSpPr>
            <a:spLocks noChangeArrowheads="1"/>
          </p:cNvSpPr>
          <p:nvPr/>
        </p:nvSpPr>
        <p:spPr bwMode="auto">
          <a:xfrm>
            <a:off x="1123366" y="1287130"/>
            <a:ext cx="6897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coefficient          Thrust coefficient        Advance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49447" y="3153127"/>
                <a:ext cx="2393086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1F497D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sz="2400" i="1" smtClean="0">
                          <a:solidFill>
                            <a:srgbClr val="1F497D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1F497D"/>
                              </a:solidFill>
                              <a:latin typeface="Cambria Math"/>
                              <a:ea typeface="Cambria Math"/>
                            </a:rPr>
                            <m:t>𝐽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1F497D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1F497D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447" y="3153127"/>
                <a:ext cx="2393086" cy="8785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671339" y="3391782"/>
            <a:ext cx="1278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86218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757963"/>
              </p:ext>
            </p:extLst>
          </p:nvPr>
        </p:nvGraphicFramePr>
        <p:xfrm>
          <a:off x="1365533" y="1920428"/>
          <a:ext cx="6697980" cy="431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2666" y="137565"/>
            <a:ext cx="3840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APC 12 x 6 E Propeller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616897"/>
              </p:ext>
            </p:extLst>
          </p:nvPr>
        </p:nvGraphicFramePr>
        <p:xfrm>
          <a:off x="411653" y="1022524"/>
          <a:ext cx="1641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19040" progId="Equation.3">
                  <p:embed/>
                </p:oleObj>
              </mc:Choice>
              <mc:Fallback>
                <p:oleObj name="Equation" r:id="rId3" imgW="812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3" y="1022524"/>
                        <a:ext cx="16414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715531"/>
              </p:ext>
            </p:extLst>
          </p:nvPr>
        </p:nvGraphicFramePr>
        <p:xfrm>
          <a:off x="2961923" y="981060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431613" progId="Equation.3">
                  <p:embed/>
                </p:oleObj>
              </mc:Choice>
              <mc:Fallback>
                <p:oleObj name="Equation" r:id="rId5" imgW="8124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923" y="981060"/>
                        <a:ext cx="1752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989640"/>
              </p:ext>
            </p:extLst>
          </p:nvPr>
        </p:nvGraphicFramePr>
        <p:xfrm>
          <a:off x="5433308" y="956932"/>
          <a:ext cx="12858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474" imgH="393529" progId="Equation.3">
                  <p:embed/>
                </p:oleObj>
              </mc:Choice>
              <mc:Fallback>
                <p:oleObj name="Equation" r:id="rId7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308" y="956932"/>
                        <a:ext cx="12858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675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156697"/>
              </p:ext>
            </p:extLst>
          </p:nvPr>
        </p:nvGraphicFramePr>
        <p:xfrm>
          <a:off x="1805940" y="2108850"/>
          <a:ext cx="5532120" cy="376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2666" y="137565"/>
            <a:ext cx="3840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</a:rPr>
              <a:t>APC 12 x 6 E Propeller</a:t>
            </a:r>
          </a:p>
        </p:txBody>
      </p:sp>
      <p:graphicFrame>
        <p:nvGraphicFramePr>
          <p:cNvPr id="7" name="Object 14"/>
          <p:cNvGraphicFramePr>
            <a:graphicFrameLocks noChangeAspect="1"/>
          </p:cNvGraphicFramePr>
          <p:nvPr/>
        </p:nvGraphicFramePr>
        <p:xfrm>
          <a:off x="411653" y="1022524"/>
          <a:ext cx="16414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419040" progId="Equation.3">
                  <p:embed/>
                </p:oleObj>
              </mc:Choice>
              <mc:Fallback>
                <p:oleObj name="Equation" r:id="rId3" imgW="812520" imgH="419040" progId="Equation.3">
                  <p:embed/>
                  <p:pic>
                    <p:nvPicPr>
                      <p:cNvPr id="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53" y="1022524"/>
                        <a:ext cx="16414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961923" y="981060"/>
          <a:ext cx="1752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431613" progId="Equation.3">
                  <p:embed/>
                </p:oleObj>
              </mc:Choice>
              <mc:Fallback>
                <p:oleObj name="Equation" r:id="rId5" imgW="812447" imgH="431613" progId="Equation.3">
                  <p:embed/>
                  <p:pic>
                    <p:nvPicPr>
                      <p:cNvPr id="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923" y="981060"/>
                        <a:ext cx="17526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5433308" y="956932"/>
          <a:ext cx="12858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20474" imgH="393529" progId="Equation.3">
                  <p:embed/>
                </p:oleObj>
              </mc:Choice>
              <mc:Fallback>
                <p:oleObj name="Equation" r:id="rId7" imgW="520474" imgH="393529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3308" y="956932"/>
                        <a:ext cx="128587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91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Gold.m</a:t>
            </a:r>
          </a:p>
          <a:p>
            <a:pPr lvl="1"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Gold Propeller Notes</a:t>
            </a:r>
          </a:p>
          <a:p>
            <a:pPr eaLnBrk="1" hangingPunct="1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JavaProp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Approximate Model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conceptual and motor/propeller matching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and Calculation Data Bases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MotoCalc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http://www.mh-aerotools.de/airfoils/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Propeller analysis</a:t>
            </a:r>
          </a:p>
        </p:txBody>
      </p:sp>
    </p:spTree>
    <p:extLst>
      <p:ext uri="{BB962C8B-B14F-4D97-AF65-F5344CB8AC3E}">
        <p14:creationId xmlns:p14="http://schemas.microsoft.com/office/powerpoint/2010/main" val="2068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82212"/>
                <a:ext cx="8413957" cy="51355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Thrust Coefficient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J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point where thrust is zero </a:t>
                </a:r>
              </a:p>
              <a:p>
                <a:pPr marL="457200" lvl="1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𝑓𝑎𝑐𝑡𝑜𝑟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an empirical factor based on propeller data</a:t>
                </a:r>
              </a:p>
              <a:p>
                <a:pPr marL="457200" lvl="1" indent="0">
                  <a:buNone/>
                </a:pPr>
                <a:endParaRPr lang="en-US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 Coefficient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𝐽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𝑓𝑎𝑐𝑡𝑜𝑟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𝐽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8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  <m:r>
                        <a:rPr lang="en-US" sz="240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32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The solidity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𝐵𝑐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where B=# of blades, c= chord and R=radius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McCormick “Aerodynamics, Aeronautics and Flight Mechanics” Equation  6.54 with g=1</a:t>
                </a:r>
              </a:p>
              <a:p>
                <a:pPr marL="0" indent="0">
                  <a:buNone/>
                </a:pPr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Efficiency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𝐽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82212"/>
                <a:ext cx="8413957" cy="5135563"/>
              </a:xfrm>
              <a:blipFill>
                <a:blip r:embed="rId2"/>
                <a:stretch>
                  <a:fillRect l="-652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Approximate Model</a:t>
            </a:r>
          </a:p>
        </p:txBody>
      </p:sp>
    </p:spTree>
    <p:extLst>
      <p:ext uri="{BB962C8B-B14F-4D97-AF65-F5344CB8AC3E}">
        <p14:creationId xmlns:p14="http://schemas.microsoft.com/office/powerpoint/2010/main" val="388058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Comparison of Gold to Approximate Method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84795"/>
            <a:ext cx="8077200" cy="5397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33358" y="835505"/>
            <a:ext cx="11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</a:t>
            </a:r>
          </a:p>
          <a:p>
            <a:r>
              <a:rPr lang="en-US" dirty="0"/>
              <a:t> Pitch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5756" y="870708"/>
            <a:ext cx="11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</a:t>
            </a:r>
          </a:p>
          <a:p>
            <a:r>
              <a:rPr lang="en-US" dirty="0"/>
              <a:t> Pitch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1521" y="4471333"/>
            <a:ext cx="113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</a:t>
            </a:r>
          </a:p>
          <a:p>
            <a:r>
              <a:rPr lang="en-US" dirty="0"/>
              <a:t> Pitch</a:t>
            </a:r>
          </a:p>
        </p:txBody>
      </p:sp>
    </p:spTree>
    <p:extLst>
      <p:ext uri="{BB962C8B-B14F-4D97-AF65-F5344CB8AC3E}">
        <p14:creationId xmlns:p14="http://schemas.microsoft.com/office/powerpoint/2010/main" val="284098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UIUC Data to Approximate Method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191914"/>
              </p:ext>
            </p:extLst>
          </p:nvPr>
        </p:nvGraphicFramePr>
        <p:xfrm>
          <a:off x="1627094" y="1051952"/>
          <a:ext cx="5889812" cy="4754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311AC38-4D83-48BA-8DB2-6A1457F6A9C0}"/>
              </a:ext>
            </a:extLst>
          </p:cNvPr>
          <p:cNvSpPr/>
          <p:nvPr/>
        </p:nvSpPr>
        <p:spPr>
          <a:xfrm>
            <a:off x="4203522" y="5946329"/>
            <a:ext cx="4504765" cy="28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http://www.apcprop.com/v/downloads/PERFILES_WEB/datalist.asp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A681E-9C5F-4F6F-B7E5-E0A6ACED3DC7}"/>
              </a:ext>
            </a:extLst>
          </p:cNvPr>
          <p:cNvSpPr/>
          <p:nvPr/>
        </p:nvSpPr>
        <p:spPr>
          <a:xfrm>
            <a:off x="464293" y="5951718"/>
            <a:ext cx="37392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http://aerospace.illinois.edu/m-selig/props/propDB.html</a:t>
            </a:r>
          </a:p>
        </p:txBody>
      </p:sp>
    </p:spTree>
    <p:extLst>
      <p:ext uri="{BB962C8B-B14F-4D97-AF65-F5344CB8AC3E}">
        <p14:creationId xmlns:p14="http://schemas.microsoft.com/office/powerpoint/2010/main" val="3659656499"/>
      </p:ext>
    </p:extLst>
  </p:cSld>
  <p:clrMapOvr>
    <a:masterClrMapping/>
  </p:clrMapOvr>
</p:sld>
</file>

<file path=ppt/theme/theme1.xml><?xml version="1.0" encoding="utf-8"?>
<a:theme xmlns:a="http://schemas.openxmlformats.org/drawingml/2006/main" name="1_20130814 Boeing AerosPACE Templat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7-2018 AerosPACE Template.potx" id="{E32E8DE5-144E-4C9C-AAED-423AD0927D49}" vid="{6773E49F-BD24-46F4-8D0C-9AB2653888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B6B6DD3F3CD42A9DB303391C7B420" ma:contentTypeVersion="0" ma:contentTypeDescription="Create a new document." ma:contentTypeScope="" ma:versionID="5682d8401238b1346bf46a1c7e3da8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BCE950-1CB7-484A-B89F-151AC7C0EF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589460-7DC0-4C09-BBD0-204E3E087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A92A4C-CF71-43C8-B117-97A2C19FF243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624</Words>
  <Application>Microsoft Macintosh PowerPoint</Application>
  <PresentationFormat>On-screen Show (4:3)</PresentationFormat>
  <Paragraphs>94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open-sans-condensed</vt:lpstr>
      <vt:lpstr>Arial</vt:lpstr>
      <vt:lpstr>Calibri</vt:lpstr>
      <vt:lpstr>Cambria Math</vt:lpstr>
      <vt:lpstr>1_20130814 Boeing AerosPACE Template</vt:lpstr>
      <vt:lpstr>Equation</vt:lpstr>
      <vt:lpstr>Propellers</vt:lpstr>
      <vt:lpstr>PowerPoint Presentation</vt:lpstr>
      <vt:lpstr>Propeller Parameters</vt:lpstr>
      <vt:lpstr>PowerPoint Presentation</vt:lpstr>
      <vt:lpstr>PowerPoint Presentation</vt:lpstr>
      <vt:lpstr>Propeller analysis</vt:lpstr>
      <vt:lpstr>Approximate Model</vt:lpstr>
      <vt:lpstr>Comparison of Gold to Approximate Method</vt:lpstr>
      <vt:lpstr>PowerPoint Presentation</vt:lpstr>
      <vt:lpstr>PowerPoint Presentation</vt:lpstr>
      <vt:lpstr>Sources of Propeller Data and Calculations</vt:lpstr>
      <vt:lpstr>Some thoughts on practical application</vt:lpstr>
    </vt:vector>
  </TitlesOfParts>
  <Company>Engineering Computer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Propeller Model</dc:title>
  <dc:creator>Sullivan, John P</dc:creator>
  <cp:lastModifiedBy>Zhang, Xingyuan</cp:lastModifiedBy>
  <cp:revision>30</cp:revision>
  <cp:lastPrinted>2024-09-16T13:04:48Z</cp:lastPrinted>
  <dcterms:created xsi:type="dcterms:W3CDTF">2017-02-09T19:21:52Z</dcterms:created>
  <dcterms:modified xsi:type="dcterms:W3CDTF">2024-09-16T13:04:58Z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0x010100FB1B6B6DD3F3CD42A9DB303391C7B420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2024-09-16T13:04:57Z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debbd237-e08e-4547-a75b-efa19cd098d9</vt:lpwstr>
  </property>
  <property fmtid="{D5CDD505-2E9C-101B-9397-08002B2CF9AE}" pid="9" name="MSIP_Label_4044bd30-2ed7-4c9d-9d12-46200872a97b_ContentBits">
    <vt:lpwstr>0</vt:lpwstr>
  </property>
</Properties>
</file>