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57" r:id="rId6"/>
    <p:sldId id="266" r:id="rId7"/>
    <p:sldId id="267" r:id="rId8"/>
    <p:sldId id="268" r:id="rId9"/>
    <p:sldId id="269" r:id="rId10"/>
    <p:sldId id="270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9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AF01-F243-43E3-9401-4BEA7783531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dsforthewise/ESP-8266_network-connec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ordsforthewise/esp8266-send-thingspeak" TargetMode="External"/><Relationship Id="rId4" Type="http://schemas.openxmlformats.org/officeDocument/2006/relationships/hyperlink" Target="https://github.com/wordsforthewise/esp8266-send-to-sparkfu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p8266.ru/esplor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4refr0nt/ESPlor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nodemcu/nodemcu-firmware/releas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20140" y="1485900"/>
            <a:ext cx="101476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Tutorial for programming ESP8266 on windows, using the </a:t>
            </a:r>
            <a:r>
              <a:rPr lang="en-US" sz="5000" dirty="0" err="1" smtClean="0"/>
              <a:t>NodeMCU</a:t>
            </a:r>
            <a:r>
              <a:rPr lang="en-US" sz="5000" dirty="0" smtClean="0"/>
              <a:t> </a:t>
            </a:r>
            <a:r>
              <a:rPr lang="en-US" sz="5000" dirty="0" err="1" smtClean="0"/>
              <a:t>devkit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494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1" y="590550"/>
            <a:ext cx="10455389" cy="58782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676900" y="630589"/>
            <a:ext cx="4038600" cy="5008211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44641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Click ‘heap’ or send ‘=</a:t>
            </a:r>
            <a:r>
              <a:rPr lang="en-US" dirty="0" err="1" smtClean="0"/>
              <a:t>node.heap</a:t>
            </a:r>
            <a:r>
              <a:rPr lang="en-US" dirty="0" smtClean="0"/>
              <a:t>()’ to get the </a:t>
            </a:r>
          </a:p>
          <a:p>
            <a:r>
              <a:rPr lang="en-US" dirty="0"/>
              <a:t>h</a:t>
            </a:r>
            <a:r>
              <a:rPr lang="en-US" dirty="0" smtClean="0"/>
              <a:t>eap size (free memory).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7" y="1426456"/>
            <a:ext cx="9050893" cy="508864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676400" y="1461586"/>
            <a:ext cx="6457950" cy="452011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26514" y="261257"/>
            <a:ext cx="44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‘save to ESP’ to write your file to the device.  Clicking </a:t>
            </a:r>
            <a:r>
              <a:rPr lang="en-US" dirty="0" smtClean="0"/>
              <a:t>‘</a:t>
            </a:r>
            <a:r>
              <a:rPr lang="en-US" dirty="0" err="1" smtClean="0"/>
              <a:t>SaveAndCompile</a:t>
            </a:r>
            <a:r>
              <a:rPr lang="en-US" dirty="0" smtClean="0"/>
              <a:t>’ will compile it, and save a lot of memory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7" y="1866900"/>
            <a:ext cx="6505573" cy="3657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6514" y="261257"/>
            <a:ext cx="44641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programming is done in the </a:t>
            </a:r>
            <a:r>
              <a:rPr lang="en-US" dirty="0" err="1" smtClean="0"/>
              <a:t>Lua</a:t>
            </a:r>
            <a:r>
              <a:rPr lang="en-US" dirty="0" smtClean="0"/>
              <a:t> language, which is </a:t>
            </a:r>
            <a:r>
              <a:rPr lang="en-US" dirty="0" smtClean="0"/>
              <a:t>C-like</a:t>
            </a:r>
            <a:r>
              <a:rPr lang="en-US" dirty="0" smtClean="0"/>
              <a:t>.  I made a few chunks of code for using </a:t>
            </a:r>
            <a:r>
              <a:rPr lang="en-US" dirty="0" err="1" smtClean="0"/>
              <a:t>NodeMCU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network chooser:</a:t>
            </a:r>
          </a:p>
          <a:p>
            <a:r>
              <a:rPr lang="en-US" dirty="0" smtClean="0">
                <a:hlinkClick r:id="rId3"/>
              </a:rPr>
              <a:t>https://github.com/wordsforthewise/ESP-8266_network-connect</a:t>
            </a:r>
            <a:endParaRPr lang="en-US" dirty="0" smtClean="0"/>
          </a:p>
          <a:p>
            <a:r>
              <a:rPr lang="en-US" dirty="0" smtClean="0"/>
              <a:t>Makes a server at 192.168.4.1 and asks for </a:t>
            </a:r>
            <a:r>
              <a:rPr lang="en-US" dirty="0" err="1" smtClean="0"/>
              <a:t>wifi</a:t>
            </a:r>
            <a:r>
              <a:rPr lang="en-US" dirty="0" smtClean="0"/>
              <a:t> credentials, then logs into the network.</a:t>
            </a:r>
          </a:p>
          <a:p>
            <a:endParaRPr lang="en-US" dirty="0"/>
          </a:p>
          <a:p>
            <a:r>
              <a:rPr lang="en-US" dirty="0" smtClean="0"/>
              <a:t>Send data to </a:t>
            </a:r>
            <a:r>
              <a:rPr lang="en-US" dirty="0" err="1" smtClean="0"/>
              <a:t>sparkfun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https://github.com/wordsforthewise/esp8266-send-to-sparkfun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Send data to </a:t>
            </a:r>
            <a:r>
              <a:rPr lang="en-US" dirty="0" err="1" smtClean="0"/>
              <a:t>thingspeak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5"/>
              </a:rPr>
              <a:t>https://github.com/wordsforthewise/esp8266-send-thingspeak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3228974"/>
            <a:ext cx="5448300" cy="3171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4192" y="1529834"/>
            <a:ext cx="4628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https://github.com/nodemcu/nodemcu-flasher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4192" y="680264"/>
            <a:ext cx="3571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 the </a:t>
            </a:r>
            <a:r>
              <a:rPr lang="en-US" dirty="0" err="1" smtClean="0"/>
              <a:t>nodemcu</a:t>
            </a:r>
            <a:r>
              <a:rPr lang="en-US" dirty="0" smtClean="0"/>
              <a:t> flasher from here: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2685" y="587931"/>
            <a:ext cx="59323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ESPlorer</a:t>
            </a:r>
            <a:r>
              <a:rPr lang="en-US" dirty="0" smtClean="0"/>
              <a:t> from here: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http://esp8266.ru/esplorer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from the </a:t>
            </a:r>
            <a:r>
              <a:rPr lang="en-US" dirty="0" err="1" smtClean="0">
                <a:hlinkClick r:id="rId4"/>
              </a:rPr>
              <a:t>github</a:t>
            </a:r>
            <a:r>
              <a:rPr lang="en-US" dirty="0" smtClean="0">
                <a:hlinkClick r:id="rId4"/>
              </a:rPr>
              <a:t> page</a:t>
            </a:r>
            <a:r>
              <a:rPr lang="en-US" dirty="0" smtClean="0"/>
              <a:t>, though I’ve always used the Russian</a:t>
            </a:r>
          </a:p>
          <a:p>
            <a:r>
              <a:rPr lang="en-US" dirty="0" smtClean="0"/>
              <a:t>Link.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85" y="3248730"/>
            <a:ext cx="5606415" cy="315206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8940800" y="1899166"/>
            <a:ext cx="1936750" cy="352917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3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63" y="381941"/>
            <a:ext cx="5448300" cy="31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1" y="3131820"/>
            <a:ext cx="4391263" cy="3086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080000" y="643944"/>
            <a:ext cx="1378611" cy="501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58611" y="304360"/>
            <a:ext cx="5806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First, click on the gear under </a:t>
            </a:r>
            <a:r>
              <a:rPr lang="en-US" dirty="0" err="1" smtClean="0"/>
              <a:t>config</a:t>
            </a:r>
            <a:r>
              <a:rPr lang="en-US" dirty="0" smtClean="0"/>
              <a:t>, and choose </a:t>
            </a:r>
          </a:p>
          <a:p>
            <a:r>
              <a:rPr lang="en-US" dirty="0"/>
              <a:t>y</a:t>
            </a:r>
            <a:r>
              <a:rPr lang="en-US" dirty="0" smtClean="0"/>
              <a:t>our firmware file.  Use the latest from </a:t>
            </a:r>
          </a:p>
          <a:p>
            <a:r>
              <a:rPr lang="en-US" dirty="0" smtClean="0">
                <a:hlinkClick r:id="rId4"/>
              </a:rPr>
              <a:t>https://github.com/nodemcu/nodemcu-firmware/releases</a:t>
            </a:r>
            <a:r>
              <a:rPr lang="en-US" dirty="0" smtClean="0"/>
              <a:t>, </a:t>
            </a:r>
          </a:p>
          <a:p>
            <a:r>
              <a:rPr lang="en-US" dirty="0"/>
              <a:t>w</a:t>
            </a:r>
            <a:r>
              <a:rPr lang="en-US" dirty="0" smtClean="0"/>
              <a:t>hich you can find by googling ‘</a:t>
            </a:r>
            <a:r>
              <a:rPr lang="en-US" dirty="0" err="1" smtClean="0"/>
              <a:t>nodemcu</a:t>
            </a:r>
            <a:r>
              <a:rPr lang="en-US" dirty="0" smtClean="0"/>
              <a:t> releases’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564" y="1668916"/>
            <a:ext cx="5448300" cy="3171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480878" y="2612571"/>
            <a:ext cx="2056493" cy="239239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3278" y="5048071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click ‘flash’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9" y="182878"/>
            <a:ext cx="5448300" cy="3171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9" y="3553766"/>
            <a:ext cx="5448300" cy="3171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737110"/>
            <a:ext cx="5448300" cy="31718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339771" y="381941"/>
            <a:ext cx="2583543" cy="166457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26514" y="261257"/>
            <a:ext cx="49316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MACs will be filled in along with the QR code.</a:t>
            </a:r>
          </a:p>
          <a:p>
            <a:r>
              <a:rPr lang="en-US" dirty="0" smtClean="0"/>
              <a:t>If something goes wrong, the red circle will appear</a:t>
            </a:r>
          </a:p>
          <a:p>
            <a:r>
              <a:rPr lang="en-US" dirty="0" smtClean="0"/>
              <a:t>in the bottom </a:t>
            </a:r>
            <a:r>
              <a:rPr lang="en-US" dirty="0" smtClean="0"/>
              <a:t>left, </a:t>
            </a:r>
            <a:r>
              <a:rPr lang="en-US" dirty="0" smtClean="0"/>
              <a:t>otherwise, once the status bar</a:t>
            </a:r>
          </a:p>
          <a:p>
            <a:r>
              <a:rPr lang="en-US" dirty="0"/>
              <a:t>g</a:t>
            </a:r>
            <a:r>
              <a:rPr lang="en-US" dirty="0" smtClean="0"/>
              <a:t>ets to full, and everything went alright, the status</a:t>
            </a:r>
          </a:p>
          <a:p>
            <a:r>
              <a:rPr lang="en-US" dirty="0" smtClean="0"/>
              <a:t>circle will change to green.</a:t>
            </a:r>
          </a:p>
          <a:p>
            <a:endParaRPr lang="en-US" dirty="0" smtClean="0"/>
          </a:p>
          <a:p>
            <a:r>
              <a:rPr lang="en-US" dirty="0" smtClean="0"/>
              <a:t>You should now reset the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67" y="2859314"/>
            <a:ext cx="6176424" cy="3472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246743"/>
            <a:ext cx="5338834" cy="3617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6514" y="261257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ESPlorer.jar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6" y="1357898"/>
            <a:ext cx="9466489" cy="53223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807200" y="381941"/>
            <a:ext cx="116115" cy="163554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171104"/>
            <a:ext cx="516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the refresh button, and it should detect your</a:t>
            </a:r>
          </a:p>
          <a:p>
            <a:r>
              <a:rPr lang="en-US" dirty="0" smtClean="0"/>
              <a:t>Esp8266 if it was flashed correctly and is plugged in.  </a:t>
            </a:r>
          </a:p>
          <a:p>
            <a:r>
              <a:rPr lang="en-US" dirty="0" smtClean="0"/>
              <a:t>You may need to choose the COM port from the </a:t>
            </a:r>
          </a:p>
          <a:p>
            <a:r>
              <a:rPr lang="en-US" dirty="0"/>
              <a:t>d</a:t>
            </a:r>
            <a:r>
              <a:rPr lang="en-US" dirty="0" smtClean="0"/>
              <a:t>ropdown.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5" y="972638"/>
            <a:ext cx="10467975" cy="58853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560457" y="381941"/>
            <a:ext cx="362859" cy="140331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480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‘open’, the response should look something </a:t>
            </a:r>
          </a:p>
          <a:p>
            <a:r>
              <a:rPr lang="en-US" dirty="0" smtClean="0"/>
              <a:t>like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713611"/>
            <a:ext cx="10464800" cy="588357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183086" y="381941"/>
            <a:ext cx="740231" cy="568503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28251" y="274136"/>
            <a:ext cx="52637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You can enter commands down here, then click ‘send’.</a:t>
            </a:r>
          </a:p>
          <a:p>
            <a:r>
              <a:rPr lang="en-US" dirty="0" smtClean="0"/>
              <a:t>To do the canonical ‘hello world’, type</a:t>
            </a:r>
          </a:p>
          <a:p>
            <a:r>
              <a:rPr lang="en-US" dirty="0" smtClean="0"/>
              <a:t>=print(‘hello world’)</a:t>
            </a:r>
          </a:p>
          <a:p>
            <a:r>
              <a:rPr lang="en-US" dirty="0"/>
              <a:t>a</a:t>
            </a:r>
            <a:r>
              <a:rPr lang="en-US" dirty="0" smtClean="0"/>
              <a:t>nd click ‘send’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2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1" y="590550"/>
            <a:ext cx="10455389" cy="58782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715500" y="630589"/>
            <a:ext cx="838200" cy="1845911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408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‘reload’ to list the files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343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George</dc:creator>
  <cp:lastModifiedBy>Nate George</cp:lastModifiedBy>
  <cp:revision>8</cp:revision>
  <dcterms:created xsi:type="dcterms:W3CDTF">2015-09-21T22:41:11Z</dcterms:created>
  <dcterms:modified xsi:type="dcterms:W3CDTF">2015-10-04T02:44:12Z</dcterms:modified>
</cp:coreProperties>
</file>