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5C6-B74F-4B86-8CF2-D19AFDCD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5221-00F6-4F42-A728-6C9A81B0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79C8-4718-4479-8A77-C9091567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19EAF-80D4-4F7A-A753-04B7B8E4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618E-A786-443D-936C-835AFA0F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559-F8FB-4A68-907C-DE7C3C1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8F6C9-A7FF-49F8-9BC0-E292361F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2B45-BB91-4DA8-B5F1-9B5F3AB6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3488-1B11-4F49-BBFE-E3F46F81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4F29-11BF-47DE-8921-9C520CF1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AC7A-BD3E-4A62-BECB-2A7F4111E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F4C2-6F78-4825-B37D-5AF4633A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CAA7-B21E-40FB-9D3D-681EDAF1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C619-1E92-469D-806C-8A70F3C1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9669-9CDE-47E7-AEAE-9BDD92F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00C-D09C-4646-A4CC-86B98FC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EFC1-CFC1-4034-8E87-02B650A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5473-B6F3-465E-8576-D444955B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F3C5-06C8-4703-B101-D68BC92E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4984-006B-47C2-9F29-531DF54C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D8E4-F05E-48C7-941B-E8AC8567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F15E-E886-4CBD-98EB-5CF34DF5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1782-08D6-40BF-BDE9-D6190E96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D0EE-8085-413C-9205-FC48A4E2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45CD-1CA8-4BFE-91C4-375DAEF8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F07-F1D8-48E9-867B-2BBB6B0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B77-6140-49CB-8B9C-19265C86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BB7DF-E2CA-478F-8F66-BF83C85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C294-D3B6-4432-82B3-BC7E2A0D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DE4FA-8161-48A5-AE13-C8F2F2D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7570-B28B-4E4D-80E9-20BDD460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5AC2-BABE-4C6D-A2D7-03C2B57A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D6AF7-BC53-4F75-AAB4-1878CA3D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1A5CE-1582-4495-875B-83226663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D5DFF-7E22-46CD-95E3-7F797CC9F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A22D-D481-4792-A2FC-C58E43F55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24900-7D6B-47E6-A656-9FFF79B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BF26A-EF36-471C-B157-C4E206BC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A07BB-C28A-459B-B1EC-1C5821D6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1F0B-C1EA-4AEB-A058-A330AA06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81663-7C4F-4327-B8D1-A850A0CF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3D909-DB5F-4497-8CF5-4E17F70F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2F542-BF60-4F43-9CBA-884ED1AF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DCC8B-9EA8-4417-905B-259686B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55861-B099-4C1F-9695-26FBDAF8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AB31-BE5E-4C0F-9D16-7EE22235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90C7-9F90-4709-9857-EF754868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5D21-1CFA-4A3A-9D36-CB86FD20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2B44-0CBC-4DBF-A5CA-1A3B94787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BAF3E-885B-46E2-9B83-8D938258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5EC99-BBBB-419C-B37A-8C5E497C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AAFC-4B81-4803-88DE-21306E18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3AE2-384A-4723-B13F-5D6E6B82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327D6-2EF1-465D-BC36-F0E6091F1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2744-D43F-47B5-A03C-2E40A254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1414-C9EC-43A9-B48B-6625B519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2EE2-49AE-4797-B646-846FC0D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A0A2-4828-4DD2-8BBB-7F18805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81891-1072-4312-89BC-CBF40FA7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A5F8-B5DE-41A1-8B00-55D3A9A5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F759-5021-4E5A-AEFC-CAFA7497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1A1F-731C-46E1-B77F-21356329E4EB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C9A6-8CB8-44FF-83D6-C3C892959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2B1F-071D-468D-820A-9EE4AC12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94AC-96D2-49FF-939A-DF31C641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10796-BC97-4632-BF54-C1C7990872C8}"/>
              </a:ext>
            </a:extLst>
          </p:cNvPr>
          <p:cNvSpPr/>
          <p:nvPr/>
        </p:nvSpPr>
        <p:spPr>
          <a:xfrm>
            <a:off x="2399252" y="973122"/>
            <a:ext cx="2869034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(hosted on Azure)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7BFDF-FBA1-40C6-B7D8-B4E798BAF85E}"/>
              </a:ext>
            </a:extLst>
          </p:cNvPr>
          <p:cNvSpPr/>
          <p:nvPr/>
        </p:nvSpPr>
        <p:spPr>
          <a:xfrm>
            <a:off x="6635692" y="973122"/>
            <a:ext cx="2734811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  <a:r>
              <a:rPr lang="en-US" dirty="0" err="1"/>
              <a:t>AutoML</a:t>
            </a:r>
            <a:r>
              <a:rPr lang="en-US" dirty="0"/>
              <a:t>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31795-4607-4302-A3A7-AE04BD1F6F03}"/>
              </a:ext>
            </a:extLst>
          </p:cNvPr>
          <p:cNvSpPr/>
          <p:nvPr/>
        </p:nvSpPr>
        <p:spPr>
          <a:xfrm>
            <a:off x="2399252" y="4060270"/>
            <a:ext cx="2793534" cy="173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best model as a REST endpoint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CDB31-F6B9-491A-BBAC-AB6648855FF9}"/>
              </a:ext>
            </a:extLst>
          </p:cNvPr>
          <p:cNvSpPr/>
          <p:nvPr/>
        </p:nvSpPr>
        <p:spPr>
          <a:xfrm>
            <a:off x="6635692" y="3959603"/>
            <a:ext cx="2734811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 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32B75D-0518-42DE-B367-827F26AF431F}"/>
              </a:ext>
            </a:extLst>
          </p:cNvPr>
          <p:cNvSpPr/>
          <p:nvPr/>
        </p:nvSpPr>
        <p:spPr>
          <a:xfrm>
            <a:off x="5402510" y="1652630"/>
            <a:ext cx="847288" cy="4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7BB0A3-5D8B-4490-9F64-FEC69D1A1DDE}"/>
              </a:ext>
            </a:extLst>
          </p:cNvPr>
          <p:cNvSpPr/>
          <p:nvPr/>
        </p:nvSpPr>
        <p:spPr>
          <a:xfrm rot="8917972">
            <a:off x="4616424" y="3087551"/>
            <a:ext cx="1917803" cy="4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0C853A2-E345-4903-BE81-D94BDABECB16}"/>
              </a:ext>
            </a:extLst>
          </p:cNvPr>
          <p:cNvSpPr/>
          <p:nvPr/>
        </p:nvSpPr>
        <p:spPr>
          <a:xfrm>
            <a:off x="5554910" y="4681055"/>
            <a:ext cx="847288" cy="44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6F3BC-A1B7-4601-BAE5-15DEC98A3B82}"/>
              </a:ext>
            </a:extLst>
          </p:cNvPr>
          <p:cNvSpPr/>
          <p:nvPr/>
        </p:nvSpPr>
        <p:spPr>
          <a:xfrm>
            <a:off x="1149293" y="490755"/>
            <a:ext cx="2181138" cy="152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experiment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8E76A-C099-4A87-AA13-91F2E4656318}"/>
              </a:ext>
            </a:extLst>
          </p:cNvPr>
          <p:cNvSpPr/>
          <p:nvPr/>
        </p:nvSpPr>
        <p:spPr>
          <a:xfrm>
            <a:off x="1149293" y="2768365"/>
            <a:ext cx="2181138" cy="1526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Azure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FD156-834B-4873-98B3-E939025871C9}"/>
              </a:ext>
            </a:extLst>
          </p:cNvPr>
          <p:cNvSpPr/>
          <p:nvPr/>
        </p:nvSpPr>
        <p:spPr>
          <a:xfrm>
            <a:off x="1149293" y="4886587"/>
            <a:ext cx="2181138" cy="1526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compute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822720-7989-4C53-946A-DBE069E93A66}"/>
              </a:ext>
            </a:extLst>
          </p:cNvPr>
          <p:cNvSpPr/>
          <p:nvPr/>
        </p:nvSpPr>
        <p:spPr>
          <a:xfrm>
            <a:off x="5066951" y="1929469"/>
            <a:ext cx="2776756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pipeline and attach to data, cluster, and experiment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BA373-2D46-4DAE-8CD7-EA808A8122DC}"/>
              </a:ext>
            </a:extLst>
          </p:cNvPr>
          <p:cNvSpPr/>
          <p:nvPr/>
        </p:nvSpPr>
        <p:spPr>
          <a:xfrm>
            <a:off x="5092816" y="5050171"/>
            <a:ext cx="2457975" cy="119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is composed of steps; we have one </a:t>
            </a:r>
            <a:r>
              <a:rPr lang="en-US" dirty="0" err="1"/>
              <a:t>AutoML</a:t>
            </a:r>
            <a:r>
              <a:rPr lang="en-US" dirty="0"/>
              <a:t> step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E8972-927F-435B-B4DA-56536DD7F383}"/>
              </a:ext>
            </a:extLst>
          </p:cNvPr>
          <p:cNvSpPr/>
          <p:nvPr/>
        </p:nvSpPr>
        <p:spPr>
          <a:xfrm>
            <a:off x="8925887" y="1392574"/>
            <a:ext cx="2197915" cy="143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pipeline (trains </a:t>
            </a:r>
            <a:r>
              <a:rPr lang="en-US" dirty="0" err="1"/>
              <a:t>AutoML</a:t>
            </a:r>
            <a:r>
              <a:rPr lang="en-US" dirty="0"/>
              <a:t>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CDD94-5CEE-4167-82EE-6B5F7B860C36}"/>
              </a:ext>
            </a:extLst>
          </p:cNvPr>
          <p:cNvSpPr/>
          <p:nvPr/>
        </p:nvSpPr>
        <p:spPr>
          <a:xfrm>
            <a:off x="9175457" y="3997354"/>
            <a:ext cx="2172749" cy="159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 pipeline, get endpoint from REST API and test functionality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2066C7-5394-4340-9DEF-432BEAAF82A1}"/>
              </a:ext>
            </a:extLst>
          </p:cNvPr>
          <p:cNvSpPr/>
          <p:nvPr/>
        </p:nvSpPr>
        <p:spPr>
          <a:xfrm rot="1263483">
            <a:off x="3603936" y="1705065"/>
            <a:ext cx="1258348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BC543A-B561-463E-BE6D-73CC1325CCCA}"/>
              </a:ext>
            </a:extLst>
          </p:cNvPr>
          <p:cNvSpPr/>
          <p:nvPr/>
        </p:nvSpPr>
        <p:spPr>
          <a:xfrm>
            <a:off x="3573712" y="2921467"/>
            <a:ext cx="1258348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73F11A-02A5-49CB-8D99-3010B7C9EFF9}"/>
              </a:ext>
            </a:extLst>
          </p:cNvPr>
          <p:cNvSpPr/>
          <p:nvPr/>
        </p:nvSpPr>
        <p:spPr>
          <a:xfrm rot="19314965">
            <a:off x="3424656" y="4085582"/>
            <a:ext cx="1555294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BA0592-980C-4309-A701-3489B1173FE8}"/>
              </a:ext>
            </a:extLst>
          </p:cNvPr>
          <p:cNvSpPr/>
          <p:nvPr/>
        </p:nvSpPr>
        <p:spPr>
          <a:xfrm rot="5400000">
            <a:off x="5919134" y="4070758"/>
            <a:ext cx="805340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88373F-2F9E-4B9D-937E-825EA0380B7F}"/>
              </a:ext>
            </a:extLst>
          </p:cNvPr>
          <p:cNvSpPr/>
          <p:nvPr/>
        </p:nvSpPr>
        <p:spPr>
          <a:xfrm rot="5400000">
            <a:off x="9864242" y="3150068"/>
            <a:ext cx="795180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443608-0F56-4BC0-9EDB-5378A3B10966}"/>
              </a:ext>
            </a:extLst>
          </p:cNvPr>
          <p:cNvSpPr/>
          <p:nvPr/>
        </p:nvSpPr>
        <p:spPr>
          <a:xfrm>
            <a:off x="7957846" y="2017552"/>
            <a:ext cx="891167" cy="44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George</dc:creator>
  <cp:lastModifiedBy>Nate George</cp:lastModifiedBy>
  <cp:revision>2</cp:revision>
  <dcterms:created xsi:type="dcterms:W3CDTF">2020-10-16T02:15:52Z</dcterms:created>
  <dcterms:modified xsi:type="dcterms:W3CDTF">2020-10-16T02:22:34Z</dcterms:modified>
</cp:coreProperties>
</file>