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008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 snapToObjects="1">
      <p:cViewPr varScale="1">
        <p:scale>
          <a:sx n="111" d="100"/>
          <a:sy n="111" d="100"/>
        </p:scale>
        <p:origin x="14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047539"/>
            <a:ext cx="5440680" cy="222842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361902"/>
            <a:ext cx="4800600" cy="1545378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E5FE-AF88-7E48-A30D-5BCE12C969C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24C3-BD56-2842-BD72-08A7899DC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0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E5FE-AF88-7E48-A30D-5BCE12C969C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24C3-BD56-2842-BD72-08A7899DC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40783"/>
            <a:ext cx="1380173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40783"/>
            <a:ext cx="4060508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E5FE-AF88-7E48-A30D-5BCE12C969C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24C3-BD56-2842-BD72-08A7899DC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1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E5FE-AF88-7E48-A30D-5BCE12C969C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24C3-BD56-2842-BD72-08A7899DC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4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595757"/>
            <a:ext cx="5520690" cy="2662555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283500"/>
            <a:ext cx="5520690" cy="1400175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E5FE-AF88-7E48-A30D-5BCE12C969C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24C3-BD56-2842-BD72-08A7899DC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3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703917"/>
            <a:ext cx="27203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703917"/>
            <a:ext cx="27203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E5FE-AF88-7E48-A30D-5BCE12C969C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24C3-BD56-2842-BD72-08A7899DC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40785"/>
            <a:ext cx="552069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569085"/>
            <a:ext cx="2707838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338070"/>
            <a:ext cx="2707838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569085"/>
            <a:ext cx="2721174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338070"/>
            <a:ext cx="2721174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E5FE-AF88-7E48-A30D-5BCE12C969C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24C3-BD56-2842-BD72-08A7899DC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4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E5FE-AF88-7E48-A30D-5BCE12C969C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24C3-BD56-2842-BD72-08A7899DC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9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E5FE-AF88-7E48-A30D-5BCE12C969C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24C3-BD56-2842-BD72-08A7899DC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21598"/>
            <a:ext cx="3240405" cy="4548717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E5FE-AF88-7E48-A30D-5BCE12C969C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24C3-BD56-2842-BD72-08A7899DC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9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21598"/>
            <a:ext cx="3240405" cy="4548717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E5FE-AF88-7E48-A30D-5BCE12C969C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24C3-BD56-2842-BD72-08A7899DC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7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40785"/>
            <a:ext cx="552069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703917"/>
            <a:ext cx="552069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593259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BE5FE-AF88-7E48-A30D-5BCE12C969CF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5932595"/>
            <a:ext cx="216027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593259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E24C3-BD56-2842-BD72-08A7899DC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9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35000">
              <a:schemeClr val="accent1">
                <a:lumMod val="65000"/>
                <a:lumOff val="35000"/>
                <a:alpha val="4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35D8317-2D9F-D846-A0F0-9A6B1AD5C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973037">
            <a:off x="0" y="900761"/>
            <a:ext cx="6400800" cy="45992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6E623B-315D-DC43-AE18-AE9C91E77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591" y="2226429"/>
            <a:ext cx="1649974" cy="191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2019-11-05T16:04:40Z</dcterms:created>
  <dcterms:modified xsi:type="dcterms:W3CDTF">2019-11-05T16:47:05Z</dcterms:modified>
</cp:coreProperties>
</file>