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xd8x9umUZ2uizW0vK643o556KKl-uwRx/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descr="Image result for sunset grand rapids" id="54" name="Shape 54"/>
          <p:cNvPicPr preferRelativeResize="0"/>
          <p:nvPr/>
        </p:nvPicPr>
        <p:blipFill>
          <a:blip r:embed="rId3">
            <a:alphaModFix/>
          </a:blip>
          <a:stretch>
            <a:fillRect/>
          </a:stretch>
        </p:blipFill>
        <p:spPr>
          <a:xfrm>
            <a:off x="0" y="0"/>
            <a:ext cx="9144000" cy="5771916"/>
          </a:xfrm>
          <a:prstGeom prst="rect">
            <a:avLst/>
          </a:prstGeom>
          <a:noFill/>
          <a:ln>
            <a:noFill/>
          </a:ln>
        </p:spPr>
      </p:pic>
      <p:sp>
        <p:nvSpPr>
          <p:cNvPr id="55" name="Shape 55"/>
          <p:cNvSpPr txBox="1"/>
          <p:nvPr>
            <p:ph idx="1" type="subTitle"/>
          </p:nvPr>
        </p:nvSpPr>
        <p:spPr>
          <a:xfrm>
            <a:off x="311713" y="4016700"/>
            <a:ext cx="8520600" cy="1126800"/>
          </a:xfrm>
          <a:prstGeom prst="rect">
            <a:avLst/>
          </a:prstGeom>
        </p:spPr>
        <p:txBody>
          <a:bodyPr anchorCtr="0" anchor="t" bIns="91425" lIns="91425" rIns="91425" wrap="square" tIns="91425">
            <a:noAutofit/>
          </a:bodyPr>
          <a:lstStyle/>
          <a:p>
            <a:pPr indent="0" lvl="0" marL="0">
              <a:spcBef>
                <a:spcPts val="0"/>
              </a:spcBef>
              <a:buNone/>
            </a:pPr>
            <a:r>
              <a:rPr lang="en">
                <a:solidFill>
                  <a:schemeClr val="lt1"/>
                </a:solidFill>
              </a:rPr>
              <a:t>Joel Brodzinski</a:t>
            </a:r>
          </a:p>
          <a:p>
            <a:pPr indent="0" lvl="0" marL="0">
              <a:spcBef>
                <a:spcPts val="0"/>
              </a:spcBef>
              <a:buNone/>
            </a:pPr>
            <a:r>
              <a:rPr lang="en">
                <a:solidFill>
                  <a:schemeClr val="lt1"/>
                </a:solidFill>
              </a:rPr>
              <a:t>Nate Benson</a:t>
            </a:r>
          </a:p>
        </p:txBody>
      </p:sp>
      <p:pic>
        <p:nvPicPr>
          <p:cNvPr id="56" name="Shape 56"/>
          <p:cNvPicPr preferRelativeResize="0"/>
          <p:nvPr/>
        </p:nvPicPr>
        <p:blipFill>
          <a:blip r:embed="rId4">
            <a:alphaModFix/>
          </a:blip>
          <a:stretch>
            <a:fillRect/>
          </a:stretch>
        </p:blipFill>
        <p:spPr>
          <a:xfrm>
            <a:off x="2938463" y="374125"/>
            <a:ext cx="3267075" cy="102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315450"/>
            <a:ext cx="8520600" cy="572700"/>
          </a:xfrm>
          <a:prstGeom prst="rect">
            <a:avLst/>
          </a:prstGeom>
        </p:spPr>
        <p:txBody>
          <a:bodyPr anchorCtr="0" anchor="t" bIns="91425" lIns="91425" rIns="91425" wrap="square" tIns="91425">
            <a:noAutofit/>
          </a:bodyPr>
          <a:lstStyle/>
          <a:p>
            <a:pPr indent="0" lvl="0" marL="0" algn="ctr">
              <a:spcBef>
                <a:spcPts val="0"/>
              </a:spcBef>
              <a:buNone/>
            </a:pPr>
            <a:r>
              <a:rPr b="1" lang="en" sz="3600" u="sng">
                <a:solidFill>
                  <a:schemeClr val="lt1"/>
                </a:solidFill>
              </a:rPr>
              <a:t>What is VenU?</a:t>
            </a:r>
          </a:p>
        </p:txBody>
      </p:sp>
      <p:sp>
        <p:nvSpPr>
          <p:cNvPr id="62" name="Shape 62"/>
          <p:cNvSpPr txBox="1"/>
          <p:nvPr>
            <p:ph idx="1" type="body"/>
          </p:nvPr>
        </p:nvSpPr>
        <p:spPr>
          <a:xfrm>
            <a:off x="617100" y="1082825"/>
            <a:ext cx="4667400" cy="3416400"/>
          </a:xfrm>
          <a:prstGeom prst="rect">
            <a:avLst/>
          </a:prstGeom>
        </p:spPr>
        <p:txBody>
          <a:bodyPr anchorCtr="0" anchor="t" bIns="91425" lIns="91425" rIns="91425" wrap="square" tIns="91425">
            <a:noAutofit/>
          </a:bodyPr>
          <a:lstStyle/>
          <a:p>
            <a:pPr indent="-381000" lvl="0" marL="457200">
              <a:spcBef>
                <a:spcPts val="0"/>
              </a:spcBef>
              <a:buClr>
                <a:schemeClr val="lt1"/>
              </a:buClr>
              <a:buSzPts val="2400"/>
              <a:buChar char="●"/>
            </a:pPr>
            <a:r>
              <a:rPr lang="en" sz="2400">
                <a:solidFill>
                  <a:schemeClr val="lt1"/>
                </a:solidFill>
              </a:rPr>
              <a:t>VenU is an event organizer app that allows you, the user, to create and look for events and venues in your area. These events are hosted by venues that can give you deals and coupons for hosting your event with them.</a:t>
            </a:r>
          </a:p>
        </p:txBody>
      </p:sp>
      <p:pic>
        <p:nvPicPr>
          <p:cNvPr id="63" name="Shape 63"/>
          <p:cNvPicPr preferRelativeResize="0"/>
          <p:nvPr/>
        </p:nvPicPr>
        <p:blipFill>
          <a:blip r:embed="rId3">
            <a:alphaModFix/>
          </a:blip>
          <a:stretch>
            <a:fillRect/>
          </a:stretch>
        </p:blipFill>
        <p:spPr>
          <a:xfrm>
            <a:off x="5966150" y="1249450"/>
            <a:ext cx="1901125" cy="349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67" name="Shape 67"/>
        <p:cNvGrpSpPr/>
        <p:nvPr/>
      </p:nvGrpSpPr>
      <p:grpSpPr>
        <a:xfrm>
          <a:off x="0" y="0"/>
          <a:ext cx="0" cy="0"/>
          <a:chOff x="0" y="0"/>
          <a:chExt cx="0" cy="0"/>
        </a:xfrm>
      </p:grpSpPr>
      <p:sp>
        <p:nvSpPr>
          <p:cNvPr id="68" name="Shape 68"/>
          <p:cNvSpPr txBox="1"/>
          <p:nvPr>
            <p:ph type="title"/>
          </p:nvPr>
        </p:nvSpPr>
        <p:spPr>
          <a:xfrm>
            <a:off x="311700" y="315450"/>
            <a:ext cx="8520600" cy="572700"/>
          </a:xfrm>
          <a:prstGeom prst="rect">
            <a:avLst/>
          </a:prstGeom>
        </p:spPr>
        <p:txBody>
          <a:bodyPr anchorCtr="0" anchor="t" bIns="91425" lIns="91425" rIns="91425" wrap="square" tIns="91425">
            <a:noAutofit/>
          </a:bodyPr>
          <a:lstStyle/>
          <a:p>
            <a:pPr indent="0" lvl="0" marL="0" rtl="0" algn="ctr">
              <a:spcBef>
                <a:spcPts val="0"/>
              </a:spcBef>
              <a:buNone/>
            </a:pPr>
            <a:r>
              <a:rPr b="1" lang="en" sz="3600" u="sng">
                <a:solidFill>
                  <a:schemeClr val="lt1"/>
                </a:solidFill>
              </a:rPr>
              <a:t>How Do I Use VenU?</a:t>
            </a:r>
          </a:p>
        </p:txBody>
      </p:sp>
      <p:sp>
        <p:nvSpPr>
          <p:cNvPr id="69" name="Shape 69"/>
          <p:cNvSpPr txBox="1"/>
          <p:nvPr>
            <p:ph idx="1" type="body"/>
          </p:nvPr>
        </p:nvSpPr>
        <p:spPr>
          <a:xfrm>
            <a:off x="617100" y="1082825"/>
            <a:ext cx="4667400" cy="3416400"/>
          </a:xfrm>
          <a:prstGeom prst="rect">
            <a:avLst/>
          </a:prstGeom>
        </p:spPr>
        <p:txBody>
          <a:bodyPr anchorCtr="0" anchor="t" bIns="91425" lIns="91425" rIns="91425" wrap="square" tIns="91425">
            <a:noAutofit/>
          </a:bodyPr>
          <a:lstStyle/>
          <a:p>
            <a:pPr indent="-381000" lvl="0" marL="457200" rtl="0">
              <a:spcBef>
                <a:spcPts val="0"/>
              </a:spcBef>
              <a:buClr>
                <a:schemeClr val="lt1"/>
              </a:buClr>
              <a:buSzPts val="2400"/>
              <a:buChar char="●"/>
            </a:pPr>
            <a:r>
              <a:rPr lang="en" sz="2400">
                <a:solidFill>
                  <a:schemeClr val="lt1"/>
                </a:solidFill>
              </a:rPr>
              <a:t>VenU has a simplistic application layout with a dashboard of all public events in your area. Events are categorized based on type of event</a:t>
            </a:r>
          </a:p>
        </p:txBody>
      </p:sp>
      <p:pic>
        <p:nvPicPr>
          <p:cNvPr id="70" name="Shape 70"/>
          <p:cNvPicPr preferRelativeResize="0"/>
          <p:nvPr/>
        </p:nvPicPr>
        <p:blipFill>
          <a:blip r:embed="rId3">
            <a:alphaModFix/>
          </a:blip>
          <a:stretch>
            <a:fillRect/>
          </a:stretch>
        </p:blipFill>
        <p:spPr>
          <a:xfrm>
            <a:off x="5837124" y="1240200"/>
            <a:ext cx="1968508" cy="3497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311700" y="315450"/>
            <a:ext cx="8520600" cy="572700"/>
          </a:xfrm>
          <a:prstGeom prst="rect">
            <a:avLst/>
          </a:prstGeom>
        </p:spPr>
        <p:txBody>
          <a:bodyPr anchorCtr="0" anchor="t" bIns="91425" lIns="91425" rIns="91425" wrap="square" tIns="91425">
            <a:noAutofit/>
          </a:bodyPr>
          <a:lstStyle/>
          <a:p>
            <a:pPr indent="0" lvl="0" marL="0" rtl="0" algn="ctr">
              <a:spcBef>
                <a:spcPts val="0"/>
              </a:spcBef>
              <a:buNone/>
            </a:pPr>
            <a:r>
              <a:rPr b="1" lang="en" sz="3600" u="sng">
                <a:solidFill>
                  <a:schemeClr val="lt1"/>
                </a:solidFill>
              </a:rPr>
              <a:t>How Do I Use VenU?</a:t>
            </a:r>
          </a:p>
        </p:txBody>
      </p:sp>
      <p:sp>
        <p:nvSpPr>
          <p:cNvPr id="76" name="Shape 76"/>
          <p:cNvSpPr txBox="1"/>
          <p:nvPr>
            <p:ph idx="1" type="body"/>
          </p:nvPr>
        </p:nvSpPr>
        <p:spPr>
          <a:xfrm>
            <a:off x="617100" y="1082825"/>
            <a:ext cx="4667400" cy="3416400"/>
          </a:xfrm>
          <a:prstGeom prst="rect">
            <a:avLst/>
          </a:prstGeom>
        </p:spPr>
        <p:txBody>
          <a:bodyPr anchorCtr="0" anchor="t" bIns="91425" lIns="91425" rIns="91425" wrap="square" tIns="91425">
            <a:noAutofit/>
          </a:bodyPr>
          <a:lstStyle/>
          <a:p>
            <a:pPr indent="-381000" lvl="0" marL="457200" rtl="0">
              <a:spcBef>
                <a:spcPts val="0"/>
              </a:spcBef>
              <a:buClr>
                <a:schemeClr val="lt1"/>
              </a:buClr>
              <a:buSzPts val="2400"/>
              <a:buChar char="●"/>
            </a:pPr>
            <a:r>
              <a:rPr lang="en" sz="2400">
                <a:solidFill>
                  <a:schemeClr val="lt1"/>
                </a:solidFill>
              </a:rPr>
              <a:t>Each event has details that can be viewed to get further information. This details view also hosts a ‘VenU Deals’ button that will lead to a venue’s current deals.</a:t>
            </a:r>
          </a:p>
        </p:txBody>
      </p:sp>
      <p:pic>
        <p:nvPicPr>
          <p:cNvPr id="77" name="Shape 77"/>
          <p:cNvPicPr preferRelativeResize="0"/>
          <p:nvPr/>
        </p:nvPicPr>
        <p:blipFill>
          <a:blip r:embed="rId3">
            <a:alphaModFix/>
          </a:blip>
          <a:stretch>
            <a:fillRect/>
          </a:stretch>
        </p:blipFill>
        <p:spPr>
          <a:xfrm>
            <a:off x="5831002" y="1249450"/>
            <a:ext cx="1999947" cy="3534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315450"/>
            <a:ext cx="8520600" cy="572700"/>
          </a:xfrm>
          <a:prstGeom prst="rect">
            <a:avLst/>
          </a:prstGeom>
        </p:spPr>
        <p:txBody>
          <a:bodyPr anchorCtr="0" anchor="t" bIns="91425" lIns="91425" rIns="91425" wrap="square" tIns="91425">
            <a:noAutofit/>
          </a:bodyPr>
          <a:lstStyle/>
          <a:p>
            <a:pPr indent="0" lvl="0" marL="0" rtl="0" algn="ctr">
              <a:spcBef>
                <a:spcPts val="0"/>
              </a:spcBef>
              <a:buNone/>
            </a:pPr>
            <a:r>
              <a:rPr b="1" lang="en" sz="3600" u="sng">
                <a:solidFill>
                  <a:schemeClr val="lt1"/>
                </a:solidFill>
              </a:rPr>
              <a:t>How Do I Use VenU?</a:t>
            </a:r>
          </a:p>
        </p:txBody>
      </p:sp>
      <p:sp>
        <p:nvSpPr>
          <p:cNvPr id="83" name="Shape 83"/>
          <p:cNvSpPr txBox="1"/>
          <p:nvPr>
            <p:ph idx="1" type="body"/>
          </p:nvPr>
        </p:nvSpPr>
        <p:spPr>
          <a:xfrm>
            <a:off x="617100" y="1082825"/>
            <a:ext cx="4667400" cy="3416400"/>
          </a:xfrm>
          <a:prstGeom prst="rect">
            <a:avLst/>
          </a:prstGeom>
        </p:spPr>
        <p:txBody>
          <a:bodyPr anchorCtr="0" anchor="t" bIns="91425" lIns="91425" rIns="91425" wrap="square" tIns="91425">
            <a:noAutofit/>
          </a:bodyPr>
          <a:lstStyle/>
          <a:p>
            <a:pPr indent="-381000" lvl="0" marL="457200" rtl="0">
              <a:spcBef>
                <a:spcPts val="0"/>
              </a:spcBef>
              <a:buClr>
                <a:schemeClr val="lt1"/>
              </a:buClr>
              <a:buSzPts val="2400"/>
              <a:buChar char="●"/>
            </a:pPr>
            <a:r>
              <a:rPr lang="en" sz="2400">
                <a:solidFill>
                  <a:schemeClr val="lt1"/>
                </a:solidFill>
              </a:rPr>
              <a:t>You are able to create your own events by setting a name, date, time, location, event type, if it’s public, and a description. All entries are uploaded to Firebase so all users in an area get the same events</a:t>
            </a:r>
          </a:p>
        </p:txBody>
      </p:sp>
      <p:pic>
        <p:nvPicPr>
          <p:cNvPr id="84" name="Shape 84"/>
          <p:cNvPicPr preferRelativeResize="0"/>
          <p:nvPr/>
        </p:nvPicPr>
        <p:blipFill>
          <a:blip r:embed="rId3">
            <a:alphaModFix/>
          </a:blip>
          <a:stretch>
            <a:fillRect/>
          </a:stretch>
        </p:blipFill>
        <p:spPr>
          <a:xfrm>
            <a:off x="5830750" y="1253787"/>
            <a:ext cx="1999950" cy="35625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311700" y="315450"/>
            <a:ext cx="8520600" cy="572700"/>
          </a:xfrm>
          <a:prstGeom prst="rect">
            <a:avLst/>
          </a:prstGeom>
        </p:spPr>
        <p:txBody>
          <a:bodyPr anchorCtr="0" anchor="t" bIns="91425" lIns="91425" rIns="91425" wrap="square" tIns="91425">
            <a:noAutofit/>
          </a:bodyPr>
          <a:lstStyle/>
          <a:p>
            <a:pPr indent="0" lvl="0" marL="0" rtl="0" algn="ctr">
              <a:spcBef>
                <a:spcPts val="0"/>
              </a:spcBef>
              <a:buNone/>
            </a:pPr>
            <a:r>
              <a:rPr b="1" lang="en" sz="3600" u="sng">
                <a:solidFill>
                  <a:schemeClr val="lt1"/>
                </a:solidFill>
              </a:rPr>
              <a:t>How Do I Use VenU?</a:t>
            </a:r>
          </a:p>
        </p:txBody>
      </p:sp>
      <p:sp>
        <p:nvSpPr>
          <p:cNvPr id="90" name="Shape 90"/>
          <p:cNvSpPr txBox="1"/>
          <p:nvPr>
            <p:ph idx="1" type="body"/>
          </p:nvPr>
        </p:nvSpPr>
        <p:spPr>
          <a:xfrm>
            <a:off x="561575" y="1727100"/>
            <a:ext cx="4667400" cy="3416400"/>
          </a:xfrm>
          <a:prstGeom prst="rect">
            <a:avLst/>
          </a:prstGeom>
        </p:spPr>
        <p:txBody>
          <a:bodyPr anchorCtr="0" anchor="t" bIns="91425" lIns="91425" rIns="91425" wrap="square" tIns="91425">
            <a:noAutofit/>
          </a:bodyPr>
          <a:lstStyle/>
          <a:p>
            <a:pPr indent="-381000" lvl="0" marL="457200" rtl="0">
              <a:spcBef>
                <a:spcPts val="0"/>
              </a:spcBef>
              <a:buClr>
                <a:schemeClr val="lt1"/>
              </a:buClr>
              <a:buSzPts val="2400"/>
              <a:buChar char="●"/>
            </a:pPr>
            <a:r>
              <a:rPr lang="en" sz="2400">
                <a:solidFill>
                  <a:schemeClr val="lt1"/>
                </a:solidFill>
              </a:rPr>
              <a:t>Any event that you may find interesting or want others to attend can be shared to Twitter and/or Facebook.</a:t>
            </a:r>
          </a:p>
        </p:txBody>
      </p:sp>
      <p:pic>
        <p:nvPicPr>
          <p:cNvPr id="91" name="Shape 91"/>
          <p:cNvPicPr preferRelativeResize="0"/>
          <p:nvPr/>
        </p:nvPicPr>
        <p:blipFill>
          <a:blip r:embed="rId3">
            <a:alphaModFix/>
          </a:blip>
          <a:stretch>
            <a:fillRect/>
          </a:stretch>
        </p:blipFill>
        <p:spPr>
          <a:xfrm>
            <a:off x="5817625" y="1277050"/>
            <a:ext cx="1999950" cy="35530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315450"/>
            <a:ext cx="8520600" cy="572700"/>
          </a:xfrm>
          <a:prstGeom prst="rect">
            <a:avLst/>
          </a:prstGeom>
        </p:spPr>
        <p:txBody>
          <a:bodyPr anchorCtr="0" anchor="t" bIns="91425" lIns="91425" rIns="91425" wrap="square" tIns="91425">
            <a:noAutofit/>
          </a:bodyPr>
          <a:lstStyle/>
          <a:p>
            <a:pPr indent="0" lvl="0" marL="0" rtl="0" algn="ctr">
              <a:spcBef>
                <a:spcPts val="0"/>
              </a:spcBef>
              <a:buNone/>
            </a:pPr>
            <a:r>
              <a:rPr b="1" lang="en" sz="3600" u="sng">
                <a:solidFill>
                  <a:schemeClr val="lt1"/>
                </a:solidFill>
              </a:rPr>
              <a:t>Demo</a:t>
            </a:r>
          </a:p>
        </p:txBody>
      </p:sp>
      <p:sp>
        <p:nvSpPr>
          <p:cNvPr id="97" name="Shape 97" title="FinalDemo.mov">
            <a:hlinkClick r:id="rId3"/>
          </p:cNvPr>
          <p:cNvSpPr/>
          <p:nvPr/>
        </p:nvSpPr>
        <p:spPr>
          <a:xfrm>
            <a:off x="2286000" y="1064200"/>
            <a:ext cx="4572000" cy="3429000"/>
          </a:xfrm>
          <a:prstGeom prst="rect">
            <a:avLst/>
          </a:prstGeom>
          <a:no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11700" y="935550"/>
            <a:ext cx="8520600" cy="572700"/>
          </a:xfrm>
          <a:prstGeom prst="rect">
            <a:avLst/>
          </a:prstGeom>
        </p:spPr>
        <p:txBody>
          <a:bodyPr anchorCtr="0" anchor="t" bIns="91425" lIns="91425" rIns="91425" wrap="square" tIns="91425">
            <a:noAutofit/>
          </a:bodyPr>
          <a:lstStyle/>
          <a:p>
            <a:pPr indent="0" lvl="0" marL="0" rtl="0" algn="ctr">
              <a:spcBef>
                <a:spcPts val="0"/>
              </a:spcBef>
              <a:buNone/>
            </a:pPr>
            <a:r>
              <a:rPr b="1" lang="en" sz="9600">
                <a:solidFill>
                  <a:schemeClr val="lt1"/>
                </a:solidFill>
              </a:rPr>
              <a:t>Get VenU today!</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