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343" r:id="rId2"/>
    <p:sldId id="485" r:id="rId3"/>
    <p:sldId id="484" r:id="rId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mbria Math" panose="02040503050406030204" pitchFamily="18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343"/>
            <p14:sldId id="485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FF00"/>
    <a:srgbClr val="FF6600"/>
    <a:srgbClr val="FF99FF"/>
    <a:srgbClr val="FFCC00"/>
    <a:srgbClr val="92D050"/>
    <a:srgbClr val="FFCC66"/>
    <a:srgbClr val="CC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95" autoAdjust="0"/>
  </p:normalViewPr>
  <p:slideViewPr>
    <p:cSldViewPr>
      <p:cViewPr varScale="1">
        <p:scale>
          <a:sx n="65" d="100"/>
          <a:sy n="65" d="100"/>
        </p:scale>
        <p:origin x="132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2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6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7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2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4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2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7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9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3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0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/>
          <p:cNvSpPr txBox="1">
            <a:spLocks/>
          </p:cNvSpPr>
          <p:nvPr/>
        </p:nvSpPr>
        <p:spPr>
          <a:xfrm>
            <a:off x="-381000" y="-327025"/>
            <a:ext cx="5181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CS4102 Algorithms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Subtitle 2"/>
          <p:cNvSpPr txBox="1">
            <a:spLocks/>
          </p:cNvSpPr>
          <p:nvPr/>
        </p:nvSpPr>
        <p:spPr>
          <a:xfrm>
            <a:off x="-11430" y="609600"/>
            <a:ext cx="3352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Fall 2018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83445" y="2748388"/>
            <a:ext cx="3797619" cy="3804812"/>
            <a:chOff x="1020127" y="1371601"/>
            <a:chExt cx="5063490" cy="5073080"/>
          </a:xfrm>
        </p:grpSpPr>
        <p:grpSp>
          <p:nvGrpSpPr>
            <p:cNvPr id="10" name="Group 9"/>
            <p:cNvGrpSpPr/>
            <p:nvPr/>
          </p:nvGrpSpPr>
          <p:grpSpPr>
            <a:xfrm>
              <a:off x="1020127" y="1371601"/>
              <a:ext cx="5063490" cy="2536540"/>
              <a:chOff x="990600" y="1905000"/>
              <a:chExt cx="8046720" cy="403098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990600" y="2910840"/>
                <a:ext cx="1005840" cy="10058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990600" y="3924300"/>
                <a:ext cx="1005840" cy="20116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996440" y="3924300"/>
                <a:ext cx="1005840" cy="20116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002280" y="3924300"/>
                <a:ext cx="1005840" cy="20116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008120" y="3924300"/>
                <a:ext cx="1005840" cy="20116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013960" y="3924300"/>
                <a:ext cx="1005840" cy="20116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/>
              <p:cNvCxnSpPr>
                <a:stCxn id="33" idx="1"/>
                <a:endCxn id="37" idx="3"/>
              </p:cNvCxnSpPr>
              <p:nvPr/>
            </p:nvCxnSpPr>
            <p:spPr>
              <a:xfrm>
                <a:off x="990600" y="4930140"/>
                <a:ext cx="5029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7025640" y="3924300"/>
                <a:ext cx="1005840" cy="20116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031480" y="3924300"/>
                <a:ext cx="1005840" cy="20116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019800" y="3924300"/>
                <a:ext cx="1005840" cy="20116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>
                <a:stCxn id="40" idx="3"/>
                <a:endCxn id="41" idx="1"/>
              </p:cNvCxnSpPr>
              <p:nvPr/>
            </p:nvCxnSpPr>
            <p:spPr>
              <a:xfrm flipH="1">
                <a:off x="6019800" y="4930140"/>
                <a:ext cx="30175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/>
              <p:cNvSpPr/>
              <p:nvPr/>
            </p:nvSpPr>
            <p:spPr>
              <a:xfrm>
                <a:off x="1996440" y="1905000"/>
                <a:ext cx="1005840" cy="20116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002280" y="1905000"/>
                <a:ext cx="1005840" cy="20116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008120" y="1905000"/>
                <a:ext cx="1005840" cy="20116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013960" y="1905000"/>
                <a:ext cx="1005840" cy="20116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/>
              <p:cNvCxnSpPr>
                <a:stCxn id="43" idx="1"/>
                <a:endCxn id="46" idx="3"/>
              </p:cNvCxnSpPr>
              <p:nvPr/>
            </p:nvCxnSpPr>
            <p:spPr>
              <a:xfrm>
                <a:off x="1996440" y="2910840"/>
                <a:ext cx="40233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/>
              <p:cNvSpPr/>
              <p:nvPr/>
            </p:nvSpPr>
            <p:spPr>
              <a:xfrm>
                <a:off x="7025640" y="1905000"/>
                <a:ext cx="1005840" cy="20116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8031480" y="1905000"/>
                <a:ext cx="1005840" cy="20116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019800" y="1905000"/>
                <a:ext cx="1005840" cy="20116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/>
              <p:cNvCxnSpPr>
                <a:stCxn id="49" idx="3"/>
                <a:endCxn id="50" idx="1"/>
              </p:cNvCxnSpPr>
              <p:nvPr/>
            </p:nvCxnSpPr>
            <p:spPr>
              <a:xfrm flipH="1">
                <a:off x="6019800" y="2910840"/>
                <a:ext cx="30175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 rot="10800000">
              <a:off x="1020127" y="3908141"/>
              <a:ext cx="5063490" cy="2536540"/>
              <a:chOff x="990600" y="1905000"/>
              <a:chExt cx="8046720" cy="403098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990600" y="2910840"/>
                <a:ext cx="1005840" cy="10058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990600" y="3924300"/>
                <a:ext cx="1005840" cy="20116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996440" y="3924300"/>
                <a:ext cx="1005840" cy="20116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002280" y="3924300"/>
                <a:ext cx="1005840" cy="20116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008120" y="3924300"/>
                <a:ext cx="1005840" cy="20116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013960" y="3924300"/>
                <a:ext cx="1005840" cy="20116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>
                <a:stCxn id="13" idx="1"/>
                <a:endCxn id="17" idx="3"/>
              </p:cNvCxnSpPr>
              <p:nvPr/>
            </p:nvCxnSpPr>
            <p:spPr>
              <a:xfrm>
                <a:off x="990600" y="4930140"/>
                <a:ext cx="5029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7025640" y="3924300"/>
                <a:ext cx="1005840" cy="20116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8031480" y="3924300"/>
                <a:ext cx="1005840" cy="20116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019800" y="3924300"/>
                <a:ext cx="1005840" cy="20116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/>
              <p:cNvCxnSpPr>
                <a:stCxn id="20" idx="3"/>
                <a:endCxn id="21" idx="1"/>
              </p:cNvCxnSpPr>
              <p:nvPr/>
            </p:nvCxnSpPr>
            <p:spPr>
              <a:xfrm flipH="1">
                <a:off x="6019800" y="4930140"/>
                <a:ext cx="30175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1996440" y="1905000"/>
                <a:ext cx="1005840" cy="20116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002280" y="1905000"/>
                <a:ext cx="1005840" cy="20116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008120" y="1905000"/>
                <a:ext cx="1005840" cy="20116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013960" y="1905000"/>
                <a:ext cx="1005840" cy="20116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stCxn id="23" idx="1"/>
                <a:endCxn id="26" idx="3"/>
              </p:cNvCxnSpPr>
              <p:nvPr/>
            </p:nvCxnSpPr>
            <p:spPr>
              <a:xfrm>
                <a:off x="1996440" y="2910840"/>
                <a:ext cx="40233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7025640" y="1905000"/>
                <a:ext cx="1005840" cy="20116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031480" y="1905000"/>
                <a:ext cx="1005840" cy="20116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019800" y="1905000"/>
                <a:ext cx="1005840" cy="20116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/>
              <p:cNvCxnSpPr>
                <a:stCxn id="29" idx="3"/>
                <a:endCxn id="30" idx="1"/>
              </p:cNvCxnSpPr>
              <p:nvPr/>
            </p:nvCxnSpPr>
            <p:spPr>
              <a:xfrm flipH="1">
                <a:off x="6019800" y="2910840"/>
                <a:ext cx="30175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0" y="1748135"/>
                <a:ext cx="9143999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Can you fill a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/>
                      </a:rPr>
                      <m:t>𝟖</m:t>
                    </m:r>
                    <m:r>
                      <a:rPr lang="en-US" sz="2400" b="1" i="1" dirty="0" smtClean="0">
                        <a:latin typeface="Cambria Math"/>
                      </a:rPr>
                      <m:t>×</m:t>
                    </m:r>
                    <m:r>
                      <a:rPr lang="en-US" sz="2400" b="1" i="1" dirty="0" smtClean="0">
                        <a:latin typeface="Cambria Math"/>
                      </a:rPr>
                      <m:t>𝟖</m:t>
                    </m:r>
                  </m:oMath>
                </a14:m>
                <a:r>
                  <a:rPr lang="en-US" sz="2400" b="1" dirty="0" smtClean="0"/>
                  <a:t> board with the corners missing using dominoes?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48135"/>
                <a:ext cx="9143999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8974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383551" y="2148722"/>
            <a:ext cx="3047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Can you tile this?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5257800" y="3223090"/>
            <a:ext cx="3047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With these?</a:t>
            </a:r>
            <a:endParaRPr lang="en-US" sz="2800" dirty="0"/>
          </a:p>
        </p:txBody>
      </p:sp>
      <p:sp>
        <p:nvSpPr>
          <p:cNvPr id="55" name="Rectangle 54"/>
          <p:cNvSpPr/>
          <p:nvPr/>
        </p:nvSpPr>
        <p:spPr>
          <a:xfrm>
            <a:off x="6544448" y="4176091"/>
            <a:ext cx="474702" cy="9494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544448" y="4176091"/>
            <a:ext cx="474702" cy="4747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0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Tower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6857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685799"/>
              </a:xfrm>
              <a:blipFill rotWithShape="1">
                <a:blip r:embed="rId2"/>
                <a:stretch>
                  <a:fillRect l="-1852" t="-1071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752600" y="1749765"/>
            <a:ext cx="5547801" cy="2845192"/>
            <a:chOff x="914400" y="2665630"/>
            <a:chExt cx="5547801" cy="28451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914400" y="3172361"/>
                  <a:ext cx="5547801" cy="23384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8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8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8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sz="8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8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80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sSup>
                                          <m:sSupPr>
                                            <m:ctrlPr>
                                              <a:rPr lang="en-US" sz="8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80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sSup>
                                              <m:sSupPr>
                                                <m:ctrlPr>
                                                  <a:rPr lang="en-US" sz="8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8000" b="0" i="1" smtClean="0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8000" b="0" i="1" smtClean="0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sup>
                                            </m:sSup>
                                          </m:sup>
                                        </m:sSup>
                                      </m:sup>
                                    </m:sSup>
                                  </m:sup>
                                </m:sSup>
                              </m:sup>
                            </m:sSup>
                          </m:sup>
                        </m:sSup>
                        <m:r>
                          <a:rPr lang="en-US" sz="8000" b="0" i="1" smtClean="0">
                            <a:latin typeface="Cambria Math"/>
                          </a:rPr>
                          <m:t>=2</m:t>
                        </m:r>
                      </m:oMath>
                    </m:oMathPara>
                  </a14:m>
                  <a:endParaRPr lang="en-US" sz="8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3172361"/>
                  <a:ext cx="5547801" cy="233846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 rot="19485257">
                  <a:off x="3845598" y="2665630"/>
                  <a:ext cx="78739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48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85257">
                  <a:off x="3845598" y="2665630"/>
                  <a:ext cx="787395" cy="8309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6113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Phone Drop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2880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You have 2 </a:t>
            </a:r>
            <a:r>
              <a:rPr lang="en-US" smtClean="0"/>
              <a:t>identical phones and </a:t>
            </a:r>
            <a:r>
              <a:rPr lang="en-US" dirty="0" smtClean="0"/>
              <a:t>a 100-step ladder. </a:t>
            </a:r>
          </a:p>
          <a:p>
            <a:pPr marL="0" indent="0" algn="ctr">
              <a:buNone/>
            </a:pPr>
            <a:r>
              <a:rPr lang="en-US" dirty="0" smtClean="0"/>
              <a:t>Find the highest step of the ladder from which </a:t>
            </a:r>
            <a:r>
              <a:rPr lang="en-US" smtClean="0"/>
              <a:t>the phones can </a:t>
            </a:r>
            <a:r>
              <a:rPr lang="en-US" dirty="0" smtClean="0"/>
              <a:t>fall without breaking using the minimum number of trials.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  <p:pic>
        <p:nvPicPr>
          <p:cNvPr id="2052" name="Picture 4" descr="Image result for very tall lad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113173"/>
            <a:ext cx="2514600" cy="378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ss7.vzw.com/is/image/VerizonWireless/google-pixel-3xl-sand?$png8alpha256$&amp;hei=4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537786"/>
            <a:ext cx="1459509" cy="293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ss7.vzw.com/is/image/VerizonWireless/google-pixel-3xl-sand?$png8alpha256$&amp;hei=4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119" y="3537786"/>
            <a:ext cx="1459509" cy="293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99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12348</TotalTime>
  <Words>71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Arial</vt:lpstr>
      <vt:lpstr>Cambria Math</vt:lpstr>
      <vt:lpstr>Office Theme</vt:lpstr>
      <vt:lpstr>PowerPoint Presentation</vt:lpstr>
      <vt:lpstr>Power Tower</vt:lpstr>
      <vt:lpstr>Phone Drop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Brunelle, Nathan J (njb2b)</cp:lastModifiedBy>
  <cp:revision>1185</cp:revision>
  <dcterms:created xsi:type="dcterms:W3CDTF">2017-08-21T20:54:06Z</dcterms:created>
  <dcterms:modified xsi:type="dcterms:W3CDTF">2018-10-23T19:19:34Z</dcterms:modified>
</cp:coreProperties>
</file>