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8"/>
  </p:notesMasterIdLst>
  <p:sldIdLst>
    <p:sldId id="642" r:id="rId2"/>
    <p:sldId id="712" r:id="rId3"/>
    <p:sldId id="709" r:id="rId4"/>
    <p:sldId id="710" r:id="rId5"/>
    <p:sldId id="711" r:id="rId6"/>
    <p:sldId id="714" r:id="rId7"/>
    <p:sldId id="713" r:id="rId8"/>
    <p:sldId id="706" r:id="rId9"/>
    <p:sldId id="718" r:id="rId10"/>
    <p:sldId id="704" r:id="rId11"/>
    <p:sldId id="452" r:id="rId12"/>
    <p:sldId id="453" r:id="rId13"/>
    <p:sldId id="533" r:id="rId14"/>
    <p:sldId id="685" r:id="rId15"/>
    <p:sldId id="686" r:id="rId16"/>
    <p:sldId id="487" r:id="rId17"/>
    <p:sldId id="657" r:id="rId18"/>
    <p:sldId id="715" r:id="rId19"/>
    <p:sldId id="716" r:id="rId20"/>
    <p:sldId id="653" r:id="rId21"/>
    <p:sldId id="717" r:id="rId22"/>
    <p:sldId id="688" r:id="rId23"/>
    <p:sldId id="534" r:id="rId24"/>
    <p:sldId id="722" r:id="rId25"/>
    <p:sldId id="721" r:id="rId26"/>
    <p:sldId id="72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712"/>
            <p14:sldId id="709"/>
            <p14:sldId id="710"/>
            <p14:sldId id="711"/>
            <p14:sldId id="714"/>
            <p14:sldId id="713"/>
            <p14:sldId id="706"/>
            <p14:sldId id="718"/>
            <p14:sldId id="704"/>
            <p14:sldId id="452"/>
            <p14:sldId id="453"/>
            <p14:sldId id="533"/>
            <p14:sldId id="685"/>
            <p14:sldId id="686"/>
            <p14:sldId id="487"/>
            <p14:sldId id="657"/>
            <p14:sldId id="715"/>
            <p14:sldId id="716"/>
            <p14:sldId id="653"/>
            <p14:sldId id="717"/>
            <p14:sldId id="688"/>
            <p14:sldId id="534"/>
            <p14:sldId id="722"/>
            <p14:sldId id="721"/>
            <p14:sldId id="7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00"/>
    <a:srgbClr val="FF6600"/>
    <a:srgbClr val="FF33CC"/>
    <a:srgbClr val="CC0000"/>
    <a:srgbClr val="C57F70"/>
    <a:srgbClr val="FFFF66"/>
    <a:srgbClr val="FF99FF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28127-9AA0-4884-8848-F2B78F36264F}" v="1568" dt="2023-03-13T04:43:24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0"/>
    <p:restoredTop sz="92857" autoAdjust="0"/>
  </p:normalViewPr>
  <p:slideViewPr>
    <p:cSldViewPr>
      <p:cViewPr varScale="1">
        <p:scale>
          <a:sx n="86" d="100"/>
          <a:sy n="86" d="100"/>
        </p:scale>
        <p:origin x="34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Blaser" userId="7088b8776e20f90f" providerId="LiveId" clId="{8FC28127-9AA0-4884-8848-F2B78F36264F}"/>
    <pc:docChg chg="undo redo custSel addSld delSld modSld sldOrd addSection delSection modSection">
      <pc:chgData name="Ethan Blaser" userId="7088b8776e20f90f" providerId="LiveId" clId="{8FC28127-9AA0-4884-8848-F2B78F36264F}" dt="2023-03-13T05:11:20.144" v="9360" actId="20577"/>
      <pc:docMkLst>
        <pc:docMk/>
      </pc:docMkLst>
      <pc:sldChg chg="addSp delSp modSp add del mod">
        <pc:chgData name="Ethan Blaser" userId="7088b8776e20f90f" providerId="LiveId" clId="{8FC28127-9AA0-4884-8848-F2B78F36264F}" dt="2023-03-08T23:25:12.007" v="3705" actId="47"/>
        <pc:sldMkLst>
          <pc:docMk/>
          <pc:sldMk cId="1777120382" sldId="449"/>
        </pc:sldMkLst>
        <pc:spChg chg="add del mod">
          <ac:chgData name="Ethan Blaser" userId="7088b8776e20f90f" providerId="LiveId" clId="{8FC28127-9AA0-4884-8848-F2B78F36264F}" dt="2023-03-08T23:07:34.762" v="3539"/>
          <ac:spMkLst>
            <pc:docMk/>
            <pc:sldMk cId="1777120382" sldId="449"/>
            <ac:spMk id="2" creationId="{5B58B3A8-6536-A1F2-5269-3BC2FD3B60AA}"/>
          </ac:spMkLst>
        </pc:spChg>
        <pc:spChg chg="add del mod">
          <ac:chgData name="Ethan Blaser" userId="7088b8776e20f90f" providerId="LiveId" clId="{8FC28127-9AA0-4884-8848-F2B78F36264F}" dt="2023-03-08T23:22:40.625" v="3645" actId="478"/>
          <ac:spMkLst>
            <pc:docMk/>
            <pc:sldMk cId="1777120382" sldId="449"/>
            <ac:spMk id="3" creationId="{4547C445-AB10-8192-A4BF-6A455D58A80D}"/>
          </ac:spMkLst>
        </pc:spChg>
        <pc:spChg chg="mod">
          <ac:chgData name="Ethan Blaser" userId="7088b8776e20f90f" providerId="LiveId" clId="{8FC28127-9AA0-4884-8848-F2B78F36264F}" dt="2023-03-08T23:22:50.088" v="3647" actId="12"/>
          <ac:spMkLst>
            <pc:docMk/>
            <pc:sldMk cId="1777120382" sldId="449"/>
            <ac:spMk id="17412" creationId="{00000000-0000-0000-0000-000000000000}"/>
          </ac:spMkLst>
        </pc:spChg>
        <pc:picChg chg="add del mod">
          <ac:chgData name="Ethan Blaser" userId="7088b8776e20f90f" providerId="LiveId" clId="{8FC28127-9AA0-4884-8848-F2B78F36264F}" dt="2023-03-08T22:57:21.093" v="3469"/>
          <ac:picMkLst>
            <pc:docMk/>
            <pc:sldMk cId="1777120382" sldId="449"/>
            <ac:picMk id="1026" creationId="{9505D12D-6053-9A1C-EB53-D582FA8F2527}"/>
          </ac:picMkLst>
        </pc:picChg>
        <pc:picChg chg="add mod">
          <ac:chgData name="Ethan Blaser" userId="7088b8776e20f90f" providerId="LiveId" clId="{8FC28127-9AA0-4884-8848-F2B78F36264F}" dt="2023-03-08T23:14:06.410" v="3585" actId="1076"/>
          <ac:picMkLst>
            <pc:docMk/>
            <pc:sldMk cId="1777120382" sldId="449"/>
            <ac:picMk id="1028" creationId="{532489C8-E9C4-FBB6-FCE2-989A9A180AC3}"/>
          </ac:picMkLst>
        </pc:picChg>
      </pc:sldChg>
      <pc:sldChg chg="addSp delSp modSp add mod ord modNotesTx">
        <pc:chgData name="Ethan Blaser" userId="7088b8776e20f90f" providerId="LiveId" clId="{8FC28127-9AA0-4884-8848-F2B78F36264F}" dt="2023-03-12T19:51:25.650" v="7824" actId="478"/>
        <pc:sldMkLst>
          <pc:docMk/>
          <pc:sldMk cId="246214748" sldId="452"/>
        </pc:sldMkLst>
        <pc:spChg chg="del">
          <ac:chgData name="Ethan Blaser" userId="7088b8776e20f90f" providerId="LiveId" clId="{8FC28127-9AA0-4884-8848-F2B78F36264F}" dt="2023-03-12T19:51:25.650" v="7824" actId="478"/>
          <ac:spMkLst>
            <pc:docMk/>
            <pc:sldMk cId="246214748" sldId="452"/>
            <ac:spMk id="7" creationId="{4842E904-262A-4A47-A31E-E8DA52D637BC}"/>
          </ac:spMkLst>
        </pc:spChg>
        <pc:spChg chg="mod">
          <ac:chgData name="Ethan Blaser" userId="7088b8776e20f90f" providerId="LiveId" clId="{8FC28127-9AA0-4884-8848-F2B78F36264F}" dt="2023-03-09T13:48:56.600" v="5333" actId="2711"/>
          <ac:spMkLst>
            <pc:docMk/>
            <pc:sldMk cId="246214748" sldId="452"/>
            <ac:spMk id="22531" creationId="{00000000-0000-0000-0000-000000000000}"/>
          </ac:spMkLst>
        </pc:spChg>
        <pc:spChg chg="mod">
          <ac:chgData name="Ethan Blaser" userId="7088b8776e20f90f" providerId="LiveId" clId="{8FC28127-9AA0-4884-8848-F2B78F36264F}" dt="2023-03-09T06:14:30.677" v="5018" actId="20577"/>
          <ac:spMkLst>
            <pc:docMk/>
            <pc:sldMk cId="246214748" sldId="452"/>
            <ac:spMk id="22532" creationId="{00000000-0000-0000-0000-000000000000}"/>
          </ac:spMkLst>
        </pc:spChg>
        <pc:picChg chg="add del mod">
          <ac:chgData name="Ethan Blaser" userId="7088b8776e20f90f" providerId="LiveId" clId="{8FC28127-9AA0-4884-8848-F2B78F36264F}" dt="2023-03-08T18:31:51.130" v="2174"/>
          <ac:picMkLst>
            <pc:docMk/>
            <pc:sldMk cId="246214748" sldId="452"/>
            <ac:picMk id="2" creationId="{4EC7747F-BBAB-DDDE-4511-DE3556F9770F}"/>
          </ac:picMkLst>
        </pc:picChg>
        <pc:picChg chg="mod">
          <ac:chgData name="Ethan Blaser" userId="7088b8776e20f90f" providerId="LiveId" clId="{8FC28127-9AA0-4884-8848-F2B78F36264F}" dt="2023-03-08T18:31:51.553" v="2175" actId="1076"/>
          <ac:picMkLst>
            <pc:docMk/>
            <pc:sldMk cId="246214748" sldId="452"/>
            <ac:picMk id="5" creationId="{00000000-0000-0000-0000-000000000000}"/>
          </ac:picMkLst>
        </pc:picChg>
      </pc:sldChg>
      <pc:sldChg chg="delSp modSp add mod ord modAnim">
        <pc:chgData name="Ethan Blaser" userId="7088b8776e20f90f" providerId="LiveId" clId="{8FC28127-9AA0-4884-8848-F2B78F36264F}" dt="2023-03-12T19:51:21.031" v="7823" actId="478"/>
        <pc:sldMkLst>
          <pc:docMk/>
          <pc:sldMk cId="2346353556" sldId="453"/>
        </pc:sldMkLst>
        <pc:spChg chg="del">
          <ac:chgData name="Ethan Blaser" userId="7088b8776e20f90f" providerId="LiveId" clId="{8FC28127-9AA0-4884-8848-F2B78F36264F}" dt="2023-03-12T19:51:21.031" v="7823" actId="478"/>
          <ac:spMkLst>
            <pc:docMk/>
            <pc:sldMk cId="2346353556" sldId="453"/>
            <ac:spMk id="5" creationId="{62CECF45-07BD-FF46-A9FA-AAA34C1CE080}"/>
          </ac:spMkLst>
        </pc:spChg>
        <pc:spChg chg="mod">
          <ac:chgData name="Ethan Blaser" userId="7088b8776e20f90f" providerId="LiveId" clId="{8FC28127-9AA0-4884-8848-F2B78F36264F}" dt="2023-03-09T13:49:04.969" v="5334" actId="2711"/>
          <ac:spMkLst>
            <pc:docMk/>
            <pc:sldMk cId="2346353556" sldId="453"/>
            <ac:spMk id="23555" creationId="{00000000-0000-0000-0000-000000000000}"/>
          </ac:spMkLst>
        </pc:spChg>
        <pc:spChg chg="mod">
          <ac:chgData name="Ethan Blaser" userId="7088b8776e20f90f" providerId="LiveId" clId="{8FC28127-9AA0-4884-8848-F2B78F36264F}" dt="2023-03-09T06:14:55.838" v="5026" actId="15"/>
          <ac:spMkLst>
            <pc:docMk/>
            <pc:sldMk cId="2346353556" sldId="453"/>
            <ac:spMk id="23556" creationId="{00000000-0000-0000-0000-000000000000}"/>
          </ac:spMkLst>
        </pc:spChg>
      </pc:sldChg>
      <pc:sldChg chg="modSp add mod">
        <pc:chgData name="Ethan Blaser" userId="7088b8776e20f90f" providerId="LiveId" clId="{8FC28127-9AA0-4884-8848-F2B78F36264F}" dt="2023-03-09T21:38:58.590" v="7086" actId="20577"/>
        <pc:sldMkLst>
          <pc:docMk/>
          <pc:sldMk cId="3292155928" sldId="487"/>
        </pc:sldMkLst>
        <pc:spChg chg="mod">
          <ac:chgData name="Ethan Blaser" userId="7088b8776e20f90f" providerId="LiveId" clId="{8FC28127-9AA0-4884-8848-F2B78F36264F}" dt="2023-03-09T06:31:38.653" v="5223" actId="1076"/>
          <ac:spMkLst>
            <pc:docMk/>
            <pc:sldMk cId="3292155928" sldId="487"/>
            <ac:spMk id="6" creationId="{1365E9EE-5196-374E-8F60-89B7B9D21DB6}"/>
          </ac:spMkLst>
        </pc:spChg>
        <pc:spChg chg="mod">
          <ac:chgData name="Ethan Blaser" userId="7088b8776e20f90f" providerId="LiveId" clId="{8FC28127-9AA0-4884-8848-F2B78F36264F}" dt="2023-03-09T06:28:39.985" v="5202" actId="20577"/>
          <ac:spMkLst>
            <pc:docMk/>
            <pc:sldMk cId="3292155928" sldId="487"/>
            <ac:spMk id="24579" creationId="{00000000-0000-0000-0000-000000000000}"/>
          </ac:spMkLst>
        </pc:spChg>
        <pc:spChg chg="mod">
          <ac:chgData name="Ethan Blaser" userId="7088b8776e20f90f" providerId="LiveId" clId="{8FC28127-9AA0-4884-8848-F2B78F36264F}" dt="2023-03-09T21:38:58.590" v="7086" actId="20577"/>
          <ac:spMkLst>
            <pc:docMk/>
            <pc:sldMk cId="3292155928" sldId="487"/>
            <ac:spMk id="1559555" creationId="{00000000-0000-0000-0000-000000000000}"/>
          </ac:spMkLst>
        </pc:spChg>
        <pc:graphicFrameChg chg="mod modGraphic">
          <ac:chgData name="Ethan Blaser" userId="7088b8776e20f90f" providerId="LiveId" clId="{8FC28127-9AA0-4884-8848-F2B78F36264F}" dt="2023-03-09T06:31:41.901" v="5224" actId="1076"/>
          <ac:graphicFrameMkLst>
            <pc:docMk/>
            <pc:sldMk cId="3292155928" sldId="487"/>
            <ac:graphicFrameMk id="5" creationId="{0FB6A57A-89AF-EC48-B758-6139E68F472C}"/>
          </ac:graphicFrameMkLst>
        </pc:graphicFrameChg>
      </pc:sldChg>
      <pc:sldChg chg="addSp delSp modSp add mod ord">
        <pc:chgData name="Ethan Blaser" userId="7088b8776e20f90f" providerId="LiveId" clId="{8FC28127-9AA0-4884-8848-F2B78F36264F}" dt="2023-03-12T20:09:51.385" v="7971" actId="14100"/>
        <pc:sldMkLst>
          <pc:docMk/>
          <pc:sldMk cId="2698430279" sldId="533"/>
        </pc:sldMkLst>
        <pc:spChg chg="mod">
          <ac:chgData name="Ethan Blaser" userId="7088b8776e20f90f" providerId="LiveId" clId="{8FC28127-9AA0-4884-8848-F2B78F36264F}" dt="2023-03-09T05:32:40.045" v="3778" actId="20577"/>
          <ac:spMkLst>
            <pc:docMk/>
            <pc:sldMk cId="2698430279" sldId="533"/>
            <ac:spMk id="2" creationId="{00000000-0000-0000-0000-000000000000}"/>
          </ac:spMkLst>
        </pc:spChg>
        <pc:spChg chg="add del mod">
          <ac:chgData name="Ethan Blaser" userId="7088b8776e20f90f" providerId="LiveId" clId="{8FC28127-9AA0-4884-8848-F2B78F36264F}" dt="2023-03-08T17:20:18.778" v="2040"/>
          <ac:spMkLst>
            <pc:docMk/>
            <pc:sldMk cId="2698430279" sldId="533"/>
            <ac:spMk id="3" creationId="{2332F4AE-20D0-9CBB-8E00-32C40832AE7B}"/>
          </ac:spMkLst>
        </pc:spChg>
        <pc:spChg chg="add del mod">
          <ac:chgData name="Ethan Blaser" userId="7088b8776e20f90f" providerId="LiveId" clId="{8FC28127-9AA0-4884-8848-F2B78F36264F}" dt="2023-03-08T17:22:30.411" v="2089" actId="478"/>
          <ac:spMkLst>
            <pc:docMk/>
            <pc:sldMk cId="2698430279" sldId="533"/>
            <ac:spMk id="4" creationId="{C985593B-4177-7178-5F99-67CECC987851}"/>
          </ac:spMkLst>
        </pc:spChg>
        <pc:spChg chg="add del mod">
          <ac:chgData name="Ethan Blaser" userId="7088b8776e20f90f" providerId="LiveId" clId="{8FC28127-9AA0-4884-8848-F2B78F36264F}" dt="2023-03-08T17:22:46.699" v="2101" actId="478"/>
          <ac:spMkLst>
            <pc:docMk/>
            <pc:sldMk cId="2698430279" sldId="533"/>
            <ac:spMk id="5" creationId="{978CBE6F-2FF1-8BC0-4306-30BC8CE11536}"/>
          </ac:spMkLst>
        </pc:spChg>
        <pc:spChg chg="add mod">
          <ac:chgData name="Ethan Blaser" userId="7088b8776e20f90f" providerId="LiveId" clId="{8FC28127-9AA0-4884-8848-F2B78F36264F}" dt="2023-03-09T14:20:18.060" v="5476" actId="14100"/>
          <ac:spMkLst>
            <pc:docMk/>
            <pc:sldMk cId="2698430279" sldId="533"/>
            <ac:spMk id="7" creationId="{1AB4EE4A-5F94-C911-29A3-01937B350C06}"/>
          </ac:spMkLst>
        </pc:spChg>
        <pc:spChg chg="add mod">
          <ac:chgData name="Ethan Blaser" userId="7088b8776e20f90f" providerId="LiveId" clId="{8FC28127-9AA0-4884-8848-F2B78F36264F}" dt="2023-03-12T20:09:47.916" v="7970" actId="1076"/>
          <ac:spMkLst>
            <pc:docMk/>
            <pc:sldMk cId="2698430279" sldId="533"/>
            <ac:spMk id="8" creationId="{2EDD2781-A29D-FEB3-BCC3-A1DAAE95A96F}"/>
          </ac:spMkLst>
        </pc:spChg>
        <pc:spChg chg="add del mod">
          <ac:chgData name="Ethan Blaser" userId="7088b8776e20f90f" providerId="LiveId" clId="{8FC28127-9AA0-4884-8848-F2B78F36264F}" dt="2023-03-08T19:26:46.897" v="2944" actId="478"/>
          <ac:spMkLst>
            <pc:docMk/>
            <pc:sldMk cId="2698430279" sldId="533"/>
            <ac:spMk id="8" creationId="{4F7876E0-43A0-BF02-EFCF-65D2B3CAB89D}"/>
          </ac:spMkLst>
        </pc:spChg>
        <pc:spChg chg="add del mod">
          <ac:chgData name="Ethan Blaser" userId="7088b8776e20f90f" providerId="LiveId" clId="{8FC28127-9AA0-4884-8848-F2B78F36264F}" dt="2023-03-09T14:11:13.186" v="5382" actId="478"/>
          <ac:spMkLst>
            <pc:docMk/>
            <pc:sldMk cId="2698430279" sldId="533"/>
            <ac:spMk id="9" creationId="{484A20C1-F279-3EF3-D93E-32F47E7C39B2}"/>
          </ac:spMkLst>
        </pc:spChg>
        <pc:spChg chg="add mod">
          <ac:chgData name="Ethan Blaser" userId="7088b8776e20f90f" providerId="LiveId" clId="{8FC28127-9AA0-4884-8848-F2B78F36264F}" dt="2023-03-09T14:12:12.643" v="5397" actId="208"/>
          <ac:spMkLst>
            <pc:docMk/>
            <pc:sldMk cId="2698430279" sldId="533"/>
            <ac:spMk id="14" creationId="{93C88212-F1DC-5795-5551-2263136CDFE0}"/>
          </ac:spMkLst>
        </pc:spChg>
        <pc:spChg chg="add del mod">
          <ac:chgData name="Ethan Blaser" userId="7088b8776e20f90f" providerId="LiveId" clId="{8FC28127-9AA0-4884-8848-F2B78F36264F}" dt="2023-03-09T14:12:03.946" v="5395"/>
          <ac:spMkLst>
            <pc:docMk/>
            <pc:sldMk cId="2698430279" sldId="533"/>
            <ac:spMk id="15" creationId="{6E8C4F55-951D-7E07-B8B2-91144E66AA62}"/>
          </ac:spMkLst>
        </pc:spChg>
        <pc:spChg chg="add del mod">
          <ac:chgData name="Ethan Blaser" userId="7088b8776e20f90f" providerId="LiveId" clId="{8FC28127-9AA0-4884-8848-F2B78F36264F}" dt="2023-03-09T14:12:03.524" v="5394"/>
          <ac:spMkLst>
            <pc:docMk/>
            <pc:sldMk cId="2698430279" sldId="533"/>
            <ac:spMk id="16" creationId="{DDE40EC4-5EAE-A7B8-3FBC-977BADBA18DE}"/>
          </ac:spMkLst>
        </pc:spChg>
        <pc:spChg chg="add del mod">
          <ac:chgData name="Ethan Blaser" userId="7088b8776e20f90f" providerId="LiveId" clId="{8FC28127-9AA0-4884-8848-F2B78F36264F}" dt="2023-03-09T14:12:03.285" v="5393"/>
          <ac:spMkLst>
            <pc:docMk/>
            <pc:sldMk cId="2698430279" sldId="533"/>
            <ac:spMk id="17" creationId="{EA5C1658-4DB5-AEFA-9D32-87F9178F69AF}"/>
          </ac:spMkLst>
        </pc:spChg>
        <pc:spChg chg="add del mod">
          <ac:chgData name="Ethan Blaser" userId="7088b8776e20f90f" providerId="LiveId" clId="{8FC28127-9AA0-4884-8848-F2B78F36264F}" dt="2023-03-09T14:12:03.128" v="5392"/>
          <ac:spMkLst>
            <pc:docMk/>
            <pc:sldMk cId="2698430279" sldId="533"/>
            <ac:spMk id="18" creationId="{E84E4B69-8AF9-A2AB-7ADE-0C2E800AA505}"/>
          </ac:spMkLst>
        </pc:spChg>
        <pc:spChg chg="add mod">
          <ac:chgData name="Ethan Blaser" userId="7088b8776e20f90f" providerId="LiveId" clId="{8FC28127-9AA0-4884-8848-F2B78F36264F}" dt="2023-03-09T14:12:21.905" v="5399" actId="1076"/>
          <ac:spMkLst>
            <pc:docMk/>
            <pc:sldMk cId="2698430279" sldId="533"/>
            <ac:spMk id="19" creationId="{5821494B-7522-9C10-D281-B1EAB3501335}"/>
          </ac:spMkLst>
        </pc:spChg>
        <pc:spChg chg="add mod">
          <ac:chgData name="Ethan Blaser" userId="7088b8776e20f90f" providerId="LiveId" clId="{8FC28127-9AA0-4884-8848-F2B78F36264F}" dt="2023-03-09T14:12:35.315" v="5401" actId="1076"/>
          <ac:spMkLst>
            <pc:docMk/>
            <pc:sldMk cId="2698430279" sldId="533"/>
            <ac:spMk id="20" creationId="{CAE3053D-66CB-FA48-E743-7FAD8ECE854C}"/>
          </ac:spMkLst>
        </pc:spChg>
        <pc:spChg chg="add mod">
          <ac:chgData name="Ethan Blaser" userId="7088b8776e20f90f" providerId="LiveId" clId="{8FC28127-9AA0-4884-8848-F2B78F36264F}" dt="2023-03-09T14:13:22.133" v="5410" actId="208"/>
          <ac:spMkLst>
            <pc:docMk/>
            <pc:sldMk cId="2698430279" sldId="533"/>
            <ac:spMk id="21" creationId="{E18347C5-6802-ED9D-0C7B-607DAA268AD0}"/>
          </ac:spMkLst>
        </pc:spChg>
        <pc:spChg chg="add del mod">
          <ac:chgData name="Ethan Blaser" userId="7088b8776e20f90f" providerId="LiveId" clId="{8FC28127-9AA0-4884-8848-F2B78F36264F}" dt="2023-03-09T14:13:11.535" v="5406" actId="767"/>
          <ac:spMkLst>
            <pc:docMk/>
            <pc:sldMk cId="2698430279" sldId="533"/>
            <ac:spMk id="22" creationId="{0E4B0541-9D84-BF2B-094D-189EB349C1DA}"/>
          </ac:spMkLst>
        </pc:spChg>
        <pc:spChg chg="add mod">
          <ac:chgData name="Ethan Blaser" userId="7088b8776e20f90f" providerId="LiveId" clId="{8FC28127-9AA0-4884-8848-F2B78F36264F}" dt="2023-03-09T14:13:39.361" v="5415" actId="207"/>
          <ac:spMkLst>
            <pc:docMk/>
            <pc:sldMk cId="2698430279" sldId="533"/>
            <ac:spMk id="23" creationId="{016FAE03-F7F1-1C02-9B4A-14C644490471}"/>
          </ac:spMkLst>
        </pc:spChg>
        <pc:spChg chg="add mod">
          <ac:chgData name="Ethan Blaser" userId="7088b8776e20f90f" providerId="LiveId" clId="{8FC28127-9AA0-4884-8848-F2B78F36264F}" dt="2023-03-09T14:14:21.683" v="5426" actId="255"/>
          <ac:spMkLst>
            <pc:docMk/>
            <pc:sldMk cId="2698430279" sldId="533"/>
            <ac:spMk id="27" creationId="{593A998F-5F61-04C0-C68C-79FCDCB9BA96}"/>
          </ac:spMkLst>
        </pc:spChg>
        <pc:spChg chg="add mod">
          <ac:chgData name="Ethan Blaser" userId="7088b8776e20f90f" providerId="LiveId" clId="{8FC28127-9AA0-4884-8848-F2B78F36264F}" dt="2023-03-09T14:16:48.753" v="5449" actId="122"/>
          <ac:spMkLst>
            <pc:docMk/>
            <pc:sldMk cId="2698430279" sldId="533"/>
            <ac:spMk id="30" creationId="{F1FF07A1-5ECE-93EB-20D9-D5A275726A49}"/>
          </ac:spMkLst>
        </pc:spChg>
        <pc:spChg chg="add mod">
          <ac:chgData name="Ethan Blaser" userId="7088b8776e20f90f" providerId="LiveId" clId="{8FC28127-9AA0-4884-8848-F2B78F36264F}" dt="2023-03-09T14:17:26.658" v="5462" actId="1076"/>
          <ac:spMkLst>
            <pc:docMk/>
            <pc:sldMk cId="2698430279" sldId="533"/>
            <ac:spMk id="31" creationId="{AAF4FF85-A905-1126-DAD4-E0FFC195A46F}"/>
          </ac:spMkLst>
        </pc:spChg>
        <pc:spChg chg="add mod">
          <ac:chgData name="Ethan Blaser" userId="7088b8776e20f90f" providerId="LiveId" clId="{8FC28127-9AA0-4884-8848-F2B78F36264F}" dt="2023-03-09T14:17:53.499" v="5465" actId="1076"/>
          <ac:spMkLst>
            <pc:docMk/>
            <pc:sldMk cId="2698430279" sldId="533"/>
            <ac:spMk id="32" creationId="{A054ED65-ACC1-97F5-FA80-A84CFAACC81B}"/>
          </ac:spMkLst>
        </pc:spChg>
        <pc:spChg chg="add mod">
          <ac:chgData name="Ethan Blaser" userId="7088b8776e20f90f" providerId="LiveId" clId="{8FC28127-9AA0-4884-8848-F2B78F36264F}" dt="2023-03-09T14:17:20.752" v="5461" actId="20577"/>
          <ac:spMkLst>
            <pc:docMk/>
            <pc:sldMk cId="2698430279" sldId="533"/>
            <ac:spMk id="33" creationId="{EAAB7D52-BC85-30C1-1660-373673BE5E2A}"/>
          </ac:spMkLst>
        </pc:spChg>
        <pc:spChg chg="mod">
          <ac:chgData name="Ethan Blaser" userId="7088b8776e20f90f" providerId="LiveId" clId="{8FC28127-9AA0-4884-8848-F2B78F36264F}" dt="2023-03-12T20:09:39.630" v="7968" actId="403"/>
          <ac:spMkLst>
            <pc:docMk/>
            <pc:sldMk cId="2698430279" sldId="533"/>
            <ac:spMk id="12291" creationId="{00000000-0000-0000-0000-000000000000}"/>
          </ac:spMkLst>
        </pc:spChg>
        <pc:graphicFrameChg chg="del mod">
          <ac:chgData name="Ethan Blaser" userId="7088b8776e20f90f" providerId="LiveId" clId="{8FC28127-9AA0-4884-8848-F2B78F36264F}" dt="2023-03-09T14:01:45.607" v="5342" actId="478"/>
          <ac:graphicFrameMkLst>
            <pc:docMk/>
            <pc:sldMk cId="2698430279" sldId="533"/>
            <ac:graphicFrameMk id="12292" creationId="{00000000-0000-0000-0000-000000000000}"/>
          </ac:graphicFrameMkLst>
        </pc:graphicFrameChg>
        <pc:graphicFrameChg chg="mod">
          <ac:chgData name="Ethan Blaser" userId="7088b8776e20f90f" providerId="LiveId" clId="{8FC28127-9AA0-4884-8848-F2B78F36264F}" dt="2023-03-12T20:09:43.679" v="7969" actId="1076"/>
          <ac:graphicFrameMkLst>
            <pc:docMk/>
            <pc:sldMk cId="2698430279" sldId="533"/>
            <ac:graphicFrameMk id="12293" creationId="{00000000-0000-0000-0000-000000000000}"/>
          </ac:graphicFrameMkLst>
        </pc:graphicFrameChg>
        <pc:picChg chg="add del mod">
          <ac:chgData name="Ethan Blaser" userId="7088b8776e20f90f" providerId="LiveId" clId="{8FC28127-9AA0-4884-8848-F2B78F36264F}" dt="2023-03-09T14:08:12.311" v="5343" actId="478"/>
          <ac:picMkLst>
            <pc:docMk/>
            <pc:sldMk cId="2698430279" sldId="533"/>
            <ac:picMk id="4" creationId="{3399AEB4-733F-DDE8-2C2E-50069A58885B}"/>
          </ac:picMkLst>
        </pc:picChg>
        <pc:picChg chg="add del mod">
          <ac:chgData name="Ethan Blaser" userId="7088b8776e20f90f" providerId="LiveId" clId="{8FC28127-9AA0-4884-8848-F2B78F36264F}" dt="2023-03-09T14:15:35.459" v="5429" actId="478"/>
          <ac:picMkLst>
            <pc:docMk/>
            <pc:sldMk cId="2698430279" sldId="533"/>
            <ac:picMk id="6" creationId="{29430998-34A2-62D4-FBE2-ED0674D3FF54}"/>
          </ac:picMkLst>
        </pc:picChg>
        <pc:picChg chg="add del mod">
          <ac:chgData name="Ethan Blaser" userId="7088b8776e20f90f" providerId="LiveId" clId="{8FC28127-9AA0-4884-8848-F2B78F36264F}" dt="2023-03-08T18:41:48.933" v="2245" actId="478"/>
          <ac:picMkLst>
            <pc:docMk/>
            <pc:sldMk cId="2698430279" sldId="533"/>
            <ac:picMk id="9" creationId="{AF704E0D-5057-F5A5-CAEC-E9A6B3A99BF0}"/>
          </ac:picMkLst>
        </pc:picChg>
        <pc:picChg chg="add del mod ord">
          <ac:chgData name="Ethan Blaser" userId="7088b8776e20f90f" providerId="LiveId" clId="{8FC28127-9AA0-4884-8848-F2B78F36264F}" dt="2023-03-09T14:19:39.520" v="5467" actId="478"/>
          <ac:picMkLst>
            <pc:docMk/>
            <pc:sldMk cId="2698430279" sldId="533"/>
            <ac:picMk id="29" creationId="{E6E446B3-9DEB-3340-096E-B283E96A1018}"/>
          </ac:picMkLst>
        </pc:picChg>
        <pc:picChg chg="add mod ord">
          <ac:chgData name="Ethan Blaser" userId="7088b8776e20f90f" providerId="LiveId" clId="{8FC28127-9AA0-4884-8848-F2B78F36264F}" dt="2023-03-09T14:20:07.564" v="5474" actId="1076"/>
          <ac:picMkLst>
            <pc:docMk/>
            <pc:sldMk cId="2698430279" sldId="533"/>
            <ac:picMk id="35" creationId="{71887243-4881-DAE5-BAEE-82A886D7B2E5}"/>
          </ac:picMkLst>
        </pc:picChg>
        <pc:cxnChg chg="add del">
          <ac:chgData name="Ethan Blaser" userId="7088b8776e20f90f" providerId="LiveId" clId="{8FC28127-9AA0-4884-8848-F2B78F36264F}" dt="2023-03-08T17:22:33.021" v="2090" actId="478"/>
          <ac:cxnSpMkLst>
            <pc:docMk/>
            <pc:sldMk cId="2698430279" sldId="533"/>
            <ac:cxnSpMk id="7" creationId="{B9C69EA9-8590-E568-1623-E5B19224EE86}"/>
          </ac:cxnSpMkLst>
        </pc:cxnChg>
        <pc:cxnChg chg="add mod">
          <ac:chgData name="Ethan Blaser" userId="7088b8776e20f90f" providerId="LiveId" clId="{8FC28127-9AA0-4884-8848-F2B78F36264F}" dt="2023-03-12T20:09:51.385" v="7971" actId="14100"/>
          <ac:cxnSpMkLst>
            <pc:docMk/>
            <pc:sldMk cId="2698430279" sldId="533"/>
            <ac:cxnSpMk id="11" creationId="{7E857FD3-24DE-D863-7EE6-E1AAE724E860}"/>
          </ac:cxnSpMkLst>
        </pc:cxnChg>
        <pc:cxnChg chg="add del mod">
          <ac:chgData name="Ethan Blaser" userId="7088b8776e20f90f" providerId="LiveId" clId="{8FC28127-9AA0-4884-8848-F2B78F36264F}" dt="2023-03-09T14:13:55.322" v="5418" actId="478"/>
          <ac:cxnSpMkLst>
            <pc:docMk/>
            <pc:sldMk cId="2698430279" sldId="533"/>
            <ac:cxnSpMk id="25" creationId="{023980DD-68B5-B077-A67A-B0BD11320D8D}"/>
          </ac:cxnSpMkLst>
        </pc:cxnChg>
      </pc:sldChg>
      <pc:sldChg chg="addSp modSp add mod modAnim">
        <pc:chgData name="Ethan Blaser" userId="7088b8776e20f90f" providerId="LiveId" clId="{8FC28127-9AA0-4884-8848-F2B78F36264F}" dt="2023-03-13T04:39:12.496" v="9177"/>
        <pc:sldMkLst>
          <pc:docMk/>
          <pc:sldMk cId="3134629412" sldId="534"/>
        </pc:sldMkLst>
        <pc:spChg chg="mod">
          <ac:chgData name="Ethan Blaser" userId="7088b8776e20f90f" providerId="LiveId" clId="{8FC28127-9AA0-4884-8848-F2B78F36264F}" dt="2023-03-12T20:05:12.102" v="7939" actId="20577"/>
          <ac:spMkLst>
            <pc:docMk/>
            <pc:sldMk cId="3134629412" sldId="534"/>
            <ac:spMk id="2" creationId="{00000000-0000-0000-0000-000000000000}"/>
          </ac:spMkLst>
        </pc:spChg>
        <pc:spChg chg="add mod">
          <ac:chgData name="Ethan Blaser" userId="7088b8776e20f90f" providerId="LiveId" clId="{8FC28127-9AA0-4884-8848-F2B78F36264F}" dt="2023-03-12T20:04:38.194" v="7887" actId="14100"/>
          <ac:spMkLst>
            <pc:docMk/>
            <pc:sldMk cId="3134629412" sldId="534"/>
            <ac:spMk id="6" creationId="{2E62047A-5F91-9C75-5A16-376EBDF66E2A}"/>
          </ac:spMkLst>
        </pc:spChg>
        <pc:spChg chg="add mod">
          <ac:chgData name="Ethan Blaser" userId="7088b8776e20f90f" providerId="LiveId" clId="{8FC28127-9AA0-4884-8848-F2B78F36264F}" dt="2023-03-12T20:02:02.711" v="7866" actId="1582"/>
          <ac:spMkLst>
            <pc:docMk/>
            <pc:sldMk cId="3134629412" sldId="534"/>
            <ac:spMk id="14" creationId="{804AB312-6003-DEDF-14A7-CD8D441B7DBA}"/>
          </ac:spMkLst>
        </pc:spChg>
        <pc:spChg chg="add mod">
          <ac:chgData name="Ethan Blaser" userId="7088b8776e20f90f" providerId="LiveId" clId="{8FC28127-9AA0-4884-8848-F2B78F36264F}" dt="2023-03-12T20:02:14.675" v="7868" actId="1582"/>
          <ac:spMkLst>
            <pc:docMk/>
            <pc:sldMk cId="3134629412" sldId="534"/>
            <ac:spMk id="17" creationId="{A5437D9C-150F-59ED-41D6-524687258BEB}"/>
          </ac:spMkLst>
        </pc:spChg>
        <pc:spChg chg="add mod">
          <ac:chgData name="Ethan Blaser" userId="7088b8776e20f90f" providerId="LiveId" clId="{8FC28127-9AA0-4884-8848-F2B78F36264F}" dt="2023-03-12T20:01:12.566" v="7857" actId="1076"/>
          <ac:spMkLst>
            <pc:docMk/>
            <pc:sldMk cId="3134629412" sldId="534"/>
            <ac:spMk id="19" creationId="{6445F9C2-BF3F-A5FB-3A1B-AE6E64D80681}"/>
          </ac:spMkLst>
        </pc:spChg>
        <pc:spChg chg="add mod">
          <ac:chgData name="Ethan Blaser" userId="7088b8776e20f90f" providerId="LiveId" clId="{8FC28127-9AA0-4884-8848-F2B78F36264F}" dt="2023-03-12T20:01:53.782" v="7865" actId="1582"/>
          <ac:spMkLst>
            <pc:docMk/>
            <pc:sldMk cId="3134629412" sldId="534"/>
            <ac:spMk id="22" creationId="{EBC62B80-B08A-861E-5EEA-7E940C13EF20}"/>
          </ac:spMkLst>
        </pc:spChg>
        <pc:spChg chg="mod">
          <ac:chgData name="Ethan Blaser" userId="7088b8776e20f90f" providerId="LiveId" clId="{8FC28127-9AA0-4884-8848-F2B78F36264F}" dt="2023-03-09T14:48:38.612" v="5593" actId="1076"/>
          <ac:spMkLst>
            <pc:docMk/>
            <pc:sldMk cId="3134629412" sldId="534"/>
            <ac:spMk id="14338" creationId="{00000000-0000-0000-0000-000000000000}"/>
          </ac:spMkLst>
        </pc:spChg>
        <pc:spChg chg="mod">
          <ac:chgData name="Ethan Blaser" userId="7088b8776e20f90f" providerId="LiveId" clId="{8FC28127-9AA0-4884-8848-F2B78F36264F}" dt="2023-03-12T16:12:51.104" v="7505" actId="1076"/>
          <ac:spMkLst>
            <pc:docMk/>
            <pc:sldMk cId="3134629412" sldId="534"/>
            <ac:spMk id="14340" creationId="{00000000-0000-0000-0000-000000000000}"/>
          </ac:spMkLst>
        </pc:spChg>
        <pc:cxnChg chg="add mod">
          <ac:chgData name="Ethan Blaser" userId="7088b8776e20f90f" providerId="LiveId" clId="{8FC28127-9AA0-4884-8848-F2B78F36264F}" dt="2023-03-12T20:04:38.194" v="7887" actId="14100"/>
          <ac:cxnSpMkLst>
            <pc:docMk/>
            <pc:sldMk cId="3134629412" sldId="534"/>
            <ac:cxnSpMk id="8" creationId="{90016715-5F14-CF88-E4E6-FB5E634E0F40}"/>
          </ac:cxnSpMkLst>
        </pc:cxnChg>
        <pc:cxnChg chg="add mod">
          <ac:chgData name="Ethan Blaser" userId="7088b8776e20f90f" providerId="LiveId" clId="{8FC28127-9AA0-4884-8848-F2B78F36264F}" dt="2023-03-12T20:04:38.194" v="7887" actId="14100"/>
          <ac:cxnSpMkLst>
            <pc:docMk/>
            <pc:sldMk cId="3134629412" sldId="534"/>
            <ac:cxnSpMk id="9" creationId="{114CFDB5-301C-4A50-E550-B4813A3D3394}"/>
          </ac:cxnSpMkLst>
        </pc:cxnChg>
        <pc:cxnChg chg="add mod">
          <ac:chgData name="Ethan Blaser" userId="7088b8776e20f90f" providerId="LiveId" clId="{8FC28127-9AA0-4884-8848-F2B78F36264F}" dt="2023-03-12T20:01:48.528" v="7864" actId="1582"/>
          <ac:cxnSpMkLst>
            <pc:docMk/>
            <pc:sldMk cId="3134629412" sldId="534"/>
            <ac:cxnSpMk id="21" creationId="{A739CAB7-6671-AD3E-0E0A-B4947DE32B86}"/>
          </ac:cxnSpMkLst>
        </pc:cxnChg>
      </pc:sldChg>
      <pc:sldChg chg="addSp delSp modSp mod">
        <pc:chgData name="Ethan Blaser" userId="7088b8776e20f90f" providerId="LiveId" clId="{8FC28127-9AA0-4884-8848-F2B78F36264F}" dt="2023-03-12T19:47:53.905" v="7609" actId="20577"/>
        <pc:sldMkLst>
          <pc:docMk/>
          <pc:sldMk cId="3921841016" sldId="642"/>
        </pc:sldMkLst>
        <pc:spChg chg="mod">
          <ac:chgData name="Ethan Blaser" userId="7088b8776e20f90f" providerId="LiveId" clId="{8FC28127-9AA0-4884-8848-F2B78F36264F}" dt="2023-03-12T19:46:11.335" v="7568" actId="255"/>
          <ac:spMkLst>
            <pc:docMk/>
            <pc:sldMk cId="3921841016" sldId="642"/>
            <ac:spMk id="2" creationId="{CA6B6CE7-81B2-8049-9E87-758163BB5B98}"/>
          </ac:spMkLst>
        </pc:spChg>
        <pc:spChg chg="mod">
          <ac:chgData name="Ethan Blaser" userId="7088b8776e20f90f" providerId="LiveId" clId="{8FC28127-9AA0-4884-8848-F2B78F36264F}" dt="2023-03-03T17:57:22.462" v="1203" actId="255"/>
          <ac:spMkLst>
            <pc:docMk/>
            <pc:sldMk cId="3921841016" sldId="642"/>
            <ac:spMk id="3" creationId="{EAD58644-965A-D547-8284-0CF0702A7861}"/>
          </ac:spMkLst>
        </pc:spChg>
        <pc:spChg chg="mod">
          <ac:chgData name="Ethan Blaser" userId="7088b8776e20f90f" providerId="LiveId" clId="{8FC28127-9AA0-4884-8848-F2B78F36264F}" dt="2023-03-01T18:19:50.349" v="146" actId="27636"/>
          <ac:spMkLst>
            <pc:docMk/>
            <pc:sldMk cId="3921841016" sldId="642"/>
            <ac:spMk id="4" creationId="{31482174-F7C5-3845-B17B-CDFA1796A629}"/>
          </ac:spMkLst>
        </pc:spChg>
        <pc:spChg chg="add mod">
          <ac:chgData name="Ethan Blaser" userId="7088b8776e20f90f" providerId="LiveId" clId="{8FC28127-9AA0-4884-8848-F2B78F36264F}" dt="2023-03-12T19:47:53.905" v="7609" actId="20577"/>
          <ac:spMkLst>
            <pc:docMk/>
            <pc:sldMk cId="3921841016" sldId="642"/>
            <ac:spMk id="5" creationId="{C52B0B11-EEC4-D721-8825-80148BD55CE7}"/>
          </ac:spMkLst>
        </pc:spChg>
        <pc:spChg chg="del">
          <ac:chgData name="Ethan Blaser" userId="7088b8776e20f90f" providerId="LiveId" clId="{8FC28127-9AA0-4884-8848-F2B78F36264F}" dt="2023-03-10T01:42:05.199" v="7243" actId="478"/>
          <ac:spMkLst>
            <pc:docMk/>
            <pc:sldMk cId="3921841016" sldId="642"/>
            <ac:spMk id="6" creationId="{3122343C-805A-A698-6D83-D87806EDFC91}"/>
          </ac:spMkLst>
        </pc:spChg>
        <pc:spChg chg="del">
          <ac:chgData name="Ethan Blaser" userId="7088b8776e20f90f" providerId="LiveId" clId="{8FC28127-9AA0-4884-8848-F2B78F36264F}" dt="2023-03-10T01:42:13.217" v="7245" actId="478"/>
          <ac:spMkLst>
            <pc:docMk/>
            <pc:sldMk cId="3921841016" sldId="642"/>
            <ac:spMk id="7" creationId="{B29290ED-5DBE-A3A6-9E0B-9F896432770C}"/>
          </ac:spMkLst>
        </pc:spChg>
        <pc:spChg chg="del">
          <ac:chgData name="Ethan Blaser" userId="7088b8776e20f90f" providerId="LiveId" clId="{8FC28127-9AA0-4884-8848-F2B78F36264F}" dt="2023-03-10T01:42:09.222" v="7244" actId="478"/>
          <ac:spMkLst>
            <pc:docMk/>
            <pc:sldMk cId="3921841016" sldId="642"/>
            <ac:spMk id="8" creationId="{1666A809-1379-3546-D6D8-2ED616D6569A}"/>
          </ac:spMkLst>
        </pc:spChg>
      </pc:sldChg>
      <pc:sldChg chg="modSp add del mod">
        <pc:chgData name="Ethan Blaser" userId="7088b8776e20f90f" providerId="LiveId" clId="{8FC28127-9AA0-4884-8848-F2B78F36264F}" dt="2023-03-09T06:08:35.496" v="4964" actId="47"/>
        <pc:sldMkLst>
          <pc:docMk/>
          <pc:sldMk cId="469157901" sldId="651"/>
        </pc:sldMkLst>
        <pc:spChg chg="mod">
          <ac:chgData name="Ethan Blaser" userId="7088b8776e20f90f" providerId="LiveId" clId="{8FC28127-9AA0-4884-8848-F2B78F36264F}" dt="2023-03-08T19:07:47.885" v="2854" actId="20577"/>
          <ac:spMkLst>
            <pc:docMk/>
            <pc:sldMk cId="469157901" sldId="651"/>
            <ac:spMk id="3" creationId="{44EF9DF3-7A1D-874C-9E75-5827C5E3F415}"/>
          </ac:spMkLst>
        </pc:spChg>
      </pc:sldChg>
      <pc:sldChg chg="addSp delSp modSp add mod ord delAnim modAnim">
        <pc:chgData name="Ethan Blaser" userId="7088b8776e20f90f" providerId="LiveId" clId="{8FC28127-9AA0-4884-8848-F2B78F36264F}" dt="2023-03-13T04:43:24.963" v="9178"/>
        <pc:sldMkLst>
          <pc:docMk/>
          <pc:sldMk cId="4200728192" sldId="653"/>
        </pc:sldMkLst>
        <pc:spChg chg="mod">
          <ac:chgData name="Ethan Blaser" userId="7088b8776e20f90f" providerId="LiveId" clId="{8FC28127-9AA0-4884-8848-F2B78F36264F}" dt="2023-03-09T15:57:23.630" v="5881" actId="2711"/>
          <ac:spMkLst>
            <pc:docMk/>
            <pc:sldMk cId="4200728192" sldId="653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13T03:57:07.460" v="9014" actId="20577"/>
          <ac:spMkLst>
            <pc:docMk/>
            <pc:sldMk cId="4200728192" sldId="653"/>
            <ac:spMk id="3" creationId="{00000000-0000-0000-0000-000000000000}"/>
          </ac:spMkLst>
        </pc:spChg>
        <pc:spChg chg="add del mod">
          <ac:chgData name="Ethan Blaser" userId="7088b8776e20f90f" providerId="LiveId" clId="{8FC28127-9AA0-4884-8848-F2B78F36264F}" dt="2023-03-13T02:34:44.581" v="8848" actId="478"/>
          <ac:spMkLst>
            <pc:docMk/>
            <pc:sldMk cId="4200728192" sldId="653"/>
            <ac:spMk id="8" creationId="{81116EDE-6114-E2CC-1D2E-DE2E4E170B64}"/>
          </ac:spMkLst>
        </pc:spChg>
        <pc:spChg chg="add mod">
          <ac:chgData name="Ethan Blaser" userId="7088b8776e20f90f" providerId="LiveId" clId="{8FC28127-9AA0-4884-8848-F2B78F36264F}" dt="2023-03-13T03:57:10.440" v="9015" actId="14100"/>
          <ac:spMkLst>
            <pc:docMk/>
            <pc:sldMk cId="4200728192" sldId="653"/>
            <ac:spMk id="9" creationId="{27FCCC3A-D79C-2A30-0FCF-FCCF199348A6}"/>
          </ac:spMkLst>
        </pc:spChg>
        <pc:spChg chg="add mod">
          <ac:chgData name="Ethan Blaser" userId="7088b8776e20f90f" providerId="LiveId" clId="{8FC28127-9AA0-4884-8848-F2B78F36264F}" dt="2023-03-13T03:56:58.654" v="9012" actId="1076"/>
          <ac:spMkLst>
            <pc:docMk/>
            <pc:sldMk cId="4200728192" sldId="653"/>
            <ac:spMk id="10" creationId="{9A9EFD44-342D-3128-0312-4A12D4D722CB}"/>
          </ac:spMkLst>
        </pc:spChg>
        <pc:spChg chg="add mod">
          <ac:chgData name="Ethan Blaser" userId="7088b8776e20f90f" providerId="LiveId" clId="{8FC28127-9AA0-4884-8848-F2B78F36264F}" dt="2023-03-13T03:57:01.594" v="9013" actId="1076"/>
          <ac:spMkLst>
            <pc:docMk/>
            <pc:sldMk cId="4200728192" sldId="653"/>
            <ac:spMk id="11" creationId="{2C5E8FE8-EFD4-A088-D99A-F07541EBF2D4}"/>
          </ac:spMkLst>
        </pc:spChg>
        <pc:spChg chg="add mod">
          <ac:chgData name="Ethan Blaser" userId="7088b8776e20f90f" providerId="LiveId" clId="{8FC28127-9AA0-4884-8848-F2B78F36264F}" dt="2023-03-13T03:57:13.900" v="9016" actId="1076"/>
          <ac:spMkLst>
            <pc:docMk/>
            <pc:sldMk cId="4200728192" sldId="653"/>
            <ac:spMk id="12" creationId="{328EDE9C-7014-1701-4C31-D2E1534B3B8C}"/>
          </ac:spMkLst>
        </pc:spChg>
      </pc:sldChg>
      <pc:sldChg chg="modSp add mod modAnim">
        <pc:chgData name="Ethan Blaser" userId="7088b8776e20f90f" providerId="LiveId" clId="{8FC28127-9AA0-4884-8848-F2B78F36264F}" dt="2023-03-12T16:04:06.571" v="7399" actId="20577"/>
        <pc:sldMkLst>
          <pc:docMk/>
          <pc:sldMk cId="1555740213" sldId="657"/>
        </pc:sldMkLst>
        <pc:spChg chg="mod">
          <ac:chgData name="Ethan Blaser" userId="7088b8776e20f90f" providerId="LiveId" clId="{8FC28127-9AA0-4884-8848-F2B78F36264F}" dt="2023-03-09T14:31:15.223" v="5508" actId="1076"/>
          <ac:spMkLst>
            <pc:docMk/>
            <pc:sldMk cId="1555740213" sldId="657"/>
            <ac:spMk id="3" creationId="{1C78476D-7146-5240-8CD3-0291A1FEE75E}"/>
          </ac:spMkLst>
        </pc:spChg>
        <pc:spChg chg="mod">
          <ac:chgData name="Ethan Blaser" userId="7088b8776e20f90f" providerId="LiveId" clId="{8FC28127-9AA0-4884-8848-F2B78F36264F}" dt="2023-03-09T14:32:39.750" v="5525" actId="1076"/>
          <ac:spMkLst>
            <pc:docMk/>
            <pc:sldMk cId="1555740213" sldId="657"/>
            <ac:spMk id="4" creationId="{A5B5F1A0-5629-1D4B-B4EB-02EDBBD1B283}"/>
          </ac:spMkLst>
        </pc:spChg>
        <pc:spChg chg="mod">
          <ac:chgData name="Ethan Blaser" userId="7088b8776e20f90f" providerId="LiveId" clId="{8FC28127-9AA0-4884-8848-F2B78F36264F}" dt="2023-03-09T14:31:25.897" v="5511" actId="1076"/>
          <ac:spMkLst>
            <pc:docMk/>
            <pc:sldMk cId="1555740213" sldId="657"/>
            <ac:spMk id="17" creationId="{4BCC6C22-1363-104E-A224-89BF70437029}"/>
          </ac:spMkLst>
        </pc:spChg>
        <pc:spChg chg="mod">
          <ac:chgData name="Ethan Blaser" userId="7088b8776e20f90f" providerId="LiveId" clId="{8FC28127-9AA0-4884-8848-F2B78F36264F}" dt="2023-03-12T16:04:06.571" v="7399" actId="20577"/>
          <ac:spMkLst>
            <pc:docMk/>
            <pc:sldMk cId="1555740213" sldId="657"/>
            <ac:spMk id="22" creationId="{72291819-186E-2C4E-9A61-7983665CCB43}"/>
          </ac:spMkLst>
        </pc:spChg>
        <pc:spChg chg="mod">
          <ac:chgData name="Ethan Blaser" userId="7088b8776e20f90f" providerId="LiveId" clId="{8FC28127-9AA0-4884-8848-F2B78F36264F}" dt="2023-03-09T14:30:38.485" v="5504" actId="255"/>
          <ac:spMkLst>
            <pc:docMk/>
            <pc:sldMk cId="1555740213" sldId="657"/>
            <ac:spMk id="25603" creationId="{00000000-0000-0000-0000-000000000000}"/>
          </ac:spMkLst>
        </pc:spChg>
        <pc:spChg chg="mod">
          <ac:chgData name="Ethan Blaser" userId="7088b8776e20f90f" providerId="LiveId" clId="{8FC28127-9AA0-4884-8848-F2B78F36264F}" dt="2023-03-09T14:32:57.725" v="5535" actId="20577"/>
          <ac:spMkLst>
            <pc:docMk/>
            <pc:sldMk cId="1555740213" sldId="657"/>
            <ac:spMk id="25604" creationId="{00000000-0000-0000-0000-000000000000}"/>
          </ac:spMkLst>
        </pc:spChg>
        <pc:graphicFrameChg chg="mod">
          <ac:chgData name="Ethan Blaser" userId="7088b8776e20f90f" providerId="LiveId" clId="{8FC28127-9AA0-4884-8848-F2B78F36264F}" dt="2023-03-09T14:31:22.286" v="5510" actId="1076"/>
          <ac:graphicFrameMkLst>
            <pc:docMk/>
            <pc:sldMk cId="1555740213" sldId="657"/>
            <ac:graphicFrameMk id="5" creationId="{A98B213A-C414-9745-ABBF-BA171187FA29}"/>
          </ac:graphicFrameMkLst>
        </pc:graphicFrameChg>
        <pc:cxnChg chg="mod">
          <ac:chgData name="Ethan Blaser" userId="7088b8776e20f90f" providerId="LiveId" clId="{8FC28127-9AA0-4884-8848-F2B78F36264F}" dt="2023-03-09T14:31:28.724" v="5512" actId="1076"/>
          <ac:cxnSpMkLst>
            <pc:docMk/>
            <pc:sldMk cId="1555740213" sldId="657"/>
            <ac:cxnSpMk id="8" creationId="{2949B994-7430-0A40-B828-50B6FD35A9AF}"/>
          </ac:cxnSpMkLst>
        </pc:cxnChg>
      </pc:sldChg>
      <pc:sldChg chg="addSp delSp modSp add del mod">
        <pc:chgData name="Ethan Blaser" userId="7088b8776e20f90f" providerId="LiveId" clId="{8FC28127-9AA0-4884-8848-F2B78F36264F}" dt="2023-03-09T14:38:15.694" v="5567" actId="47"/>
        <pc:sldMkLst>
          <pc:docMk/>
          <pc:sldMk cId="2509252649" sldId="659"/>
        </pc:sldMkLst>
        <pc:spChg chg="add mod">
          <ac:chgData name="Ethan Blaser" userId="7088b8776e20f90f" providerId="LiveId" clId="{8FC28127-9AA0-4884-8848-F2B78F36264F}" dt="2023-03-09T14:35:40.888" v="5541" actId="478"/>
          <ac:spMkLst>
            <pc:docMk/>
            <pc:sldMk cId="2509252649" sldId="659"/>
            <ac:spMk id="6" creationId="{7F44AD7D-6C05-1822-5BCE-5C1E57607BB1}"/>
          </ac:spMkLst>
        </pc:spChg>
        <pc:spChg chg="del">
          <ac:chgData name="Ethan Blaser" userId="7088b8776e20f90f" providerId="LiveId" clId="{8FC28127-9AA0-4884-8848-F2B78F36264F}" dt="2023-03-09T14:35:40.888" v="5541" actId="478"/>
          <ac:spMkLst>
            <pc:docMk/>
            <pc:sldMk cId="2509252649" sldId="659"/>
            <ac:spMk id="25604" creationId="{00000000-0000-0000-0000-000000000000}"/>
          </ac:spMkLst>
        </pc:spChg>
      </pc:sldChg>
      <pc:sldChg chg="add del">
        <pc:chgData name="Ethan Blaser" userId="7088b8776e20f90f" providerId="LiveId" clId="{8FC28127-9AA0-4884-8848-F2B78F36264F}" dt="2023-03-09T14:43:22.510" v="5588" actId="47"/>
        <pc:sldMkLst>
          <pc:docMk/>
          <pc:sldMk cId="2212828769" sldId="660"/>
        </pc:sldMkLst>
      </pc:sldChg>
      <pc:sldChg chg="modSp add mod">
        <pc:chgData name="Ethan Blaser" userId="7088b8776e20f90f" providerId="LiveId" clId="{8FC28127-9AA0-4884-8848-F2B78F36264F}" dt="2023-03-12T20:10:12.529" v="7972" actId="14100"/>
        <pc:sldMkLst>
          <pc:docMk/>
          <pc:sldMk cId="3543993276" sldId="685"/>
        </pc:sldMkLst>
        <pc:spChg chg="mod">
          <ac:chgData name="Ethan Blaser" userId="7088b8776e20f90f" providerId="LiveId" clId="{8FC28127-9AA0-4884-8848-F2B78F36264F}" dt="2023-03-09T06:24:21.060" v="5086" actId="2711"/>
          <ac:spMkLst>
            <pc:docMk/>
            <pc:sldMk cId="3543993276" sldId="685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12T20:10:12.529" v="7972" actId="14100"/>
          <ac:spMkLst>
            <pc:docMk/>
            <pc:sldMk cId="3543993276" sldId="685"/>
            <ac:spMk id="3" creationId="{00000000-0000-0000-0000-000000000000}"/>
          </ac:spMkLst>
        </pc:spChg>
      </pc:sldChg>
      <pc:sldChg chg="modSp add mod modAnim">
        <pc:chgData name="Ethan Blaser" userId="7088b8776e20f90f" providerId="LiveId" clId="{8FC28127-9AA0-4884-8848-F2B78F36264F}" dt="2023-03-12T20:11:47.509" v="7977"/>
        <pc:sldMkLst>
          <pc:docMk/>
          <pc:sldMk cId="4271314653" sldId="686"/>
        </pc:sldMkLst>
        <pc:spChg chg="mod">
          <ac:chgData name="Ethan Blaser" userId="7088b8776e20f90f" providerId="LiveId" clId="{8FC28127-9AA0-4884-8848-F2B78F36264F}" dt="2023-03-09T06:18:14.802" v="5046" actId="2711"/>
          <ac:spMkLst>
            <pc:docMk/>
            <pc:sldMk cId="4271314653" sldId="686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12T20:10:23.809" v="7973" actId="1076"/>
          <ac:spMkLst>
            <pc:docMk/>
            <pc:sldMk cId="4271314653" sldId="686"/>
            <ac:spMk id="3" creationId="{00000000-0000-0000-0000-000000000000}"/>
          </ac:spMkLst>
        </pc:spChg>
      </pc:sldChg>
      <pc:sldChg chg="addSp delSp modSp add mod ord modAnim">
        <pc:chgData name="Ethan Blaser" userId="7088b8776e20f90f" providerId="LiveId" clId="{8FC28127-9AA0-4884-8848-F2B78F36264F}" dt="2023-03-13T04:31:17.403" v="9125"/>
        <pc:sldMkLst>
          <pc:docMk/>
          <pc:sldMk cId="4231803063" sldId="688"/>
        </pc:sldMkLst>
        <pc:spChg chg="mod">
          <ac:chgData name="Ethan Blaser" userId="7088b8776e20f90f" providerId="LiveId" clId="{8FC28127-9AA0-4884-8848-F2B78F36264F}" dt="2023-03-13T04:02:17.333" v="9022" actId="20577"/>
          <ac:spMkLst>
            <pc:docMk/>
            <pc:sldMk cId="4231803063" sldId="688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13T04:13:34.965" v="9062"/>
          <ac:spMkLst>
            <pc:docMk/>
            <pc:sldMk cId="4231803063" sldId="688"/>
            <ac:spMk id="3" creationId="{00000000-0000-0000-0000-000000000000}"/>
          </ac:spMkLst>
        </pc:spChg>
        <pc:spChg chg="del">
          <ac:chgData name="Ethan Blaser" userId="7088b8776e20f90f" providerId="LiveId" clId="{8FC28127-9AA0-4884-8848-F2B78F36264F}" dt="2023-03-10T01:23:52.557" v="7230" actId="478"/>
          <ac:spMkLst>
            <pc:docMk/>
            <pc:sldMk cId="4231803063" sldId="688"/>
            <ac:spMk id="4" creationId="{00000000-0000-0000-0000-000000000000}"/>
          </ac:spMkLst>
        </pc:spChg>
        <pc:spChg chg="add del mod">
          <ac:chgData name="Ethan Blaser" userId="7088b8776e20f90f" providerId="LiveId" clId="{8FC28127-9AA0-4884-8848-F2B78F36264F}" dt="2023-03-09T21:11:31.146" v="6877"/>
          <ac:spMkLst>
            <pc:docMk/>
            <pc:sldMk cId="4231803063" sldId="688"/>
            <ac:spMk id="6" creationId="{ADC7A3D7-A32D-91C6-7BC4-1A814462A40C}"/>
          </ac:spMkLst>
        </pc:spChg>
        <pc:spChg chg="add del mod">
          <ac:chgData name="Ethan Blaser" userId="7088b8776e20f90f" providerId="LiveId" clId="{8FC28127-9AA0-4884-8848-F2B78F36264F}" dt="2023-03-09T21:11:31.146" v="6877"/>
          <ac:spMkLst>
            <pc:docMk/>
            <pc:sldMk cId="4231803063" sldId="688"/>
            <ac:spMk id="7" creationId="{CAAC8C54-CE08-D1CD-0100-7621A2A7C216}"/>
          </ac:spMkLst>
        </pc:spChg>
        <pc:spChg chg="add del mod">
          <ac:chgData name="Ethan Blaser" userId="7088b8776e20f90f" providerId="LiveId" clId="{8FC28127-9AA0-4884-8848-F2B78F36264F}" dt="2023-03-09T21:11:31.146" v="6877"/>
          <ac:spMkLst>
            <pc:docMk/>
            <pc:sldMk cId="4231803063" sldId="688"/>
            <ac:spMk id="8" creationId="{7CD12DCF-EFA0-38C7-1340-791005C7C934}"/>
          </ac:spMkLst>
        </pc:spChg>
        <pc:spChg chg="add del mod">
          <ac:chgData name="Ethan Blaser" userId="7088b8776e20f90f" providerId="LiveId" clId="{8FC28127-9AA0-4884-8848-F2B78F36264F}" dt="2023-03-09T21:11:31.146" v="6877"/>
          <ac:spMkLst>
            <pc:docMk/>
            <pc:sldMk cId="4231803063" sldId="688"/>
            <ac:spMk id="9" creationId="{FAB63703-C35E-A0B0-14BD-7A395510CBFF}"/>
          </ac:spMkLst>
        </pc:spChg>
        <pc:spChg chg="add mod">
          <ac:chgData name="Ethan Blaser" userId="7088b8776e20f90f" providerId="LiveId" clId="{8FC28127-9AA0-4884-8848-F2B78F36264F}" dt="2023-03-09T21:47:16.006" v="7098" actId="1076"/>
          <ac:spMkLst>
            <pc:docMk/>
            <pc:sldMk cId="4231803063" sldId="688"/>
            <ac:spMk id="10" creationId="{259FF434-B0C6-A10D-0928-E75581F34EC2}"/>
          </ac:spMkLst>
        </pc:spChg>
        <pc:spChg chg="add mod">
          <ac:chgData name="Ethan Blaser" userId="7088b8776e20f90f" providerId="LiveId" clId="{8FC28127-9AA0-4884-8848-F2B78F36264F}" dt="2023-03-09T21:47:16.006" v="7098" actId="1076"/>
          <ac:spMkLst>
            <pc:docMk/>
            <pc:sldMk cId="4231803063" sldId="688"/>
            <ac:spMk id="11" creationId="{FD170EB8-6FE2-66FF-D96E-7B7B21907429}"/>
          </ac:spMkLst>
        </pc:spChg>
        <pc:spChg chg="add mod">
          <ac:chgData name="Ethan Blaser" userId="7088b8776e20f90f" providerId="LiveId" clId="{8FC28127-9AA0-4884-8848-F2B78F36264F}" dt="2023-03-09T21:47:16.006" v="7098" actId="1076"/>
          <ac:spMkLst>
            <pc:docMk/>
            <pc:sldMk cId="4231803063" sldId="688"/>
            <ac:spMk id="12" creationId="{44711A6D-AA1F-531A-8EEF-D92FB92D604E}"/>
          </ac:spMkLst>
        </pc:spChg>
        <pc:spChg chg="add mod">
          <ac:chgData name="Ethan Blaser" userId="7088b8776e20f90f" providerId="LiveId" clId="{8FC28127-9AA0-4884-8848-F2B78F36264F}" dt="2023-03-13T04:20:10.669" v="9079" actId="20577"/>
          <ac:spMkLst>
            <pc:docMk/>
            <pc:sldMk cId="4231803063" sldId="688"/>
            <ac:spMk id="13" creationId="{1D8E0D77-9DD4-4166-C0D7-7CCAAE0A596C}"/>
          </ac:spMkLst>
        </pc:spChg>
        <pc:spChg chg="add mod">
          <ac:chgData name="Ethan Blaser" userId="7088b8776e20f90f" providerId="LiveId" clId="{8FC28127-9AA0-4884-8848-F2B78F36264F}" dt="2023-03-13T04:30:50.484" v="9118" actId="1076"/>
          <ac:spMkLst>
            <pc:docMk/>
            <pc:sldMk cId="4231803063" sldId="688"/>
            <ac:spMk id="14" creationId="{8510FD00-331B-F6F4-8F40-6DC9F13A790E}"/>
          </ac:spMkLst>
        </pc:spChg>
        <pc:spChg chg="add del mod">
          <ac:chgData name="Ethan Blaser" userId="7088b8776e20f90f" providerId="LiveId" clId="{8FC28127-9AA0-4884-8848-F2B78F36264F}" dt="2023-03-13T04:20:47.572" v="9082" actId="478"/>
          <ac:spMkLst>
            <pc:docMk/>
            <pc:sldMk cId="4231803063" sldId="688"/>
            <ac:spMk id="15" creationId="{2CD3536E-2C53-B87C-EF1C-AB8461416066}"/>
          </ac:spMkLst>
        </pc:spChg>
        <pc:spChg chg="add del mod">
          <ac:chgData name="Ethan Blaser" userId="7088b8776e20f90f" providerId="LiveId" clId="{8FC28127-9AA0-4884-8848-F2B78F36264F}" dt="2023-03-13T04:20:50.327" v="9083" actId="478"/>
          <ac:spMkLst>
            <pc:docMk/>
            <pc:sldMk cId="4231803063" sldId="688"/>
            <ac:spMk id="16" creationId="{01E2C303-27E5-4F77-8EB1-E4CE694380AB}"/>
          </ac:spMkLst>
        </pc:spChg>
        <pc:spChg chg="add mod">
          <ac:chgData name="Ethan Blaser" userId="7088b8776e20f90f" providerId="LiveId" clId="{8FC28127-9AA0-4884-8848-F2B78F36264F}" dt="2023-03-09T21:47:16.006" v="7098" actId="1076"/>
          <ac:spMkLst>
            <pc:docMk/>
            <pc:sldMk cId="4231803063" sldId="688"/>
            <ac:spMk id="17" creationId="{F3846B0A-6BF3-93B6-F083-DE6EFA2DBCF0}"/>
          </ac:spMkLst>
        </pc:spChg>
        <pc:spChg chg="add mod">
          <ac:chgData name="Ethan Blaser" userId="7088b8776e20f90f" providerId="LiveId" clId="{8FC28127-9AA0-4884-8848-F2B78F36264F}" dt="2023-03-13T04:20:20.166" v="9081" actId="403"/>
          <ac:spMkLst>
            <pc:docMk/>
            <pc:sldMk cId="4231803063" sldId="688"/>
            <ac:spMk id="21" creationId="{A17DB1E0-2A48-2560-7B12-4F9E51197181}"/>
          </ac:spMkLst>
        </pc:spChg>
        <pc:spChg chg="add mod">
          <ac:chgData name="Ethan Blaser" userId="7088b8776e20f90f" providerId="LiveId" clId="{8FC28127-9AA0-4884-8848-F2B78F36264F}" dt="2023-03-13T04:24:28.254" v="9091" actId="1582"/>
          <ac:spMkLst>
            <pc:docMk/>
            <pc:sldMk cId="4231803063" sldId="688"/>
            <ac:spMk id="22" creationId="{896F2870-1459-C21B-E125-31480946A359}"/>
          </ac:spMkLst>
        </pc:spChg>
        <pc:spChg chg="add mod">
          <ac:chgData name="Ethan Blaser" userId="7088b8776e20f90f" providerId="LiveId" clId="{8FC28127-9AA0-4884-8848-F2B78F36264F}" dt="2023-03-13T04:24:47.210" v="9098" actId="14100"/>
          <ac:spMkLst>
            <pc:docMk/>
            <pc:sldMk cId="4231803063" sldId="688"/>
            <ac:spMk id="23" creationId="{23423799-F31F-0AEF-D66C-C0FB81982E71}"/>
          </ac:spMkLst>
        </pc:spChg>
        <pc:spChg chg="add mod">
          <ac:chgData name="Ethan Blaser" userId="7088b8776e20f90f" providerId="LiveId" clId="{8FC28127-9AA0-4884-8848-F2B78F36264F}" dt="2023-03-13T04:26:58.108" v="9107" actId="14100"/>
          <ac:spMkLst>
            <pc:docMk/>
            <pc:sldMk cId="4231803063" sldId="688"/>
            <ac:spMk id="24" creationId="{1B8C5F2D-C6E2-7AC4-3BC4-DA2D96F4D4EC}"/>
          </ac:spMkLst>
        </pc:spChg>
        <pc:spChg chg="add mod">
          <ac:chgData name="Ethan Blaser" userId="7088b8776e20f90f" providerId="LiveId" clId="{8FC28127-9AA0-4884-8848-F2B78F36264F}" dt="2023-03-13T04:31:04.261" v="9123" actId="1076"/>
          <ac:spMkLst>
            <pc:docMk/>
            <pc:sldMk cId="4231803063" sldId="688"/>
            <ac:spMk id="25" creationId="{DB92F633-B76F-7D90-92DA-8541E785D4EB}"/>
          </ac:spMkLst>
        </pc:spChg>
        <pc:picChg chg="add del mod">
          <ac:chgData name="Ethan Blaser" userId="7088b8776e20f90f" providerId="LiveId" clId="{8FC28127-9AA0-4884-8848-F2B78F36264F}" dt="2023-03-09T21:11:31.146" v="6877"/>
          <ac:picMkLst>
            <pc:docMk/>
            <pc:sldMk cId="4231803063" sldId="688"/>
            <ac:picMk id="5" creationId="{549CBCDE-0131-C2DB-4EE7-78981DF1AAE1}"/>
          </ac:picMkLst>
        </pc:picChg>
      </pc:sldChg>
      <pc:sldChg chg="modSp del mod">
        <pc:chgData name="Ethan Blaser" userId="7088b8776e20f90f" providerId="LiveId" clId="{8FC28127-9AA0-4884-8848-F2B78F36264F}" dt="2023-03-13T04:34:37.711" v="9136" actId="47"/>
        <pc:sldMkLst>
          <pc:docMk/>
          <pc:sldMk cId="4264759772" sldId="689"/>
        </pc:sldMkLst>
        <pc:spChg chg="mod">
          <ac:chgData name="Ethan Blaser" userId="7088b8776e20f90f" providerId="LiveId" clId="{8FC28127-9AA0-4884-8848-F2B78F36264F}" dt="2023-03-01T18:19:50.208" v="145"/>
          <ac:spMkLst>
            <pc:docMk/>
            <pc:sldMk cId="4264759772" sldId="689"/>
            <ac:spMk id="2" creationId="{54858326-C22D-AE4C-B559-1F292B8DDF84}"/>
          </ac:spMkLst>
        </pc:spChg>
        <pc:spChg chg="mod">
          <ac:chgData name="Ethan Blaser" userId="7088b8776e20f90f" providerId="LiveId" clId="{8FC28127-9AA0-4884-8848-F2B78F36264F}" dt="2023-03-01T18:19:50.208" v="145"/>
          <ac:spMkLst>
            <pc:docMk/>
            <pc:sldMk cId="4264759772" sldId="689"/>
            <ac:spMk id="3" creationId="{21B5AD79-503E-4248-A4B1-C3E6F0753B30}"/>
          </ac:spMkLst>
        </pc:spChg>
        <pc:spChg chg="mod">
          <ac:chgData name="Ethan Blaser" userId="7088b8776e20f90f" providerId="LiveId" clId="{8FC28127-9AA0-4884-8848-F2B78F36264F}" dt="2023-03-01T18:19:50.399" v="147" actId="27636"/>
          <ac:spMkLst>
            <pc:docMk/>
            <pc:sldMk cId="4264759772" sldId="689"/>
            <ac:spMk id="4" creationId="{E3046AF8-835F-9A4D-B0F0-A439C6644821}"/>
          </ac:spMkLst>
        </pc:spChg>
      </pc:sldChg>
      <pc:sldChg chg="addSp delSp modSp del mod modNotesTx">
        <pc:chgData name="Ethan Blaser" userId="7088b8776e20f90f" providerId="LiveId" clId="{8FC28127-9AA0-4884-8848-F2B78F36264F}" dt="2023-03-13T04:34:37.097" v="9135" actId="47"/>
        <pc:sldMkLst>
          <pc:docMk/>
          <pc:sldMk cId="3683247205" sldId="690"/>
        </pc:sldMkLst>
        <pc:spChg chg="mod">
          <ac:chgData name="Ethan Blaser" userId="7088b8776e20f90f" providerId="LiveId" clId="{8FC28127-9AA0-4884-8848-F2B78F36264F}" dt="2023-03-09T16:06:46.641" v="6303" actId="255"/>
          <ac:spMkLst>
            <pc:docMk/>
            <pc:sldMk cId="3683247205" sldId="690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09T17:19:25.327" v="6661" actId="14100"/>
          <ac:spMkLst>
            <pc:docMk/>
            <pc:sldMk cId="3683247205" sldId="690"/>
            <ac:spMk id="3" creationId="{00000000-0000-0000-0000-000000000000}"/>
          </ac:spMkLst>
        </pc:spChg>
        <pc:spChg chg="mod">
          <ac:chgData name="Ethan Blaser" userId="7088b8776e20f90f" providerId="LiveId" clId="{8FC28127-9AA0-4884-8848-F2B78F36264F}" dt="2023-03-01T18:19:50.402" v="148" actId="27636"/>
          <ac:spMkLst>
            <pc:docMk/>
            <pc:sldMk cId="3683247205" sldId="690"/>
            <ac:spMk id="5" creationId="{112C4B27-1CE5-814C-87E4-5B9ED0FF5E91}"/>
          </ac:spMkLst>
        </pc:spChg>
        <pc:picChg chg="add mod">
          <ac:chgData name="Ethan Blaser" userId="7088b8776e20f90f" providerId="LiveId" clId="{8FC28127-9AA0-4884-8848-F2B78F36264F}" dt="2023-03-09T17:30:59.309" v="6753" actId="1076"/>
          <ac:picMkLst>
            <pc:docMk/>
            <pc:sldMk cId="3683247205" sldId="690"/>
            <ac:picMk id="4" creationId="{16D3EAC6-2A93-AB62-0080-B6CC62BF4C96}"/>
          </ac:picMkLst>
        </pc:picChg>
        <pc:picChg chg="add del mod">
          <ac:chgData name="Ethan Blaser" userId="7088b8776e20f90f" providerId="LiveId" clId="{8FC28127-9AA0-4884-8848-F2B78F36264F}" dt="2023-03-01T18:28:38.813" v="227" actId="478"/>
          <ac:picMkLst>
            <pc:docMk/>
            <pc:sldMk cId="3683247205" sldId="690"/>
            <ac:picMk id="4" creationId="{38BA1B67-6E6F-178F-855C-0CDFCC9E6A1E}"/>
          </ac:picMkLst>
        </pc:picChg>
        <pc:picChg chg="add mod">
          <ac:chgData name="Ethan Blaser" userId="7088b8776e20f90f" providerId="LiveId" clId="{8FC28127-9AA0-4884-8848-F2B78F36264F}" dt="2023-03-09T17:30:59.309" v="6753" actId="1076"/>
          <ac:picMkLst>
            <pc:docMk/>
            <pc:sldMk cId="3683247205" sldId="690"/>
            <ac:picMk id="6" creationId="{CC1B9DB6-28B5-3A23-EFCC-0A7677F83EDD}"/>
          </ac:picMkLst>
        </pc:picChg>
        <pc:picChg chg="add mod">
          <ac:chgData name="Ethan Blaser" userId="7088b8776e20f90f" providerId="LiveId" clId="{8FC28127-9AA0-4884-8848-F2B78F36264F}" dt="2023-03-09T17:30:59.309" v="6753" actId="1076"/>
          <ac:picMkLst>
            <pc:docMk/>
            <pc:sldMk cId="3683247205" sldId="690"/>
            <ac:picMk id="7" creationId="{A17B9364-AB83-5363-7988-F75406C68B92}"/>
          </ac:picMkLst>
        </pc:picChg>
        <pc:picChg chg="add mod">
          <ac:chgData name="Ethan Blaser" userId="7088b8776e20f90f" providerId="LiveId" clId="{8FC28127-9AA0-4884-8848-F2B78F36264F}" dt="2023-03-09T17:30:59.309" v="6753" actId="1076"/>
          <ac:picMkLst>
            <pc:docMk/>
            <pc:sldMk cId="3683247205" sldId="690"/>
            <ac:picMk id="8" creationId="{6436B6E4-499B-41E1-D5CF-CB929D87F08C}"/>
          </ac:picMkLst>
        </pc:picChg>
        <pc:picChg chg="add del mod">
          <ac:chgData name="Ethan Blaser" userId="7088b8776e20f90f" providerId="LiveId" clId="{8FC28127-9AA0-4884-8848-F2B78F36264F}" dt="2023-03-09T17:30:59.309" v="6753" actId="1076"/>
          <ac:picMkLst>
            <pc:docMk/>
            <pc:sldMk cId="3683247205" sldId="690"/>
            <ac:picMk id="1026" creationId="{308DBDE9-29E2-89E5-0C4D-9569ABF96A43}"/>
          </ac:picMkLst>
        </pc:picChg>
        <pc:picChg chg="add del mod">
          <ac:chgData name="Ethan Blaser" userId="7088b8776e20f90f" providerId="LiveId" clId="{8FC28127-9AA0-4884-8848-F2B78F36264F}" dt="2023-03-09T17:12:34.749" v="6628"/>
          <ac:picMkLst>
            <pc:docMk/>
            <pc:sldMk cId="3683247205" sldId="690"/>
            <ac:picMk id="1028" creationId="{5B2DDE3E-9D8A-59FE-561E-20232161CACC}"/>
          </ac:picMkLst>
        </pc:picChg>
        <pc:picChg chg="add mod">
          <ac:chgData name="Ethan Blaser" userId="7088b8776e20f90f" providerId="LiveId" clId="{8FC28127-9AA0-4884-8848-F2B78F36264F}" dt="2023-03-09T17:30:59.309" v="6753" actId="1076"/>
          <ac:picMkLst>
            <pc:docMk/>
            <pc:sldMk cId="3683247205" sldId="690"/>
            <ac:picMk id="1030" creationId="{80A9E52D-9128-2D7B-951D-6CF04B6937FF}"/>
          </ac:picMkLst>
        </pc:picChg>
        <pc:picChg chg="add del mod">
          <ac:chgData name="Ethan Blaser" userId="7088b8776e20f90f" providerId="LiveId" clId="{8FC28127-9AA0-4884-8848-F2B78F36264F}" dt="2023-03-09T17:19:26.197" v="6662"/>
          <ac:picMkLst>
            <pc:docMk/>
            <pc:sldMk cId="3683247205" sldId="690"/>
            <ac:picMk id="1032" creationId="{9046FE31-B4BC-D11B-3200-3B76C4575A6B}"/>
          </ac:picMkLst>
        </pc:picChg>
        <pc:picChg chg="add mod">
          <ac:chgData name="Ethan Blaser" userId="7088b8776e20f90f" providerId="LiveId" clId="{8FC28127-9AA0-4884-8848-F2B78F36264F}" dt="2023-03-09T17:30:59.309" v="6753" actId="1076"/>
          <ac:picMkLst>
            <pc:docMk/>
            <pc:sldMk cId="3683247205" sldId="690"/>
            <ac:picMk id="1034" creationId="{16C05081-E8C7-7FE1-045C-90AB057095EB}"/>
          </ac:picMkLst>
        </pc:picChg>
      </pc:sldChg>
      <pc:sldChg chg="addSp modSp del mod">
        <pc:chgData name="Ethan Blaser" userId="7088b8776e20f90f" providerId="LiveId" clId="{8FC28127-9AA0-4884-8848-F2B78F36264F}" dt="2023-03-13T04:34:36.514" v="9131" actId="47"/>
        <pc:sldMkLst>
          <pc:docMk/>
          <pc:sldMk cId="1131825018" sldId="692"/>
        </pc:sldMkLst>
        <pc:spChg chg="mod">
          <ac:chgData name="Ethan Blaser" userId="7088b8776e20f90f" providerId="LiveId" clId="{8FC28127-9AA0-4884-8848-F2B78F36264F}" dt="2023-03-09T17:06:36.150" v="6516" actId="255"/>
          <ac:spMkLst>
            <pc:docMk/>
            <pc:sldMk cId="1131825018" sldId="692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09T17:06:48.755" v="6521" actId="20577"/>
          <ac:spMkLst>
            <pc:docMk/>
            <pc:sldMk cId="1131825018" sldId="692"/>
            <ac:spMk id="3" creationId="{00000000-0000-0000-0000-000000000000}"/>
          </ac:spMkLst>
        </pc:spChg>
        <pc:spChg chg="mod">
          <ac:chgData name="Ethan Blaser" userId="7088b8776e20f90f" providerId="LiveId" clId="{8FC28127-9AA0-4884-8848-F2B78F36264F}" dt="2023-03-01T18:19:50.431" v="152" actId="27636"/>
          <ac:spMkLst>
            <pc:docMk/>
            <pc:sldMk cId="1131825018" sldId="692"/>
            <ac:spMk id="5" creationId="{112C4B27-1CE5-814C-87E4-5B9ED0FF5E91}"/>
          </ac:spMkLst>
        </pc:spChg>
        <pc:spChg chg="add mod">
          <ac:chgData name="Ethan Blaser" userId="7088b8776e20f90f" providerId="LiveId" clId="{8FC28127-9AA0-4884-8848-F2B78F36264F}" dt="2023-03-09T17:42:37.888" v="6823" actId="1076"/>
          <ac:spMkLst>
            <pc:docMk/>
            <pc:sldMk cId="1131825018" sldId="692"/>
            <ac:spMk id="6" creationId="{E077D9F2-14ED-B1AB-EDDD-18D4D6F04E95}"/>
          </ac:spMkLst>
        </pc:spChg>
        <pc:spChg chg="add mod">
          <ac:chgData name="Ethan Blaser" userId="7088b8776e20f90f" providerId="LiveId" clId="{8FC28127-9AA0-4884-8848-F2B78F36264F}" dt="2023-03-09T17:50:05.631" v="6843" actId="20577"/>
          <ac:spMkLst>
            <pc:docMk/>
            <pc:sldMk cId="1131825018" sldId="692"/>
            <ac:spMk id="7" creationId="{DF2E873B-8940-2CF8-BD6F-9A4351437011}"/>
          </ac:spMkLst>
        </pc:spChg>
        <pc:spChg chg="add mod">
          <ac:chgData name="Ethan Blaser" userId="7088b8776e20f90f" providerId="LiveId" clId="{8FC28127-9AA0-4884-8848-F2B78F36264F}" dt="2023-03-09T17:50:08.899" v="6845" actId="20577"/>
          <ac:spMkLst>
            <pc:docMk/>
            <pc:sldMk cId="1131825018" sldId="692"/>
            <ac:spMk id="8" creationId="{80053859-2295-358D-2008-D023114D4059}"/>
          </ac:spMkLst>
        </pc:spChg>
        <pc:spChg chg="add mod">
          <ac:chgData name="Ethan Blaser" userId="7088b8776e20f90f" providerId="LiveId" clId="{8FC28127-9AA0-4884-8848-F2B78F36264F}" dt="2023-03-09T17:42:37.888" v="6823" actId="1076"/>
          <ac:spMkLst>
            <pc:docMk/>
            <pc:sldMk cId="1131825018" sldId="692"/>
            <ac:spMk id="9" creationId="{76A07352-85A0-C9C1-F47D-5926A2C72291}"/>
          </ac:spMkLst>
        </pc:spChg>
        <pc:picChg chg="add mod">
          <ac:chgData name="Ethan Blaser" userId="7088b8776e20f90f" providerId="LiveId" clId="{8FC28127-9AA0-4884-8848-F2B78F36264F}" dt="2023-03-09T17:42:37.888" v="6823" actId="1076"/>
          <ac:picMkLst>
            <pc:docMk/>
            <pc:sldMk cId="1131825018" sldId="692"/>
            <ac:picMk id="4" creationId="{DC9D3454-668C-AADA-8CC1-F9A06F02E5C1}"/>
          </ac:picMkLst>
        </pc:picChg>
      </pc:sldChg>
      <pc:sldChg chg="addSp modSp del mod">
        <pc:chgData name="Ethan Blaser" userId="7088b8776e20f90f" providerId="LiveId" clId="{8FC28127-9AA0-4884-8848-F2B78F36264F}" dt="2023-03-13T04:34:36.340" v="9130" actId="47"/>
        <pc:sldMkLst>
          <pc:docMk/>
          <pc:sldMk cId="720154888" sldId="693"/>
        </pc:sldMkLst>
        <pc:spChg chg="mod">
          <ac:chgData name="Ethan Blaser" userId="7088b8776e20f90f" providerId="LiveId" clId="{8FC28127-9AA0-4884-8848-F2B78F36264F}" dt="2023-03-09T17:08:09.261" v="6536" actId="255"/>
          <ac:spMkLst>
            <pc:docMk/>
            <pc:sldMk cId="720154888" sldId="693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09T16:10:24.028" v="6304" actId="1076"/>
          <ac:spMkLst>
            <pc:docMk/>
            <pc:sldMk cId="720154888" sldId="693"/>
            <ac:spMk id="3" creationId="{00000000-0000-0000-0000-000000000000}"/>
          </ac:spMkLst>
        </pc:spChg>
        <pc:spChg chg="mod">
          <ac:chgData name="Ethan Blaser" userId="7088b8776e20f90f" providerId="LiveId" clId="{8FC28127-9AA0-4884-8848-F2B78F36264F}" dt="2023-03-01T18:19:50.434" v="153" actId="27636"/>
          <ac:spMkLst>
            <pc:docMk/>
            <pc:sldMk cId="720154888" sldId="693"/>
            <ac:spMk id="5" creationId="{112C4B27-1CE5-814C-87E4-5B9ED0FF5E91}"/>
          </ac:spMkLst>
        </pc:spChg>
        <pc:spChg chg="add mod">
          <ac:chgData name="Ethan Blaser" userId="7088b8776e20f90f" providerId="LiveId" clId="{8FC28127-9AA0-4884-8848-F2B78F36264F}" dt="2023-03-09T17:43:56.424" v="6824"/>
          <ac:spMkLst>
            <pc:docMk/>
            <pc:sldMk cId="720154888" sldId="693"/>
            <ac:spMk id="6" creationId="{EB9F3DC5-7774-F480-3CF3-8D7FA7386B44}"/>
          </ac:spMkLst>
        </pc:spChg>
        <pc:spChg chg="add mod">
          <ac:chgData name="Ethan Blaser" userId="7088b8776e20f90f" providerId="LiveId" clId="{8FC28127-9AA0-4884-8848-F2B78F36264F}" dt="2023-03-09T17:44:46.246" v="6828" actId="20577"/>
          <ac:spMkLst>
            <pc:docMk/>
            <pc:sldMk cId="720154888" sldId="693"/>
            <ac:spMk id="7" creationId="{11B2086F-1C01-69C2-AA60-6829CD4E2222}"/>
          </ac:spMkLst>
        </pc:spChg>
        <pc:spChg chg="add mod">
          <ac:chgData name="Ethan Blaser" userId="7088b8776e20f90f" providerId="LiveId" clId="{8FC28127-9AA0-4884-8848-F2B78F36264F}" dt="2023-03-09T17:44:49.968" v="6830" actId="20577"/>
          <ac:spMkLst>
            <pc:docMk/>
            <pc:sldMk cId="720154888" sldId="693"/>
            <ac:spMk id="8" creationId="{BEAA90BD-9BCD-1107-6F8E-BF0C2D1713EF}"/>
          </ac:spMkLst>
        </pc:spChg>
        <pc:spChg chg="add mod">
          <ac:chgData name="Ethan Blaser" userId="7088b8776e20f90f" providerId="LiveId" clId="{8FC28127-9AA0-4884-8848-F2B78F36264F}" dt="2023-03-09T17:43:56.424" v="6824"/>
          <ac:spMkLst>
            <pc:docMk/>
            <pc:sldMk cId="720154888" sldId="693"/>
            <ac:spMk id="9" creationId="{53AA4842-C9C2-5166-58E2-986556AFB353}"/>
          </ac:spMkLst>
        </pc:spChg>
        <pc:picChg chg="add mod">
          <ac:chgData name="Ethan Blaser" userId="7088b8776e20f90f" providerId="LiveId" clId="{8FC28127-9AA0-4884-8848-F2B78F36264F}" dt="2023-03-09T17:43:56.424" v="6824"/>
          <ac:picMkLst>
            <pc:docMk/>
            <pc:sldMk cId="720154888" sldId="693"/>
            <ac:picMk id="4" creationId="{3855A116-D21E-98FC-DA4A-ECA1ED3B463B}"/>
          </ac:picMkLst>
        </pc:picChg>
      </pc:sldChg>
      <pc:sldChg chg="modSp del mod">
        <pc:chgData name="Ethan Blaser" userId="7088b8776e20f90f" providerId="LiveId" clId="{8FC28127-9AA0-4884-8848-F2B78F36264F}" dt="2023-03-13T04:34:35.694" v="9127" actId="47"/>
        <pc:sldMkLst>
          <pc:docMk/>
          <pc:sldMk cId="1255119929" sldId="694"/>
        </pc:sldMkLst>
        <pc:spChg chg="mod">
          <ac:chgData name="Ethan Blaser" userId="7088b8776e20f90f" providerId="LiveId" clId="{8FC28127-9AA0-4884-8848-F2B78F36264F}" dt="2023-03-09T17:07:53.505" v="6533" actId="255"/>
          <ac:spMkLst>
            <pc:docMk/>
            <pc:sldMk cId="1255119929" sldId="694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09T17:29:31.206" v="6750" actId="14100"/>
          <ac:spMkLst>
            <pc:docMk/>
            <pc:sldMk cId="1255119929" sldId="694"/>
            <ac:spMk id="3" creationId="{00000000-0000-0000-0000-000000000000}"/>
          </ac:spMkLst>
        </pc:spChg>
        <pc:spChg chg="mod">
          <ac:chgData name="Ethan Blaser" userId="7088b8776e20f90f" providerId="LiveId" clId="{8FC28127-9AA0-4884-8848-F2B78F36264F}" dt="2023-03-01T18:19:50.458" v="155" actId="27636"/>
          <ac:spMkLst>
            <pc:docMk/>
            <pc:sldMk cId="1255119929" sldId="694"/>
            <ac:spMk id="5" creationId="{112C4B27-1CE5-814C-87E4-5B9ED0FF5E91}"/>
          </ac:spMkLst>
        </pc:spChg>
      </pc:sldChg>
      <pc:sldChg chg="modSp del mod">
        <pc:chgData name="Ethan Blaser" userId="7088b8776e20f90f" providerId="LiveId" clId="{8FC28127-9AA0-4884-8848-F2B78F36264F}" dt="2023-03-13T04:34:35.316" v="9126" actId="47"/>
        <pc:sldMkLst>
          <pc:docMk/>
          <pc:sldMk cId="2698818701" sldId="695"/>
        </pc:sldMkLst>
        <pc:spChg chg="mod">
          <ac:chgData name="Ethan Blaser" userId="7088b8776e20f90f" providerId="LiveId" clId="{8FC28127-9AA0-4884-8848-F2B78F36264F}" dt="2023-03-01T18:31:46.642" v="404" actId="255"/>
          <ac:spMkLst>
            <pc:docMk/>
            <pc:sldMk cId="2698818701" sldId="695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09T17:30:00.581" v="6752" actId="1076"/>
          <ac:spMkLst>
            <pc:docMk/>
            <pc:sldMk cId="2698818701" sldId="695"/>
            <ac:spMk id="3" creationId="{00000000-0000-0000-0000-000000000000}"/>
          </ac:spMkLst>
        </pc:spChg>
        <pc:spChg chg="mod">
          <ac:chgData name="Ethan Blaser" userId="7088b8776e20f90f" providerId="LiveId" clId="{8FC28127-9AA0-4884-8848-F2B78F36264F}" dt="2023-03-01T18:19:50.458" v="156" actId="27636"/>
          <ac:spMkLst>
            <pc:docMk/>
            <pc:sldMk cId="2698818701" sldId="695"/>
            <ac:spMk id="5" creationId="{112C4B27-1CE5-814C-87E4-5B9ED0FF5E91}"/>
          </ac:spMkLst>
        </pc:spChg>
      </pc:sldChg>
      <pc:sldChg chg="addSp delSp modSp del mod">
        <pc:chgData name="Ethan Blaser" userId="7088b8776e20f90f" providerId="LiveId" clId="{8FC28127-9AA0-4884-8848-F2B78F36264F}" dt="2023-03-13T04:34:36.965" v="9134" actId="47"/>
        <pc:sldMkLst>
          <pc:docMk/>
          <pc:sldMk cId="3460633202" sldId="696"/>
        </pc:sldMkLst>
        <pc:spChg chg="mod">
          <ac:chgData name="Ethan Blaser" userId="7088b8776e20f90f" providerId="LiveId" clId="{8FC28127-9AA0-4884-8848-F2B78F36264F}" dt="2023-03-09T17:06:16.898" v="6513" actId="1076"/>
          <ac:spMkLst>
            <pc:docMk/>
            <pc:sldMk cId="3460633202" sldId="696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01T18:32:17.827" v="409" actId="1076"/>
          <ac:spMkLst>
            <pc:docMk/>
            <pc:sldMk cId="3460633202" sldId="696"/>
            <ac:spMk id="3" creationId="{00000000-0000-0000-0000-000000000000}"/>
          </ac:spMkLst>
        </pc:spChg>
        <pc:spChg chg="mod">
          <ac:chgData name="Ethan Blaser" userId="7088b8776e20f90f" providerId="LiveId" clId="{8FC28127-9AA0-4884-8848-F2B78F36264F}" dt="2023-03-09T17:22:22.558" v="6711" actId="255"/>
          <ac:spMkLst>
            <pc:docMk/>
            <pc:sldMk cId="3460633202" sldId="696"/>
            <ac:spMk id="4" creationId="{3D24C21C-E2D7-5B4E-93BE-44863656D881}"/>
          </ac:spMkLst>
        </pc:spChg>
        <pc:spChg chg="mod">
          <ac:chgData name="Ethan Blaser" userId="7088b8776e20f90f" providerId="LiveId" clId="{8FC28127-9AA0-4884-8848-F2B78F36264F}" dt="2023-03-01T18:26:29.965" v="176" actId="1076"/>
          <ac:spMkLst>
            <pc:docMk/>
            <pc:sldMk cId="3460633202" sldId="696"/>
            <ac:spMk id="5" creationId="{112C4B27-1CE5-814C-87E4-5B9ED0FF5E91}"/>
          </ac:spMkLst>
        </pc:spChg>
        <pc:spChg chg="mod">
          <ac:chgData name="Ethan Blaser" userId="7088b8776e20f90f" providerId="LiveId" clId="{8FC28127-9AA0-4884-8848-F2B78F36264F}" dt="2023-03-09T17:22:22.558" v="6711" actId="255"/>
          <ac:spMkLst>
            <pc:docMk/>
            <pc:sldMk cId="3460633202" sldId="696"/>
            <ac:spMk id="6" creationId="{F03C2DF7-D3DA-014D-ABB3-C64D9C5D2992}"/>
          </ac:spMkLst>
        </pc:spChg>
        <pc:spChg chg="add mod">
          <ac:chgData name="Ethan Blaser" userId="7088b8776e20f90f" providerId="LiveId" clId="{8FC28127-9AA0-4884-8848-F2B78F36264F}" dt="2023-03-09T17:25:44.567" v="6738" actId="1076"/>
          <ac:spMkLst>
            <pc:docMk/>
            <pc:sldMk cId="3460633202" sldId="696"/>
            <ac:spMk id="7" creationId="{E1598CD3-EE37-96FC-6477-AD0BB976F7D2}"/>
          </ac:spMkLst>
        </pc:spChg>
        <pc:spChg chg="mod">
          <ac:chgData name="Ethan Blaser" userId="7088b8776e20f90f" providerId="LiveId" clId="{8FC28127-9AA0-4884-8848-F2B78F36264F}" dt="2023-03-09T17:22:22.558" v="6711" actId="255"/>
          <ac:spMkLst>
            <pc:docMk/>
            <pc:sldMk cId="3460633202" sldId="696"/>
            <ac:spMk id="9" creationId="{881F6B55-61D2-5540-83D5-2F0010C39765}"/>
          </ac:spMkLst>
        </pc:spChg>
        <pc:spChg chg="add mod">
          <ac:chgData name="Ethan Blaser" userId="7088b8776e20f90f" providerId="LiveId" clId="{8FC28127-9AA0-4884-8848-F2B78F36264F}" dt="2023-03-09T17:25:44.567" v="6738" actId="1076"/>
          <ac:spMkLst>
            <pc:docMk/>
            <pc:sldMk cId="3460633202" sldId="696"/>
            <ac:spMk id="10" creationId="{25C25DE2-1D32-E394-2D17-4616F974A32B}"/>
          </ac:spMkLst>
        </pc:spChg>
        <pc:spChg chg="mod">
          <ac:chgData name="Ethan Blaser" userId="7088b8776e20f90f" providerId="LiveId" clId="{8FC28127-9AA0-4884-8848-F2B78F36264F}" dt="2023-03-09T17:22:22.558" v="6711" actId="255"/>
          <ac:spMkLst>
            <pc:docMk/>
            <pc:sldMk cId="3460633202" sldId="696"/>
            <ac:spMk id="14" creationId="{A5CE320C-02F2-504B-AB23-99B74E929348}"/>
          </ac:spMkLst>
        </pc:spChg>
        <pc:spChg chg="mod">
          <ac:chgData name="Ethan Blaser" userId="7088b8776e20f90f" providerId="LiveId" clId="{8FC28127-9AA0-4884-8848-F2B78F36264F}" dt="2023-03-09T17:23:43.065" v="6720" actId="20577"/>
          <ac:spMkLst>
            <pc:docMk/>
            <pc:sldMk cId="3460633202" sldId="696"/>
            <ac:spMk id="15" creationId="{D8C6225C-5175-2044-BCBF-25DF4E08EC8D}"/>
          </ac:spMkLst>
        </pc:spChg>
        <pc:spChg chg="mod">
          <ac:chgData name="Ethan Blaser" userId="7088b8776e20f90f" providerId="LiveId" clId="{8FC28127-9AA0-4884-8848-F2B78F36264F}" dt="2023-03-09T17:25:10.156" v="6735" actId="20577"/>
          <ac:spMkLst>
            <pc:docMk/>
            <pc:sldMk cId="3460633202" sldId="696"/>
            <ac:spMk id="18" creationId="{D92E18F4-1598-944D-BDA3-84848BB71170}"/>
          </ac:spMkLst>
        </pc:spChg>
        <pc:spChg chg="mod">
          <ac:chgData name="Ethan Blaser" userId="7088b8776e20f90f" providerId="LiveId" clId="{8FC28127-9AA0-4884-8848-F2B78F36264F}" dt="2023-03-09T17:24:43.542" v="6723" actId="20577"/>
          <ac:spMkLst>
            <pc:docMk/>
            <pc:sldMk cId="3460633202" sldId="696"/>
            <ac:spMk id="19" creationId="{123A429C-F2E2-BA42-B750-7ED7993DF525}"/>
          </ac:spMkLst>
        </pc:spChg>
        <pc:spChg chg="mod">
          <ac:chgData name="Ethan Blaser" userId="7088b8776e20f90f" providerId="LiveId" clId="{8FC28127-9AA0-4884-8848-F2B78F36264F}" dt="2023-03-09T17:24:49.739" v="6728" actId="20577"/>
          <ac:spMkLst>
            <pc:docMk/>
            <pc:sldMk cId="3460633202" sldId="696"/>
            <ac:spMk id="20" creationId="{FDEC7E7C-E2F6-094C-AC6C-D529EA8A8C82}"/>
          </ac:spMkLst>
        </pc:spChg>
        <pc:spChg chg="mod">
          <ac:chgData name="Ethan Blaser" userId="7088b8776e20f90f" providerId="LiveId" clId="{8FC28127-9AA0-4884-8848-F2B78F36264F}" dt="2023-03-09T17:24:55.773" v="6733" actId="20577"/>
          <ac:spMkLst>
            <pc:docMk/>
            <pc:sldMk cId="3460633202" sldId="696"/>
            <ac:spMk id="23" creationId="{8375DB3B-DCE6-6640-BCB2-342FA5C4FD79}"/>
          </ac:spMkLst>
        </pc:spChg>
        <pc:spChg chg="mod">
          <ac:chgData name="Ethan Blaser" userId="7088b8776e20f90f" providerId="LiveId" clId="{8FC28127-9AA0-4884-8848-F2B78F36264F}" dt="2023-03-01T18:26:29.965" v="176" actId="1076"/>
          <ac:spMkLst>
            <pc:docMk/>
            <pc:sldMk cId="3460633202" sldId="696"/>
            <ac:spMk id="24" creationId="{9A0E8AEB-935B-7F4C-8A67-9B1A547957A2}"/>
          </ac:spMkLst>
        </pc:spChg>
        <pc:spChg chg="del mod">
          <ac:chgData name="Ethan Blaser" userId="7088b8776e20f90f" providerId="LiveId" clId="{8FC28127-9AA0-4884-8848-F2B78F36264F}" dt="2023-03-09T17:25:33.307" v="6736" actId="478"/>
          <ac:spMkLst>
            <pc:docMk/>
            <pc:sldMk cId="3460633202" sldId="696"/>
            <ac:spMk id="25" creationId="{EF5834CB-79A7-5E45-A057-8AAAD2D3C75F}"/>
          </ac:spMkLst>
        </pc:spChg>
        <pc:spChg chg="del mod">
          <ac:chgData name="Ethan Blaser" userId="7088b8776e20f90f" providerId="LiveId" clId="{8FC28127-9AA0-4884-8848-F2B78F36264F}" dt="2023-03-09T17:25:33.307" v="6736" actId="478"/>
          <ac:spMkLst>
            <pc:docMk/>
            <pc:sldMk cId="3460633202" sldId="696"/>
            <ac:spMk id="26" creationId="{00591CBC-0BAC-2C49-8112-AF094FEC4223}"/>
          </ac:spMkLst>
        </pc:spChg>
        <pc:spChg chg="del mod">
          <ac:chgData name="Ethan Blaser" userId="7088b8776e20f90f" providerId="LiveId" clId="{8FC28127-9AA0-4884-8848-F2B78F36264F}" dt="2023-03-09T17:25:33.307" v="6736" actId="478"/>
          <ac:spMkLst>
            <pc:docMk/>
            <pc:sldMk cId="3460633202" sldId="696"/>
            <ac:spMk id="29" creationId="{A0389FB4-A0AF-D54E-BEE6-02CEEC42B3B0}"/>
          </ac:spMkLst>
        </pc:spChg>
        <pc:spChg chg="del mod">
          <ac:chgData name="Ethan Blaser" userId="7088b8776e20f90f" providerId="LiveId" clId="{8FC28127-9AA0-4884-8848-F2B78F36264F}" dt="2023-03-09T17:25:33.307" v="6736" actId="478"/>
          <ac:spMkLst>
            <pc:docMk/>
            <pc:sldMk cId="3460633202" sldId="696"/>
            <ac:spMk id="30" creationId="{133FB6AA-BA5A-3945-89E2-B90555FD93EB}"/>
          </ac:spMkLst>
        </pc:spChg>
        <pc:spChg chg="del mod">
          <ac:chgData name="Ethan Blaser" userId="7088b8776e20f90f" providerId="LiveId" clId="{8FC28127-9AA0-4884-8848-F2B78F36264F}" dt="2023-03-09T17:25:33.307" v="6736" actId="478"/>
          <ac:spMkLst>
            <pc:docMk/>
            <pc:sldMk cId="3460633202" sldId="696"/>
            <ac:spMk id="31" creationId="{0D46FFBB-9D91-0643-B361-BA72A4116786}"/>
          </ac:spMkLst>
        </pc:spChg>
        <pc:spChg chg="del mod">
          <ac:chgData name="Ethan Blaser" userId="7088b8776e20f90f" providerId="LiveId" clId="{8FC28127-9AA0-4884-8848-F2B78F36264F}" dt="2023-03-09T17:25:33.307" v="6736" actId="478"/>
          <ac:spMkLst>
            <pc:docMk/>
            <pc:sldMk cId="3460633202" sldId="696"/>
            <ac:spMk id="34" creationId="{DC4C9934-CA6E-9949-981E-E830055A8977}"/>
          </ac:spMkLst>
        </pc:spChg>
        <pc:spChg chg="mod">
          <ac:chgData name="Ethan Blaser" userId="7088b8776e20f90f" providerId="LiveId" clId="{8FC28127-9AA0-4884-8848-F2B78F36264F}" dt="2023-03-01T18:26:29.965" v="176" actId="1076"/>
          <ac:spMkLst>
            <pc:docMk/>
            <pc:sldMk cId="3460633202" sldId="696"/>
            <ac:spMk id="35" creationId="{36A8717D-C909-F541-81D6-F58E8CBC9193}"/>
          </ac:spMkLst>
        </pc:spChg>
        <pc:spChg chg="mod">
          <ac:chgData name="Ethan Blaser" userId="7088b8776e20f90f" providerId="LiveId" clId="{8FC28127-9AA0-4884-8848-F2B78F36264F}" dt="2023-03-09T17:26:42.677" v="6740" actId="20577"/>
          <ac:spMkLst>
            <pc:docMk/>
            <pc:sldMk cId="3460633202" sldId="696"/>
            <ac:spMk id="36" creationId="{C013A343-EA9E-534B-86B8-6C5FB57707B5}"/>
          </ac:spMkLst>
        </pc:spChg>
        <pc:spChg chg="add mod">
          <ac:chgData name="Ethan Blaser" userId="7088b8776e20f90f" providerId="LiveId" clId="{8FC28127-9AA0-4884-8848-F2B78F36264F}" dt="2023-03-09T17:25:44.567" v="6738" actId="1076"/>
          <ac:spMkLst>
            <pc:docMk/>
            <pc:sldMk cId="3460633202" sldId="696"/>
            <ac:spMk id="38" creationId="{1DD0D234-F7CB-5B6A-D33D-C61A96A04D75}"/>
          </ac:spMkLst>
        </pc:spChg>
        <pc:spChg chg="add mod">
          <ac:chgData name="Ethan Blaser" userId="7088b8776e20f90f" providerId="LiveId" clId="{8FC28127-9AA0-4884-8848-F2B78F36264F}" dt="2023-03-09T17:25:44.567" v="6738" actId="1076"/>
          <ac:spMkLst>
            <pc:docMk/>
            <pc:sldMk cId="3460633202" sldId="696"/>
            <ac:spMk id="40" creationId="{46A47C58-8DFC-41CB-C724-665E97B601EE}"/>
          </ac:spMkLst>
        </pc:spChg>
        <pc:spChg chg="add mod">
          <ac:chgData name="Ethan Blaser" userId="7088b8776e20f90f" providerId="LiveId" clId="{8FC28127-9AA0-4884-8848-F2B78F36264F}" dt="2023-03-09T17:25:44.567" v="6738" actId="1076"/>
          <ac:spMkLst>
            <pc:docMk/>
            <pc:sldMk cId="3460633202" sldId="696"/>
            <ac:spMk id="41" creationId="{22E69230-0500-44F9-9EAE-D09375420B00}"/>
          </ac:spMkLst>
        </pc:spChg>
        <pc:spChg chg="add mod">
          <ac:chgData name="Ethan Blaser" userId="7088b8776e20f90f" providerId="LiveId" clId="{8FC28127-9AA0-4884-8848-F2B78F36264F}" dt="2023-03-09T17:25:44.567" v="6738" actId="1076"/>
          <ac:spMkLst>
            <pc:docMk/>
            <pc:sldMk cId="3460633202" sldId="696"/>
            <ac:spMk id="44" creationId="{A87CD602-954F-64A5-785F-375F77BC8DC3}"/>
          </ac:spMkLst>
        </pc:spChg>
        <pc:cxnChg chg="mod">
          <ac:chgData name="Ethan Blaser" userId="7088b8776e20f90f" providerId="LiveId" clId="{8FC28127-9AA0-4884-8848-F2B78F36264F}" dt="2023-03-01T18:26:29.965" v="176" actId="1076"/>
          <ac:cxnSpMkLst>
            <pc:docMk/>
            <pc:sldMk cId="3460633202" sldId="696"/>
            <ac:cxnSpMk id="8" creationId="{0D03A219-DEF5-5248-813E-3CF77D160A09}"/>
          </ac:cxnSpMkLst>
        </pc:cxnChg>
        <pc:cxnChg chg="add mod">
          <ac:chgData name="Ethan Blaser" userId="7088b8776e20f90f" providerId="LiveId" clId="{8FC28127-9AA0-4884-8848-F2B78F36264F}" dt="2023-03-09T17:25:44.567" v="6738" actId="1076"/>
          <ac:cxnSpMkLst>
            <pc:docMk/>
            <pc:sldMk cId="3460633202" sldId="696"/>
            <ac:cxnSpMk id="11" creationId="{2F4B55D7-5EFB-2C29-344C-6F82BD401F5D}"/>
          </ac:cxnSpMkLst>
        </pc:cxnChg>
        <pc:cxnChg chg="mod">
          <ac:chgData name="Ethan Blaser" userId="7088b8776e20f90f" providerId="LiveId" clId="{8FC28127-9AA0-4884-8848-F2B78F36264F}" dt="2023-03-01T18:26:29.965" v="176" actId="1076"/>
          <ac:cxnSpMkLst>
            <pc:docMk/>
            <pc:sldMk cId="3460633202" sldId="696"/>
            <ac:cxnSpMk id="12" creationId="{A92B20FB-6571-5E47-9854-730BC21D338A}"/>
          </ac:cxnSpMkLst>
        </pc:cxnChg>
        <pc:cxnChg chg="add mod">
          <ac:chgData name="Ethan Blaser" userId="7088b8776e20f90f" providerId="LiveId" clId="{8FC28127-9AA0-4884-8848-F2B78F36264F}" dt="2023-03-09T17:25:44.567" v="6738" actId="1076"/>
          <ac:cxnSpMkLst>
            <pc:docMk/>
            <pc:sldMk cId="3460633202" sldId="696"/>
            <ac:cxnSpMk id="13" creationId="{D0E79E67-B912-3857-D805-ADC22CF37F53}"/>
          </ac:cxnSpMkLst>
        </pc:cxnChg>
        <pc:cxnChg chg="mod">
          <ac:chgData name="Ethan Blaser" userId="7088b8776e20f90f" providerId="LiveId" clId="{8FC28127-9AA0-4884-8848-F2B78F36264F}" dt="2023-03-01T18:26:29.965" v="176" actId="1076"/>
          <ac:cxnSpMkLst>
            <pc:docMk/>
            <pc:sldMk cId="3460633202" sldId="696"/>
            <ac:cxnSpMk id="16" creationId="{372D2C45-08CC-7749-B77E-0AEDE8DCF022}"/>
          </ac:cxnSpMkLst>
        </pc:cxnChg>
        <pc:cxnChg chg="mod">
          <ac:chgData name="Ethan Blaser" userId="7088b8776e20f90f" providerId="LiveId" clId="{8FC28127-9AA0-4884-8848-F2B78F36264F}" dt="2023-03-01T18:26:29.965" v="176" actId="1076"/>
          <ac:cxnSpMkLst>
            <pc:docMk/>
            <pc:sldMk cId="3460633202" sldId="696"/>
            <ac:cxnSpMk id="17" creationId="{4108CA78-B9A7-9747-9909-067D36BE1459}"/>
          </ac:cxnSpMkLst>
        </pc:cxnChg>
        <pc:cxnChg chg="mod">
          <ac:chgData name="Ethan Blaser" userId="7088b8776e20f90f" providerId="LiveId" clId="{8FC28127-9AA0-4884-8848-F2B78F36264F}" dt="2023-03-01T18:26:29.965" v="176" actId="1076"/>
          <ac:cxnSpMkLst>
            <pc:docMk/>
            <pc:sldMk cId="3460633202" sldId="696"/>
            <ac:cxnSpMk id="21" creationId="{A3854DBE-4EBE-D444-9080-AC9BC55B98D5}"/>
          </ac:cxnSpMkLst>
        </pc:cxnChg>
        <pc:cxnChg chg="mod">
          <ac:chgData name="Ethan Blaser" userId="7088b8776e20f90f" providerId="LiveId" clId="{8FC28127-9AA0-4884-8848-F2B78F36264F}" dt="2023-03-01T18:26:29.965" v="176" actId="1076"/>
          <ac:cxnSpMkLst>
            <pc:docMk/>
            <pc:sldMk cId="3460633202" sldId="696"/>
            <ac:cxnSpMk id="22" creationId="{6ECB4754-67A8-334C-844B-9EF2D3DD94BD}"/>
          </ac:cxnSpMkLst>
        </pc:cxnChg>
        <pc:cxnChg chg="del mod">
          <ac:chgData name="Ethan Blaser" userId="7088b8776e20f90f" providerId="LiveId" clId="{8FC28127-9AA0-4884-8848-F2B78F36264F}" dt="2023-03-09T17:25:33.307" v="6736" actId="478"/>
          <ac:cxnSpMkLst>
            <pc:docMk/>
            <pc:sldMk cId="3460633202" sldId="696"/>
            <ac:cxnSpMk id="27" creationId="{221337C0-F8F9-B44F-875A-EFFA9611464A}"/>
          </ac:cxnSpMkLst>
        </pc:cxnChg>
        <pc:cxnChg chg="del mod">
          <ac:chgData name="Ethan Blaser" userId="7088b8776e20f90f" providerId="LiveId" clId="{8FC28127-9AA0-4884-8848-F2B78F36264F}" dt="2023-03-09T17:25:33.307" v="6736" actId="478"/>
          <ac:cxnSpMkLst>
            <pc:docMk/>
            <pc:sldMk cId="3460633202" sldId="696"/>
            <ac:cxnSpMk id="28" creationId="{3AFE1E9B-FFCE-8345-942D-75B0DFBF70B3}"/>
          </ac:cxnSpMkLst>
        </pc:cxnChg>
        <pc:cxnChg chg="del mod">
          <ac:chgData name="Ethan Blaser" userId="7088b8776e20f90f" providerId="LiveId" clId="{8FC28127-9AA0-4884-8848-F2B78F36264F}" dt="2023-03-09T17:25:33.307" v="6736" actId="478"/>
          <ac:cxnSpMkLst>
            <pc:docMk/>
            <pc:sldMk cId="3460633202" sldId="696"/>
            <ac:cxnSpMk id="32" creationId="{14750522-4714-2E43-B537-D91C5D1328AF}"/>
          </ac:cxnSpMkLst>
        </pc:cxnChg>
        <pc:cxnChg chg="del mod">
          <ac:chgData name="Ethan Blaser" userId="7088b8776e20f90f" providerId="LiveId" clId="{8FC28127-9AA0-4884-8848-F2B78F36264F}" dt="2023-03-09T17:25:33.307" v="6736" actId="478"/>
          <ac:cxnSpMkLst>
            <pc:docMk/>
            <pc:sldMk cId="3460633202" sldId="696"/>
            <ac:cxnSpMk id="33" creationId="{883C400B-02FE-0A4D-97EE-7CBE2F65E078}"/>
          </ac:cxnSpMkLst>
        </pc:cxnChg>
        <pc:cxnChg chg="mod">
          <ac:chgData name="Ethan Blaser" userId="7088b8776e20f90f" providerId="LiveId" clId="{8FC28127-9AA0-4884-8848-F2B78F36264F}" dt="2023-03-01T18:26:29.965" v="176" actId="1076"/>
          <ac:cxnSpMkLst>
            <pc:docMk/>
            <pc:sldMk cId="3460633202" sldId="696"/>
            <ac:cxnSpMk id="37" creationId="{1A3B65B8-FC43-E441-8D33-2C168D0A69FD}"/>
          </ac:cxnSpMkLst>
        </pc:cxnChg>
        <pc:cxnChg chg="mod">
          <ac:chgData name="Ethan Blaser" userId="7088b8776e20f90f" providerId="LiveId" clId="{8FC28127-9AA0-4884-8848-F2B78F36264F}" dt="2023-03-01T18:26:29.965" v="176" actId="1076"/>
          <ac:cxnSpMkLst>
            <pc:docMk/>
            <pc:sldMk cId="3460633202" sldId="696"/>
            <ac:cxnSpMk id="39" creationId="{F61A4E91-E4C5-EB4E-B0CD-8E0058ED2F57}"/>
          </ac:cxnSpMkLst>
        </pc:cxnChg>
        <pc:cxnChg chg="add mod">
          <ac:chgData name="Ethan Blaser" userId="7088b8776e20f90f" providerId="LiveId" clId="{8FC28127-9AA0-4884-8848-F2B78F36264F}" dt="2023-03-09T17:25:44.567" v="6738" actId="1076"/>
          <ac:cxnSpMkLst>
            <pc:docMk/>
            <pc:sldMk cId="3460633202" sldId="696"/>
            <ac:cxnSpMk id="42" creationId="{4A31814D-F3FB-AAA0-88DF-3FBC9405B1A1}"/>
          </ac:cxnSpMkLst>
        </pc:cxnChg>
        <pc:cxnChg chg="add mod">
          <ac:chgData name="Ethan Blaser" userId="7088b8776e20f90f" providerId="LiveId" clId="{8FC28127-9AA0-4884-8848-F2B78F36264F}" dt="2023-03-09T17:25:44.567" v="6738" actId="1076"/>
          <ac:cxnSpMkLst>
            <pc:docMk/>
            <pc:sldMk cId="3460633202" sldId="696"/>
            <ac:cxnSpMk id="43" creationId="{365570C7-D549-B760-858E-FA8D2ADFC34E}"/>
          </ac:cxnSpMkLst>
        </pc:cxnChg>
      </pc:sldChg>
      <pc:sldChg chg="modSp del mod">
        <pc:chgData name="Ethan Blaser" userId="7088b8776e20f90f" providerId="LiveId" clId="{8FC28127-9AA0-4884-8848-F2B78F36264F}" dt="2023-03-01T19:23:42.994" v="949" actId="47"/>
        <pc:sldMkLst>
          <pc:docMk/>
          <pc:sldMk cId="2063283757" sldId="697"/>
        </pc:sldMkLst>
        <pc:spChg chg="mod">
          <ac:chgData name="Ethan Blaser" userId="7088b8776e20f90f" providerId="LiveId" clId="{8FC28127-9AA0-4884-8848-F2B78F36264F}" dt="2023-03-01T18:35:49.250" v="600" actId="20577"/>
          <ac:spMkLst>
            <pc:docMk/>
            <pc:sldMk cId="2063283757" sldId="697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01T19:23:15.323" v="947" actId="1076"/>
          <ac:spMkLst>
            <pc:docMk/>
            <pc:sldMk cId="2063283757" sldId="697"/>
            <ac:spMk id="3" creationId="{00000000-0000-0000-0000-000000000000}"/>
          </ac:spMkLst>
        </pc:spChg>
        <pc:spChg chg="mod">
          <ac:chgData name="Ethan Blaser" userId="7088b8776e20f90f" providerId="LiveId" clId="{8FC28127-9AA0-4884-8848-F2B78F36264F}" dt="2023-03-01T18:19:50.416" v="150" actId="27636"/>
          <ac:spMkLst>
            <pc:docMk/>
            <pc:sldMk cId="2063283757" sldId="697"/>
            <ac:spMk id="5" creationId="{112C4B27-1CE5-814C-87E4-5B9ED0FF5E91}"/>
          </ac:spMkLst>
        </pc:spChg>
      </pc:sldChg>
      <pc:sldChg chg="modSp del mod">
        <pc:chgData name="Ethan Blaser" userId="7088b8776e20f90f" providerId="LiveId" clId="{8FC28127-9AA0-4884-8848-F2B78F36264F}" dt="2023-03-13T04:34:36.764" v="9133" actId="47"/>
        <pc:sldMkLst>
          <pc:docMk/>
          <pc:sldMk cId="2928952603" sldId="699"/>
        </pc:sldMkLst>
        <pc:spChg chg="mod">
          <ac:chgData name="Ethan Blaser" userId="7088b8776e20f90f" providerId="LiveId" clId="{8FC28127-9AA0-4884-8848-F2B78F36264F}" dt="2023-03-09T17:06:26.324" v="6514" actId="255"/>
          <ac:spMkLst>
            <pc:docMk/>
            <pc:sldMk cId="2928952603" sldId="699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09T17:27:02.024" v="6742" actId="14100"/>
          <ac:spMkLst>
            <pc:docMk/>
            <pc:sldMk cId="2928952603" sldId="699"/>
            <ac:spMk id="3" creationId="{00000000-0000-0000-0000-000000000000}"/>
          </ac:spMkLst>
        </pc:spChg>
        <pc:spChg chg="mod">
          <ac:chgData name="Ethan Blaser" userId="7088b8776e20f90f" providerId="LiveId" clId="{8FC28127-9AA0-4884-8848-F2B78F36264F}" dt="2023-03-01T18:19:50.423" v="151" actId="27636"/>
          <ac:spMkLst>
            <pc:docMk/>
            <pc:sldMk cId="2928952603" sldId="699"/>
            <ac:spMk id="5" creationId="{112C4B27-1CE5-814C-87E4-5B9ED0FF5E91}"/>
          </ac:spMkLst>
        </pc:spChg>
      </pc:sldChg>
      <pc:sldChg chg="modSp del mod">
        <pc:chgData name="Ethan Blaser" userId="7088b8776e20f90f" providerId="LiveId" clId="{8FC28127-9AA0-4884-8848-F2B78F36264F}" dt="2023-03-13T04:34:35.962" v="9128" actId="47"/>
        <pc:sldMkLst>
          <pc:docMk/>
          <pc:sldMk cId="3167764251" sldId="700"/>
        </pc:sldMkLst>
        <pc:spChg chg="mod">
          <ac:chgData name="Ethan Blaser" userId="7088b8776e20f90f" providerId="LiveId" clId="{8FC28127-9AA0-4884-8848-F2B78F36264F}" dt="2023-03-09T17:08:01.262" v="6534" actId="255"/>
          <ac:spMkLst>
            <pc:docMk/>
            <pc:sldMk cId="3167764251" sldId="700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09T16:44:59.275" v="6345" actId="20577"/>
          <ac:spMkLst>
            <pc:docMk/>
            <pc:sldMk cId="3167764251" sldId="700"/>
            <ac:spMk id="3" creationId="{00000000-0000-0000-0000-000000000000}"/>
          </ac:spMkLst>
        </pc:spChg>
        <pc:spChg chg="mod">
          <ac:chgData name="Ethan Blaser" userId="7088b8776e20f90f" providerId="LiveId" clId="{8FC28127-9AA0-4884-8848-F2B78F36264F}" dt="2023-03-01T18:19:50.442" v="154" actId="27636"/>
          <ac:spMkLst>
            <pc:docMk/>
            <pc:sldMk cId="3167764251" sldId="700"/>
            <ac:spMk id="5" creationId="{112C4B27-1CE5-814C-87E4-5B9ED0FF5E91}"/>
          </ac:spMkLst>
        </pc:spChg>
      </pc:sldChg>
      <pc:sldChg chg="modSp new del mod">
        <pc:chgData name="Ethan Blaser" userId="7088b8776e20f90f" providerId="LiveId" clId="{8FC28127-9AA0-4884-8848-F2B78F36264F}" dt="2023-03-09T16:05:21.963" v="6294" actId="47"/>
        <pc:sldMkLst>
          <pc:docMk/>
          <pc:sldMk cId="530049942" sldId="701"/>
        </pc:sldMkLst>
        <pc:spChg chg="mod">
          <ac:chgData name="Ethan Blaser" userId="7088b8776e20f90f" providerId="LiveId" clId="{8FC28127-9AA0-4884-8848-F2B78F36264F}" dt="2023-03-01T18:32:25.779" v="410" actId="20577"/>
          <ac:spMkLst>
            <pc:docMk/>
            <pc:sldMk cId="530049942" sldId="701"/>
            <ac:spMk id="2" creationId="{6A8CEB77-3F92-569C-695E-10BDFD37BF58}"/>
          </ac:spMkLst>
        </pc:spChg>
        <pc:spChg chg="mod">
          <ac:chgData name="Ethan Blaser" userId="7088b8776e20f90f" providerId="LiveId" clId="{8FC28127-9AA0-4884-8848-F2B78F36264F}" dt="2023-03-01T19:23:34.567" v="948" actId="113"/>
          <ac:spMkLst>
            <pc:docMk/>
            <pc:sldMk cId="530049942" sldId="701"/>
            <ac:spMk id="3" creationId="{93814118-D35B-06A8-63F3-FF3925757426}"/>
          </ac:spMkLst>
        </pc:spChg>
      </pc:sldChg>
      <pc:sldChg chg="modSp new del mod">
        <pc:chgData name="Ethan Blaser" userId="7088b8776e20f90f" providerId="LiveId" clId="{8FC28127-9AA0-4884-8848-F2B78F36264F}" dt="2023-03-01T19:31:29.866" v="1200" actId="47"/>
        <pc:sldMkLst>
          <pc:docMk/>
          <pc:sldMk cId="1524587137" sldId="702"/>
        </pc:sldMkLst>
        <pc:spChg chg="mod">
          <ac:chgData name="Ethan Blaser" userId="7088b8776e20f90f" providerId="LiveId" clId="{8FC28127-9AA0-4884-8848-F2B78F36264F}" dt="2023-03-01T18:31:35.147" v="403" actId="20577"/>
          <ac:spMkLst>
            <pc:docMk/>
            <pc:sldMk cId="1524587137" sldId="702"/>
            <ac:spMk id="2" creationId="{9B2B6861-76AB-88F9-87FE-3620AA4EEC07}"/>
          </ac:spMkLst>
        </pc:spChg>
        <pc:spChg chg="mod">
          <ac:chgData name="Ethan Blaser" userId="7088b8776e20f90f" providerId="LiveId" clId="{8FC28127-9AA0-4884-8848-F2B78F36264F}" dt="2023-03-01T18:49:05.751" v="883" actId="20577"/>
          <ac:spMkLst>
            <pc:docMk/>
            <pc:sldMk cId="1524587137" sldId="702"/>
            <ac:spMk id="3" creationId="{C4BD1A1C-5E92-1CE9-F8C7-D0B9A867BE81}"/>
          </ac:spMkLst>
        </pc:spChg>
      </pc:sldChg>
      <pc:sldChg chg="addSp delSp modSp add del mod ord">
        <pc:chgData name="Ethan Blaser" userId="7088b8776e20f90f" providerId="LiveId" clId="{8FC28127-9AA0-4884-8848-F2B78F36264F}" dt="2023-03-13T04:34:36.656" v="9132" actId="47"/>
        <pc:sldMkLst>
          <pc:docMk/>
          <pc:sldMk cId="756336986" sldId="703"/>
        </pc:sldMkLst>
        <pc:spChg chg="mod">
          <ac:chgData name="Ethan Blaser" userId="7088b8776e20f90f" providerId="LiveId" clId="{8FC28127-9AA0-4884-8848-F2B78F36264F}" dt="2023-03-09T17:06:32.118" v="6515" actId="255"/>
          <ac:spMkLst>
            <pc:docMk/>
            <pc:sldMk cId="756336986" sldId="703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09T17:39:35.656" v="6789" actId="14100"/>
          <ac:spMkLst>
            <pc:docMk/>
            <pc:sldMk cId="756336986" sldId="703"/>
            <ac:spMk id="3" creationId="{00000000-0000-0000-0000-000000000000}"/>
          </ac:spMkLst>
        </pc:spChg>
        <pc:spChg chg="add del mod">
          <ac:chgData name="Ethan Blaser" userId="7088b8776e20f90f" providerId="LiveId" clId="{8FC28127-9AA0-4884-8848-F2B78F36264F}" dt="2023-03-09T17:37:42.558" v="6773" actId="478"/>
          <ac:spMkLst>
            <pc:docMk/>
            <pc:sldMk cId="756336986" sldId="703"/>
            <ac:spMk id="16" creationId="{8FBF0D8E-B45F-B04F-1064-169D044C28AA}"/>
          </ac:spMkLst>
        </pc:spChg>
        <pc:spChg chg="add del">
          <ac:chgData name="Ethan Blaser" userId="7088b8776e20f90f" providerId="LiveId" clId="{8FC28127-9AA0-4884-8848-F2B78F36264F}" dt="2023-03-09T17:38:03.086" v="6775" actId="478"/>
          <ac:spMkLst>
            <pc:docMk/>
            <pc:sldMk cId="756336986" sldId="703"/>
            <ac:spMk id="17" creationId="{DA26755F-E1D6-D031-4B5B-27E54F674D42}"/>
          </ac:spMkLst>
        </pc:spChg>
        <pc:spChg chg="add del">
          <ac:chgData name="Ethan Blaser" userId="7088b8776e20f90f" providerId="LiveId" clId="{8FC28127-9AA0-4884-8848-F2B78F36264F}" dt="2023-03-09T17:38:25.086" v="6777" actId="11529"/>
          <ac:spMkLst>
            <pc:docMk/>
            <pc:sldMk cId="756336986" sldId="703"/>
            <ac:spMk id="18" creationId="{B83D087B-B431-3248-3EC2-B3D7FAE5A561}"/>
          </ac:spMkLst>
        </pc:spChg>
        <pc:spChg chg="add mod">
          <ac:chgData name="Ethan Blaser" userId="7088b8776e20f90f" providerId="LiveId" clId="{8FC28127-9AA0-4884-8848-F2B78F36264F}" dt="2023-03-09T17:38:56.564" v="6780" actId="208"/>
          <ac:spMkLst>
            <pc:docMk/>
            <pc:sldMk cId="756336986" sldId="703"/>
            <ac:spMk id="19" creationId="{6C8D444B-AFDD-675C-139B-3D6C00907BDF}"/>
          </ac:spMkLst>
        </pc:spChg>
        <pc:spChg chg="add del mod">
          <ac:chgData name="Ethan Blaser" userId="7088b8776e20f90f" providerId="LiveId" clId="{8FC28127-9AA0-4884-8848-F2B78F36264F}" dt="2023-03-09T17:39:08.223" v="6784"/>
          <ac:spMkLst>
            <pc:docMk/>
            <pc:sldMk cId="756336986" sldId="703"/>
            <ac:spMk id="20" creationId="{0C1FA088-662F-41F0-A622-984420C6949A}"/>
          </ac:spMkLst>
        </pc:spChg>
        <pc:spChg chg="add mod">
          <ac:chgData name="Ethan Blaser" userId="7088b8776e20f90f" providerId="LiveId" clId="{8FC28127-9AA0-4884-8848-F2B78F36264F}" dt="2023-03-09T17:50:18.720" v="6847" actId="20577"/>
          <ac:spMkLst>
            <pc:docMk/>
            <pc:sldMk cId="756336986" sldId="703"/>
            <ac:spMk id="21" creationId="{BD937BCF-F84F-408D-8991-81C6869DDC17}"/>
          </ac:spMkLst>
        </pc:spChg>
        <pc:spChg chg="add mod">
          <ac:chgData name="Ethan Blaser" userId="7088b8776e20f90f" providerId="LiveId" clId="{8FC28127-9AA0-4884-8848-F2B78F36264F}" dt="2023-03-09T17:50:21.899" v="6849" actId="20577"/>
          <ac:spMkLst>
            <pc:docMk/>
            <pc:sldMk cId="756336986" sldId="703"/>
            <ac:spMk id="22" creationId="{3478F7D7-1C22-A3B7-9C26-ACD9B9BF8D0B}"/>
          </ac:spMkLst>
        </pc:spChg>
        <pc:spChg chg="add mod">
          <ac:chgData name="Ethan Blaser" userId="7088b8776e20f90f" providerId="LiveId" clId="{8FC28127-9AA0-4884-8848-F2B78F36264F}" dt="2023-03-09T17:42:09.734" v="6820" actId="208"/>
          <ac:spMkLst>
            <pc:docMk/>
            <pc:sldMk cId="756336986" sldId="703"/>
            <ac:spMk id="23" creationId="{3CBF9B72-C57D-3EBD-FACB-A9F5E132663B}"/>
          </ac:spMkLst>
        </pc:spChg>
        <pc:picChg chg="add mod">
          <ac:chgData name="Ethan Blaser" userId="7088b8776e20f90f" providerId="LiveId" clId="{8FC28127-9AA0-4884-8848-F2B78F36264F}" dt="2023-03-09T17:41:19.992" v="6814" actId="1076"/>
          <ac:picMkLst>
            <pc:docMk/>
            <pc:sldMk cId="756336986" sldId="703"/>
            <ac:picMk id="4" creationId="{5F68CE65-9B70-79FC-659F-A89EBF12C941}"/>
          </ac:picMkLst>
        </pc:picChg>
        <pc:cxnChg chg="add del mod">
          <ac:chgData name="Ethan Blaser" userId="7088b8776e20f90f" providerId="LiveId" clId="{8FC28127-9AA0-4884-8848-F2B78F36264F}" dt="2023-03-09T17:36:31.141" v="6760" actId="478"/>
          <ac:cxnSpMkLst>
            <pc:docMk/>
            <pc:sldMk cId="756336986" sldId="703"/>
            <ac:cxnSpMk id="7" creationId="{F979FE43-4FB2-5F92-3886-B7EE999647DB}"/>
          </ac:cxnSpMkLst>
        </pc:cxnChg>
        <pc:cxnChg chg="add del mod">
          <ac:chgData name="Ethan Blaser" userId="7088b8776e20f90f" providerId="LiveId" clId="{8FC28127-9AA0-4884-8848-F2B78F36264F}" dt="2023-03-09T17:36:54.566" v="6764" actId="478"/>
          <ac:cxnSpMkLst>
            <pc:docMk/>
            <pc:sldMk cId="756336986" sldId="703"/>
            <ac:cxnSpMk id="10" creationId="{31244DAC-1C64-ACB4-2175-1848C1ECAB64}"/>
          </ac:cxnSpMkLst>
        </pc:cxnChg>
        <pc:cxnChg chg="add del mod">
          <ac:chgData name="Ethan Blaser" userId="7088b8776e20f90f" providerId="LiveId" clId="{8FC28127-9AA0-4884-8848-F2B78F36264F}" dt="2023-03-09T17:37:13.962" v="6768" actId="478"/>
          <ac:cxnSpMkLst>
            <pc:docMk/>
            <pc:sldMk cId="756336986" sldId="703"/>
            <ac:cxnSpMk id="14" creationId="{5E7DF41A-E233-E783-7521-C0E118FFED86}"/>
          </ac:cxnSpMkLst>
        </pc:cxnChg>
      </pc:sldChg>
      <pc:sldChg chg="modSp add mod ord">
        <pc:chgData name="Ethan Blaser" userId="7088b8776e20f90f" providerId="LiveId" clId="{8FC28127-9AA0-4884-8848-F2B78F36264F}" dt="2023-03-08T22:42:16.018" v="3185"/>
        <pc:sldMkLst>
          <pc:docMk/>
          <pc:sldMk cId="3107935114" sldId="704"/>
        </pc:sldMkLst>
        <pc:spChg chg="mod">
          <ac:chgData name="Ethan Blaser" userId="7088b8776e20f90f" providerId="LiveId" clId="{8FC28127-9AA0-4884-8848-F2B78F36264F}" dt="2023-03-03T18:01:53.394" v="1347" actId="20577"/>
          <ac:spMkLst>
            <pc:docMk/>
            <pc:sldMk cId="3107935114" sldId="704"/>
            <ac:spMk id="2" creationId="{54858326-C22D-AE4C-B559-1F292B8DDF84}"/>
          </ac:spMkLst>
        </pc:spChg>
      </pc:sldChg>
      <pc:sldChg chg="modSp new del mod">
        <pc:chgData name="Ethan Blaser" userId="7088b8776e20f90f" providerId="LiveId" clId="{8FC28127-9AA0-4884-8848-F2B78F36264F}" dt="2023-03-08T17:10:41.364" v="1660" actId="47"/>
        <pc:sldMkLst>
          <pc:docMk/>
          <pc:sldMk cId="147334803" sldId="705"/>
        </pc:sldMkLst>
        <pc:spChg chg="mod">
          <ac:chgData name="Ethan Blaser" userId="7088b8776e20f90f" providerId="LiveId" clId="{8FC28127-9AA0-4884-8848-F2B78F36264F}" dt="2023-03-08T16:25:15.154" v="1406" actId="20577"/>
          <ac:spMkLst>
            <pc:docMk/>
            <pc:sldMk cId="147334803" sldId="705"/>
            <ac:spMk id="2" creationId="{5741DFB4-E95B-15A7-F504-A7776FF2129F}"/>
          </ac:spMkLst>
        </pc:spChg>
      </pc:sldChg>
      <pc:sldChg chg="addSp delSp modSp new mod ord">
        <pc:chgData name="Ethan Blaser" userId="7088b8776e20f90f" providerId="LiveId" clId="{8FC28127-9AA0-4884-8848-F2B78F36264F}" dt="2023-03-09T17:01:03.458" v="6361" actId="14100"/>
        <pc:sldMkLst>
          <pc:docMk/>
          <pc:sldMk cId="3950984440" sldId="706"/>
        </pc:sldMkLst>
        <pc:spChg chg="mod">
          <ac:chgData name="Ethan Blaser" userId="7088b8776e20f90f" providerId="LiveId" clId="{8FC28127-9AA0-4884-8848-F2B78F36264F}" dt="2023-03-08T19:17:43.660" v="2869" actId="20577"/>
          <ac:spMkLst>
            <pc:docMk/>
            <pc:sldMk cId="3950984440" sldId="706"/>
            <ac:spMk id="2" creationId="{DF5D295C-3E87-CBDD-A403-E51484F87165}"/>
          </ac:spMkLst>
        </pc:spChg>
        <pc:spChg chg="del mod">
          <ac:chgData name="Ethan Blaser" userId="7088b8776e20f90f" providerId="LiveId" clId="{8FC28127-9AA0-4884-8848-F2B78F36264F}" dt="2023-03-08T18:42:16.328" v="2255" actId="478"/>
          <ac:spMkLst>
            <pc:docMk/>
            <pc:sldMk cId="3950984440" sldId="706"/>
            <ac:spMk id="3" creationId="{01EA4022-43FE-D113-AF0B-01FC78B6D8FF}"/>
          </ac:spMkLst>
        </pc:spChg>
        <pc:spChg chg="add del">
          <ac:chgData name="Ethan Blaser" userId="7088b8776e20f90f" providerId="LiveId" clId="{8FC28127-9AA0-4884-8848-F2B78F36264F}" dt="2023-03-08T18:37:57.345" v="2193" actId="478"/>
          <ac:spMkLst>
            <pc:docMk/>
            <pc:sldMk cId="3950984440" sldId="706"/>
            <ac:spMk id="5" creationId="{83EDCD1B-788D-F652-7E0F-79F72E338112}"/>
          </ac:spMkLst>
        </pc:spChg>
        <pc:spChg chg="add mod">
          <ac:chgData name="Ethan Blaser" userId="7088b8776e20f90f" providerId="LiveId" clId="{8FC28127-9AA0-4884-8848-F2B78F36264F}" dt="2023-03-08T19:04:55.847" v="2851" actId="1076"/>
          <ac:spMkLst>
            <pc:docMk/>
            <pc:sldMk cId="3950984440" sldId="706"/>
            <ac:spMk id="6" creationId="{4EAA5931-BE73-479F-9D9F-F897CF8ED9C8}"/>
          </ac:spMkLst>
        </pc:spChg>
        <pc:spChg chg="add del mod">
          <ac:chgData name="Ethan Blaser" userId="7088b8776e20f90f" providerId="LiveId" clId="{8FC28127-9AA0-4884-8848-F2B78F36264F}" dt="2023-03-08T18:57:26.555" v="2763" actId="478"/>
          <ac:spMkLst>
            <pc:docMk/>
            <pc:sldMk cId="3950984440" sldId="706"/>
            <ac:spMk id="7" creationId="{922F0BCA-E767-1E0F-A889-26DDAD758D4F}"/>
          </ac:spMkLst>
        </pc:spChg>
        <pc:spChg chg="add del mod">
          <ac:chgData name="Ethan Blaser" userId="7088b8776e20f90f" providerId="LiveId" clId="{8FC28127-9AA0-4884-8848-F2B78F36264F}" dt="2023-03-08T18:44:49.345" v="2384" actId="478"/>
          <ac:spMkLst>
            <pc:docMk/>
            <pc:sldMk cId="3950984440" sldId="706"/>
            <ac:spMk id="10" creationId="{06A385A4-667E-83D6-8DD8-BB95DA11ACB3}"/>
          </ac:spMkLst>
        </pc:spChg>
        <pc:spChg chg="add del mod">
          <ac:chgData name="Ethan Blaser" userId="7088b8776e20f90f" providerId="LiveId" clId="{8FC28127-9AA0-4884-8848-F2B78F36264F}" dt="2023-03-08T18:42:07.219" v="2253" actId="478"/>
          <ac:spMkLst>
            <pc:docMk/>
            <pc:sldMk cId="3950984440" sldId="706"/>
            <ac:spMk id="11" creationId="{056CF284-AD2D-D350-DBFF-F86CB9EC47D9}"/>
          </ac:spMkLst>
        </pc:spChg>
        <pc:spChg chg="add del mod">
          <ac:chgData name="Ethan Blaser" userId="7088b8776e20f90f" providerId="LiveId" clId="{8FC28127-9AA0-4884-8848-F2B78F36264F}" dt="2023-03-08T18:42:29.541" v="2256" actId="478"/>
          <ac:spMkLst>
            <pc:docMk/>
            <pc:sldMk cId="3950984440" sldId="706"/>
            <ac:spMk id="13" creationId="{3C759D70-10BB-CE19-68CE-DADAC9315AFF}"/>
          </ac:spMkLst>
        </pc:spChg>
        <pc:spChg chg="add mod">
          <ac:chgData name="Ethan Blaser" userId="7088b8776e20f90f" providerId="LiveId" clId="{8FC28127-9AA0-4884-8848-F2B78F36264F}" dt="2023-03-09T05:59:36.515" v="4918" actId="14100"/>
          <ac:spMkLst>
            <pc:docMk/>
            <pc:sldMk cId="3950984440" sldId="706"/>
            <ac:spMk id="17" creationId="{E49B6AC4-BCEE-A7BC-3118-5FD96304F9CA}"/>
          </ac:spMkLst>
        </pc:spChg>
        <pc:spChg chg="add mod">
          <ac:chgData name="Ethan Blaser" userId="7088b8776e20f90f" providerId="LiveId" clId="{8FC28127-9AA0-4884-8848-F2B78F36264F}" dt="2023-03-09T05:59:36.515" v="4918" actId="14100"/>
          <ac:spMkLst>
            <pc:docMk/>
            <pc:sldMk cId="3950984440" sldId="706"/>
            <ac:spMk id="18" creationId="{1D8B781F-B143-A204-A02E-815B9B596321}"/>
          </ac:spMkLst>
        </pc:spChg>
        <pc:spChg chg="add mod">
          <ac:chgData name="Ethan Blaser" userId="7088b8776e20f90f" providerId="LiveId" clId="{8FC28127-9AA0-4884-8848-F2B78F36264F}" dt="2023-03-09T17:01:03.458" v="6361" actId="14100"/>
          <ac:spMkLst>
            <pc:docMk/>
            <pc:sldMk cId="3950984440" sldId="706"/>
            <ac:spMk id="19" creationId="{4B63C219-6E82-161E-2587-582D2997E17A}"/>
          </ac:spMkLst>
        </pc:spChg>
        <pc:spChg chg="add mod">
          <ac:chgData name="Ethan Blaser" userId="7088b8776e20f90f" providerId="LiveId" clId="{8FC28127-9AA0-4884-8848-F2B78F36264F}" dt="2023-03-09T17:00:42.322" v="6357" actId="14100"/>
          <ac:spMkLst>
            <pc:docMk/>
            <pc:sldMk cId="3950984440" sldId="706"/>
            <ac:spMk id="20" creationId="{D187A4B6-B90D-2201-D9C6-427F75AC599A}"/>
          </ac:spMkLst>
        </pc:spChg>
        <pc:spChg chg="add del">
          <ac:chgData name="Ethan Blaser" userId="7088b8776e20f90f" providerId="LiveId" clId="{8FC28127-9AA0-4884-8848-F2B78F36264F}" dt="2023-03-08T18:47:28.550" v="2523" actId="478"/>
          <ac:spMkLst>
            <pc:docMk/>
            <pc:sldMk cId="3950984440" sldId="706"/>
            <ac:spMk id="21" creationId="{7A69E14B-5DA5-AE6F-6A84-C2AE51067DD5}"/>
          </ac:spMkLst>
        </pc:spChg>
        <pc:spChg chg="add del">
          <ac:chgData name="Ethan Blaser" userId="7088b8776e20f90f" providerId="LiveId" clId="{8FC28127-9AA0-4884-8848-F2B78F36264F}" dt="2023-03-09T06:14:17.073" v="5014" actId="478"/>
          <ac:spMkLst>
            <pc:docMk/>
            <pc:sldMk cId="3950984440" sldId="706"/>
            <ac:spMk id="22" creationId="{5BF7B9C5-EB6D-036B-CC4A-A113890A0512}"/>
          </ac:spMkLst>
        </pc:spChg>
        <pc:spChg chg="add del mod">
          <ac:chgData name="Ethan Blaser" userId="7088b8776e20f90f" providerId="LiveId" clId="{8FC28127-9AA0-4884-8848-F2B78F36264F}" dt="2023-03-08T18:47:52.953" v="2535" actId="478"/>
          <ac:spMkLst>
            <pc:docMk/>
            <pc:sldMk cId="3950984440" sldId="706"/>
            <ac:spMk id="22" creationId="{81CD8157-9CDF-D220-D78E-36C83D30BC6A}"/>
          </ac:spMkLst>
        </pc:spChg>
        <pc:spChg chg="add del mod">
          <ac:chgData name="Ethan Blaser" userId="7088b8776e20f90f" providerId="LiveId" clId="{8FC28127-9AA0-4884-8848-F2B78F36264F}" dt="2023-03-08T18:56:56.273" v="2728" actId="478"/>
          <ac:spMkLst>
            <pc:docMk/>
            <pc:sldMk cId="3950984440" sldId="706"/>
            <ac:spMk id="23" creationId="{CA0F8FE7-3A20-E491-62D3-D8AC2F24E9E0}"/>
          </ac:spMkLst>
        </pc:spChg>
        <pc:spChg chg="add del">
          <ac:chgData name="Ethan Blaser" userId="7088b8776e20f90f" providerId="LiveId" clId="{8FC28127-9AA0-4884-8848-F2B78F36264F}" dt="2023-03-09T13:43:20.174" v="5255" actId="478"/>
          <ac:spMkLst>
            <pc:docMk/>
            <pc:sldMk cId="3950984440" sldId="706"/>
            <ac:spMk id="23" creationId="{F5621DDD-5C5C-EC71-FC47-6F3602488492}"/>
          </ac:spMkLst>
        </pc:spChg>
        <pc:spChg chg="add del mod">
          <ac:chgData name="Ethan Blaser" userId="7088b8776e20f90f" providerId="LiveId" clId="{8FC28127-9AA0-4884-8848-F2B78F36264F}" dt="2023-03-09T13:44:44.651" v="5289" actId="478"/>
          <ac:spMkLst>
            <pc:docMk/>
            <pc:sldMk cId="3950984440" sldId="706"/>
            <ac:spMk id="25" creationId="{9FEDB350-2788-2B9E-491A-567DD0FAF5B6}"/>
          </ac:spMkLst>
        </pc:spChg>
        <pc:spChg chg="add del mod">
          <ac:chgData name="Ethan Blaser" userId="7088b8776e20f90f" providerId="LiveId" clId="{8FC28127-9AA0-4884-8848-F2B78F36264F}" dt="2023-03-09T13:44:47.620" v="5290" actId="478"/>
          <ac:spMkLst>
            <pc:docMk/>
            <pc:sldMk cId="3950984440" sldId="706"/>
            <ac:spMk id="27" creationId="{5DA682F0-6455-F354-5640-37530D925339}"/>
          </ac:spMkLst>
        </pc:spChg>
        <pc:spChg chg="add mod">
          <ac:chgData name="Ethan Blaser" userId="7088b8776e20f90f" providerId="LiveId" clId="{8FC28127-9AA0-4884-8848-F2B78F36264F}" dt="2023-03-09T17:00:43.913" v="6358" actId="1076"/>
          <ac:spMkLst>
            <pc:docMk/>
            <pc:sldMk cId="3950984440" sldId="706"/>
            <ac:spMk id="28" creationId="{BB27816C-C2F8-E82C-DD01-3DA8B37EC437}"/>
          </ac:spMkLst>
        </pc:spChg>
        <pc:spChg chg="add mod">
          <ac:chgData name="Ethan Blaser" userId="7088b8776e20f90f" providerId="LiveId" clId="{8FC28127-9AA0-4884-8848-F2B78F36264F}" dt="2023-03-09T13:48:00.766" v="5332" actId="20577"/>
          <ac:spMkLst>
            <pc:docMk/>
            <pc:sldMk cId="3950984440" sldId="706"/>
            <ac:spMk id="29" creationId="{FCCD3442-9487-D357-E8DE-6E3883CAE4EF}"/>
          </ac:spMkLst>
        </pc:spChg>
        <pc:spChg chg="add mod">
          <ac:chgData name="Ethan Blaser" userId="7088b8776e20f90f" providerId="LiveId" clId="{8FC28127-9AA0-4884-8848-F2B78F36264F}" dt="2023-03-09T05:59:36.515" v="4918" actId="14100"/>
          <ac:spMkLst>
            <pc:docMk/>
            <pc:sldMk cId="3950984440" sldId="706"/>
            <ac:spMk id="37" creationId="{F3FCFB56-FC8E-ED87-E2A4-2963317E3A4F}"/>
          </ac:spMkLst>
        </pc:spChg>
        <pc:spChg chg="add mod">
          <ac:chgData name="Ethan Blaser" userId="7088b8776e20f90f" providerId="LiveId" clId="{8FC28127-9AA0-4884-8848-F2B78F36264F}" dt="2023-03-09T05:59:36.515" v="4918" actId="14100"/>
          <ac:spMkLst>
            <pc:docMk/>
            <pc:sldMk cId="3950984440" sldId="706"/>
            <ac:spMk id="38" creationId="{8E58FA6F-B9EE-7F31-650C-22FBD2DF4DFD}"/>
          </ac:spMkLst>
        </pc:spChg>
        <pc:spChg chg="add mod">
          <ac:chgData name="Ethan Blaser" userId="7088b8776e20f90f" providerId="LiveId" clId="{8FC28127-9AA0-4884-8848-F2B78F36264F}" dt="2023-03-08T19:04:55.847" v="2851" actId="1076"/>
          <ac:spMkLst>
            <pc:docMk/>
            <pc:sldMk cId="3950984440" sldId="706"/>
            <ac:spMk id="39" creationId="{5FFE8F3E-B97C-AE0D-B376-C42E08DCF573}"/>
          </ac:spMkLst>
        </pc:spChg>
        <pc:spChg chg="add mod">
          <ac:chgData name="Ethan Blaser" userId="7088b8776e20f90f" providerId="LiveId" clId="{8FC28127-9AA0-4884-8848-F2B78F36264F}" dt="2023-03-08T19:04:55.847" v="2851" actId="1076"/>
          <ac:spMkLst>
            <pc:docMk/>
            <pc:sldMk cId="3950984440" sldId="706"/>
            <ac:spMk id="40" creationId="{4D747E1E-89AC-FBBF-8CD8-F53C5DAD7306}"/>
          </ac:spMkLst>
        </pc:spChg>
        <pc:cxnChg chg="add mod">
          <ac:chgData name="Ethan Blaser" userId="7088b8776e20f90f" providerId="LiveId" clId="{8FC28127-9AA0-4884-8848-F2B78F36264F}" dt="2023-03-09T05:59:36.515" v="4918" actId="14100"/>
          <ac:cxnSpMkLst>
            <pc:docMk/>
            <pc:sldMk cId="3950984440" sldId="706"/>
            <ac:cxnSpMk id="9" creationId="{B4D85C56-CC07-5653-B5F3-97D92FBA145C}"/>
          </ac:cxnSpMkLst>
        </pc:cxnChg>
        <pc:cxnChg chg="add mod">
          <ac:chgData name="Ethan Blaser" userId="7088b8776e20f90f" providerId="LiveId" clId="{8FC28127-9AA0-4884-8848-F2B78F36264F}" dt="2023-03-09T05:59:36.515" v="4918" actId="14100"/>
          <ac:cxnSpMkLst>
            <pc:docMk/>
            <pc:sldMk cId="3950984440" sldId="706"/>
            <ac:cxnSpMk id="24" creationId="{745721C7-D82A-D294-4031-74EA1F74D5F0}"/>
          </ac:cxnSpMkLst>
        </pc:cxnChg>
        <pc:cxnChg chg="add mod">
          <ac:chgData name="Ethan Blaser" userId="7088b8776e20f90f" providerId="LiveId" clId="{8FC28127-9AA0-4884-8848-F2B78F36264F}" dt="2023-03-09T17:00:42.322" v="6357" actId="14100"/>
          <ac:cxnSpMkLst>
            <pc:docMk/>
            <pc:sldMk cId="3950984440" sldId="706"/>
            <ac:cxnSpMk id="26" creationId="{79D42E24-759B-F381-0904-784201000A46}"/>
          </ac:cxnSpMkLst>
        </pc:cxnChg>
        <pc:cxnChg chg="add mod">
          <ac:chgData name="Ethan Blaser" userId="7088b8776e20f90f" providerId="LiveId" clId="{8FC28127-9AA0-4884-8848-F2B78F36264F}" dt="2023-03-09T17:01:03.458" v="6361" actId="14100"/>
          <ac:cxnSpMkLst>
            <pc:docMk/>
            <pc:sldMk cId="3950984440" sldId="706"/>
            <ac:cxnSpMk id="30" creationId="{090EDF28-EFF7-A520-9D12-B64F3D7567BF}"/>
          </ac:cxnSpMkLst>
        </pc:cxnChg>
        <pc:cxnChg chg="add del mod">
          <ac:chgData name="Ethan Blaser" userId="7088b8776e20f90f" providerId="LiveId" clId="{8FC28127-9AA0-4884-8848-F2B78F36264F}" dt="2023-03-09T15:58:12.262" v="5901" actId="478"/>
          <ac:cxnSpMkLst>
            <pc:docMk/>
            <pc:sldMk cId="3950984440" sldId="706"/>
            <ac:cxnSpMk id="32" creationId="{F5886A8A-2897-655C-87EB-6ADD8E40E01D}"/>
          </ac:cxnSpMkLst>
        </pc:cxnChg>
      </pc:sldChg>
      <pc:sldChg chg="addSp delSp modSp add del mod ord">
        <pc:chgData name="Ethan Blaser" userId="7088b8776e20f90f" providerId="LiveId" clId="{8FC28127-9AA0-4884-8848-F2B78F36264F}" dt="2023-03-09T14:21:39.081" v="5486" actId="2696"/>
        <pc:sldMkLst>
          <pc:docMk/>
          <pc:sldMk cId="1473389879" sldId="707"/>
        </pc:sldMkLst>
        <pc:spChg chg="del">
          <ac:chgData name="Ethan Blaser" userId="7088b8776e20f90f" providerId="LiveId" clId="{8FC28127-9AA0-4884-8848-F2B78F36264F}" dt="2023-03-09T14:21:28.982" v="5484" actId="478"/>
          <ac:spMkLst>
            <pc:docMk/>
            <pc:sldMk cId="1473389879" sldId="707"/>
            <ac:spMk id="3" creationId="{01EA4022-43FE-D113-AF0B-01FC78B6D8FF}"/>
          </ac:spMkLst>
        </pc:spChg>
        <pc:spChg chg="add del mod">
          <ac:chgData name="Ethan Blaser" userId="7088b8776e20f90f" providerId="LiveId" clId="{8FC28127-9AA0-4884-8848-F2B78F36264F}" dt="2023-03-09T14:21:32.535" v="5485" actId="478"/>
          <ac:spMkLst>
            <pc:docMk/>
            <pc:sldMk cId="1473389879" sldId="707"/>
            <ac:spMk id="6" creationId="{4F1FFB56-4A6F-4D34-F0D0-412E21BEF69F}"/>
          </ac:spMkLst>
        </pc:spChg>
      </pc:sldChg>
      <pc:sldChg chg="addSp delSp modSp add del mod ord">
        <pc:chgData name="Ethan Blaser" userId="7088b8776e20f90f" providerId="LiveId" clId="{8FC28127-9AA0-4884-8848-F2B78F36264F}" dt="2023-03-09T06:13:18.020" v="5012" actId="47"/>
        <pc:sldMkLst>
          <pc:docMk/>
          <pc:sldMk cId="1200976910" sldId="708"/>
        </pc:sldMkLst>
        <pc:spChg chg="mod">
          <ac:chgData name="Ethan Blaser" userId="7088b8776e20f90f" providerId="LiveId" clId="{8FC28127-9AA0-4884-8848-F2B78F36264F}" dt="2023-03-08T19:04:05.296" v="2850" actId="14100"/>
          <ac:spMkLst>
            <pc:docMk/>
            <pc:sldMk cId="1200976910" sldId="708"/>
            <ac:spMk id="2" creationId="{DF5D295C-3E87-CBDD-A403-E51484F87165}"/>
          </ac:spMkLst>
        </pc:spChg>
        <pc:spChg chg="del mod">
          <ac:chgData name="Ethan Blaser" userId="7088b8776e20f90f" providerId="LiveId" clId="{8FC28127-9AA0-4884-8848-F2B78F36264F}" dt="2023-03-08T18:55:03.659" v="2653" actId="478"/>
          <ac:spMkLst>
            <pc:docMk/>
            <pc:sldMk cId="1200976910" sldId="708"/>
            <ac:spMk id="3" creationId="{01EA4022-43FE-D113-AF0B-01FC78B6D8FF}"/>
          </ac:spMkLst>
        </pc:spChg>
        <pc:spChg chg="add del mod">
          <ac:chgData name="Ethan Blaser" userId="7088b8776e20f90f" providerId="LiveId" clId="{8FC28127-9AA0-4884-8848-F2B78F36264F}" dt="2023-03-08T18:55:08.267" v="2654" actId="478"/>
          <ac:spMkLst>
            <pc:docMk/>
            <pc:sldMk cId="1200976910" sldId="708"/>
            <ac:spMk id="6" creationId="{5B44060E-FF78-23A2-97C2-4ADBFF3AA96D}"/>
          </ac:spMkLst>
        </pc:spChg>
      </pc:sldChg>
      <pc:sldChg chg="addSp delSp modSp add mod modAnim">
        <pc:chgData name="Ethan Blaser" userId="7088b8776e20f90f" providerId="LiveId" clId="{8FC28127-9AA0-4884-8848-F2B78F36264F}" dt="2023-03-12T15:42:32.984" v="7268"/>
        <pc:sldMkLst>
          <pc:docMk/>
          <pc:sldMk cId="3599534693" sldId="709"/>
        </pc:sldMkLst>
        <pc:spChg chg="mod">
          <ac:chgData name="Ethan Blaser" userId="7088b8776e20f90f" providerId="LiveId" clId="{8FC28127-9AA0-4884-8848-F2B78F36264F}" dt="2023-03-09T15:57:54.827" v="5899" actId="20577"/>
          <ac:spMkLst>
            <pc:docMk/>
            <pc:sldMk cId="3599534693" sldId="709"/>
            <ac:spMk id="2" creationId="{DF5D295C-3E87-CBDD-A403-E51484F87165}"/>
          </ac:spMkLst>
        </pc:spChg>
        <pc:spChg chg="add del mod">
          <ac:chgData name="Ethan Blaser" userId="7088b8776e20f90f" providerId="LiveId" clId="{8FC28127-9AA0-4884-8848-F2B78F36264F}" dt="2023-03-09T05:29:44.769" v="3724" actId="478"/>
          <ac:spMkLst>
            <pc:docMk/>
            <pc:sldMk cId="3599534693" sldId="709"/>
            <ac:spMk id="3" creationId="{21649DA8-2AFC-6384-B7B0-5A6443031825}"/>
          </ac:spMkLst>
        </pc:spChg>
        <pc:spChg chg="add del mod">
          <ac:chgData name="Ethan Blaser" userId="7088b8776e20f90f" providerId="LiveId" clId="{8FC28127-9AA0-4884-8848-F2B78F36264F}" dt="2023-03-09T05:34:31.252" v="3802" actId="478"/>
          <ac:spMkLst>
            <pc:docMk/>
            <pc:sldMk cId="3599534693" sldId="709"/>
            <ac:spMk id="5" creationId="{C150AFA6-7397-9710-1DF2-5B5291CEEBA4}"/>
          </ac:spMkLst>
        </pc:spChg>
        <pc:spChg chg="add mod">
          <ac:chgData name="Ethan Blaser" userId="7088b8776e20f90f" providerId="LiveId" clId="{8FC28127-9AA0-4884-8848-F2B78F36264F}" dt="2023-03-09T06:06:42.005" v="4960" actId="20577"/>
          <ac:spMkLst>
            <pc:docMk/>
            <pc:sldMk cId="3599534693" sldId="709"/>
            <ac:spMk id="7" creationId="{52C17651-4068-CFE6-B87B-C69A359DC72A}"/>
          </ac:spMkLst>
        </pc:spChg>
        <pc:spChg chg="add mod">
          <ac:chgData name="Ethan Blaser" userId="7088b8776e20f90f" providerId="LiveId" clId="{8FC28127-9AA0-4884-8848-F2B78F36264F}" dt="2023-03-09T17:03:32.523" v="6444" actId="14100"/>
          <ac:spMkLst>
            <pc:docMk/>
            <pc:sldMk cId="3599534693" sldId="709"/>
            <ac:spMk id="9" creationId="{CD77E1CF-FD83-0F4C-0B36-583952E4AD48}"/>
          </ac:spMkLst>
        </pc:spChg>
        <pc:spChg chg="add mod">
          <ac:chgData name="Ethan Blaser" userId="7088b8776e20f90f" providerId="LiveId" clId="{8FC28127-9AA0-4884-8848-F2B78F36264F}" dt="2023-03-09T17:04:12.701" v="6455" actId="14100"/>
          <ac:spMkLst>
            <pc:docMk/>
            <pc:sldMk cId="3599534693" sldId="709"/>
            <ac:spMk id="11" creationId="{0A6E3555-B7EE-4B4B-C56A-9EF397B021CB}"/>
          </ac:spMkLst>
        </pc:spChg>
        <pc:spChg chg="add mod">
          <ac:chgData name="Ethan Blaser" userId="7088b8776e20f90f" providerId="LiveId" clId="{8FC28127-9AA0-4884-8848-F2B78F36264F}" dt="2023-03-09T17:05:09.115" v="6510" actId="1076"/>
          <ac:spMkLst>
            <pc:docMk/>
            <pc:sldMk cId="3599534693" sldId="709"/>
            <ac:spMk id="13" creationId="{EA829628-129C-DE1C-B6AF-1477F4C34E75}"/>
          </ac:spMkLst>
        </pc:spChg>
        <pc:spChg chg="add mod">
          <ac:chgData name="Ethan Blaser" userId="7088b8776e20f90f" providerId="LiveId" clId="{8FC28127-9AA0-4884-8848-F2B78F36264F}" dt="2023-03-09T17:05:05.573" v="6509" actId="1076"/>
          <ac:spMkLst>
            <pc:docMk/>
            <pc:sldMk cId="3599534693" sldId="709"/>
            <ac:spMk id="15" creationId="{89C6B29D-33DA-49DB-9005-A1807AB45D48}"/>
          </ac:spMkLst>
        </pc:spChg>
        <pc:spChg chg="del">
          <ac:chgData name="Ethan Blaser" userId="7088b8776e20f90f" providerId="LiveId" clId="{8FC28127-9AA0-4884-8848-F2B78F36264F}" dt="2023-03-08T19:05:14.544" v="2853" actId="478"/>
          <ac:spMkLst>
            <pc:docMk/>
            <pc:sldMk cId="3599534693" sldId="709"/>
            <ac:spMk id="17" creationId="{E49B6AC4-BCEE-A7BC-3118-5FD96304F9CA}"/>
          </ac:spMkLst>
        </pc:spChg>
        <pc:spChg chg="del">
          <ac:chgData name="Ethan Blaser" userId="7088b8776e20f90f" providerId="LiveId" clId="{8FC28127-9AA0-4884-8848-F2B78F36264F}" dt="2023-03-08T19:05:14.544" v="2853" actId="478"/>
          <ac:spMkLst>
            <pc:docMk/>
            <pc:sldMk cId="3599534693" sldId="709"/>
            <ac:spMk id="18" creationId="{1D8B781F-B143-A204-A02E-815B9B596321}"/>
          </ac:spMkLst>
        </pc:spChg>
        <pc:spChg chg="del">
          <ac:chgData name="Ethan Blaser" userId="7088b8776e20f90f" providerId="LiveId" clId="{8FC28127-9AA0-4884-8848-F2B78F36264F}" dt="2023-03-08T19:05:14.544" v="2853" actId="478"/>
          <ac:spMkLst>
            <pc:docMk/>
            <pc:sldMk cId="3599534693" sldId="709"/>
            <ac:spMk id="19" creationId="{4B63C219-6E82-161E-2587-582D2997E17A}"/>
          </ac:spMkLst>
        </pc:spChg>
        <pc:spChg chg="del">
          <ac:chgData name="Ethan Blaser" userId="7088b8776e20f90f" providerId="LiveId" clId="{8FC28127-9AA0-4884-8848-F2B78F36264F}" dt="2023-03-08T19:05:14.544" v="2853" actId="478"/>
          <ac:spMkLst>
            <pc:docMk/>
            <pc:sldMk cId="3599534693" sldId="709"/>
            <ac:spMk id="20" creationId="{D187A4B6-B90D-2201-D9C6-427F75AC599A}"/>
          </ac:spMkLst>
        </pc:spChg>
        <pc:spChg chg="del">
          <ac:chgData name="Ethan Blaser" userId="7088b8776e20f90f" providerId="LiveId" clId="{8FC28127-9AA0-4884-8848-F2B78F36264F}" dt="2023-03-08T19:05:14.544" v="2853" actId="478"/>
          <ac:spMkLst>
            <pc:docMk/>
            <pc:sldMk cId="3599534693" sldId="709"/>
            <ac:spMk id="37" creationId="{F3FCFB56-FC8E-ED87-E2A4-2963317E3A4F}"/>
          </ac:spMkLst>
        </pc:spChg>
        <pc:spChg chg="del">
          <ac:chgData name="Ethan Blaser" userId="7088b8776e20f90f" providerId="LiveId" clId="{8FC28127-9AA0-4884-8848-F2B78F36264F}" dt="2023-03-08T19:05:14.544" v="2853" actId="478"/>
          <ac:spMkLst>
            <pc:docMk/>
            <pc:sldMk cId="3599534693" sldId="709"/>
            <ac:spMk id="38" creationId="{8E58FA6F-B9EE-7F31-650C-22FBD2DF4DFD}"/>
          </ac:spMkLst>
        </pc:spChg>
        <pc:spChg chg="del">
          <ac:chgData name="Ethan Blaser" userId="7088b8776e20f90f" providerId="LiveId" clId="{8FC28127-9AA0-4884-8848-F2B78F36264F}" dt="2023-03-08T19:05:14.544" v="2853" actId="478"/>
          <ac:spMkLst>
            <pc:docMk/>
            <pc:sldMk cId="3599534693" sldId="709"/>
            <ac:spMk id="39" creationId="{5FFE8F3E-B97C-AE0D-B376-C42E08DCF573}"/>
          </ac:spMkLst>
        </pc:spChg>
        <pc:spChg chg="del">
          <ac:chgData name="Ethan Blaser" userId="7088b8776e20f90f" providerId="LiveId" clId="{8FC28127-9AA0-4884-8848-F2B78F36264F}" dt="2023-03-08T19:05:14.544" v="2853" actId="478"/>
          <ac:spMkLst>
            <pc:docMk/>
            <pc:sldMk cId="3599534693" sldId="709"/>
            <ac:spMk id="40" creationId="{4D747E1E-89AC-FBBF-8CD8-F53C5DAD7306}"/>
          </ac:spMkLst>
        </pc:spChg>
        <pc:picChg chg="add mod">
          <ac:chgData name="Ethan Blaser" userId="7088b8776e20f90f" providerId="LiveId" clId="{8FC28127-9AA0-4884-8848-F2B78F36264F}" dt="2023-03-09T17:03:48.041" v="6447" actId="14100"/>
          <ac:picMkLst>
            <pc:docMk/>
            <pc:sldMk cId="3599534693" sldId="709"/>
            <ac:picMk id="8" creationId="{3693C256-3747-99B4-4624-0EBE71BC41C3}"/>
          </ac:picMkLst>
        </pc:picChg>
        <pc:picChg chg="add mod">
          <ac:chgData name="Ethan Blaser" userId="7088b8776e20f90f" providerId="LiveId" clId="{8FC28127-9AA0-4884-8848-F2B78F36264F}" dt="2023-03-09T17:03:53.194" v="6450" actId="1076"/>
          <ac:picMkLst>
            <pc:docMk/>
            <pc:sldMk cId="3599534693" sldId="709"/>
            <ac:picMk id="10" creationId="{686EA566-049F-7342-D2AE-A25065C825DE}"/>
          </ac:picMkLst>
        </pc:picChg>
        <pc:picChg chg="add mod">
          <ac:chgData name="Ethan Blaser" userId="7088b8776e20f90f" providerId="LiveId" clId="{8FC28127-9AA0-4884-8848-F2B78F36264F}" dt="2023-03-09T17:04:34.267" v="6470" actId="1076"/>
          <ac:picMkLst>
            <pc:docMk/>
            <pc:sldMk cId="3599534693" sldId="709"/>
            <ac:picMk id="12" creationId="{E7D2BFC3-5736-E821-ECFB-01406CEFB6D0}"/>
          </ac:picMkLst>
        </pc:picChg>
        <pc:picChg chg="add mod">
          <ac:chgData name="Ethan Blaser" userId="7088b8776e20f90f" providerId="LiveId" clId="{8FC28127-9AA0-4884-8848-F2B78F36264F}" dt="2023-03-09T17:04:39.487" v="6472" actId="1076"/>
          <ac:picMkLst>
            <pc:docMk/>
            <pc:sldMk cId="3599534693" sldId="709"/>
            <ac:picMk id="14" creationId="{23BE7C7D-B508-FCCE-CD0C-7BF707BCEE58}"/>
          </ac:picMkLst>
        </pc:picChg>
        <pc:cxnChg chg="del mod">
          <ac:chgData name="Ethan Blaser" userId="7088b8776e20f90f" providerId="LiveId" clId="{8FC28127-9AA0-4884-8848-F2B78F36264F}" dt="2023-03-08T19:05:14.544" v="2853" actId="478"/>
          <ac:cxnSpMkLst>
            <pc:docMk/>
            <pc:sldMk cId="3599534693" sldId="709"/>
            <ac:cxnSpMk id="9" creationId="{B4D85C56-CC07-5653-B5F3-97D92FBA145C}"/>
          </ac:cxnSpMkLst>
        </pc:cxnChg>
        <pc:cxnChg chg="del mod">
          <ac:chgData name="Ethan Blaser" userId="7088b8776e20f90f" providerId="LiveId" clId="{8FC28127-9AA0-4884-8848-F2B78F36264F}" dt="2023-03-08T19:05:14.544" v="2853" actId="478"/>
          <ac:cxnSpMkLst>
            <pc:docMk/>
            <pc:sldMk cId="3599534693" sldId="709"/>
            <ac:cxnSpMk id="24" creationId="{745721C7-D82A-D294-4031-74EA1F74D5F0}"/>
          </ac:cxnSpMkLst>
        </pc:cxnChg>
        <pc:cxnChg chg="del mod">
          <ac:chgData name="Ethan Blaser" userId="7088b8776e20f90f" providerId="LiveId" clId="{8FC28127-9AA0-4884-8848-F2B78F36264F}" dt="2023-03-08T19:05:14.544" v="2853" actId="478"/>
          <ac:cxnSpMkLst>
            <pc:docMk/>
            <pc:sldMk cId="3599534693" sldId="709"/>
            <ac:cxnSpMk id="26" creationId="{79D42E24-759B-F381-0904-784201000A46}"/>
          </ac:cxnSpMkLst>
        </pc:cxnChg>
        <pc:cxnChg chg="del mod">
          <ac:chgData name="Ethan Blaser" userId="7088b8776e20f90f" providerId="LiveId" clId="{8FC28127-9AA0-4884-8848-F2B78F36264F}" dt="2023-03-08T19:05:14.544" v="2853" actId="478"/>
          <ac:cxnSpMkLst>
            <pc:docMk/>
            <pc:sldMk cId="3599534693" sldId="709"/>
            <ac:cxnSpMk id="30" creationId="{090EDF28-EFF7-A520-9D12-B64F3D7567BF}"/>
          </ac:cxnSpMkLst>
        </pc:cxnChg>
      </pc:sldChg>
      <pc:sldChg chg="addSp delSp modSp add mod ord">
        <pc:chgData name="Ethan Blaser" userId="7088b8776e20f90f" providerId="LiveId" clId="{8FC28127-9AA0-4884-8848-F2B78F36264F}" dt="2023-03-13T04:35:46.205" v="9167" actId="14100"/>
        <pc:sldMkLst>
          <pc:docMk/>
          <pc:sldMk cId="4117876511" sldId="710"/>
        </pc:sldMkLst>
        <pc:spChg chg="add mod">
          <ac:chgData name="Ethan Blaser" userId="7088b8776e20f90f" providerId="LiveId" clId="{8FC28127-9AA0-4884-8848-F2B78F36264F}" dt="2023-03-13T04:35:46.205" v="9167" actId="14100"/>
          <ac:spMkLst>
            <pc:docMk/>
            <pc:sldMk cId="4117876511" sldId="710"/>
            <ac:spMk id="3" creationId="{38465EA0-FA93-B680-1EB7-D98CFB9B8F69}"/>
          </ac:spMkLst>
        </pc:spChg>
        <pc:spChg chg="mod">
          <ac:chgData name="Ethan Blaser" userId="7088b8776e20f90f" providerId="LiveId" clId="{8FC28127-9AA0-4884-8848-F2B78F36264F}" dt="2023-03-09T05:39:40.711" v="3987" actId="207"/>
          <ac:spMkLst>
            <pc:docMk/>
            <pc:sldMk cId="4117876511" sldId="710"/>
            <ac:spMk id="6" creationId="{4EAA5931-BE73-479F-9D9F-F897CF8ED9C8}"/>
          </ac:spMkLst>
        </pc:spChg>
        <pc:spChg chg="add del mod">
          <ac:chgData name="Ethan Blaser" userId="7088b8776e20f90f" providerId="LiveId" clId="{8FC28127-9AA0-4884-8848-F2B78F36264F}" dt="2023-03-08T22:53:56.774" v="3440" actId="478"/>
          <ac:spMkLst>
            <pc:docMk/>
            <pc:sldMk cId="4117876511" sldId="710"/>
            <ac:spMk id="8" creationId="{7776908A-F4ED-8D77-4E69-BE9B3CC820FE}"/>
          </ac:spMkLst>
        </pc:spChg>
        <pc:spChg chg="add mod">
          <ac:chgData name="Ethan Blaser" userId="7088b8776e20f90f" providerId="LiveId" clId="{8FC28127-9AA0-4884-8848-F2B78F36264F}" dt="2023-03-13T04:35:35.930" v="9165" actId="1076"/>
          <ac:spMkLst>
            <pc:docMk/>
            <pc:sldMk cId="4117876511" sldId="710"/>
            <ac:spMk id="11" creationId="{467896E4-A2F4-DB67-17D0-13EE4F9C58B2}"/>
          </ac:spMkLst>
        </pc:spChg>
        <pc:spChg chg="del">
          <ac:chgData name="Ethan Blaser" userId="7088b8776e20f90f" providerId="LiveId" clId="{8FC28127-9AA0-4884-8848-F2B78F36264F}" dt="2023-03-08T22:53:05.155" v="3347" actId="478"/>
          <ac:spMkLst>
            <pc:docMk/>
            <pc:sldMk cId="4117876511" sldId="710"/>
            <ac:spMk id="17" creationId="{E49B6AC4-BCEE-A7BC-3118-5FD96304F9CA}"/>
          </ac:spMkLst>
        </pc:spChg>
        <pc:spChg chg="mod">
          <ac:chgData name="Ethan Blaser" userId="7088b8776e20f90f" providerId="LiveId" clId="{8FC28127-9AA0-4884-8848-F2B78F36264F}" dt="2023-03-09T06:00:28.198" v="4923" actId="1076"/>
          <ac:spMkLst>
            <pc:docMk/>
            <pc:sldMk cId="4117876511" sldId="710"/>
            <ac:spMk id="18" creationId="{1D8B781F-B143-A204-A02E-815B9B596321}"/>
          </ac:spMkLst>
        </pc:spChg>
        <pc:spChg chg="del">
          <ac:chgData name="Ethan Blaser" userId="7088b8776e20f90f" providerId="LiveId" clId="{8FC28127-9AA0-4884-8848-F2B78F36264F}" dt="2023-03-08T22:38:49.701" v="3030" actId="478"/>
          <ac:spMkLst>
            <pc:docMk/>
            <pc:sldMk cId="4117876511" sldId="710"/>
            <ac:spMk id="19" creationId="{4B63C219-6E82-161E-2587-582D2997E17A}"/>
          </ac:spMkLst>
        </pc:spChg>
        <pc:spChg chg="del">
          <ac:chgData name="Ethan Blaser" userId="7088b8776e20f90f" providerId="LiveId" clId="{8FC28127-9AA0-4884-8848-F2B78F36264F}" dt="2023-03-08T22:38:49.701" v="3030" actId="478"/>
          <ac:spMkLst>
            <pc:docMk/>
            <pc:sldMk cId="4117876511" sldId="710"/>
            <ac:spMk id="20" creationId="{D187A4B6-B90D-2201-D9C6-427F75AC599A}"/>
          </ac:spMkLst>
        </pc:spChg>
        <pc:spChg chg="del">
          <ac:chgData name="Ethan Blaser" userId="7088b8776e20f90f" providerId="LiveId" clId="{8FC28127-9AA0-4884-8848-F2B78F36264F}" dt="2023-03-09T06:06:58.688" v="4961" actId="478"/>
          <ac:spMkLst>
            <pc:docMk/>
            <pc:sldMk cId="4117876511" sldId="710"/>
            <ac:spMk id="37" creationId="{F3FCFB56-FC8E-ED87-E2A4-2963317E3A4F}"/>
          </ac:spMkLst>
        </pc:spChg>
        <pc:spChg chg="mod">
          <ac:chgData name="Ethan Blaser" userId="7088b8776e20f90f" providerId="LiveId" clId="{8FC28127-9AA0-4884-8848-F2B78F36264F}" dt="2023-03-09T06:00:42.634" v="4925" actId="1076"/>
          <ac:spMkLst>
            <pc:docMk/>
            <pc:sldMk cId="4117876511" sldId="710"/>
            <ac:spMk id="38" creationId="{8E58FA6F-B9EE-7F31-650C-22FBD2DF4DFD}"/>
          </ac:spMkLst>
        </pc:spChg>
        <pc:spChg chg="del">
          <ac:chgData name="Ethan Blaser" userId="7088b8776e20f90f" providerId="LiveId" clId="{8FC28127-9AA0-4884-8848-F2B78F36264F}" dt="2023-03-08T22:38:49.701" v="3030" actId="478"/>
          <ac:spMkLst>
            <pc:docMk/>
            <pc:sldMk cId="4117876511" sldId="710"/>
            <ac:spMk id="39" creationId="{5FFE8F3E-B97C-AE0D-B376-C42E08DCF573}"/>
          </ac:spMkLst>
        </pc:spChg>
        <pc:spChg chg="del">
          <ac:chgData name="Ethan Blaser" userId="7088b8776e20f90f" providerId="LiveId" clId="{8FC28127-9AA0-4884-8848-F2B78F36264F}" dt="2023-03-08T22:38:49.701" v="3030" actId="478"/>
          <ac:spMkLst>
            <pc:docMk/>
            <pc:sldMk cId="4117876511" sldId="710"/>
            <ac:spMk id="40" creationId="{4D747E1E-89AC-FBBF-8CD8-F53C5DAD7306}"/>
          </ac:spMkLst>
        </pc:spChg>
        <pc:cxnChg chg="add mod">
          <ac:chgData name="Ethan Blaser" userId="7088b8776e20f90f" providerId="LiveId" clId="{8FC28127-9AA0-4884-8848-F2B78F36264F}" dt="2023-03-13T04:35:46.205" v="9167" actId="14100"/>
          <ac:cxnSpMkLst>
            <pc:docMk/>
            <pc:sldMk cId="4117876511" sldId="710"/>
            <ac:cxnSpMk id="7" creationId="{FEEB9FC2-2A7E-A9AC-9CF2-EEA04880E299}"/>
          </ac:cxnSpMkLst>
        </pc:cxnChg>
        <pc:cxnChg chg="del mod">
          <ac:chgData name="Ethan Blaser" userId="7088b8776e20f90f" providerId="LiveId" clId="{8FC28127-9AA0-4884-8848-F2B78F36264F}" dt="2023-03-09T06:07:00.844" v="4962" actId="478"/>
          <ac:cxnSpMkLst>
            <pc:docMk/>
            <pc:sldMk cId="4117876511" sldId="710"/>
            <ac:cxnSpMk id="9" creationId="{B4D85C56-CC07-5653-B5F3-97D92FBA145C}"/>
          </ac:cxnSpMkLst>
        </pc:cxnChg>
        <pc:cxnChg chg="add mod">
          <ac:chgData name="Ethan Blaser" userId="7088b8776e20f90f" providerId="LiveId" clId="{8FC28127-9AA0-4884-8848-F2B78F36264F}" dt="2023-03-13T04:35:46.205" v="9167" actId="14100"/>
          <ac:cxnSpMkLst>
            <pc:docMk/>
            <pc:sldMk cId="4117876511" sldId="710"/>
            <ac:cxnSpMk id="13" creationId="{14A92319-0021-AC06-1B68-3A420725E9AA}"/>
          </ac:cxnSpMkLst>
        </pc:cxnChg>
        <pc:cxnChg chg="mod">
          <ac:chgData name="Ethan Blaser" userId="7088b8776e20f90f" providerId="LiveId" clId="{8FC28127-9AA0-4884-8848-F2B78F36264F}" dt="2023-03-09T06:00:28.198" v="4923" actId="1076"/>
          <ac:cxnSpMkLst>
            <pc:docMk/>
            <pc:sldMk cId="4117876511" sldId="710"/>
            <ac:cxnSpMk id="24" creationId="{745721C7-D82A-D294-4031-74EA1F74D5F0}"/>
          </ac:cxnSpMkLst>
        </pc:cxnChg>
        <pc:cxnChg chg="del mod">
          <ac:chgData name="Ethan Blaser" userId="7088b8776e20f90f" providerId="LiveId" clId="{8FC28127-9AA0-4884-8848-F2B78F36264F}" dt="2023-03-08T22:38:49.701" v="3030" actId="478"/>
          <ac:cxnSpMkLst>
            <pc:docMk/>
            <pc:sldMk cId="4117876511" sldId="710"/>
            <ac:cxnSpMk id="26" creationId="{79D42E24-759B-F381-0904-784201000A46}"/>
          </ac:cxnSpMkLst>
        </pc:cxnChg>
        <pc:cxnChg chg="del mod">
          <ac:chgData name="Ethan Blaser" userId="7088b8776e20f90f" providerId="LiveId" clId="{8FC28127-9AA0-4884-8848-F2B78F36264F}" dt="2023-03-08T22:38:49.701" v="3030" actId="478"/>
          <ac:cxnSpMkLst>
            <pc:docMk/>
            <pc:sldMk cId="4117876511" sldId="710"/>
            <ac:cxnSpMk id="30" creationId="{090EDF28-EFF7-A520-9D12-B64F3D7567BF}"/>
          </ac:cxnSpMkLst>
        </pc:cxnChg>
      </pc:sldChg>
      <pc:sldChg chg="addSp delSp modSp add mod ord modAnim">
        <pc:chgData name="Ethan Blaser" userId="7088b8776e20f90f" providerId="LiveId" clId="{8FC28127-9AA0-4884-8848-F2B78F36264F}" dt="2023-03-12T15:45:16.437" v="7273"/>
        <pc:sldMkLst>
          <pc:docMk/>
          <pc:sldMk cId="1569013384" sldId="711"/>
        </pc:sldMkLst>
        <pc:spChg chg="add del mod">
          <ac:chgData name="Ethan Blaser" userId="7088b8776e20f90f" providerId="LiveId" clId="{8FC28127-9AA0-4884-8848-F2B78F36264F}" dt="2023-03-09T05:41:08.274" v="4064" actId="478"/>
          <ac:spMkLst>
            <pc:docMk/>
            <pc:sldMk cId="1569013384" sldId="711"/>
            <ac:spMk id="3" creationId="{10F103CD-A017-BFA8-0A50-05CCD4670636}"/>
          </ac:spMkLst>
        </pc:spChg>
        <pc:spChg chg="mod">
          <ac:chgData name="Ethan Blaser" userId="7088b8776e20f90f" providerId="LiveId" clId="{8FC28127-9AA0-4884-8848-F2B78F36264F}" dt="2023-03-09T05:39:59.455" v="4034" actId="207"/>
          <ac:spMkLst>
            <pc:docMk/>
            <pc:sldMk cId="1569013384" sldId="711"/>
            <ac:spMk id="6" creationId="{4EAA5931-BE73-479F-9D9F-F897CF8ED9C8}"/>
          </ac:spMkLst>
        </pc:spChg>
        <pc:spChg chg="add mod">
          <ac:chgData name="Ethan Blaser" userId="7088b8776e20f90f" providerId="LiveId" clId="{8FC28127-9AA0-4884-8848-F2B78F36264F}" dt="2023-03-09T13:41:05.861" v="5253" actId="20577"/>
          <ac:spMkLst>
            <pc:docMk/>
            <pc:sldMk cId="1569013384" sldId="711"/>
            <ac:spMk id="7" creationId="{0AEA5C81-D8C0-C637-44BD-E9463D38DEF6}"/>
          </ac:spMkLst>
        </pc:spChg>
        <pc:spChg chg="mod">
          <ac:chgData name="Ethan Blaser" userId="7088b8776e20f90f" providerId="LiveId" clId="{8FC28127-9AA0-4884-8848-F2B78F36264F}" dt="2023-03-09T05:59:57.516" v="4921" actId="14100"/>
          <ac:spMkLst>
            <pc:docMk/>
            <pc:sldMk cId="1569013384" sldId="711"/>
            <ac:spMk id="17" creationId="{E49B6AC4-BCEE-A7BC-3118-5FD96304F9CA}"/>
          </ac:spMkLst>
        </pc:spChg>
        <pc:spChg chg="mod">
          <ac:chgData name="Ethan Blaser" userId="7088b8776e20f90f" providerId="LiveId" clId="{8FC28127-9AA0-4884-8848-F2B78F36264F}" dt="2023-03-09T05:59:57.516" v="4921" actId="14100"/>
          <ac:spMkLst>
            <pc:docMk/>
            <pc:sldMk cId="1569013384" sldId="711"/>
            <ac:spMk id="18" creationId="{1D8B781F-B143-A204-A02E-815B9B596321}"/>
          </ac:spMkLst>
        </pc:spChg>
        <pc:spChg chg="del">
          <ac:chgData name="Ethan Blaser" userId="7088b8776e20f90f" providerId="LiveId" clId="{8FC28127-9AA0-4884-8848-F2B78F36264F}" dt="2023-03-09T05:33:41.242" v="3784" actId="478"/>
          <ac:spMkLst>
            <pc:docMk/>
            <pc:sldMk cId="1569013384" sldId="711"/>
            <ac:spMk id="19" creationId="{4B63C219-6E82-161E-2587-582D2997E17A}"/>
          </ac:spMkLst>
        </pc:spChg>
        <pc:spChg chg="del">
          <ac:chgData name="Ethan Blaser" userId="7088b8776e20f90f" providerId="LiveId" clId="{8FC28127-9AA0-4884-8848-F2B78F36264F}" dt="2023-03-09T05:33:41.242" v="3784" actId="478"/>
          <ac:spMkLst>
            <pc:docMk/>
            <pc:sldMk cId="1569013384" sldId="711"/>
            <ac:spMk id="20" creationId="{D187A4B6-B90D-2201-D9C6-427F75AC599A}"/>
          </ac:spMkLst>
        </pc:spChg>
        <pc:spChg chg="mod">
          <ac:chgData name="Ethan Blaser" userId="7088b8776e20f90f" providerId="LiveId" clId="{8FC28127-9AA0-4884-8848-F2B78F36264F}" dt="2023-03-09T05:59:57.516" v="4921" actId="14100"/>
          <ac:spMkLst>
            <pc:docMk/>
            <pc:sldMk cId="1569013384" sldId="711"/>
            <ac:spMk id="37" creationId="{F3FCFB56-FC8E-ED87-E2A4-2963317E3A4F}"/>
          </ac:spMkLst>
        </pc:spChg>
        <pc:spChg chg="mod">
          <ac:chgData name="Ethan Blaser" userId="7088b8776e20f90f" providerId="LiveId" clId="{8FC28127-9AA0-4884-8848-F2B78F36264F}" dt="2023-03-09T05:59:57.516" v="4921" actId="14100"/>
          <ac:spMkLst>
            <pc:docMk/>
            <pc:sldMk cId="1569013384" sldId="711"/>
            <ac:spMk id="38" creationId="{8E58FA6F-B9EE-7F31-650C-22FBD2DF4DFD}"/>
          </ac:spMkLst>
        </pc:spChg>
        <pc:spChg chg="del">
          <ac:chgData name="Ethan Blaser" userId="7088b8776e20f90f" providerId="LiveId" clId="{8FC28127-9AA0-4884-8848-F2B78F36264F}" dt="2023-03-09T05:33:41.242" v="3784" actId="478"/>
          <ac:spMkLst>
            <pc:docMk/>
            <pc:sldMk cId="1569013384" sldId="711"/>
            <ac:spMk id="39" creationId="{5FFE8F3E-B97C-AE0D-B376-C42E08DCF573}"/>
          </ac:spMkLst>
        </pc:spChg>
        <pc:spChg chg="del">
          <ac:chgData name="Ethan Blaser" userId="7088b8776e20f90f" providerId="LiveId" clId="{8FC28127-9AA0-4884-8848-F2B78F36264F}" dt="2023-03-09T05:33:41.242" v="3784" actId="478"/>
          <ac:spMkLst>
            <pc:docMk/>
            <pc:sldMk cId="1569013384" sldId="711"/>
            <ac:spMk id="40" creationId="{4D747E1E-89AC-FBBF-8CD8-F53C5DAD7306}"/>
          </ac:spMkLst>
        </pc:spChg>
        <pc:picChg chg="add mod">
          <ac:chgData name="Ethan Blaser" userId="7088b8776e20f90f" providerId="LiveId" clId="{8FC28127-9AA0-4884-8848-F2B78F36264F}" dt="2023-03-09T05:58:51.070" v="4912" actId="1076"/>
          <ac:picMkLst>
            <pc:docMk/>
            <pc:sldMk cId="1569013384" sldId="711"/>
            <ac:picMk id="10" creationId="{B0A089EA-91B2-DC8F-5542-3731611FEEB9}"/>
          </ac:picMkLst>
        </pc:picChg>
        <pc:cxnChg chg="mod">
          <ac:chgData name="Ethan Blaser" userId="7088b8776e20f90f" providerId="LiveId" clId="{8FC28127-9AA0-4884-8848-F2B78F36264F}" dt="2023-03-09T05:59:57.516" v="4921" actId="14100"/>
          <ac:cxnSpMkLst>
            <pc:docMk/>
            <pc:sldMk cId="1569013384" sldId="711"/>
            <ac:cxnSpMk id="9" creationId="{B4D85C56-CC07-5653-B5F3-97D92FBA145C}"/>
          </ac:cxnSpMkLst>
        </pc:cxnChg>
        <pc:cxnChg chg="mod">
          <ac:chgData name="Ethan Blaser" userId="7088b8776e20f90f" providerId="LiveId" clId="{8FC28127-9AA0-4884-8848-F2B78F36264F}" dt="2023-03-09T05:59:57.516" v="4921" actId="14100"/>
          <ac:cxnSpMkLst>
            <pc:docMk/>
            <pc:sldMk cId="1569013384" sldId="711"/>
            <ac:cxnSpMk id="24" creationId="{745721C7-D82A-D294-4031-74EA1F74D5F0}"/>
          </ac:cxnSpMkLst>
        </pc:cxnChg>
        <pc:cxnChg chg="del mod">
          <ac:chgData name="Ethan Blaser" userId="7088b8776e20f90f" providerId="LiveId" clId="{8FC28127-9AA0-4884-8848-F2B78F36264F}" dt="2023-03-09T05:33:41.242" v="3784" actId="478"/>
          <ac:cxnSpMkLst>
            <pc:docMk/>
            <pc:sldMk cId="1569013384" sldId="711"/>
            <ac:cxnSpMk id="26" creationId="{79D42E24-759B-F381-0904-784201000A46}"/>
          </ac:cxnSpMkLst>
        </pc:cxnChg>
        <pc:cxnChg chg="del mod">
          <ac:chgData name="Ethan Blaser" userId="7088b8776e20f90f" providerId="LiveId" clId="{8FC28127-9AA0-4884-8848-F2B78F36264F}" dt="2023-03-09T05:33:41.242" v="3784" actId="478"/>
          <ac:cxnSpMkLst>
            <pc:docMk/>
            <pc:sldMk cId="1569013384" sldId="711"/>
            <ac:cxnSpMk id="30" creationId="{090EDF28-EFF7-A520-9D12-B64F3D7567BF}"/>
          </ac:cxnSpMkLst>
        </pc:cxnChg>
      </pc:sldChg>
      <pc:sldChg chg="addSp delSp new del mod">
        <pc:chgData name="Ethan Blaser" userId="7088b8776e20f90f" providerId="LiveId" clId="{8FC28127-9AA0-4884-8848-F2B78F36264F}" dt="2023-03-08T22:47:45.467" v="3236" actId="47"/>
        <pc:sldMkLst>
          <pc:docMk/>
          <pc:sldMk cId="2878997117" sldId="711"/>
        </pc:sldMkLst>
        <pc:spChg chg="add del">
          <ac:chgData name="Ethan Blaser" userId="7088b8776e20f90f" providerId="LiveId" clId="{8FC28127-9AA0-4884-8848-F2B78F36264F}" dt="2023-03-08T22:47:36.076" v="3235" actId="22"/>
          <ac:spMkLst>
            <pc:docMk/>
            <pc:sldMk cId="2878997117" sldId="711"/>
            <ac:spMk id="6" creationId="{BBC0BD59-DD2A-0943-3889-2D98E6356F02}"/>
          </ac:spMkLst>
        </pc:spChg>
      </pc:sldChg>
      <pc:sldChg chg="addSp modSp new mod">
        <pc:chgData name="Ethan Blaser" userId="7088b8776e20f90f" providerId="LiveId" clId="{8FC28127-9AA0-4884-8848-F2B78F36264F}" dt="2023-03-12T19:49:54.178" v="7774" actId="20577"/>
        <pc:sldMkLst>
          <pc:docMk/>
          <pc:sldMk cId="2536918874" sldId="712"/>
        </pc:sldMkLst>
        <pc:spChg chg="mod">
          <ac:chgData name="Ethan Blaser" userId="7088b8776e20f90f" providerId="LiveId" clId="{8FC28127-9AA0-4884-8848-F2B78F36264F}" dt="2023-03-08T23:24:01" v="3681" actId="20577"/>
          <ac:spMkLst>
            <pc:docMk/>
            <pc:sldMk cId="2536918874" sldId="712"/>
            <ac:spMk id="2" creationId="{45F3FE21-806E-26C3-CFE4-5BBA658B0F89}"/>
          </ac:spMkLst>
        </pc:spChg>
        <pc:spChg chg="mod">
          <ac:chgData name="Ethan Blaser" userId="7088b8776e20f90f" providerId="LiveId" clId="{8FC28127-9AA0-4884-8848-F2B78F36264F}" dt="2023-03-12T19:49:54.178" v="7774" actId="20577"/>
          <ac:spMkLst>
            <pc:docMk/>
            <pc:sldMk cId="2536918874" sldId="712"/>
            <ac:spMk id="3" creationId="{B20E2ADA-8EAC-B923-EFFB-2A5FF648C8CC}"/>
          </ac:spMkLst>
        </pc:spChg>
        <pc:picChg chg="add mod">
          <ac:chgData name="Ethan Blaser" userId="7088b8776e20f90f" providerId="LiveId" clId="{8FC28127-9AA0-4884-8848-F2B78F36264F}" dt="2023-03-08T23:24:58.416" v="3704" actId="1076"/>
          <ac:picMkLst>
            <pc:docMk/>
            <pc:sldMk cId="2536918874" sldId="712"/>
            <ac:picMk id="5" creationId="{1F11B29D-2507-4250-FF69-C60667CBE0F4}"/>
          </ac:picMkLst>
        </pc:picChg>
      </pc:sldChg>
      <pc:sldChg chg="addSp modSp add mod">
        <pc:chgData name="Ethan Blaser" userId="7088b8776e20f90f" providerId="LiveId" clId="{8FC28127-9AA0-4884-8848-F2B78F36264F}" dt="2023-03-12T20:24:09.893" v="8803" actId="1582"/>
        <pc:sldMkLst>
          <pc:docMk/>
          <pc:sldMk cId="3808439089" sldId="713"/>
        </pc:sldMkLst>
        <pc:spChg chg="add mod">
          <ac:chgData name="Ethan Blaser" userId="7088b8776e20f90f" providerId="LiveId" clId="{8FC28127-9AA0-4884-8848-F2B78F36264F}" dt="2023-03-12T20:24:09.893" v="8803" actId="1582"/>
          <ac:spMkLst>
            <pc:docMk/>
            <pc:sldMk cId="3808439089" sldId="713"/>
            <ac:spMk id="3" creationId="{7944C1B9-1286-66D8-F2EC-BB5EC3F2D8A2}"/>
          </ac:spMkLst>
        </pc:spChg>
        <pc:spChg chg="mod">
          <ac:chgData name="Ethan Blaser" userId="7088b8776e20f90f" providerId="LiveId" clId="{8FC28127-9AA0-4884-8848-F2B78F36264F}" dt="2023-03-09T05:49:26.960" v="4485" actId="207"/>
          <ac:spMkLst>
            <pc:docMk/>
            <pc:sldMk cId="3808439089" sldId="713"/>
            <ac:spMk id="6" creationId="{4EAA5931-BE73-479F-9D9F-F897CF8ED9C8}"/>
          </ac:spMkLst>
        </pc:spChg>
        <pc:spChg chg="mod">
          <ac:chgData name="Ethan Blaser" userId="7088b8776e20f90f" providerId="LiveId" clId="{8FC28127-9AA0-4884-8848-F2B78F36264F}" dt="2023-03-09T05:49:19.224" v="4481" actId="207"/>
          <ac:spMkLst>
            <pc:docMk/>
            <pc:sldMk cId="3808439089" sldId="713"/>
            <ac:spMk id="17" creationId="{E49B6AC4-BCEE-A7BC-3118-5FD96304F9CA}"/>
          </ac:spMkLst>
        </pc:spChg>
        <pc:spChg chg="mod">
          <ac:chgData name="Ethan Blaser" userId="7088b8776e20f90f" providerId="LiveId" clId="{8FC28127-9AA0-4884-8848-F2B78F36264F}" dt="2023-03-09T05:49:23.146" v="4483" actId="207"/>
          <ac:spMkLst>
            <pc:docMk/>
            <pc:sldMk cId="3808439089" sldId="713"/>
            <ac:spMk id="18" creationId="{1D8B781F-B143-A204-A02E-815B9B596321}"/>
          </ac:spMkLst>
        </pc:spChg>
        <pc:spChg chg="mod">
          <ac:chgData name="Ethan Blaser" userId="7088b8776e20f90f" providerId="LiveId" clId="{8FC28127-9AA0-4884-8848-F2B78F36264F}" dt="2023-03-09T17:01:39.676" v="6364" actId="20577"/>
          <ac:spMkLst>
            <pc:docMk/>
            <pc:sldMk cId="3808439089" sldId="713"/>
            <ac:spMk id="19" creationId="{4B63C219-6E82-161E-2587-582D2997E17A}"/>
          </ac:spMkLst>
        </pc:spChg>
        <pc:spChg chg="mod">
          <ac:chgData name="Ethan Blaser" userId="7088b8776e20f90f" providerId="LiveId" clId="{8FC28127-9AA0-4884-8848-F2B78F36264F}" dt="2023-03-09T17:01:37.266" v="6363" actId="20577"/>
          <ac:spMkLst>
            <pc:docMk/>
            <pc:sldMk cId="3808439089" sldId="713"/>
            <ac:spMk id="20" creationId="{D187A4B6-B90D-2201-D9C6-427F75AC599A}"/>
          </ac:spMkLst>
        </pc:spChg>
      </pc:sldChg>
      <pc:sldChg chg="addSp delSp modSp add mod ord">
        <pc:chgData name="Ethan Blaser" userId="7088b8776e20f90f" providerId="LiveId" clId="{8FC28127-9AA0-4884-8848-F2B78F36264F}" dt="2023-03-13T05:11:20.144" v="9360" actId="20577"/>
        <pc:sldMkLst>
          <pc:docMk/>
          <pc:sldMk cId="2098899248" sldId="714"/>
        </pc:sldMkLst>
        <pc:spChg chg="mod">
          <ac:chgData name="Ethan Blaser" userId="7088b8776e20f90f" providerId="LiveId" clId="{8FC28127-9AA0-4884-8848-F2B78F36264F}" dt="2023-03-09T16:58:18.827" v="6351" actId="207"/>
          <ac:spMkLst>
            <pc:docMk/>
            <pc:sldMk cId="2098899248" sldId="714"/>
            <ac:spMk id="6" creationId="{4EAA5931-BE73-479F-9D9F-F897CF8ED9C8}"/>
          </ac:spMkLst>
        </pc:spChg>
        <pc:spChg chg="add mod">
          <ac:chgData name="Ethan Blaser" userId="7088b8776e20f90f" providerId="LiveId" clId="{8FC28127-9AA0-4884-8848-F2B78F36264F}" dt="2023-03-13T05:11:20.144" v="9360" actId="20577"/>
          <ac:spMkLst>
            <pc:docMk/>
            <pc:sldMk cId="2098899248" sldId="714"/>
            <ac:spMk id="8" creationId="{0D940D44-2121-BCAD-EDCF-912E7A3C9EE2}"/>
          </ac:spMkLst>
        </pc:spChg>
        <pc:spChg chg="mod">
          <ac:chgData name="Ethan Blaser" userId="7088b8776e20f90f" providerId="LiveId" clId="{8FC28127-9AA0-4884-8848-F2B78F36264F}" dt="2023-03-09T16:58:09.711" v="6347" actId="207"/>
          <ac:spMkLst>
            <pc:docMk/>
            <pc:sldMk cId="2098899248" sldId="714"/>
            <ac:spMk id="17" creationId="{E49B6AC4-BCEE-A7BC-3118-5FD96304F9CA}"/>
          </ac:spMkLst>
        </pc:spChg>
        <pc:spChg chg="mod">
          <ac:chgData name="Ethan Blaser" userId="7088b8776e20f90f" providerId="LiveId" clId="{8FC28127-9AA0-4884-8848-F2B78F36264F}" dt="2023-03-09T16:58:14.017" v="6349" actId="207"/>
          <ac:spMkLst>
            <pc:docMk/>
            <pc:sldMk cId="2098899248" sldId="714"/>
            <ac:spMk id="18" creationId="{1D8B781F-B143-A204-A02E-815B9B596321}"/>
          </ac:spMkLst>
        </pc:spChg>
        <pc:spChg chg="del">
          <ac:chgData name="Ethan Blaser" userId="7088b8776e20f90f" providerId="LiveId" clId="{8FC28127-9AA0-4884-8848-F2B78F36264F}" dt="2023-03-09T06:04:54.805" v="4939" actId="478"/>
          <ac:spMkLst>
            <pc:docMk/>
            <pc:sldMk cId="2098899248" sldId="714"/>
            <ac:spMk id="19" creationId="{4B63C219-6E82-161E-2587-582D2997E17A}"/>
          </ac:spMkLst>
        </pc:spChg>
        <pc:spChg chg="mod">
          <ac:chgData name="Ethan Blaser" userId="7088b8776e20f90f" providerId="LiveId" clId="{8FC28127-9AA0-4884-8848-F2B78F36264F}" dt="2023-03-09T17:01:32.880" v="6362" actId="20577"/>
          <ac:spMkLst>
            <pc:docMk/>
            <pc:sldMk cId="2098899248" sldId="714"/>
            <ac:spMk id="20" creationId="{D187A4B6-B90D-2201-D9C6-427F75AC599A}"/>
          </ac:spMkLst>
        </pc:spChg>
        <pc:spChg chg="mod">
          <ac:chgData name="Ethan Blaser" userId="7088b8776e20f90f" providerId="LiveId" clId="{8FC28127-9AA0-4884-8848-F2B78F36264F}" dt="2023-03-09T06:04:58.958" v="4940" actId="1076"/>
          <ac:spMkLst>
            <pc:docMk/>
            <pc:sldMk cId="2098899248" sldId="714"/>
            <ac:spMk id="39" creationId="{5FFE8F3E-B97C-AE0D-B376-C42E08DCF573}"/>
          </ac:spMkLst>
        </pc:spChg>
        <pc:spChg chg="del mod">
          <ac:chgData name="Ethan Blaser" userId="7088b8776e20f90f" providerId="LiveId" clId="{8FC28127-9AA0-4884-8848-F2B78F36264F}" dt="2023-03-09T06:04:50.554" v="4937" actId="478"/>
          <ac:spMkLst>
            <pc:docMk/>
            <pc:sldMk cId="2098899248" sldId="714"/>
            <ac:spMk id="40" creationId="{4D747E1E-89AC-FBBF-8CD8-F53C5DAD7306}"/>
          </ac:spMkLst>
        </pc:spChg>
        <pc:cxnChg chg="del mod">
          <ac:chgData name="Ethan Blaser" userId="7088b8776e20f90f" providerId="LiveId" clId="{8FC28127-9AA0-4884-8848-F2B78F36264F}" dt="2023-03-09T06:04:52.289" v="4938" actId="478"/>
          <ac:cxnSpMkLst>
            <pc:docMk/>
            <pc:sldMk cId="2098899248" sldId="714"/>
            <ac:cxnSpMk id="30" creationId="{090EDF28-EFF7-A520-9D12-B64F3D7567BF}"/>
          </ac:cxnSpMkLst>
        </pc:cxnChg>
      </pc:sldChg>
      <pc:sldChg chg="addSp delSp modSp add mod modAnim">
        <pc:chgData name="Ethan Blaser" userId="7088b8776e20f90f" providerId="LiveId" clId="{8FC28127-9AA0-4884-8848-F2B78F36264F}" dt="2023-03-12T16:05:17.698" v="7403"/>
        <pc:sldMkLst>
          <pc:docMk/>
          <pc:sldMk cId="267755147" sldId="715"/>
        </pc:sldMkLst>
        <pc:spChg chg="mod">
          <ac:chgData name="Ethan Blaser" userId="7088b8776e20f90f" providerId="LiveId" clId="{8FC28127-9AA0-4884-8848-F2B78F36264F}" dt="2023-03-09T14:35:58.194" v="5543"/>
          <ac:spMkLst>
            <pc:docMk/>
            <pc:sldMk cId="267755147" sldId="715"/>
            <ac:spMk id="4" creationId="{A5B5F1A0-5629-1D4B-B4EB-02EDBBD1B283}"/>
          </ac:spMkLst>
        </pc:spChg>
        <pc:spChg chg="add del mod">
          <ac:chgData name="Ethan Blaser" userId="7088b8776e20f90f" providerId="LiveId" clId="{8FC28127-9AA0-4884-8848-F2B78F36264F}" dt="2023-03-09T14:42:28.892" v="5574"/>
          <ac:spMkLst>
            <pc:docMk/>
            <pc:sldMk cId="267755147" sldId="715"/>
            <ac:spMk id="6" creationId="{55336CBB-A827-D4C6-1A17-2E1957969DA3}"/>
          </ac:spMkLst>
        </pc:spChg>
        <pc:spChg chg="add del mod">
          <ac:chgData name="Ethan Blaser" userId="7088b8776e20f90f" providerId="LiveId" clId="{8FC28127-9AA0-4884-8848-F2B78F36264F}" dt="2023-03-09T14:42:28.892" v="5574"/>
          <ac:spMkLst>
            <pc:docMk/>
            <pc:sldMk cId="267755147" sldId="715"/>
            <ac:spMk id="7" creationId="{0DB843CD-1B68-E636-33D7-518B28B3CA1B}"/>
          </ac:spMkLst>
        </pc:spChg>
        <pc:spChg chg="mod">
          <ac:chgData name="Ethan Blaser" userId="7088b8776e20f90f" providerId="LiveId" clId="{8FC28127-9AA0-4884-8848-F2B78F36264F}" dt="2023-03-09T21:09:56.106" v="6870" actId="1076"/>
          <ac:spMkLst>
            <pc:docMk/>
            <pc:sldMk cId="267755147" sldId="715"/>
            <ac:spMk id="17" creationId="{4BCC6C22-1363-104E-A224-89BF70437029}"/>
          </ac:spMkLst>
        </pc:spChg>
        <pc:spChg chg="mod">
          <ac:chgData name="Ethan Blaser" userId="7088b8776e20f90f" providerId="LiveId" clId="{8FC28127-9AA0-4884-8848-F2B78F36264F}" dt="2023-03-09T14:37:39.276" v="5566" actId="27636"/>
          <ac:spMkLst>
            <pc:docMk/>
            <pc:sldMk cId="267755147" sldId="715"/>
            <ac:spMk id="22" creationId="{72291819-186E-2C4E-9A61-7983665CCB43}"/>
          </ac:spMkLst>
        </pc:spChg>
        <pc:spChg chg="mod">
          <ac:chgData name="Ethan Blaser" userId="7088b8776e20f90f" providerId="LiveId" clId="{8FC28127-9AA0-4884-8848-F2B78F36264F}" dt="2023-03-09T14:36:24.129" v="5558" actId="20577"/>
          <ac:spMkLst>
            <pc:docMk/>
            <pc:sldMk cId="267755147" sldId="715"/>
            <ac:spMk id="25604" creationId="{00000000-0000-0000-0000-000000000000}"/>
          </ac:spMkLst>
        </pc:spChg>
        <pc:graphicFrameChg chg="add del mod">
          <ac:chgData name="Ethan Blaser" userId="7088b8776e20f90f" providerId="LiveId" clId="{8FC28127-9AA0-4884-8848-F2B78F36264F}" dt="2023-03-09T14:42:28.892" v="5574"/>
          <ac:graphicFrameMkLst>
            <pc:docMk/>
            <pc:sldMk cId="267755147" sldId="715"/>
            <ac:graphicFrameMk id="2" creationId="{D19D8F3A-9C2E-8A42-2D63-3996D8DA2E42}"/>
          </ac:graphicFrameMkLst>
        </pc:graphicFrameChg>
        <pc:cxnChg chg="mod">
          <ac:chgData name="Ethan Blaser" userId="7088b8776e20f90f" providerId="LiveId" clId="{8FC28127-9AA0-4884-8848-F2B78F36264F}" dt="2023-03-09T21:16:14.087" v="6887" actId="14100"/>
          <ac:cxnSpMkLst>
            <pc:docMk/>
            <pc:sldMk cId="267755147" sldId="715"/>
            <ac:cxnSpMk id="8" creationId="{2949B994-7430-0A40-B828-50B6FD35A9AF}"/>
          </ac:cxnSpMkLst>
        </pc:cxnChg>
      </pc:sldChg>
      <pc:sldChg chg="add del">
        <pc:chgData name="Ethan Blaser" userId="7088b8776e20f90f" providerId="LiveId" clId="{8FC28127-9AA0-4884-8848-F2B78F36264F}" dt="2023-03-09T14:29:06.067" v="5500"/>
        <pc:sldMkLst>
          <pc:docMk/>
          <pc:sldMk cId="276304713" sldId="715"/>
        </pc:sldMkLst>
      </pc:sldChg>
      <pc:sldChg chg="addSp delSp modSp add del modAnim">
        <pc:chgData name="Ethan Blaser" userId="7088b8776e20f90f" providerId="LiveId" clId="{8FC28127-9AA0-4884-8848-F2B78F36264F}" dt="2023-03-09T14:34:17.182" v="5539" actId="2890"/>
        <pc:sldMkLst>
          <pc:docMk/>
          <pc:sldMk cId="1447004421" sldId="715"/>
        </pc:sldMkLst>
        <pc:spChg chg="add del mod">
          <ac:chgData name="Ethan Blaser" userId="7088b8776e20f90f" providerId="LiveId" clId="{8FC28127-9AA0-4884-8848-F2B78F36264F}" dt="2023-03-09T14:34:16.696" v="5538"/>
          <ac:spMkLst>
            <pc:docMk/>
            <pc:sldMk cId="1447004421" sldId="715"/>
            <ac:spMk id="2" creationId="{BD927FE6-4BC9-8C69-3C74-3D13C439C8E3}"/>
          </ac:spMkLst>
        </pc:spChg>
        <pc:spChg chg="add del mod">
          <ac:chgData name="Ethan Blaser" userId="7088b8776e20f90f" providerId="LiveId" clId="{8FC28127-9AA0-4884-8848-F2B78F36264F}" dt="2023-03-09T14:34:16.696" v="5538"/>
          <ac:spMkLst>
            <pc:docMk/>
            <pc:sldMk cId="1447004421" sldId="715"/>
            <ac:spMk id="7" creationId="{6400F598-6031-6036-8748-C4D71633B5E4}"/>
          </ac:spMkLst>
        </pc:spChg>
        <pc:spChg chg="add del mod">
          <ac:chgData name="Ethan Blaser" userId="7088b8776e20f90f" providerId="LiveId" clId="{8FC28127-9AA0-4884-8848-F2B78F36264F}" dt="2023-03-09T14:34:16.696" v="5538"/>
          <ac:spMkLst>
            <pc:docMk/>
            <pc:sldMk cId="1447004421" sldId="715"/>
            <ac:spMk id="9" creationId="{96CC5CFD-915C-90DC-D0EB-0DB447F2BA11}"/>
          </ac:spMkLst>
        </pc:spChg>
        <pc:spChg chg="add del mod">
          <ac:chgData name="Ethan Blaser" userId="7088b8776e20f90f" providerId="LiveId" clId="{8FC28127-9AA0-4884-8848-F2B78F36264F}" dt="2023-03-09T14:34:16.696" v="5538"/>
          <ac:spMkLst>
            <pc:docMk/>
            <pc:sldMk cId="1447004421" sldId="715"/>
            <ac:spMk id="11" creationId="{1A67E2C7-1DAB-6269-5212-10101590D84C}"/>
          </ac:spMkLst>
        </pc:spChg>
        <pc:spChg chg="add del mod">
          <ac:chgData name="Ethan Blaser" userId="7088b8776e20f90f" providerId="LiveId" clId="{8FC28127-9AA0-4884-8848-F2B78F36264F}" dt="2023-03-09T14:34:16.696" v="5538"/>
          <ac:spMkLst>
            <pc:docMk/>
            <pc:sldMk cId="1447004421" sldId="715"/>
            <ac:spMk id="12" creationId="{6F91F6C4-2D4E-E2CB-1836-B8BA355FAF80}"/>
          </ac:spMkLst>
        </pc:spChg>
        <pc:graphicFrameChg chg="add del mod">
          <ac:chgData name="Ethan Blaser" userId="7088b8776e20f90f" providerId="LiveId" clId="{8FC28127-9AA0-4884-8848-F2B78F36264F}" dt="2023-03-09T14:34:16.696" v="5538"/>
          <ac:graphicFrameMkLst>
            <pc:docMk/>
            <pc:sldMk cId="1447004421" sldId="715"/>
            <ac:graphicFrameMk id="6" creationId="{76191BDF-56F6-1538-4AB7-DFDF24E2AA28}"/>
          </ac:graphicFrameMkLst>
        </pc:graphicFrameChg>
        <pc:cxnChg chg="add del mod">
          <ac:chgData name="Ethan Blaser" userId="7088b8776e20f90f" providerId="LiveId" clId="{8FC28127-9AA0-4884-8848-F2B78F36264F}" dt="2023-03-09T14:34:16.696" v="5538"/>
          <ac:cxnSpMkLst>
            <pc:docMk/>
            <pc:sldMk cId="1447004421" sldId="715"/>
            <ac:cxnSpMk id="10" creationId="{EB593695-0FA7-24CA-808E-35C31447A6E1}"/>
          </ac:cxnSpMkLst>
        </pc:cxnChg>
      </pc:sldChg>
      <pc:sldChg chg="addSp delSp modSp add mod delAnim modAnim">
        <pc:chgData name="Ethan Blaser" userId="7088b8776e20f90f" providerId="LiveId" clId="{8FC28127-9AA0-4884-8848-F2B78F36264F}" dt="2023-03-12T16:05:36.112" v="7407"/>
        <pc:sldMkLst>
          <pc:docMk/>
          <pc:sldMk cId="894507482" sldId="716"/>
        </pc:sldMkLst>
        <pc:spChg chg="del">
          <ac:chgData name="Ethan Blaser" userId="7088b8776e20f90f" providerId="LiveId" clId="{8FC28127-9AA0-4884-8848-F2B78F36264F}" dt="2023-03-09T14:42:43.092" v="5579" actId="478"/>
          <ac:spMkLst>
            <pc:docMk/>
            <pc:sldMk cId="894507482" sldId="716"/>
            <ac:spMk id="3" creationId="{1C78476D-7146-5240-8CD3-0291A1FEE75E}"/>
          </ac:spMkLst>
        </pc:spChg>
        <pc:spChg chg="mod">
          <ac:chgData name="Ethan Blaser" userId="7088b8776e20f90f" providerId="LiveId" clId="{8FC28127-9AA0-4884-8848-F2B78F36264F}" dt="2023-03-09T14:42:31.152" v="5576"/>
          <ac:spMkLst>
            <pc:docMk/>
            <pc:sldMk cId="894507482" sldId="716"/>
            <ac:spMk id="4" creationId="{A5B5F1A0-5629-1D4B-B4EB-02EDBBD1B283}"/>
          </ac:spMkLst>
        </pc:spChg>
        <pc:spChg chg="add mod">
          <ac:chgData name="Ethan Blaser" userId="7088b8776e20f90f" providerId="LiveId" clId="{8FC28127-9AA0-4884-8848-F2B78F36264F}" dt="2023-03-09T14:43:13.584" v="5587" actId="1076"/>
          <ac:spMkLst>
            <pc:docMk/>
            <pc:sldMk cId="894507482" sldId="716"/>
            <ac:spMk id="6" creationId="{A6F03AC2-080E-97AA-034D-E90C5F5C9D86}"/>
          </ac:spMkLst>
        </pc:spChg>
        <pc:spChg chg="add mod">
          <ac:chgData name="Ethan Blaser" userId="7088b8776e20f90f" providerId="LiveId" clId="{8FC28127-9AA0-4884-8848-F2B78F36264F}" dt="2023-03-09T14:42:50.534" v="5581" actId="1076"/>
          <ac:spMkLst>
            <pc:docMk/>
            <pc:sldMk cId="894507482" sldId="716"/>
            <ac:spMk id="7" creationId="{D5649C0B-C944-2ABF-65CD-3A0D2174A389}"/>
          </ac:spMkLst>
        </pc:spChg>
        <pc:spChg chg="del">
          <ac:chgData name="Ethan Blaser" userId="7088b8776e20f90f" providerId="LiveId" clId="{8FC28127-9AA0-4884-8848-F2B78F36264F}" dt="2023-03-09T14:42:39.338" v="5578" actId="478"/>
          <ac:spMkLst>
            <pc:docMk/>
            <pc:sldMk cId="894507482" sldId="716"/>
            <ac:spMk id="17" creationId="{4BCC6C22-1363-104E-A224-89BF70437029}"/>
          </ac:spMkLst>
        </pc:spChg>
        <pc:spChg chg="mod">
          <ac:chgData name="Ethan Blaser" userId="7088b8776e20f90f" providerId="LiveId" clId="{8FC28127-9AA0-4884-8848-F2B78F36264F}" dt="2023-03-09T14:41:21.632" v="5571"/>
          <ac:spMkLst>
            <pc:docMk/>
            <pc:sldMk cId="894507482" sldId="716"/>
            <ac:spMk id="22" creationId="{72291819-186E-2C4E-9A61-7983665CCB43}"/>
          </ac:spMkLst>
        </pc:spChg>
        <pc:spChg chg="mod">
          <ac:chgData name="Ethan Blaser" userId="7088b8776e20f90f" providerId="LiveId" clId="{8FC28127-9AA0-4884-8848-F2B78F36264F}" dt="2023-03-09T14:41:00.251" v="5570"/>
          <ac:spMkLst>
            <pc:docMk/>
            <pc:sldMk cId="894507482" sldId="716"/>
            <ac:spMk id="25604" creationId="{00000000-0000-0000-0000-000000000000}"/>
          </ac:spMkLst>
        </pc:spChg>
        <pc:graphicFrameChg chg="add mod">
          <ac:chgData name="Ethan Blaser" userId="7088b8776e20f90f" providerId="LiveId" clId="{8FC28127-9AA0-4884-8848-F2B78F36264F}" dt="2023-03-09T14:42:50.534" v="5581" actId="1076"/>
          <ac:graphicFrameMkLst>
            <pc:docMk/>
            <pc:sldMk cId="894507482" sldId="716"/>
            <ac:graphicFrameMk id="2" creationId="{4F0F39B6-33CD-E47B-70F5-1EA697EF974A}"/>
          </ac:graphicFrameMkLst>
        </pc:graphicFrameChg>
        <pc:graphicFrameChg chg="del">
          <ac:chgData name="Ethan Blaser" userId="7088b8776e20f90f" providerId="LiveId" clId="{8FC28127-9AA0-4884-8848-F2B78F36264F}" dt="2023-03-09T14:42:37.485" v="5577" actId="478"/>
          <ac:graphicFrameMkLst>
            <pc:docMk/>
            <pc:sldMk cId="894507482" sldId="716"/>
            <ac:graphicFrameMk id="5" creationId="{A98B213A-C414-9745-ABBF-BA171187FA29}"/>
          </ac:graphicFrameMkLst>
        </pc:graphicFrameChg>
        <pc:cxnChg chg="mod ord">
          <ac:chgData name="Ethan Blaser" userId="7088b8776e20f90f" providerId="LiveId" clId="{8FC28127-9AA0-4884-8848-F2B78F36264F}" dt="2023-03-09T14:43:01.121" v="5586" actId="170"/>
          <ac:cxnSpMkLst>
            <pc:docMk/>
            <pc:sldMk cId="894507482" sldId="716"/>
            <ac:cxnSpMk id="8" creationId="{2949B994-7430-0A40-B828-50B6FD35A9AF}"/>
          </ac:cxnSpMkLst>
        </pc:cxnChg>
      </pc:sldChg>
      <pc:sldChg chg="addSp delSp modSp new mod ord modAnim">
        <pc:chgData name="Ethan Blaser" userId="7088b8776e20f90f" providerId="LiveId" clId="{8FC28127-9AA0-4884-8848-F2B78F36264F}" dt="2023-03-13T04:04:50.391" v="9024" actId="20577"/>
        <pc:sldMkLst>
          <pc:docMk/>
          <pc:sldMk cId="1163503649" sldId="717"/>
        </pc:sldMkLst>
        <pc:spChg chg="mod">
          <ac:chgData name="Ethan Blaser" userId="7088b8776e20f90f" providerId="LiveId" clId="{8FC28127-9AA0-4884-8848-F2B78F36264F}" dt="2023-03-12T20:12:44.958" v="7989" actId="20577"/>
          <ac:spMkLst>
            <pc:docMk/>
            <pc:sldMk cId="1163503649" sldId="717"/>
            <ac:spMk id="2" creationId="{A5FB3EA1-13B5-929F-C066-E332844E6912}"/>
          </ac:spMkLst>
        </pc:spChg>
        <pc:spChg chg="del">
          <ac:chgData name="Ethan Blaser" userId="7088b8776e20f90f" providerId="LiveId" clId="{8FC28127-9AA0-4884-8848-F2B78F36264F}" dt="2023-03-09T14:59:38.014" v="5644"/>
          <ac:spMkLst>
            <pc:docMk/>
            <pc:sldMk cId="1163503649" sldId="717"/>
            <ac:spMk id="3" creationId="{7F54D821-F0FD-F500-65BC-ADBA45F73D3F}"/>
          </ac:spMkLst>
        </pc:spChg>
        <pc:spChg chg="add mod">
          <ac:chgData name="Ethan Blaser" userId="7088b8776e20f90f" providerId="LiveId" clId="{8FC28127-9AA0-4884-8848-F2B78F36264F}" dt="2023-03-09T21:21:51.088" v="6916" actId="1076"/>
          <ac:spMkLst>
            <pc:docMk/>
            <pc:sldMk cId="1163503649" sldId="717"/>
            <ac:spMk id="3" creationId="{D8FE81B8-AFAF-C486-A49C-D5D07DEF9378}"/>
          </ac:spMkLst>
        </pc:spChg>
        <pc:spChg chg="add mod">
          <ac:chgData name="Ethan Blaser" userId="7088b8776e20f90f" providerId="LiveId" clId="{8FC28127-9AA0-4884-8848-F2B78F36264F}" dt="2023-03-09T22:09:27.985" v="7168" actId="1076"/>
          <ac:spMkLst>
            <pc:docMk/>
            <pc:sldMk cId="1163503649" sldId="717"/>
            <ac:spMk id="5" creationId="{A6329D30-B63D-7C33-FFBC-26D9CA10D8E3}"/>
          </ac:spMkLst>
        </pc:spChg>
        <pc:spChg chg="add mod">
          <ac:chgData name="Ethan Blaser" userId="7088b8776e20f90f" providerId="LiveId" clId="{8FC28127-9AA0-4884-8848-F2B78F36264F}" dt="2023-03-13T04:04:50.391" v="9024" actId="20577"/>
          <ac:spMkLst>
            <pc:docMk/>
            <pc:sldMk cId="1163503649" sldId="717"/>
            <ac:spMk id="6" creationId="{912E3D62-8BD5-8696-1411-F66F583E88B5}"/>
          </ac:spMkLst>
        </pc:spChg>
        <pc:spChg chg="add">
          <ac:chgData name="Ethan Blaser" userId="7088b8776e20f90f" providerId="LiveId" clId="{8FC28127-9AA0-4884-8848-F2B78F36264F}" dt="2023-03-09T21:22:14.728" v="6920" actId="11529"/>
          <ac:spMkLst>
            <pc:docMk/>
            <pc:sldMk cId="1163503649" sldId="717"/>
            <ac:spMk id="11" creationId="{678A2D78-A766-5B44-3938-F80B71208DBB}"/>
          </ac:spMkLst>
        </pc:spChg>
        <pc:spChg chg="add mod">
          <ac:chgData name="Ethan Blaser" userId="7088b8776e20f90f" providerId="LiveId" clId="{8FC28127-9AA0-4884-8848-F2B78F36264F}" dt="2023-03-09T21:23:39.390" v="6945" actId="1076"/>
          <ac:spMkLst>
            <pc:docMk/>
            <pc:sldMk cId="1163503649" sldId="717"/>
            <ac:spMk id="12" creationId="{D76F7A40-C6A8-4864-9A7D-34656F6C4DFB}"/>
          </ac:spMkLst>
        </pc:spChg>
        <pc:spChg chg="add mod">
          <ac:chgData name="Ethan Blaser" userId="7088b8776e20f90f" providerId="LiveId" clId="{8FC28127-9AA0-4884-8848-F2B78F36264F}" dt="2023-03-09T21:35:47.096" v="7070" actId="404"/>
          <ac:spMkLst>
            <pc:docMk/>
            <pc:sldMk cId="1163503649" sldId="717"/>
            <ac:spMk id="13" creationId="{6BB46E44-A847-B648-D600-E5A4CC902727}"/>
          </ac:spMkLst>
        </pc:spChg>
        <pc:spChg chg="add del mod">
          <ac:chgData name="Ethan Blaser" userId="7088b8776e20f90f" providerId="LiveId" clId="{8FC28127-9AA0-4884-8848-F2B78F36264F}" dt="2023-03-09T21:30:14.062" v="7018" actId="478"/>
          <ac:spMkLst>
            <pc:docMk/>
            <pc:sldMk cId="1163503649" sldId="717"/>
            <ac:spMk id="14" creationId="{386D4192-8A41-D8A9-36E6-C65B7C688F27}"/>
          </ac:spMkLst>
        </pc:spChg>
        <pc:spChg chg="add mod">
          <ac:chgData name="Ethan Blaser" userId="7088b8776e20f90f" providerId="LiveId" clId="{8FC28127-9AA0-4884-8848-F2B78F36264F}" dt="2023-03-09T21:32:57.434" v="7043" actId="1076"/>
          <ac:spMkLst>
            <pc:docMk/>
            <pc:sldMk cId="1163503649" sldId="717"/>
            <ac:spMk id="15" creationId="{95EE1D2F-B702-188F-06AF-2C39B287F192}"/>
          </ac:spMkLst>
        </pc:spChg>
        <pc:spChg chg="add mod">
          <ac:chgData name="Ethan Blaser" userId="7088b8776e20f90f" providerId="LiveId" clId="{8FC28127-9AA0-4884-8848-F2B78F36264F}" dt="2023-03-09T21:34:03.521" v="7055" actId="208"/>
          <ac:spMkLst>
            <pc:docMk/>
            <pc:sldMk cId="1163503649" sldId="717"/>
            <ac:spMk id="16" creationId="{B14FF66C-6884-D2A4-7E9F-5921C17E13FC}"/>
          </ac:spMkLst>
        </pc:spChg>
        <pc:spChg chg="add mod">
          <ac:chgData name="Ethan Blaser" userId="7088b8776e20f90f" providerId="LiveId" clId="{8FC28127-9AA0-4884-8848-F2B78F36264F}" dt="2023-03-09T21:36:22.744" v="7078" actId="207"/>
          <ac:spMkLst>
            <pc:docMk/>
            <pc:sldMk cId="1163503649" sldId="717"/>
            <ac:spMk id="17" creationId="{23A5C645-6085-4925-2649-7A9E5DCB891F}"/>
          </ac:spMkLst>
        </pc:spChg>
        <pc:spChg chg="add del mod">
          <ac:chgData name="Ethan Blaser" userId="7088b8776e20f90f" providerId="LiveId" clId="{8FC28127-9AA0-4884-8848-F2B78F36264F}" dt="2023-03-09T21:34:22.251" v="7060"/>
          <ac:spMkLst>
            <pc:docMk/>
            <pc:sldMk cId="1163503649" sldId="717"/>
            <ac:spMk id="18" creationId="{7EC34928-5546-A5D8-A0F3-155450961775}"/>
          </ac:spMkLst>
        </pc:spChg>
        <pc:spChg chg="add mod">
          <ac:chgData name="Ethan Blaser" userId="7088b8776e20f90f" providerId="LiveId" clId="{8FC28127-9AA0-4884-8848-F2B78F36264F}" dt="2023-03-09T21:41:14.874" v="7095" actId="207"/>
          <ac:spMkLst>
            <pc:docMk/>
            <pc:sldMk cId="1163503649" sldId="717"/>
            <ac:spMk id="19" creationId="{751149F6-CCC8-5ECD-E156-8DBB94440CC0}"/>
          </ac:spMkLst>
        </pc:spChg>
        <pc:cxnChg chg="add del mod">
          <ac:chgData name="Ethan Blaser" userId="7088b8776e20f90f" providerId="LiveId" clId="{8FC28127-9AA0-4884-8848-F2B78F36264F}" dt="2023-03-09T21:34:22.250" v="7058" actId="478"/>
          <ac:cxnSpMkLst>
            <pc:docMk/>
            <pc:sldMk cId="1163503649" sldId="717"/>
            <ac:cxnSpMk id="8" creationId="{C47D5A72-C440-D60D-D1D8-FA5992A3490A}"/>
          </ac:cxnSpMkLst>
        </pc:cxnChg>
      </pc:sldChg>
      <pc:sldChg chg="addSp delSp modSp add mod">
        <pc:chgData name="Ethan Blaser" userId="7088b8776e20f90f" providerId="LiveId" clId="{8FC28127-9AA0-4884-8848-F2B78F36264F}" dt="2023-03-12T20:24:36.190" v="8808" actId="114"/>
        <pc:sldMkLst>
          <pc:docMk/>
          <pc:sldMk cId="411880402" sldId="718"/>
        </pc:sldMkLst>
        <pc:spChg chg="mod">
          <ac:chgData name="Ethan Blaser" userId="7088b8776e20f90f" providerId="LiveId" clId="{8FC28127-9AA0-4884-8848-F2B78F36264F}" dt="2023-03-09T16:03:18.136" v="6290" actId="20577"/>
          <ac:spMkLst>
            <pc:docMk/>
            <pc:sldMk cId="411880402" sldId="718"/>
            <ac:spMk id="2" creationId="{DF5D295C-3E87-CBDD-A403-E51484F87165}"/>
          </ac:spMkLst>
        </pc:spChg>
        <pc:spChg chg="add mod">
          <ac:chgData name="Ethan Blaser" userId="7088b8776e20f90f" providerId="LiveId" clId="{8FC28127-9AA0-4884-8848-F2B78F36264F}" dt="2023-03-09T16:02:06.840" v="6128" actId="1076"/>
          <ac:spMkLst>
            <pc:docMk/>
            <pc:sldMk cId="411880402" sldId="718"/>
            <ac:spMk id="8" creationId="{B00DC591-5B55-0E1D-CB6B-34A8D925DA1A}"/>
          </ac:spMkLst>
        </pc:spChg>
        <pc:spChg chg="mod">
          <ac:chgData name="Ethan Blaser" userId="7088b8776e20f90f" providerId="LiveId" clId="{8FC28127-9AA0-4884-8848-F2B78F36264F}" dt="2023-03-09T15:59:42.390" v="6067" actId="14100"/>
          <ac:spMkLst>
            <pc:docMk/>
            <pc:sldMk cId="411880402" sldId="718"/>
            <ac:spMk id="17" creationId="{E49B6AC4-BCEE-A7BC-3118-5FD96304F9CA}"/>
          </ac:spMkLst>
        </pc:spChg>
        <pc:spChg chg="mod">
          <ac:chgData name="Ethan Blaser" userId="7088b8776e20f90f" providerId="LiveId" clId="{8FC28127-9AA0-4884-8848-F2B78F36264F}" dt="2023-03-09T15:59:42.390" v="6067" actId="14100"/>
          <ac:spMkLst>
            <pc:docMk/>
            <pc:sldMk cId="411880402" sldId="718"/>
            <ac:spMk id="18" creationId="{1D8B781F-B143-A204-A02E-815B9B596321}"/>
          </ac:spMkLst>
        </pc:spChg>
        <pc:spChg chg="mod">
          <ac:chgData name="Ethan Blaser" userId="7088b8776e20f90f" providerId="LiveId" clId="{8FC28127-9AA0-4884-8848-F2B78F36264F}" dt="2023-03-09T15:59:53.071" v="6071" actId="14100"/>
          <ac:spMkLst>
            <pc:docMk/>
            <pc:sldMk cId="411880402" sldId="718"/>
            <ac:spMk id="19" creationId="{4B63C219-6E82-161E-2587-582D2997E17A}"/>
          </ac:spMkLst>
        </pc:spChg>
        <pc:spChg chg="mod">
          <ac:chgData name="Ethan Blaser" userId="7088b8776e20f90f" providerId="LiveId" clId="{8FC28127-9AA0-4884-8848-F2B78F36264F}" dt="2023-03-09T17:01:49.538" v="6367" actId="20577"/>
          <ac:spMkLst>
            <pc:docMk/>
            <pc:sldMk cId="411880402" sldId="718"/>
            <ac:spMk id="20" creationId="{D187A4B6-B90D-2201-D9C6-427F75AC599A}"/>
          </ac:spMkLst>
        </pc:spChg>
        <pc:spChg chg="mod">
          <ac:chgData name="Ethan Blaser" userId="7088b8776e20f90f" providerId="LiveId" clId="{8FC28127-9AA0-4884-8848-F2B78F36264F}" dt="2023-03-09T16:02:24.013" v="6131" actId="1076"/>
          <ac:spMkLst>
            <pc:docMk/>
            <pc:sldMk cId="411880402" sldId="718"/>
            <ac:spMk id="28" creationId="{BB27816C-C2F8-E82C-DD01-3DA8B37EC437}"/>
          </ac:spMkLst>
        </pc:spChg>
        <pc:spChg chg="del mod">
          <ac:chgData name="Ethan Blaser" userId="7088b8776e20f90f" providerId="LiveId" clId="{8FC28127-9AA0-4884-8848-F2B78F36264F}" dt="2023-03-09T16:02:26.672" v="6133" actId="478"/>
          <ac:spMkLst>
            <pc:docMk/>
            <pc:sldMk cId="411880402" sldId="718"/>
            <ac:spMk id="29" creationId="{FCCD3442-9487-D357-E8DE-6E3883CAE4EF}"/>
          </ac:spMkLst>
        </pc:spChg>
        <pc:spChg chg="add mod">
          <ac:chgData name="Ethan Blaser" userId="7088b8776e20f90f" providerId="LiveId" clId="{8FC28127-9AA0-4884-8848-F2B78F36264F}" dt="2023-03-09T16:00:47.656" v="6105" actId="1076"/>
          <ac:spMkLst>
            <pc:docMk/>
            <pc:sldMk cId="411880402" sldId="718"/>
            <ac:spMk id="33" creationId="{DBC18DAC-23C1-0897-94DE-4D6F61B2FF72}"/>
          </ac:spMkLst>
        </pc:spChg>
        <pc:spChg chg="mod">
          <ac:chgData name="Ethan Blaser" userId="7088b8776e20f90f" providerId="LiveId" clId="{8FC28127-9AA0-4884-8848-F2B78F36264F}" dt="2023-03-09T15:59:42.390" v="6067" actId="14100"/>
          <ac:spMkLst>
            <pc:docMk/>
            <pc:sldMk cId="411880402" sldId="718"/>
            <ac:spMk id="37" creationId="{F3FCFB56-FC8E-ED87-E2A4-2963317E3A4F}"/>
          </ac:spMkLst>
        </pc:spChg>
        <pc:spChg chg="mod">
          <ac:chgData name="Ethan Blaser" userId="7088b8776e20f90f" providerId="LiveId" clId="{8FC28127-9AA0-4884-8848-F2B78F36264F}" dt="2023-03-09T15:59:42.390" v="6067" actId="14100"/>
          <ac:spMkLst>
            <pc:docMk/>
            <pc:sldMk cId="411880402" sldId="718"/>
            <ac:spMk id="38" creationId="{8E58FA6F-B9EE-7F31-650C-22FBD2DF4DFD}"/>
          </ac:spMkLst>
        </pc:spChg>
        <pc:spChg chg="mod">
          <ac:chgData name="Ethan Blaser" userId="7088b8776e20f90f" providerId="LiveId" clId="{8FC28127-9AA0-4884-8848-F2B78F36264F}" dt="2023-03-09T15:59:53.071" v="6071" actId="14100"/>
          <ac:spMkLst>
            <pc:docMk/>
            <pc:sldMk cId="411880402" sldId="718"/>
            <ac:spMk id="39" creationId="{5FFE8F3E-B97C-AE0D-B376-C42E08DCF573}"/>
          </ac:spMkLst>
        </pc:spChg>
        <pc:spChg chg="mod">
          <ac:chgData name="Ethan Blaser" userId="7088b8776e20f90f" providerId="LiveId" clId="{8FC28127-9AA0-4884-8848-F2B78F36264F}" dt="2023-03-09T15:59:53.071" v="6071" actId="14100"/>
          <ac:spMkLst>
            <pc:docMk/>
            <pc:sldMk cId="411880402" sldId="718"/>
            <ac:spMk id="40" creationId="{4D747E1E-89AC-FBBF-8CD8-F53C5DAD7306}"/>
          </ac:spMkLst>
        </pc:spChg>
        <pc:spChg chg="add del mod">
          <ac:chgData name="Ethan Blaser" userId="7088b8776e20f90f" providerId="LiveId" clId="{8FC28127-9AA0-4884-8848-F2B78F36264F}" dt="2023-03-09T16:01:06.133" v="6111" actId="478"/>
          <ac:spMkLst>
            <pc:docMk/>
            <pc:sldMk cId="411880402" sldId="718"/>
            <ac:spMk id="41" creationId="{F5193185-FFBD-072E-D180-2C06B96C1A94}"/>
          </ac:spMkLst>
        </pc:spChg>
        <pc:spChg chg="add mod">
          <ac:chgData name="Ethan Blaser" userId="7088b8776e20f90f" providerId="LiveId" clId="{8FC28127-9AA0-4884-8848-F2B78F36264F}" dt="2023-03-09T16:02:17.549" v="6130" actId="20577"/>
          <ac:spMkLst>
            <pc:docMk/>
            <pc:sldMk cId="411880402" sldId="718"/>
            <ac:spMk id="42" creationId="{956DFE2D-E018-364D-B6FE-AFBAECC0443F}"/>
          </ac:spMkLst>
        </pc:spChg>
        <pc:spChg chg="add mod">
          <ac:chgData name="Ethan Blaser" userId="7088b8776e20f90f" providerId="LiveId" clId="{8FC28127-9AA0-4884-8848-F2B78F36264F}" dt="2023-03-09T16:01:59.954" v="6126" actId="1076"/>
          <ac:spMkLst>
            <pc:docMk/>
            <pc:sldMk cId="411880402" sldId="718"/>
            <ac:spMk id="53" creationId="{274CDB1E-46D9-2B0D-0D04-AA51973820B4}"/>
          </ac:spMkLst>
        </pc:spChg>
        <pc:spChg chg="add mod">
          <ac:chgData name="Ethan Blaser" userId="7088b8776e20f90f" providerId="LiveId" clId="{8FC28127-9AA0-4884-8848-F2B78F36264F}" dt="2023-03-12T20:24:36.190" v="8808" actId="114"/>
          <ac:spMkLst>
            <pc:docMk/>
            <pc:sldMk cId="411880402" sldId="718"/>
            <ac:spMk id="57" creationId="{3799776D-C113-089D-B5C3-F1BB2E2EBD18}"/>
          </ac:spMkLst>
        </pc:spChg>
        <pc:cxnChg chg="add mod">
          <ac:chgData name="Ethan Blaser" userId="7088b8776e20f90f" providerId="LiveId" clId="{8FC28127-9AA0-4884-8848-F2B78F36264F}" dt="2023-03-09T16:02:06.840" v="6128" actId="1076"/>
          <ac:cxnSpMkLst>
            <pc:docMk/>
            <pc:sldMk cId="411880402" sldId="718"/>
            <ac:cxnSpMk id="5" creationId="{2ADF6CFF-0A07-464C-FCC0-6922C0458936}"/>
          </ac:cxnSpMkLst>
        </pc:cxnChg>
        <pc:cxnChg chg="mod">
          <ac:chgData name="Ethan Blaser" userId="7088b8776e20f90f" providerId="LiveId" clId="{8FC28127-9AA0-4884-8848-F2B78F36264F}" dt="2023-03-09T15:59:42.390" v="6067" actId="14100"/>
          <ac:cxnSpMkLst>
            <pc:docMk/>
            <pc:sldMk cId="411880402" sldId="718"/>
            <ac:cxnSpMk id="9" creationId="{B4D85C56-CC07-5653-B5F3-97D92FBA145C}"/>
          </ac:cxnSpMkLst>
        </pc:cxnChg>
        <pc:cxnChg chg="mod">
          <ac:chgData name="Ethan Blaser" userId="7088b8776e20f90f" providerId="LiveId" clId="{8FC28127-9AA0-4884-8848-F2B78F36264F}" dt="2023-03-09T15:59:42.390" v="6067" actId="14100"/>
          <ac:cxnSpMkLst>
            <pc:docMk/>
            <pc:sldMk cId="411880402" sldId="718"/>
            <ac:cxnSpMk id="24" creationId="{745721C7-D82A-D294-4031-74EA1F74D5F0}"/>
          </ac:cxnSpMkLst>
        </pc:cxnChg>
        <pc:cxnChg chg="mod">
          <ac:chgData name="Ethan Blaser" userId="7088b8776e20f90f" providerId="LiveId" clId="{8FC28127-9AA0-4884-8848-F2B78F36264F}" dt="2023-03-09T16:02:14.501" v="6129" actId="1076"/>
          <ac:cxnSpMkLst>
            <pc:docMk/>
            <pc:sldMk cId="411880402" sldId="718"/>
            <ac:cxnSpMk id="26" creationId="{79D42E24-759B-F381-0904-784201000A46}"/>
          </ac:cxnSpMkLst>
        </pc:cxnChg>
        <pc:cxnChg chg="mod">
          <ac:chgData name="Ethan Blaser" userId="7088b8776e20f90f" providerId="LiveId" clId="{8FC28127-9AA0-4884-8848-F2B78F36264F}" dt="2023-03-09T15:59:53.071" v="6071" actId="14100"/>
          <ac:cxnSpMkLst>
            <pc:docMk/>
            <pc:sldMk cId="411880402" sldId="718"/>
            <ac:cxnSpMk id="30" creationId="{090EDF28-EFF7-A520-9D12-B64F3D7567BF}"/>
          </ac:cxnSpMkLst>
        </pc:cxnChg>
        <pc:cxnChg chg="add mod">
          <ac:chgData name="Ethan Blaser" userId="7088b8776e20f90f" providerId="LiveId" clId="{8FC28127-9AA0-4884-8848-F2B78F36264F}" dt="2023-03-09T16:01:49.735" v="6123" actId="1076"/>
          <ac:cxnSpMkLst>
            <pc:docMk/>
            <pc:sldMk cId="411880402" sldId="718"/>
            <ac:cxnSpMk id="34" creationId="{6116964B-6EDF-76D8-5F5E-E0A4260BFAE2}"/>
          </ac:cxnSpMkLst>
        </pc:cxnChg>
      </pc:sldChg>
      <pc:sldChg chg="modSp new del mod">
        <pc:chgData name="Ethan Blaser" userId="7088b8776e20f90f" providerId="LiveId" clId="{8FC28127-9AA0-4884-8848-F2B78F36264F}" dt="2023-03-12T20:15:25.069" v="8007" actId="47"/>
        <pc:sldMkLst>
          <pc:docMk/>
          <pc:sldMk cId="2141092414" sldId="719"/>
        </pc:sldMkLst>
        <pc:spChg chg="mod">
          <ac:chgData name="Ethan Blaser" userId="7088b8776e20f90f" providerId="LiveId" clId="{8FC28127-9AA0-4884-8848-F2B78F36264F}" dt="2023-03-09T17:07:27.289" v="6532" actId="20577"/>
          <ac:spMkLst>
            <pc:docMk/>
            <pc:sldMk cId="2141092414" sldId="719"/>
            <ac:spMk id="2" creationId="{0E2EBACA-E945-3585-627E-0A0AD8C89470}"/>
          </ac:spMkLst>
        </pc:spChg>
      </pc:sldChg>
      <pc:sldChg chg="modSp add del mod">
        <pc:chgData name="Ethan Blaser" userId="7088b8776e20f90f" providerId="LiveId" clId="{8FC28127-9AA0-4884-8848-F2B78F36264F}" dt="2023-03-13T04:34:36.150" v="9129" actId="47"/>
        <pc:sldMkLst>
          <pc:docMk/>
          <pc:sldMk cId="861666320" sldId="720"/>
        </pc:sldMkLst>
        <pc:spChg chg="mod">
          <ac:chgData name="Ethan Blaser" userId="7088b8776e20f90f" providerId="LiveId" clId="{8FC28127-9AA0-4884-8848-F2B78F36264F}" dt="2023-03-09T17:45:56.829" v="6839" actId="1076"/>
          <ac:spMkLst>
            <pc:docMk/>
            <pc:sldMk cId="861666320" sldId="720"/>
            <ac:spMk id="7" creationId="{11B2086F-1C01-69C2-AA60-6829CD4E2222}"/>
          </ac:spMkLst>
        </pc:spChg>
        <pc:spChg chg="mod">
          <ac:chgData name="Ethan Blaser" userId="7088b8776e20f90f" providerId="LiveId" clId="{8FC28127-9AA0-4884-8848-F2B78F36264F}" dt="2023-03-09T17:46:01.405" v="6841" actId="20577"/>
          <ac:spMkLst>
            <pc:docMk/>
            <pc:sldMk cId="861666320" sldId="720"/>
            <ac:spMk id="8" creationId="{BEAA90BD-9BCD-1107-6F8E-BF0C2D1713EF}"/>
          </ac:spMkLst>
        </pc:spChg>
      </pc:sldChg>
      <pc:sldChg chg="modSp add mod">
        <pc:chgData name="Ethan Blaser" userId="7088b8776e20f90f" providerId="LiveId" clId="{8FC28127-9AA0-4884-8848-F2B78F36264F}" dt="2023-03-13T04:36:45.784" v="9173" actId="20577"/>
        <pc:sldMkLst>
          <pc:docMk/>
          <pc:sldMk cId="224698544" sldId="721"/>
        </pc:sldMkLst>
        <pc:spChg chg="mod">
          <ac:chgData name="Ethan Blaser" userId="7088b8776e20f90f" providerId="LiveId" clId="{8FC28127-9AA0-4884-8848-F2B78F36264F}" dt="2023-03-13T04:36:45.784" v="9173" actId="20577"/>
          <ac:spMkLst>
            <pc:docMk/>
            <pc:sldMk cId="224698544" sldId="721"/>
            <ac:spMk id="2" creationId="{00000000-0000-0000-0000-000000000000}"/>
          </ac:spMkLst>
        </pc:spChg>
        <pc:spChg chg="mod">
          <ac:chgData name="Ethan Blaser" userId="7088b8776e20f90f" providerId="LiveId" clId="{8FC28127-9AA0-4884-8848-F2B78F36264F}" dt="2023-03-09T21:49:03.818" v="7104" actId="27636"/>
          <ac:spMkLst>
            <pc:docMk/>
            <pc:sldMk cId="224698544" sldId="721"/>
            <ac:spMk id="3" creationId="{00000000-0000-0000-0000-000000000000}"/>
          </ac:spMkLst>
        </pc:spChg>
        <pc:spChg chg="mod">
          <ac:chgData name="Ethan Blaser" userId="7088b8776e20f90f" providerId="LiveId" clId="{8FC28127-9AA0-4884-8848-F2B78F36264F}" dt="2023-03-09T21:49:13.440" v="7108" actId="1076"/>
          <ac:spMkLst>
            <pc:docMk/>
            <pc:sldMk cId="224698544" sldId="721"/>
            <ac:spMk id="6" creationId="{A6260861-0B0E-7440-AF5A-7DADB6BA82A6}"/>
          </ac:spMkLst>
        </pc:spChg>
        <pc:graphicFrameChg chg="mod">
          <ac:chgData name="Ethan Blaser" userId="7088b8776e20f90f" providerId="LiveId" clId="{8FC28127-9AA0-4884-8848-F2B78F36264F}" dt="2023-03-09T21:49:10.828" v="7107" actId="1076"/>
          <ac:graphicFrameMkLst>
            <pc:docMk/>
            <pc:sldMk cId="224698544" sldId="721"/>
            <ac:graphicFrameMk id="5" creationId="{00000000-0000-0000-0000-000000000000}"/>
          </ac:graphicFrameMkLst>
        </pc:graphicFrameChg>
      </pc:sldChg>
      <pc:sldChg chg="add del">
        <pc:chgData name="Ethan Blaser" userId="7088b8776e20f90f" providerId="LiveId" clId="{8FC28127-9AA0-4884-8848-F2B78F36264F}" dt="2023-03-09T21:11:26.713" v="6874" actId="47"/>
        <pc:sldMkLst>
          <pc:docMk/>
          <pc:sldMk cId="874604139" sldId="721"/>
        </pc:sldMkLst>
      </pc:sldChg>
      <pc:sldChg chg="addSp delSp modSp new mod">
        <pc:chgData name="Ethan Blaser" userId="7088b8776e20f90f" providerId="LiveId" clId="{8FC28127-9AA0-4884-8848-F2B78F36264F}" dt="2023-03-09T21:51:07.218" v="7122"/>
        <pc:sldMkLst>
          <pc:docMk/>
          <pc:sldMk cId="769447061" sldId="722"/>
        </pc:sldMkLst>
        <pc:spChg chg="mod">
          <ac:chgData name="Ethan Blaser" userId="7088b8776e20f90f" providerId="LiveId" clId="{8FC28127-9AA0-4884-8848-F2B78F36264F}" dt="2023-03-09T21:51:07.218" v="7122"/>
          <ac:spMkLst>
            <pc:docMk/>
            <pc:sldMk cId="769447061" sldId="722"/>
            <ac:spMk id="2" creationId="{B852DCC0-5E7D-E0E6-B28E-D1C2A3650AC9}"/>
          </ac:spMkLst>
        </pc:spChg>
        <pc:spChg chg="del">
          <ac:chgData name="Ethan Blaser" userId="7088b8776e20f90f" providerId="LiveId" clId="{8FC28127-9AA0-4884-8848-F2B78F36264F}" dt="2023-03-09T21:50:12.172" v="7110"/>
          <ac:spMkLst>
            <pc:docMk/>
            <pc:sldMk cId="769447061" sldId="722"/>
            <ac:spMk id="3" creationId="{8B5410F7-5C25-1BD8-A6E1-31BAD719AC85}"/>
          </ac:spMkLst>
        </pc:spChg>
        <pc:spChg chg="add mod">
          <ac:chgData name="Ethan Blaser" userId="7088b8776e20f90f" providerId="LiveId" clId="{8FC28127-9AA0-4884-8848-F2B78F36264F}" dt="2023-03-09T21:50:12.222" v="7111" actId="27636"/>
          <ac:spMkLst>
            <pc:docMk/>
            <pc:sldMk cId="769447061" sldId="722"/>
            <ac:spMk id="5" creationId="{EFC54DBC-4025-BF7A-2868-BD5385FE2B0F}"/>
          </ac:spMkLst>
        </pc:spChg>
        <pc:spChg chg="add mod">
          <ac:chgData name="Ethan Blaser" userId="7088b8776e20f90f" providerId="LiveId" clId="{8FC28127-9AA0-4884-8848-F2B78F36264F}" dt="2023-03-09T21:50:23.094" v="7113" actId="1076"/>
          <ac:spMkLst>
            <pc:docMk/>
            <pc:sldMk cId="769447061" sldId="722"/>
            <ac:spMk id="6" creationId="{37E8E8D7-B528-14B4-2863-98669DFA0145}"/>
          </ac:spMkLst>
        </pc:spChg>
        <pc:graphicFrameChg chg="add mod">
          <ac:chgData name="Ethan Blaser" userId="7088b8776e20f90f" providerId="LiveId" clId="{8FC28127-9AA0-4884-8848-F2B78F36264F}" dt="2023-03-09T21:50:43.624" v="7119" actId="1076"/>
          <ac:graphicFrameMkLst>
            <pc:docMk/>
            <pc:sldMk cId="769447061" sldId="722"/>
            <ac:graphicFrameMk id="7" creationId="{951A8834-7A76-589D-E9E1-1086C77BA67A}"/>
          </ac:graphicFrameMkLst>
        </pc:graphicFrameChg>
      </pc:sldChg>
      <pc:sldChg chg="addSp delSp modSp new del mod">
        <pc:chgData name="Ethan Blaser" userId="7088b8776e20f90f" providerId="LiveId" clId="{8FC28127-9AA0-4884-8848-F2B78F36264F}" dt="2023-03-12T19:50:27.961" v="7820" actId="47"/>
        <pc:sldMkLst>
          <pc:docMk/>
          <pc:sldMk cId="2032642721" sldId="723"/>
        </pc:sldMkLst>
        <pc:spChg chg="del mod">
          <ac:chgData name="Ethan Blaser" userId="7088b8776e20f90f" providerId="LiveId" clId="{8FC28127-9AA0-4884-8848-F2B78F36264F}" dt="2023-03-12T19:50:25.766" v="7819" actId="478"/>
          <ac:spMkLst>
            <pc:docMk/>
            <pc:sldMk cId="2032642721" sldId="723"/>
            <ac:spMk id="2" creationId="{187DA8BD-DE99-7810-DE3A-17608F747EAD}"/>
          </ac:spMkLst>
        </pc:spChg>
        <pc:spChg chg="add mod">
          <ac:chgData name="Ethan Blaser" userId="7088b8776e20f90f" providerId="LiveId" clId="{8FC28127-9AA0-4884-8848-F2B78F36264F}" dt="2023-03-12T19:50:25.766" v="7819" actId="478"/>
          <ac:spMkLst>
            <pc:docMk/>
            <pc:sldMk cId="2032642721" sldId="723"/>
            <ac:spMk id="7" creationId="{15004288-ED34-6F1E-91FD-2D28BDD93484}"/>
          </ac:spMkLst>
        </pc:spChg>
      </pc:sldChg>
      <pc:sldChg chg="modSp new del mod">
        <pc:chgData name="Ethan Blaser" userId="7088b8776e20f90f" providerId="LiveId" clId="{8FC28127-9AA0-4884-8848-F2B78F36264F}" dt="2023-03-12T19:48:34.014" v="7610" actId="47"/>
        <pc:sldMkLst>
          <pc:docMk/>
          <pc:sldMk cId="2131981086" sldId="723"/>
        </pc:sldMkLst>
        <pc:spChg chg="mod">
          <ac:chgData name="Ethan Blaser" userId="7088b8776e20f90f" providerId="LiveId" clId="{8FC28127-9AA0-4884-8848-F2B78F36264F}" dt="2023-03-12T19:47:39.890" v="7589" actId="20577"/>
          <ac:spMkLst>
            <pc:docMk/>
            <pc:sldMk cId="2131981086" sldId="723"/>
            <ac:spMk id="2" creationId="{743A5594-B3EC-F425-142E-758A516B9416}"/>
          </ac:spMkLst>
        </pc:spChg>
      </pc:sldChg>
      <pc:sldChg chg="add del ord">
        <pc:chgData name="Ethan Blaser" userId="7088b8776e20f90f" providerId="LiveId" clId="{8FC28127-9AA0-4884-8848-F2B78F36264F}" dt="2023-03-09T22:16:36.215" v="7188" actId="47"/>
        <pc:sldMkLst>
          <pc:docMk/>
          <pc:sldMk cId="2439853484" sldId="723"/>
        </pc:sldMkLst>
      </pc:sldChg>
      <pc:sldChg chg="addSp delSp modSp new mod">
        <pc:chgData name="Ethan Blaser" userId="7088b8776e20f90f" providerId="LiveId" clId="{8FC28127-9AA0-4884-8848-F2B78F36264F}" dt="2023-03-13T04:34:52.141" v="9157" actId="20577"/>
        <pc:sldMkLst>
          <pc:docMk/>
          <pc:sldMk cId="2775085295" sldId="723"/>
        </pc:sldMkLst>
        <pc:spChg chg="mod">
          <ac:chgData name="Ethan Blaser" userId="7088b8776e20f90f" providerId="LiveId" clId="{8FC28127-9AA0-4884-8848-F2B78F36264F}" dt="2023-03-12T20:15:38.500" v="8013" actId="20577"/>
          <ac:spMkLst>
            <pc:docMk/>
            <pc:sldMk cId="2775085295" sldId="723"/>
            <ac:spMk id="2" creationId="{152539B4-3758-3D80-F86A-B03CB0F9F812}"/>
          </ac:spMkLst>
        </pc:spChg>
        <pc:spChg chg="mod">
          <ac:chgData name="Ethan Blaser" userId="7088b8776e20f90f" providerId="LiveId" clId="{8FC28127-9AA0-4884-8848-F2B78F36264F}" dt="2023-03-13T04:34:52.141" v="9157" actId="20577"/>
          <ac:spMkLst>
            <pc:docMk/>
            <pc:sldMk cId="2775085295" sldId="723"/>
            <ac:spMk id="3" creationId="{E74380C3-48C5-3E9C-05FC-5C4AC524B494}"/>
          </ac:spMkLst>
        </pc:spChg>
        <pc:picChg chg="add del mod">
          <ac:chgData name="Ethan Blaser" userId="7088b8776e20f90f" providerId="LiveId" clId="{8FC28127-9AA0-4884-8848-F2B78F36264F}" dt="2023-03-12T20:19:55.335" v="8667" actId="478"/>
          <ac:picMkLst>
            <pc:docMk/>
            <pc:sldMk cId="2775085295" sldId="723"/>
            <ac:picMk id="1026" creationId="{0A0750F7-C64A-A8DF-82D5-DE476B4C921C}"/>
          </ac:picMkLst>
        </pc:picChg>
        <pc:picChg chg="add mod">
          <ac:chgData name="Ethan Blaser" userId="7088b8776e20f90f" providerId="LiveId" clId="{8FC28127-9AA0-4884-8848-F2B78F36264F}" dt="2023-03-12T20:20:12.912" v="8675" actId="1076"/>
          <ac:picMkLst>
            <pc:docMk/>
            <pc:sldMk cId="2775085295" sldId="723"/>
            <ac:picMk id="1028" creationId="{B4D52ADB-EF85-EB77-FE89-C843FC3042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6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4E15-75B0-4406-8EA0-04A92F9DB8D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6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1E99-27F9-4DB2-A809-46578C803F97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5D85-145E-499E-8534-B3F3F62E2169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C5E1-C4D3-4868-A785-A18EF6306E99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3DF8-23F6-48CD-8C33-8FF0F5B992D7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5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326-071E-4A61-BAA6-1A747F350B7A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8DDB-8884-4BFF-A357-E63A37538828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F7D5-4F62-47FC-9300-538DED30CE07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894F-593B-4A0C-AB5A-675DB4F8056E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DSA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988B27-CBE5-4BFA-8E26-19EA98472DFF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DSA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E173-8E42-417F-AB48-67F76A86ECC3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642914-A1FE-4163-AFA7-2583E3EAE616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2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87641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sz="8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Greedy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40784"/>
            <a:ext cx="10210800" cy="2514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3100 – DSA2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Ethan Blaser (Grad TA)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 adopted from Prof. Brunelle and Prof. Floryan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B0B11-EEC4-D721-8825-80148BD55CE7}"/>
              </a:ext>
            </a:extLst>
          </p:cNvPr>
          <p:cNvSpPr txBox="1"/>
          <p:nvPr/>
        </p:nvSpPr>
        <p:spPr>
          <a:xfrm>
            <a:off x="990600" y="2505767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Weighted Knapsack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5FC9AD-F7E7-1708-57BA-A1F543B5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9D31F7-EEF3-26F5-2CFC-696BDD4E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Weighted Knapsack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B983-B8C9-781C-336B-90A8DA10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B9BA7-0E39-1B8B-CC89-839860E7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966757"/>
            <a:ext cx="8001000" cy="4508500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3273" y="2667000"/>
            <a:ext cx="2264228" cy="213360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9E7D2-C458-7CE2-E246-61B88068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BDAB-834D-A3FE-ABFC-7E99A1F6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</a:t>
            </a:r>
          </a:p>
          <a:p>
            <a:pPr lvl="2"/>
            <a:r>
              <a:rPr lang="en-US" sz="2000" dirty="0">
                <a:ea typeface="ＭＳ Ｐゴシック" charset="0"/>
              </a:rPr>
              <a:t>Each x</a:t>
            </a:r>
            <a:r>
              <a:rPr lang="en-US" sz="2000" baseline="-25000" dirty="0">
                <a:ea typeface="ＭＳ Ｐゴシック" charset="0"/>
              </a:rPr>
              <a:t>i</a:t>
            </a:r>
            <a:r>
              <a:rPr lang="en-US" sz="20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weighted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7631B-E24C-620C-B06A-2BB9D8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A6401-0066-AB2D-5971-798D3DBE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1887243-4881-DAE5-BAEE-82A886D7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45" y="2968096"/>
            <a:ext cx="3697355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Fractional Knapsack Problem Statement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62000" y="2156618"/>
            <a:ext cx="10515600" cy="33067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Calibri" charset="0"/>
              </a:rPr>
              <a:t>Given </a:t>
            </a:r>
            <a:r>
              <a:rPr lang="en-US" sz="2400" i="1" dirty="0">
                <a:latin typeface="Calibri" charset="0"/>
              </a:rPr>
              <a:t>n</a:t>
            </a:r>
            <a:r>
              <a:rPr lang="en-US" sz="2400" dirty="0">
                <a:latin typeface="Calibri" charset="0"/>
              </a:rPr>
              <a:t> objects and a knapsack of capacity </a:t>
            </a:r>
            <a:r>
              <a:rPr lang="en-US" sz="2400" i="1" dirty="0">
                <a:latin typeface="Calibri" charset="0"/>
              </a:rPr>
              <a:t>C</a:t>
            </a:r>
            <a:r>
              <a:rPr lang="en-US" sz="2400" dirty="0">
                <a:latin typeface="Calibri" charset="0"/>
              </a:rPr>
              <a:t>, where object </a:t>
            </a:r>
            <a:r>
              <a:rPr lang="en-US" sz="2400" i="1" dirty="0" err="1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 has total weight </a:t>
            </a:r>
            <a:r>
              <a:rPr lang="en-US" sz="2400" i="1" dirty="0" err="1">
                <a:latin typeface="Calibri" charset="0"/>
              </a:rPr>
              <a:t>w</a:t>
            </a:r>
            <a:r>
              <a:rPr lang="en-US" sz="2400" i="1" baseline="-25000" dirty="0" err="1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 and earns profit </a:t>
            </a:r>
            <a:r>
              <a:rPr lang="en-US" sz="2400" i="1" dirty="0">
                <a:latin typeface="Calibri" charset="0"/>
              </a:rPr>
              <a:t>p</a:t>
            </a:r>
            <a:r>
              <a:rPr lang="en-US" sz="2400" i="1" baseline="-25000" dirty="0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, find values </a:t>
            </a:r>
            <a:r>
              <a:rPr lang="en-US" sz="2400" i="1" dirty="0">
                <a:latin typeface="Calibri" charset="0"/>
              </a:rPr>
              <a:t>x</a:t>
            </a:r>
            <a:r>
              <a:rPr lang="en-US" sz="2400" i="1" baseline="-25000" dirty="0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 that maximize the total profit (objective function): </a:t>
            </a:r>
            <a:br>
              <a:rPr lang="en-US" sz="2400" dirty="0">
                <a:latin typeface="Calibri" charset="0"/>
              </a:rPr>
            </a:br>
            <a:br>
              <a:rPr lang="en-US" sz="2400" dirty="0">
                <a:latin typeface="Calibri" charset="0"/>
              </a:rPr>
            </a:br>
            <a:br>
              <a:rPr lang="en-US" sz="2400" dirty="0">
                <a:latin typeface="Calibri" charset="0"/>
              </a:rPr>
            </a:br>
            <a:endParaRPr lang="en-US" sz="24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alibri" charset="0"/>
              </a:rPr>
              <a:t> subject to the constraints:</a:t>
            </a:r>
          </a:p>
        </p:txBody>
      </p:sp>
      <p:graphicFrame>
        <p:nvGraphicFramePr>
          <p:cNvPr id="122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89561"/>
              </p:ext>
            </p:extLst>
          </p:nvPr>
        </p:nvGraphicFramePr>
        <p:xfrm>
          <a:off x="4106822" y="4859943"/>
          <a:ext cx="3327400" cy="107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457200" progId="Equation.3">
                  <p:embed/>
                </p:oleObj>
              </mc:Choice>
              <mc:Fallback>
                <p:oleObj name="Equation" r:id="rId4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22" y="4859943"/>
                        <a:ext cx="3327400" cy="107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AB4EE4A-5F94-C911-29A3-01937B350C06}"/>
              </a:ext>
            </a:extLst>
          </p:cNvPr>
          <p:cNvSpPr/>
          <p:nvPr/>
        </p:nvSpPr>
        <p:spPr>
          <a:xfrm>
            <a:off x="5770522" y="2968096"/>
            <a:ext cx="1316078" cy="1295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2781-A29D-FEB3-BCC3-A1DAAE95A96F}"/>
              </a:ext>
            </a:extLst>
          </p:cNvPr>
          <p:cNvSpPr txBox="1"/>
          <p:nvPr/>
        </p:nvSpPr>
        <p:spPr>
          <a:xfrm>
            <a:off x="8458200" y="3088054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Objective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857FD3-24DE-D863-7EE6-E1AAE724E86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162800" y="3200400"/>
            <a:ext cx="1295400" cy="14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C88212-F1DC-5795-5551-2263136CDFE0}"/>
              </a:ext>
            </a:extLst>
          </p:cNvPr>
          <p:cNvSpPr/>
          <p:nvPr/>
        </p:nvSpPr>
        <p:spPr>
          <a:xfrm>
            <a:off x="685800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1494B-7522-9C10-D281-B1EAB3501335}"/>
              </a:ext>
            </a:extLst>
          </p:cNvPr>
          <p:cNvSpPr/>
          <p:nvPr/>
        </p:nvSpPr>
        <p:spPr>
          <a:xfrm>
            <a:off x="1143000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3053D-66CB-FA48-E743-7FAD8ECE854C}"/>
              </a:ext>
            </a:extLst>
          </p:cNvPr>
          <p:cNvSpPr/>
          <p:nvPr/>
        </p:nvSpPr>
        <p:spPr>
          <a:xfrm>
            <a:off x="1597574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347C5-6802-ED9D-0C7B-607DAA268AD0}"/>
              </a:ext>
            </a:extLst>
          </p:cNvPr>
          <p:cNvSpPr/>
          <p:nvPr/>
        </p:nvSpPr>
        <p:spPr>
          <a:xfrm>
            <a:off x="685800" y="3371910"/>
            <a:ext cx="26670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6FAE03-F7F1-1C02-9B4A-14C644490471}"/>
              </a:ext>
            </a:extLst>
          </p:cNvPr>
          <p:cNvSpPr/>
          <p:nvPr/>
        </p:nvSpPr>
        <p:spPr>
          <a:xfrm>
            <a:off x="2895600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3A998F-5F61-04C0-C68C-79FCDCB9BA96}"/>
              </a:ext>
            </a:extLst>
          </p:cNvPr>
          <p:cNvSpPr txBox="1"/>
          <p:nvPr/>
        </p:nvSpPr>
        <p:spPr>
          <a:xfrm>
            <a:off x="1752600" y="2893932"/>
            <a:ext cx="45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FF07A1-5ECE-93EB-20D9-D5A275726A49}"/>
                  </a:ext>
                </a:extLst>
              </p:cNvPr>
              <p:cNvSpPr txBox="1"/>
              <p:nvPr/>
            </p:nvSpPr>
            <p:spPr>
              <a:xfrm>
                <a:off x="685799" y="3371909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FF07A1-5ECE-93EB-20D9-D5A275726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3371909"/>
                <a:ext cx="4571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F4FF85-A905-1126-DAD4-E0FFC195A46F}"/>
                  </a:ext>
                </a:extLst>
              </p:cNvPr>
              <p:cNvSpPr txBox="1"/>
              <p:nvPr/>
            </p:nvSpPr>
            <p:spPr>
              <a:xfrm>
                <a:off x="1146427" y="3394964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F4FF85-A905-1126-DAD4-E0FFC195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27" y="3394964"/>
                <a:ext cx="457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54ED65-ACC1-97F5-FA80-A84CFAACC81B}"/>
                  </a:ext>
                </a:extLst>
              </p:cNvPr>
              <p:cNvSpPr txBox="1"/>
              <p:nvPr/>
            </p:nvSpPr>
            <p:spPr>
              <a:xfrm>
                <a:off x="1615968" y="3392741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54ED65-ACC1-97F5-FA80-A84CFAACC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68" y="3392741"/>
                <a:ext cx="4571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AB7D52-BC85-30C1-1660-373673BE5E2A}"/>
                  </a:ext>
                </a:extLst>
              </p:cNvPr>
              <p:cNvSpPr txBox="1"/>
              <p:nvPr/>
            </p:nvSpPr>
            <p:spPr>
              <a:xfrm>
                <a:off x="2894289" y="3393937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AB7D52-BC85-30C1-1660-373673BE5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89" y="3393937"/>
                <a:ext cx="4571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95C2E-474D-68A1-84C0-71BA5044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0478C-4424-6462-9E1B-1368377D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Optimal Substructure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286000"/>
                <a:ext cx="10058400" cy="38401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First, let’s show that </a:t>
                </a:r>
                <a:r>
                  <a:rPr lang="en-US" i="1" u="sng" dirty="0"/>
                  <a:t>fractional knapsack</a:t>
                </a:r>
                <a:r>
                  <a:rPr lang="en-US" dirty="0"/>
                  <a:t> has the </a:t>
                </a:r>
                <a:r>
                  <a:rPr lang="en-US" b="1" i="1" u="sng" dirty="0"/>
                  <a:t>optimal substructure property</a:t>
                </a:r>
              </a:p>
              <a:p>
                <a:endParaRPr lang="en-US" b="1" i="1" u="sng" dirty="0"/>
              </a:p>
              <a:p>
                <a:r>
                  <a:rPr lang="en-US" b="1" dirty="0"/>
                  <a:t>Formally</a:t>
                </a:r>
                <a:r>
                  <a:rPr lang="en-US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amount taken of each of the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dirty="0"/>
                  <a:t>Then</a:t>
                </a:r>
                <a:r>
                  <a:rPr lang="en-US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286000"/>
                <a:ext cx="10058400" cy="3840163"/>
              </a:xfrm>
              <a:blipFill>
                <a:blip r:embed="rId3"/>
                <a:stretch>
                  <a:fillRect l="-60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B952-D6A7-6864-0DFE-091F7105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C1663-78FD-E9F8-E278-AC478C44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Optimal Substructure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3000" y="1981200"/>
                <a:ext cx="10287000" cy="4191000"/>
              </a:xfrm>
            </p:spPr>
            <p:txBody>
              <a:bodyPr anchor="t"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dirty="0"/>
                  <a:t>Formally</a:t>
                </a:r>
                <a:r>
                  <a:rPr lang="en-US" sz="2400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sz="24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amount taken of each of the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i="1" dirty="0"/>
                  <a:t>Then</a:t>
                </a:r>
                <a:r>
                  <a:rPr lang="en-US" sz="2400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b="1" i="1" u="sng" dirty="0"/>
                  <a:t>Proof Outline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Let V() be a function that computes the value of an item or of an entire solution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and recall that S is optimal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Suppose S’ is NOT optimal, then some better solution S’’ exists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capacity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400" dirty="0"/>
                  <a:t>But now there is a better overall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so the original S is not actually optimal.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Contradiction!!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3000" y="1981200"/>
                <a:ext cx="10287000" cy="4191000"/>
              </a:xfrm>
              <a:blipFill>
                <a:blip r:embed="rId2"/>
                <a:stretch>
                  <a:fillRect l="-1541" t="-1163" r="-1482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522BC-EA68-051B-BD32-CE8999E2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4ED9-80F3-77C7-BC1F-87B06B31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Greedy Approach for Fractional Knapsack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3000" y="1905000"/>
            <a:ext cx="10439400" cy="42211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0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6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choice?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Let’s try several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40754"/>
              </p:ext>
            </p:extLst>
          </p:nvPr>
        </p:nvGraphicFramePr>
        <p:xfrm>
          <a:off x="3248266" y="4447828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1524000" y="498691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DC74A-9899-5007-0D21-3D0247A2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74CC-4F99-0974-8D2D-6DEC3E8D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4145" y="1895640"/>
            <a:ext cx="9906000" cy="141697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20393"/>
              </p:ext>
            </p:extLst>
          </p:nvPr>
        </p:nvGraphicFramePr>
        <p:xfrm>
          <a:off x="842612" y="2955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1346200" y="253993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609600" y="5136230"/>
            <a:ext cx="3604940" cy="1015663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item 1 first, then item 2, then item 3.</a:t>
            </a:r>
            <a:br>
              <a:rPr lang="en-US" sz="2000" dirty="0"/>
            </a:br>
            <a:r>
              <a:rPr lang="en-US" sz="20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8064" y="389405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46664" y="3422009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663187" y="2735147"/>
            <a:ext cx="7110140" cy="33696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 = [1, .133, 0]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3340F-4959-0803-7903-697DEFE8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705B9-7855-CE31-3614-A5C99DF5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4145" y="1895640"/>
            <a:ext cx="9906000" cy="141697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42612" y="2955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1346200" y="253993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609600" y="5136230"/>
            <a:ext cx="3604940" cy="1015663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item 3 first, then item 2, then item 1.</a:t>
            </a:r>
            <a:br>
              <a:rPr lang="en-US" sz="2000" dirty="0"/>
            </a:br>
            <a:r>
              <a:rPr lang="en-US" sz="20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412070" y="3962400"/>
            <a:ext cx="178730" cy="117383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49392" y="3447004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26595" y="2539930"/>
            <a:ext cx="7110140" cy="37846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557AD30-4879-ED01-3B9F-41391C76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02BE69-E43C-1A16-C9E4-8C48DDCB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4145" y="1895640"/>
            <a:ext cx="9906000" cy="141697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609600" y="5136230"/>
            <a:ext cx="3604940" cy="1015663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item 2 first, then item 3, then item 1.</a:t>
            </a:r>
            <a:br>
              <a:rPr lang="en-US" sz="2000" dirty="0"/>
            </a:br>
            <a:r>
              <a:rPr lang="en-US" sz="2000" dirty="0"/>
              <a:t>Take as much of each as fits!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26595" y="2539930"/>
            <a:ext cx="7110140" cy="37846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0F39B6-33CD-E47B-70F5-1EA697EF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75063"/>
              </p:ext>
            </p:extLst>
          </p:nvPr>
        </p:nvGraphicFramePr>
        <p:xfrm>
          <a:off x="544846" y="2973377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F03AC2-080E-97AA-034D-E90C5F5C9D86}"/>
              </a:ext>
            </a:extLst>
          </p:cNvPr>
          <p:cNvSpPr txBox="1"/>
          <p:nvPr/>
        </p:nvSpPr>
        <p:spPr>
          <a:xfrm>
            <a:off x="1684948" y="25205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5649C0B-C944-2ABF-65CD-3A0D2174A389}"/>
              </a:ext>
            </a:extLst>
          </p:cNvPr>
          <p:cNvSpPr/>
          <p:nvPr/>
        </p:nvSpPr>
        <p:spPr>
          <a:xfrm>
            <a:off x="3340705" y="342525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8064" y="4339650"/>
            <a:ext cx="2192641" cy="7965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AA85-A6B7-3E74-9630-272193B5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3BAA6-0411-1EA6-3B15-D273CF1B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FE21-806E-26C3-CFE4-5BBA658B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2ADA-8EAC-B923-EFFB-2A5FF648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05000"/>
            <a:ext cx="11094720" cy="402336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Greedy algorithms can (sometimes)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 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 Feasible solutions must meet problem constraints</a:t>
            </a:r>
          </a:p>
          <a:p>
            <a:pPr lvl="1"/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 We can get a score for each feasible s</a:t>
            </a:r>
            <a:r>
              <a:rPr lang="en-US" dirty="0">
                <a:ea typeface="ＭＳ Ｐゴシック" charset="0"/>
              </a:rPr>
              <a:t>olution on some criteria: 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/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1B29D-2507-4250-FF69-C60667CB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590800"/>
            <a:ext cx="2481313" cy="135739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BCB17-4C96-427A-4512-F36E1641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AC194C-A54C-3099-DF78-69A0DC3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8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990930"/>
                <a:ext cx="10744200" cy="45720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r>
                  <a:rPr lang="en-US" sz="2400" b="1" i="1" u="sng" dirty="0"/>
                  <a:t>Terms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Items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each item has a value and weight field (like an object)</a:t>
                </a:r>
              </a:p>
              <a:p>
                <a:r>
                  <a:rPr lang="en-US" sz="2400" dirty="0"/>
                  <a:t>Assume ratios of items sorted.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 is capacity of knapsack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Formally: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990930"/>
                <a:ext cx="10744200" cy="4572000"/>
              </a:xfrm>
              <a:blipFill>
                <a:blip r:embed="rId2"/>
                <a:stretch>
                  <a:fillRect l="-1759" t="-1867" r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3787-E334-84A4-50AD-4D06999C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1A0B0-5545-E9BC-B988-001C5881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CCC3A-D79C-2A30-0FCF-FCCF199348A6}"/>
              </a:ext>
            </a:extLst>
          </p:cNvPr>
          <p:cNvSpPr/>
          <p:nvPr/>
        </p:nvSpPr>
        <p:spPr>
          <a:xfrm>
            <a:off x="3543300" y="5410200"/>
            <a:ext cx="571500" cy="7960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9EFD44-342D-3128-0312-4A12D4D722CB}"/>
                  </a:ext>
                </a:extLst>
              </p:cNvPr>
              <p:cNvSpPr txBox="1"/>
              <p:nvPr/>
            </p:nvSpPr>
            <p:spPr>
              <a:xfrm>
                <a:off x="4914900" y="4941483"/>
                <a:ext cx="3733800" cy="64633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Accounts for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(when item is bigger than the capacity)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9EFD44-342D-3128-0312-4A12D4D7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4941483"/>
                <a:ext cx="3733800" cy="646331"/>
              </a:xfrm>
              <a:prstGeom prst="rect">
                <a:avLst/>
              </a:prstGeom>
              <a:blipFill>
                <a:blip r:embed="rId3"/>
                <a:stretch>
                  <a:fillRect l="-808" t="-2679" b="-1071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C5E8FE8-EFD4-A088-D99A-F07541EBF2D4}"/>
              </a:ext>
            </a:extLst>
          </p:cNvPr>
          <p:cNvSpPr txBox="1"/>
          <p:nvPr/>
        </p:nvSpPr>
        <p:spPr>
          <a:xfrm>
            <a:off x="4922120" y="5823799"/>
            <a:ext cx="319318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Otherwise, take the whole item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EDE9C-7014-1701-4C31-D2E1534B3B8C}"/>
              </a:ext>
            </a:extLst>
          </p:cNvPr>
          <p:cNvSpPr/>
          <p:nvPr/>
        </p:nvSpPr>
        <p:spPr>
          <a:xfrm>
            <a:off x="4267200" y="5397117"/>
            <a:ext cx="228600" cy="7960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3EA1-13B5-929F-C066-E332844E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 Proof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29D30-B63D-7C33-FFBC-26D9CA10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0" y="1789749"/>
            <a:ext cx="10691019" cy="1656283"/>
          </a:xfrm>
        </p:spPr>
        <p:txBody>
          <a:bodyPr anchor="t">
            <a:normAutofit/>
          </a:bodyPr>
          <a:lstStyle/>
          <a:p>
            <a:r>
              <a:rPr lang="en-US" b="1" i="1" u="sng" dirty="0"/>
              <a:t>Greedy Choice Property</a:t>
            </a:r>
            <a:r>
              <a:rPr lang="en-US" dirty="0"/>
              <a:t>: The item with the largest value-to-weight ratio, filled to its max possible amount </a:t>
            </a:r>
            <a:r>
              <a:rPr lang="en-US" dirty="0" err="1"/>
              <a:t>w.r.t.</a:t>
            </a:r>
            <a:r>
              <a:rPr lang="en-US" dirty="0"/>
              <a:t> knapsack capacity, must be in some optimal solution.</a:t>
            </a:r>
          </a:p>
          <a:p>
            <a:r>
              <a:rPr lang="en-US" b="1" i="1" u="sng" dirty="0"/>
              <a:t>Proof (Exchange Argument):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2E3D62-8BD5-8696-1411-F66F583E88B5}"/>
                  </a:ext>
                </a:extLst>
              </p:cNvPr>
              <p:cNvSpPr txBox="1"/>
              <p:nvPr/>
            </p:nvSpPr>
            <p:spPr>
              <a:xfrm>
                <a:off x="815181" y="2799783"/>
                <a:ext cx="8862219" cy="3544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Assume claim is false and the largest value-to-weight ratio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is NOT in optimal solution its maximum amount</a:t>
                </a:r>
              </a:p>
              <a:p>
                <a:pPr marL="800100" lvl="1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There exists some other optimal solution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was NOT taken to its maximum amount</a:t>
                </a:r>
              </a:p>
              <a:p>
                <a:pPr marL="342900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We COULD have taken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some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sz="2000" dirty="0"/>
                  <a:t>, but optimal solution O has strictly less than this amount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342900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2000" dirty="0"/>
                  <a:t> be the extra amount of weight of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that was NOT taken by this optimal solution</a:t>
                </a:r>
              </a:p>
              <a:p>
                <a:pPr marL="800100" lvl="1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 (There must be at least some extra weight AND knapsack is not full)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2E3D62-8BD5-8696-1411-F66F583E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1" y="2799783"/>
                <a:ext cx="8862219" cy="3544432"/>
              </a:xfrm>
              <a:prstGeom prst="rect">
                <a:avLst/>
              </a:prstGeom>
              <a:blipFill>
                <a:blip r:embed="rId3"/>
                <a:stretch>
                  <a:fillRect l="-688" t="-859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8FE81B8-AFAF-C486-A49C-D5D07DEF9378}"/>
              </a:ext>
            </a:extLst>
          </p:cNvPr>
          <p:cNvSpPr/>
          <p:nvPr/>
        </p:nvSpPr>
        <p:spPr>
          <a:xfrm>
            <a:off x="10641330" y="3733800"/>
            <a:ext cx="98298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A2D78-A766-5B44-3938-F80B71208DBB}"/>
              </a:ext>
            </a:extLst>
          </p:cNvPr>
          <p:cNvSpPr/>
          <p:nvPr/>
        </p:nvSpPr>
        <p:spPr>
          <a:xfrm>
            <a:off x="10641330" y="4572000"/>
            <a:ext cx="982980" cy="152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F7A40-C6A8-4864-9A7D-34656F6C4DFB}"/>
              </a:ext>
            </a:extLst>
          </p:cNvPr>
          <p:cNvSpPr txBox="1"/>
          <p:nvPr/>
        </p:nvSpPr>
        <p:spPr>
          <a:xfrm>
            <a:off x="10537507" y="5181600"/>
            <a:ext cx="119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Optimally Filled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B46E44-A847-B648-D600-E5A4CC902727}"/>
                  </a:ext>
                </a:extLst>
              </p:cNvPr>
              <p:cNvSpPr/>
              <p:nvPr/>
            </p:nvSpPr>
            <p:spPr>
              <a:xfrm>
                <a:off x="10641330" y="4122885"/>
                <a:ext cx="982980" cy="44911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B46E44-A847-B648-D600-E5A4CC902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330" y="4122885"/>
                <a:ext cx="982980" cy="449114"/>
              </a:xfrm>
              <a:prstGeom prst="rect">
                <a:avLst/>
              </a:prstGeom>
              <a:blipFill>
                <a:blip r:embed="rId4"/>
                <a:stretch>
                  <a:fillRect l="-670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5EE1D2F-B702-188F-06AF-2C39B287F192}"/>
              </a:ext>
            </a:extLst>
          </p:cNvPr>
          <p:cNvSpPr txBox="1"/>
          <p:nvPr/>
        </p:nvSpPr>
        <p:spPr>
          <a:xfrm>
            <a:off x="10058400" y="32646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 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14FF66C-6884-D2A4-7E9F-5921C17E13FC}"/>
              </a:ext>
            </a:extLst>
          </p:cNvPr>
          <p:cNvSpPr/>
          <p:nvPr/>
        </p:nvSpPr>
        <p:spPr>
          <a:xfrm>
            <a:off x="10363200" y="3733800"/>
            <a:ext cx="160020" cy="838199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A5C645-6085-4925-2649-7A9E5DCB891F}"/>
                  </a:ext>
                </a:extLst>
              </p:cNvPr>
              <p:cNvSpPr txBox="1"/>
              <p:nvPr/>
            </p:nvSpPr>
            <p:spPr>
              <a:xfrm>
                <a:off x="9249435" y="3931585"/>
                <a:ext cx="1190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A5C645-6085-4925-2649-7A9E5DCB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435" y="3931585"/>
                <a:ext cx="11906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1149F6-CCC8-5ECD-E156-8DBB94440CC0}"/>
                  </a:ext>
                </a:extLst>
              </p:cNvPr>
              <p:cNvSpPr txBox="1"/>
              <p:nvPr/>
            </p:nvSpPr>
            <p:spPr>
              <a:xfrm>
                <a:off x="10892709" y="3735251"/>
                <a:ext cx="48021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1149F6-CCC8-5ECD-E156-8DBB94440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709" y="3735251"/>
                <a:ext cx="480219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D54196C-74FE-5851-A0A1-5E37E830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1C5B652-3024-F72F-DE85-494A542C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3" grpId="0" animBg="1"/>
      <p:bldP spid="11" grpId="0" animBg="1"/>
      <p:bldP spid="12" grpId="0"/>
      <p:bldP spid="13" grpId="0" animBg="1"/>
      <p:bldP spid="15" grpId="0"/>
      <p:bldP spid="16" grpId="0" animBg="1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Greedy Choice Property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981200"/>
                <a:ext cx="9330690" cy="4375150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2400" b="1" i="1" u="sng" dirty="0"/>
                  <a:t>Proof (continued):</a:t>
                </a:r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extra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be taken by some other arbitrary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 optimal solution</a:t>
                </a:r>
              </a:p>
              <a:p>
                <a:pPr lvl="1"/>
                <a:r>
                  <a:rPr lang="en-US" sz="2000" dirty="0"/>
                  <a:t>Note that the ratio of item </a:t>
                </a:r>
                <a:r>
                  <a:rPr lang="en-US" sz="2000" i="1" dirty="0"/>
                  <a:t>j</a:t>
                </a:r>
                <a:r>
                  <a:rPr lang="en-US" sz="2000" dirty="0"/>
                  <a:t> is the same or worse than item n: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*by definition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So, let’s swap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that was used to fill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,with more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 (V is the objective function again) to make a new solution O’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Contradiction!!!!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981200"/>
                <a:ext cx="9330690" cy="4375150"/>
              </a:xfrm>
              <a:blipFill>
                <a:blip r:embed="rId2"/>
                <a:stretch>
                  <a:fillRect l="-719" t="-2507" r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59FF434-B0C6-A10D-0928-E75581F34EC2}"/>
              </a:ext>
            </a:extLst>
          </p:cNvPr>
          <p:cNvSpPr/>
          <p:nvPr/>
        </p:nvSpPr>
        <p:spPr>
          <a:xfrm>
            <a:off x="10717530" y="3593390"/>
            <a:ext cx="98298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70EB8-6FE2-66FF-D96E-7B7B21907429}"/>
              </a:ext>
            </a:extLst>
          </p:cNvPr>
          <p:cNvSpPr/>
          <p:nvPr/>
        </p:nvSpPr>
        <p:spPr>
          <a:xfrm>
            <a:off x="10717530" y="4431590"/>
            <a:ext cx="982980" cy="152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11A6D-AA1F-531A-8EEF-D92FB92D604E}"/>
              </a:ext>
            </a:extLst>
          </p:cNvPr>
          <p:cNvSpPr txBox="1"/>
          <p:nvPr/>
        </p:nvSpPr>
        <p:spPr>
          <a:xfrm>
            <a:off x="10613707" y="5041190"/>
            <a:ext cx="119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Optimally Filled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8E0D77-9DD4-4166-C0D7-7CCAAE0A596C}"/>
                  </a:ext>
                </a:extLst>
              </p:cNvPr>
              <p:cNvSpPr/>
              <p:nvPr/>
            </p:nvSpPr>
            <p:spPr>
              <a:xfrm>
                <a:off x="10717530" y="3982475"/>
                <a:ext cx="982980" cy="44911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8E0D77-9DD4-4166-C0D7-7CCAAE0A5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530" y="3982475"/>
                <a:ext cx="982980" cy="449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510FD00-331B-F6F4-8F40-6DC9F13A790E}"/>
              </a:ext>
            </a:extLst>
          </p:cNvPr>
          <p:cNvSpPr txBox="1"/>
          <p:nvPr/>
        </p:nvSpPr>
        <p:spPr>
          <a:xfrm>
            <a:off x="10134600" y="288082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 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846B0A-6BF3-93B6-F083-DE6EFA2DBCF0}"/>
                  </a:ext>
                </a:extLst>
              </p:cNvPr>
              <p:cNvSpPr txBox="1"/>
              <p:nvPr/>
            </p:nvSpPr>
            <p:spPr>
              <a:xfrm>
                <a:off x="10968909" y="3594841"/>
                <a:ext cx="48021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846B0A-6BF3-93B6-F083-DE6EFA2DB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909" y="3594841"/>
                <a:ext cx="480219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E698330-B6C3-13B6-91D5-67FE285E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5EEAC70-60DA-B2F7-4FEA-67DE445C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7DB1E0-2A48-2560-7B12-4F9E51197181}"/>
                  </a:ext>
                </a:extLst>
              </p:cNvPr>
              <p:cNvSpPr/>
              <p:nvPr/>
            </p:nvSpPr>
            <p:spPr>
              <a:xfrm>
                <a:off x="10717530" y="3593390"/>
                <a:ext cx="982980" cy="3693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7DB1E0-2A48-2560-7B12-4F9E51197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530" y="3593390"/>
                <a:ext cx="982980" cy="369332"/>
              </a:xfrm>
              <a:prstGeom prst="rect">
                <a:avLst/>
              </a:prstGeom>
              <a:blipFill>
                <a:blip r:embed="rId5"/>
                <a:stretch>
                  <a:fillRect b="-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896F2870-1459-C21B-E125-31480946A359}"/>
              </a:ext>
            </a:extLst>
          </p:cNvPr>
          <p:cNvSpPr/>
          <p:nvPr/>
        </p:nvSpPr>
        <p:spPr>
          <a:xfrm>
            <a:off x="10448707" y="3593390"/>
            <a:ext cx="76200" cy="404337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423799-F31F-0AEF-D66C-C0FB81982E71}"/>
                  </a:ext>
                </a:extLst>
              </p:cNvPr>
              <p:cNvSpPr txBox="1"/>
              <p:nvPr/>
            </p:nvSpPr>
            <p:spPr>
              <a:xfrm>
                <a:off x="9829800" y="3505200"/>
                <a:ext cx="7424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423799-F31F-0AEF-D66C-C0FB81982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3505200"/>
                <a:ext cx="74246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8C5F2D-C6E2-7AC4-3BC4-DA2D96F4D4EC}"/>
                  </a:ext>
                </a:extLst>
              </p:cNvPr>
              <p:cNvSpPr/>
              <p:nvPr/>
            </p:nvSpPr>
            <p:spPr>
              <a:xfrm>
                <a:off x="10717528" y="3626585"/>
                <a:ext cx="982980" cy="80500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8C5F2D-C6E2-7AC4-3BC4-DA2D96F4D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528" y="3626585"/>
                <a:ext cx="982980" cy="805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B92F633-B76F-7D90-92DA-8541E785D4EB}"/>
              </a:ext>
            </a:extLst>
          </p:cNvPr>
          <p:cNvSpPr txBox="1"/>
          <p:nvPr/>
        </p:nvSpPr>
        <p:spPr>
          <a:xfrm>
            <a:off x="10119360" y="28741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 O’</a:t>
            </a:r>
          </a:p>
        </p:txBody>
      </p:sp>
    </p:spTree>
    <p:extLst>
      <p:ext uri="{BB962C8B-B14F-4D97-AF65-F5344CB8AC3E}">
        <p14:creationId xmlns:p14="http://schemas.microsoft.com/office/powerpoint/2010/main" val="423180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21" grpId="0" animBg="1"/>
      <p:bldP spid="22" grpId="0" animBg="1"/>
      <p:bldP spid="23" grpId="0"/>
      <p:bldP spid="24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9202" y="58096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066800" y="1810255"/>
            <a:ext cx="653203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   n = </a:t>
            </a:r>
            <a:r>
              <a:rPr lang="en-US" dirty="0" err="1">
                <a:latin typeface="Tahoma"/>
                <a:cs typeface="Tahoma"/>
              </a:rPr>
              <a:t>a.last</a:t>
            </a:r>
            <a:endParaRPr lang="en-US" dirty="0">
              <a:latin typeface="Tahoma"/>
              <a:cs typeface="Tahoma"/>
            </a:endParaRP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2   for 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3       ratio[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 =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].p /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6   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= n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7   while (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&gt;= 0 and weight &lt; C)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8       if (weight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9           </a:t>
            </a:r>
            <a:r>
              <a:rPr lang="en-US" dirty="0" err="1">
                <a:latin typeface="Tahoma"/>
                <a:cs typeface="Tahoma"/>
              </a:rPr>
              <a:t>println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select all of object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10         weight = weight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12         r = (C – weight) /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13         </a:t>
            </a:r>
            <a:r>
              <a:rPr lang="en-US" dirty="0" err="1">
                <a:latin typeface="Tahoma"/>
                <a:cs typeface="Tahoma"/>
              </a:rPr>
              <a:t>println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select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+ r +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of object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15     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= i-1</a:t>
            </a:r>
          </a:p>
          <a:p>
            <a:pPr eaLnBrk="1" hangingPunct="1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598834" y="4568352"/>
                <a:ext cx="4250266" cy="11387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latin typeface="Calibri" charset="0"/>
                  </a:rPr>
                  <a:t>Greedy Algorithm: </a:t>
                </a:r>
                <a:r>
                  <a:rPr lang="el-GR" sz="2400" b="1" dirty="0">
                    <a:latin typeface="Calibri" charset="0"/>
                  </a:rPr>
                  <a:t>θ</a:t>
                </a:r>
                <a:r>
                  <a:rPr lang="en-US" sz="2400" b="1" dirty="0">
                    <a:latin typeface="Calibri" charset="0"/>
                  </a:rPr>
                  <a:t>(</a:t>
                </a:r>
                <a:r>
                  <a:rPr lang="en-US" sz="2400" b="1" dirty="0" err="1">
                    <a:latin typeface="Calibri" charset="0"/>
                  </a:rPr>
                  <a:t>nlogn</a:t>
                </a:r>
                <a:r>
                  <a:rPr lang="en-US" sz="2400" b="1" dirty="0">
                    <a:latin typeface="Calibri" charset="0"/>
                  </a:rPr>
                  <a:t>) </a:t>
                </a:r>
                <a:r>
                  <a:rPr lang="en-US" sz="2400" dirty="0">
                    <a:latin typeface="Calibri" charset="0"/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libri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834" y="4568352"/>
                <a:ext cx="4250266" cy="1138773"/>
              </a:xfrm>
              <a:prstGeom prst="rect">
                <a:avLst/>
              </a:prstGeom>
              <a:blipFill>
                <a:blip r:embed="rId2"/>
                <a:stretch>
                  <a:fillRect l="-2146" t="-37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2530D-4F3C-521F-0243-7E0E53A7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CA448-83AD-089B-45F3-15208A8E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2047A-5F91-9C75-5A16-376EBDF66E2A}"/>
              </a:ext>
            </a:extLst>
          </p:cNvPr>
          <p:cNvSpPr txBox="1"/>
          <p:nvPr/>
        </p:nvSpPr>
        <p:spPr>
          <a:xfrm>
            <a:off x="7010400" y="325514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loop and while loop take </a:t>
            </a:r>
            <a:r>
              <a:rPr lang="el-GR" sz="2400" dirty="0"/>
              <a:t>θ</a:t>
            </a:r>
            <a:r>
              <a:rPr lang="en-US" sz="2400" dirty="0"/>
              <a:t>(n) time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016715-5F14-CF88-E4E6-FB5E634E0F40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H="1" flipV="1">
            <a:off x="4419600" y="2781300"/>
            <a:ext cx="2590800" cy="7046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CFDB5-301C-4A50-E550-B4813A3D339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4200" y="3485979"/>
            <a:ext cx="76200" cy="1467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04AB312-6003-DEDF-14A7-CD8D441B7DBA}"/>
              </a:ext>
            </a:extLst>
          </p:cNvPr>
          <p:cNvSpPr/>
          <p:nvPr/>
        </p:nvSpPr>
        <p:spPr>
          <a:xfrm>
            <a:off x="4191000" y="2514600"/>
            <a:ext cx="228600" cy="533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5437D9C-150F-59ED-41D6-524687258BEB}"/>
              </a:ext>
            </a:extLst>
          </p:cNvPr>
          <p:cNvSpPr/>
          <p:nvPr/>
        </p:nvSpPr>
        <p:spPr>
          <a:xfrm>
            <a:off x="6553200" y="3776909"/>
            <a:ext cx="342900" cy="241116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5F9C2-BF3F-A5FB-3A1B-AE6E64D80681}"/>
              </a:ext>
            </a:extLst>
          </p:cNvPr>
          <p:cNvSpPr txBox="1"/>
          <p:nvPr/>
        </p:nvSpPr>
        <p:spPr>
          <a:xfrm>
            <a:off x="6934200" y="2377983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Sorting is </a:t>
            </a:r>
            <a:r>
              <a:rPr lang="el-GR" sz="2400" dirty="0">
                <a:latin typeface="Calibri" charset="0"/>
              </a:rPr>
              <a:t>θ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dirty="0" err="1">
                <a:latin typeface="Calibri" charset="0"/>
              </a:rPr>
              <a:t>nlogn</a:t>
            </a:r>
            <a:r>
              <a:rPr lang="en-US" sz="2400" dirty="0">
                <a:latin typeface="Calibri" charset="0"/>
              </a:rPr>
              <a:t>)</a:t>
            </a:r>
            <a:r>
              <a:rPr lang="en-US" sz="2400" dirty="0"/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9CAB7-6671-AD3E-0E0A-B4947DE32B86}"/>
              </a:ext>
            </a:extLst>
          </p:cNvPr>
          <p:cNvCxnSpPr>
            <a:stCxn id="19" idx="1"/>
          </p:cNvCxnSpPr>
          <p:nvPr/>
        </p:nvCxnSpPr>
        <p:spPr>
          <a:xfrm flipH="1">
            <a:off x="2971800" y="2608816"/>
            <a:ext cx="3962400" cy="4950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BC62B80-B08A-861E-5EEA-7E940C13EF20}"/>
              </a:ext>
            </a:extLst>
          </p:cNvPr>
          <p:cNvSpPr/>
          <p:nvPr/>
        </p:nvSpPr>
        <p:spPr>
          <a:xfrm>
            <a:off x="2743200" y="2913402"/>
            <a:ext cx="228600" cy="38100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2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4" grpId="0" animBg="1"/>
      <p:bldP spid="17" grpId="0" animBg="1"/>
      <p:bldP spid="19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DCC0-5E7D-E0E6-B28E-D1C2A36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Knapsack Example to Try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C54DBC-4025-BF7A-2868-BD5385FE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7E8E8D7-B528-14B4-2863-98669DFA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908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51A8834-7A76-589D-E9E1-1086C77BA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062672"/>
              </p:ext>
            </p:extLst>
          </p:nvPr>
        </p:nvGraphicFramePr>
        <p:xfrm>
          <a:off x="4191000" y="1713802"/>
          <a:ext cx="990600" cy="75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457200" progId="Equation.3">
                  <p:embed/>
                </p:oleObj>
              </mc:Choice>
              <mc:Fallback>
                <p:oleObj name="Equation" r:id="rId2" imgW="596900" imgH="4572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51A8834-7A76-589D-E9E1-1086C77BA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13802"/>
                        <a:ext cx="990600" cy="759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F26915-86B5-D15A-E8CC-FDB3AC51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D0927E-2336-C6E6-D25D-A22A38CF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0/1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2209800"/>
            <a:ext cx="10058400" cy="40386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46714"/>
              </p:ext>
            </p:extLst>
          </p:nvPr>
        </p:nvGraphicFramePr>
        <p:xfrm>
          <a:off x="8534400" y="228600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8458200" y="182544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FA68B-19BE-6827-0378-A3866522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B9B24-5379-1B86-1EBB-A0C0EF8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39B4-3758-3D80-F86A-B03CB0F9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80C3-48C5-3E9C-05FC-5C4AC524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Optimization problems can sometimes be solved by Greedy Algorithms</a:t>
            </a:r>
          </a:p>
          <a:p>
            <a:pPr lvl="1"/>
            <a:r>
              <a:rPr lang="en-US" sz="2200" dirty="0"/>
              <a:t>Discussed “Optimization Problem Solving Tree” to determine which algorithmic approach best suits your problem</a:t>
            </a:r>
          </a:p>
          <a:p>
            <a:r>
              <a:rPr lang="en-US" sz="2200" dirty="0"/>
              <a:t>Greedy Algorithms require the problem to have:</a:t>
            </a:r>
          </a:p>
          <a:p>
            <a:pPr lvl="1"/>
            <a:r>
              <a:rPr lang="en-US" sz="2200" dirty="0"/>
              <a:t>Optimal Substructure</a:t>
            </a:r>
          </a:p>
          <a:p>
            <a:pPr lvl="1"/>
            <a:r>
              <a:rPr lang="en-US" sz="2200" dirty="0"/>
              <a:t>Greedy Choice Property</a:t>
            </a:r>
          </a:p>
          <a:p>
            <a:r>
              <a:rPr lang="en-US" sz="2200" dirty="0"/>
              <a:t>Weighted Knapsack Problem</a:t>
            </a:r>
          </a:p>
          <a:p>
            <a:pPr lvl="1"/>
            <a:r>
              <a:rPr lang="en-US" sz="2200" dirty="0"/>
              <a:t>Proved optimal substructure</a:t>
            </a:r>
          </a:p>
          <a:p>
            <a:pPr lvl="1"/>
            <a:r>
              <a:rPr lang="en-US" sz="2200" dirty="0"/>
              <a:t>Formulated the Greedy Choice function</a:t>
            </a:r>
          </a:p>
          <a:p>
            <a:pPr lvl="1"/>
            <a:r>
              <a:rPr lang="en-US" sz="2200" dirty="0"/>
              <a:t>Proved the greedy choice function is optimal</a:t>
            </a:r>
          </a:p>
          <a:p>
            <a:pPr lvl="2"/>
            <a:r>
              <a:rPr lang="en-US" sz="1800" dirty="0"/>
              <a:t>Exchange argument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DB742-5682-24A8-1CE9-69C91926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A9A98-415F-86DA-CCFF-EBD6AC80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pic>
        <p:nvPicPr>
          <p:cNvPr id="1028" name="Picture 4" descr="Knapsack problem - Wikipedia">
            <a:extLst>
              <a:ext uri="{FF2B5EF4-FFF2-40B4-BE49-F238E27FC236}">
                <a16:creationId xmlns:a16="http://schemas.microsoft.com/office/drawing/2014/main" id="{B4D52ADB-EF85-EB77-FE89-C843FC30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276600"/>
            <a:ext cx="2972029" cy="25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8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17651-4068-CFE6-B87B-C69A359D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2122472"/>
            <a:ext cx="8503920" cy="3059128"/>
          </a:xfrm>
        </p:spPr>
        <p:txBody>
          <a:bodyPr>
            <a:norm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Q: Does our optimization problem have optimal substructure? Can we prove it?</a:t>
            </a: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Optimal Substructure: </a:t>
            </a:r>
            <a:r>
              <a:rPr lang="en-US" dirty="0">
                <a:ea typeface="ＭＳ Ｐゴシック" charset="0"/>
                <a:cs typeface="ＭＳ Ｐゴシック" charset="0"/>
              </a:rPr>
              <a:t>If given an optimal solution to the larger problem, it can be seen to be made up of optimal solutions to smaller versions of the same problem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If 𝐴 is an optimal solution to a problem, then the components of 𝐴 are optimal solutions to subproblems (pg. 379 of CLRS)</a:t>
            </a:r>
          </a:p>
          <a:p>
            <a:r>
              <a:rPr lang="en-US" sz="2200" dirty="0">
                <a:ea typeface="ＭＳ Ｐゴシック" charset="0"/>
                <a:cs typeface="ＭＳ Ｐゴシック" charset="0"/>
              </a:rPr>
              <a:t>Ex. Coin Change from prev. lecture</a:t>
            </a:r>
          </a:p>
          <a:p>
            <a:endParaRPr lang="en-US" sz="22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Image result for dime">
            <a:extLst>
              <a:ext uri="{FF2B5EF4-FFF2-40B4-BE49-F238E27FC236}">
                <a16:creationId xmlns:a16="http://schemas.microsoft.com/office/drawing/2014/main" id="{3693C256-3747-99B4-4624-0EBE71BC4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962400" y="4938740"/>
            <a:ext cx="738159" cy="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77E1CF-FD83-0F4C-0B36-583952E4AD48}"/>
              </a:ext>
            </a:extLst>
          </p:cNvPr>
          <p:cNvSpPr txBox="1"/>
          <p:nvPr/>
        </p:nvSpPr>
        <p:spPr>
          <a:xfrm>
            <a:off x="4419600" y="579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cents</a:t>
            </a:r>
          </a:p>
        </p:txBody>
      </p:sp>
      <p:pic>
        <p:nvPicPr>
          <p:cNvPr id="10" name="Picture 4" descr="Image result for nickel">
            <a:extLst>
              <a:ext uri="{FF2B5EF4-FFF2-40B4-BE49-F238E27FC236}">
                <a16:creationId xmlns:a16="http://schemas.microsoft.com/office/drawing/2014/main" id="{686EA566-049F-7342-D2AE-A25065C82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845191" y="4651714"/>
            <a:ext cx="1082336" cy="108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E3555-B7EE-4B4B-C56A-9EF397B021CB}"/>
              </a:ext>
            </a:extLst>
          </p:cNvPr>
          <p:cNvSpPr txBox="1"/>
          <p:nvPr/>
        </p:nvSpPr>
        <p:spPr>
          <a:xfrm>
            <a:off x="6400383" y="4837435"/>
            <a:ext cx="686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pic>
        <p:nvPicPr>
          <p:cNvPr id="12" name="Picture 11" descr="Image result for dime">
            <a:extLst>
              <a:ext uri="{FF2B5EF4-FFF2-40B4-BE49-F238E27FC236}">
                <a16:creationId xmlns:a16="http://schemas.microsoft.com/office/drawing/2014/main" id="{E7D2BFC3-5736-E821-ECFB-01406CEFB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543800" y="4900640"/>
            <a:ext cx="738159" cy="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829628-129C-DE1C-B6AF-1477F4C34E75}"/>
              </a:ext>
            </a:extLst>
          </p:cNvPr>
          <p:cNvSpPr txBox="1"/>
          <p:nvPr/>
        </p:nvSpPr>
        <p:spPr>
          <a:xfrm>
            <a:off x="7372807" y="5636681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cents subproblem</a:t>
            </a:r>
          </a:p>
        </p:txBody>
      </p:sp>
      <p:pic>
        <p:nvPicPr>
          <p:cNvPr id="14" name="Picture 4" descr="Image result for nickel">
            <a:extLst>
              <a:ext uri="{FF2B5EF4-FFF2-40B4-BE49-F238E27FC236}">
                <a16:creationId xmlns:a16="http://schemas.microsoft.com/office/drawing/2014/main" id="{23BE7C7D-B508-FCCE-CD0C-7BF707BCE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064480" y="4651714"/>
            <a:ext cx="1082336" cy="108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C6B29D-33DA-49DB-9005-A1807AB45D48}"/>
              </a:ext>
            </a:extLst>
          </p:cNvPr>
          <p:cNvSpPr txBox="1"/>
          <p:nvPr/>
        </p:nvSpPr>
        <p:spPr>
          <a:xfrm>
            <a:off x="9047547" y="5683249"/>
            <a:ext cx="131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cents subproblem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A762-56B8-EAFB-D2F9-DFFD8EEC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CD17CAD-37D8-1D96-D319-2E6AD84E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3013435" y="4915179"/>
            <a:ext cx="26670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75035" cy="119969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33600" y="46796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65EA0-FA93-B680-1EB7-D98CFB9B8F69}"/>
              </a:ext>
            </a:extLst>
          </p:cNvPr>
          <p:cNvSpPr txBox="1"/>
          <p:nvPr/>
        </p:nvSpPr>
        <p:spPr>
          <a:xfrm>
            <a:off x="6682222" y="3659428"/>
            <a:ext cx="5052578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Divide and Conquer (We saw this already)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Quadratic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Machine Learning (We will see this later!)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B9FC2-2A7E-A9AC-9CF2-EEA04880E299}"/>
              </a:ext>
            </a:extLst>
          </p:cNvPr>
          <p:cNvCxnSpPr>
            <a:cxnSpLocks/>
            <a:stCxn id="3" idx="1"/>
            <a:endCxn id="18" idx="6"/>
          </p:cNvCxnSpPr>
          <p:nvPr/>
        </p:nvCxnSpPr>
        <p:spPr>
          <a:xfrm flipH="1">
            <a:off x="5680435" y="4628924"/>
            <a:ext cx="1001787" cy="723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925153-85FC-5FB0-EF31-0002CAFF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F9EC408-F2B7-C011-A719-88F62DC5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896E4-A2F4-DB67-17D0-13EE4F9C58B2}"/>
              </a:ext>
            </a:extLst>
          </p:cNvPr>
          <p:cNvSpPr txBox="1"/>
          <p:nvPr/>
        </p:nvSpPr>
        <p:spPr>
          <a:xfrm>
            <a:off x="8509729" y="1998412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Divide and Conquer does NOT require optimal substructure!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A92319-0021-AC06-1B68-3A420725E9AA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flipH="1">
            <a:off x="9208511" y="3014075"/>
            <a:ext cx="825218" cy="6453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7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56818"/>
            <a:ext cx="609600" cy="8960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048000" y="2819400"/>
            <a:ext cx="25908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971800" y="4914947"/>
            <a:ext cx="26670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33400" cy="11994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133600" y="32568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33600" y="47493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EA5C81-D8C0-C637-44BD-E9463D38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1943052"/>
            <a:ext cx="6172200" cy="30861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Q: Does this problem exhibit the greedy choice property? If so, what is the greedy choice function?</a:t>
            </a:r>
          </a:p>
          <a:p>
            <a:r>
              <a:rPr lang="en-US" b="1" dirty="0"/>
              <a:t>Greedy Choice Property: </a:t>
            </a:r>
            <a:r>
              <a:rPr lang="en-US" dirty="0"/>
              <a:t>We can achieve the globally optimal solution by repeatedly making locally optimal choices</a:t>
            </a:r>
          </a:p>
          <a:p>
            <a:r>
              <a:rPr lang="en-US" b="1" dirty="0"/>
              <a:t>Greedy Choice Function: </a:t>
            </a:r>
            <a:r>
              <a:rPr lang="en-US" dirty="0"/>
              <a:t>The rule for how to choose an item guaranteed to be in the optimal solution</a:t>
            </a:r>
            <a:endParaRPr lang="en-US" b="1" dirty="0"/>
          </a:p>
          <a:p>
            <a:pPr lvl="1"/>
            <a:r>
              <a:rPr lang="en-US" dirty="0"/>
              <a:t>Locally optimal: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r>
              <a:rPr lang="en-US" dirty="0"/>
              <a:t>Must prove optimality for a given problem and greedy choice function!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089EA-91B2-DC8F-5542-3731611F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67" y="4955243"/>
            <a:ext cx="4538229" cy="126527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6F16-6AB8-0F0E-02A9-B0EB8579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71AEB0-E5EE-5952-C16A-9D92AD5C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96383"/>
            <a:ext cx="622199" cy="8565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060599" y="2858965"/>
            <a:ext cx="25908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984399" y="4954512"/>
            <a:ext cx="26670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6705600" y="2190017"/>
            <a:ext cx="2971800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45999" cy="12390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651399" y="2723417"/>
            <a:ext cx="1054201" cy="5729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146199" y="32963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46199" y="4788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873699" y="26405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20B6-FC9D-2CCD-4D33-95701185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F3C6-A401-0904-5A9F-B7D27AF2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0D44-2121-BCAD-EDCF-912E7A3C9EE2}"/>
              </a:ext>
            </a:extLst>
          </p:cNvPr>
          <p:cNvSpPr txBox="1"/>
          <p:nvPr/>
        </p:nvSpPr>
        <p:spPr>
          <a:xfrm>
            <a:off x="5943600" y="41148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Greedy Algorithm: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Apply the greedy choice function to make a decision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Identify your subproblem, then solve it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(repeat)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9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56818"/>
            <a:ext cx="914400" cy="8960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352800" y="2819400"/>
            <a:ext cx="25908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3276600" y="4914947"/>
            <a:ext cx="26670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63C219-6E82-161E-2587-582D2997E17A}"/>
              </a:ext>
            </a:extLst>
          </p:cNvPr>
          <p:cNvSpPr/>
          <p:nvPr/>
        </p:nvSpPr>
        <p:spPr>
          <a:xfrm>
            <a:off x="6705600" y="3581400"/>
            <a:ext cx="2971800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Programming Algorithm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6705600" y="2286000"/>
            <a:ext cx="2971800" cy="10668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838200" cy="11994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943600" y="2819400"/>
            <a:ext cx="762000" cy="4374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0EDF28-EFF7-A520-9D12-B64F3D7567B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943600" y="3256818"/>
            <a:ext cx="762000" cy="84076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438400" y="32568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438400" y="47493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943600" y="26728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47E1E-89AC-FBBF-8CD8-F53C5DAD7306}"/>
              </a:ext>
            </a:extLst>
          </p:cNvPr>
          <p:cNvSpPr txBox="1"/>
          <p:nvPr/>
        </p:nvSpPr>
        <p:spPr>
          <a:xfrm>
            <a:off x="5883519" y="36055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4C1B9-1286-66D8-F2EC-BB5EC3F2D8A2}"/>
              </a:ext>
            </a:extLst>
          </p:cNvPr>
          <p:cNvSpPr txBox="1"/>
          <p:nvPr/>
        </p:nvSpPr>
        <p:spPr>
          <a:xfrm>
            <a:off x="6738594" y="4943460"/>
            <a:ext cx="484380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a problem has optimal structure, then there ALWAYS exists a Dynamic Programming solution to the problem. We will cover this next unit!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4A0629-5463-0070-03FB-E2F4891A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8A72E0-D73F-5CA9-4524-31B2CED7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3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96383"/>
            <a:ext cx="622199" cy="8565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060599" y="2858965"/>
            <a:ext cx="25908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984399" y="4954512"/>
            <a:ext cx="26670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63C219-6E82-161E-2587-582D2997E17A}"/>
              </a:ext>
            </a:extLst>
          </p:cNvPr>
          <p:cNvSpPr/>
          <p:nvPr/>
        </p:nvSpPr>
        <p:spPr>
          <a:xfrm>
            <a:off x="6705599" y="3581400"/>
            <a:ext cx="3124201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Programming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6705600" y="2190017"/>
            <a:ext cx="3124200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45999" cy="12390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651399" y="2723417"/>
            <a:ext cx="1054201" cy="5729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0EDF28-EFF7-A520-9D12-B64F3D7567B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651399" y="3296383"/>
            <a:ext cx="1054200" cy="8011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146199" y="32963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46199" y="4788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943600" y="26728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47E1E-89AC-FBBF-8CD8-F53C5DAD7306}"/>
              </a:ext>
            </a:extLst>
          </p:cNvPr>
          <p:cNvSpPr txBox="1"/>
          <p:nvPr/>
        </p:nvSpPr>
        <p:spPr>
          <a:xfrm>
            <a:off x="5883519" y="36055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BB27816C-C2F8-E82C-DD01-3DA8B37EC437}"/>
              </a:ext>
            </a:extLst>
          </p:cNvPr>
          <p:cNvSpPr/>
          <p:nvPr/>
        </p:nvSpPr>
        <p:spPr>
          <a:xfrm>
            <a:off x="9934325" y="2376243"/>
            <a:ext cx="647700" cy="53391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D3442-9487-D357-E8DE-6E3883CAE4EF}"/>
              </a:ext>
            </a:extLst>
          </p:cNvPr>
          <p:cNvSpPr txBox="1"/>
          <p:nvPr/>
        </p:nvSpPr>
        <p:spPr>
          <a:xfrm>
            <a:off x="10515600" y="240025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focus this unit!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315B-FD81-63FC-8265-3679CE03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9B0F-D2EB-07F9-5E41-74A2D8D8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8136"/>
            <a:ext cx="10972800" cy="1465997"/>
          </a:xfrm>
        </p:spPr>
        <p:txBody>
          <a:bodyPr/>
          <a:lstStyle/>
          <a:p>
            <a:r>
              <a:rPr lang="en-US" dirty="0"/>
              <a:t>Optimization Problem Solving Tree (Reality)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96383"/>
            <a:ext cx="314162" cy="8565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2752562" y="2858965"/>
            <a:ext cx="25908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676362" y="4954512"/>
            <a:ext cx="26670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63C219-6E82-161E-2587-582D2997E17A}"/>
              </a:ext>
            </a:extLst>
          </p:cNvPr>
          <p:cNvSpPr/>
          <p:nvPr/>
        </p:nvSpPr>
        <p:spPr>
          <a:xfrm>
            <a:off x="6049067" y="3581399"/>
            <a:ext cx="2971800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an approximation algorithm good enough?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9825200" y="3139362"/>
            <a:ext cx="2028133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 **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237962" cy="12390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42" idx="2"/>
          </p:cNvCxnSpPr>
          <p:nvPr/>
        </p:nvCxnSpPr>
        <p:spPr>
          <a:xfrm flipV="1">
            <a:off x="5343362" y="2596720"/>
            <a:ext cx="777038" cy="6996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0EDF28-EFF7-A520-9D12-B64F3D7567B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343362" y="3296383"/>
            <a:ext cx="705705" cy="8011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1838162" y="32963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1838162" y="4788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287067" y="267283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47E1E-89AC-FBBF-8CD8-F53C5DAD7306}"/>
              </a:ext>
            </a:extLst>
          </p:cNvPr>
          <p:cNvSpPr txBox="1"/>
          <p:nvPr/>
        </p:nvSpPr>
        <p:spPr>
          <a:xfrm>
            <a:off x="5226986" y="36055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BB27816C-C2F8-E82C-DD01-3DA8B37EC437}"/>
              </a:ext>
            </a:extLst>
          </p:cNvPr>
          <p:cNvSpPr/>
          <p:nvPr/>
        </p:nvSpPr>
        <p:spPr>
          <a:xfrm>
            <a:off x="9160200" y="2139387"/>
            <a:ext cx="647700" cy="53391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DF6CFF-0A07-464C-FCC0-6922C0458936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>
            <a:off x="9020867" y="4097581"/>
            <a:ext cx="738085" cy="9296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00DC591-5B55-0E1D-CB6B-34A8D925DA1A}"/>
              </a:ext>
            </a:extLst>
          </p:cNvPr>
          <p:cNvSpPr/>
          <p:nvPr/>
        </p:nvSpPr>
        <p:spPr>
          <a:xfrm>
            <a:off x="9758952" y="4511002"/>
            <a:ext cx="2160628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Programming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C18DAC-23C1-0897-94DE-4D6F61B2FF72}"/>
              </a:ext>
            </a:extLst>
          </p:cNvPr>
          <p:cNvSpPr txBox="1"/>
          <p:nvPr/>
        </p:nvSpPr>
        <p:spPr>
          <a:xfrm>
            <a:off x="9020867" y="35067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16964B-6EDF-76D8-5F5E-E0A4260BFAE2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9020867" y="3672762"/>
            <a:ext cx="804333" cy="42481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56DFE2D-E018-364D-B6FE-AFBAECC0443F}"/>
              </a:ext>
            </a:extLst>
          </p:cNvPr>
          <p:cNvSpPr/>
          <p:nvPr/>
        </p:nvSpPr>
        <p:spPr>
          <a:xfrm>
            <a:off x="6120400" y="2063320"/>
            <a:ext cx="2971800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4CDB1E-46D9-2B0D-0D04-AA51973820B4}"/>
              </a:ext>
            </a:extLst>
          </p:cNvPr>
          <p:cNvSpPr txBox="1"/>
          <p:nvPr/>
        </p:nvSpPr>
        <p:spPr>
          <a:xfrm>
            <a:off x="8928548" y="44833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99776D-C113-089D-B5C3-F1BB2E2EBD18}"/>
              </a:ext>
            </a:extLst>
          </p:cNvPr>
          <p:cNvSpPr txBox="1"/>
          <p:nvPr/>
        </p:nvSpPr>
        <p:spPr>
          <a:xfrm>
            <a:off x="5753769" y="5046813"/>
            <a:ext cx="3742981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 In practice, Greedy Algorithms can be good approximators for optimal solutions, but it is often hard to prove how good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4604B5-A735-8B0E-2AF3-5EF2BFB9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E69E09-9DD5-9F7B-9115-0679AF8F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9900"/>
      </a:accent1>
      <a:accent2>
        <a:srgbClr val="0F4C7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33966</TotalTime>
  <Words>2621</Words>
  <Application>Microsoft Office PowerPoint</Application>
  <PresentationFormat>Widescreen</PresentationFormat>
  <Paragraphs>409</Paragraphs>
  <Slides>26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Helvetica Neue</vt:lpstr>
      <vt:lpstr>Tahoma</vt:lpstr>
      <vt:lpstr>Retrospect</vt:lpstr>
      <vt:lpstr>Equation</vt:lpstr>
      <vt:lpstr>Greedy Algorithms Greedy Algorithms</vt:lpstr>
      <vt:lpstr>Optimization Problems</vt:lpstr>
      <vt:lpstr>Optimization Problem Solving Tree</vt:lpstr>
      <vt:lpstr>Optimization Problem Solving Tree</vt:lpstr>
      <vt:lpstr>Optimization Problem Solving Tree</vt:lpstr>
      <vt:lpstr>Optimization Problem Solving Tree</vt:lpstr>
      <vt:lpstr>Optimization Problem Solving Tree</vt:lpstr>
      <vt:lpstr>Optimization Problem Solving Tree</vt:lpstr>
      <vt:lpstr>Optimization Problem Solving Tree (Reality)</vt:lpstr>
      <vt:lpstr>Weighted Knapsack</vt:lpstr>
      <vt:lpstr>Knapsack Problems</vt:lpstr>
      <vt:lpstr>Two Types of Knapsack Problem</vt:lpstr>
      <vt:lpstr>Fractional Knapsack Problem Statement</vt:lpstr>
      <vt:lpstr>Optimal Substructure Proof</vt:lpstr>
      <vt:lpstr>Optimal Substructure Proof</vt:lpstr>
      <vt:lpstr>Greedy Approach for Fractional Knapsack</vt:lpstr>
      <vt:lpstr>Possible Greedy Choices for Knapsack</vt:lpstr>
      <vt:lpstr>Possible Greedy Choices for Knapsack</vt:lpstr>
      <vt:lpstr>Possible Greedy Choices for Knapsack</vt:lpstr>
      <vt:lpstr>Greedy Choice Property</vt:lpstr>
      <vt:lpstr>Greedy Choice Property Proof</vt:lpstr>
      <vt:lpstr>Greedy Choice Property Proof</vt:lpstr>
      <vt:lpstr>Fractional Knapsack Algorithm</vt:lpstr>
      <vt:lpstr>Another Knapsack Example to Try</vt:lpstr>
      <vt:lpstr>0/1 Knapsack</vt:lpstr>
      <vt:lpstr>Recap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Ethan Blaser</cp:lastModifiedBy>
  <cp:revision>1302</cp:revision>
  <dcterms:created xsi:type="dcterms:W3CDTF">2017-08-21T20:54:06Z</dcterms:created>
  <dcterms:modified xsi:type="dcterms:W3CDTF">2023-03-13T05:11:26Z</dcterms:modified>
</cp:coreProperties>
</file>