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1"/>
  </p:sldMasterIdLst>
  <p:notesMasterIdLst>
    <p:notesMasterId r:id="rId41"/>
  </p:notesMasterIdLst>
  <p:sldIdLst>
    <p:sldId id="838" r:id="rId2"/>
    <p:sldId id="597" r:id="rId3"/>
    <p:sldId id="598" r:id="rId4"/>
    <p:sldId id="599" r:id="rId5"/>
    <p:sldId id="600" r:id="rId6"/>
    <p:sldId id="601" r:id="rId7"/>
    <p:sldId id="602" r:id="rId8"/>
    <p:sldId id="631" r:id="rId9"/>
    <p:sldId id="646" r:id="rId10"/>
    <p:sldId id="633" r:id="rId11"/>
    <p:sldId id="634" r:id="rId12"/>
    <p:sldId id="635" r:id="rId13"/>
    <p:sldId id="803" r:id="rId14"/>
    <p:sldId id="804" r:id="rId15"/>
    <p:sldId id="805" r:id="rId16"/>
    <p:sldId id="806" r:id="rId17"/>
    <p:sldId id="807" r:id="rId18"/>
    <p:sldId id="808" r:id="rId19"/>
    <p:sldId id="809" r:id="rId20"/>
    <p:sldId id="810" r:id="rId21"/>
    <p:sldId id="561" r:id="rId22"/>
    <p:sldId id="811" r:id="rId23"/>
    <p:sldId id="812" r:id="rId24"/>
    <p:sldId id="828" r:id="rId25"/>
    <p:sldId id="829" r:id="rId26"/>
    <p:sldId id="830" r:id="rId27"/>
    <p:sldId id="831" r:id="rId28"/>
    <p:sldId id="832" r:id="rId29"/>
    <p:sldId id="833" r:id="rId30"/>
    <p:sldId id="818" r:id="rId31"/>
    <p:sldId id="819" r:id="rId32"/>
    <p:sldId id="834" r:id="rId33"/>
    <p:sldId id="835" r:id="rId34"/>
    <p:sldId id="836" r:id="rId35"/>
    <p:sldId id="823" r:id="rId36"/>
    <p:sldId id="824" r:id="rId37"/>
    <p:sldId id="825" r:id="rId38"/>
    <p:sldId id="837" r:id="rId39"/>
    <p:sldId id="826" r:id="rId40"/>
  </p:sldIdLst>
  <p:sldSz cx="1219200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B85808"/>
    <a:srgbClr val="6600CC"/>
    <a:srgbClr val="CC6600"/>
    <a:srgbClr val="CC3300"/>
    <a:srgbClr val="FF9933"/>
    <a:srgbClr val="7030A0"/>
    <a:srgbClr val="CC99FF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6448" autoAdjust="0"/>
  </p:normalViewPr>
  <p:slideViewPr>
    <p:cSldViewPr>
      <p:cViewPr varScale="1">
        <p:scale>
          <a:sx n="59" d="100"/>
          <a:sy n="5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10:03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3444 3788 2009 0,'0'0'1119'15,"0"0"-839"-15,-8-45-96 0,3 33-25 16,-1 1-27-16,4 4-51 0,-2 4-81 16,-2 3-22-16,-2 6-78 0,-11 16-26 15,-10 25 12-15,-16 34 57 0,-1 20 16 16,1 14 28-16,7 3-38 0,14-1 7 15,3 6 6-15,2 14 35 0,3 10 1 16,-3 13 2-16,3 11 29 0,-3 9 101 16,5 3 67-16,5-3-12 0,9-11 4 15,19-13 11-15,10-9-39 0,8-11-46 16,8-4-89-16,9-8-25 0,4-7 0 16,6-8-1-16,4-13-27 0,13-9-13 15,6-8 18-15,8-9-18 16,10-11-38-16,11-11-71 0,10-11-108 15,7-16-191-15,-32-11-633 0,-2-10-767 0</inkml:trace>
  <inkml:trace contextRef="#ctx0" brushRef="#br0" timeOffset="1865.18">29822 2900 1702 0,'0'0'2147'0,"0"0"-1920"16,0 0-227-16,52 50-246 0,10 2 246 15,19 19 38-15,16 18 44 0,10 13-23 16,5 14-4-16,10 18 7 0,10 23 10 16,3 25-13-16,-3 22-9 0,-6 27 6 15,-12 23-32-15,-21 24-24 0,-25 18-2 16,-33 15-97-16,-35 8-75 0,-33-2-3 16,-39-5 58-16,-34-16 57 0,-28-18 62 15,-32-18 69-15,-26-13 60 0,-25-17 22 16,-27-5-144-16,-25-15-7 0,59-60-315 15,-20-24-712-15</inkml:trace>
  <inkml:trace contextRef="#ctx0" brushRef="#br0" timeOffset="33795.01">9108 4154 1093 0,'0'0'0'0,"0"0"-140"0,0 0-300 15,0 0-73-15</inkml:trace>
  <inkml:trace contextRef="#ctx0" brushRef="#br0" timeOffset="58234.35">2813 9126 1433 0,'0'0'1683'0,"0"0"-1367"0,0 0-154 16,0 0-20-16,0 0 9 15,0 0 0-15,0 0-151 0,0 0-60 0,0 0-37 16,9 0 97-16,9 1 88 16,13 0-48-16,9-2-2 0,22-8 22 15,8-6 18-15,6-4 7 0,1-5-42 16,5-4-3-16,3-3-12 0,4-5-28 16,2-2 0-16,0 1-40 0,-6 0-41 15,-9 3 9-15,-5 5 19 0,-14 7 32 16,-15 5 8-16,-11 8 10 0,-13 3-19 15,-5 2 22-15,-3 0-35 0,-2 3 32 16,-1-1-13-16,-5 2 16 0,-2 0 22 16,0 0 16-16,-5 0-38 0,-5 0-66 15,-8 1-126-15,-11 1-64 0,-15 6-84 16,-12-2 7-16,-1-1 11 0,7-1 154 16,17-3 168-16,10-1 55 0,9-1 93 15,-5-4 71-15,5 1 12 0,-3-1-36 16,9 0-13-16,2 1-30 0,3 3-38 15,3-2-48-15,5-2-59 16,5-3-7-16,15-6 0 0,12-6 9 16,23-4 70-16,4 1 24 0,6 3-46 15,-10 8 22-15,-6 7-13 0,-7 4-1 16,3 1 13-16,-13 4-22 0,-8 2-16 16,-8 2 13-16,-2 2-32 0,-1 5-21 15,1 4-12-15,-3 12 12 0,-7 12 12 16,-14 13 13-16,-3 6 3 0,-8 2-28 15,-5-4-22-15,9-6-244 0,-1-15-227 16,3-10-980-16</inkml:trace>
  <inkml:trace contextRef="#ctx0" brushRef="#br0" timeOffset="63235.32">9612 9412 957 0,'0'0'1694'15,"0"0"-1388"-15,0 0-146 0,0 0-61 16,0 0 38-16,0 0-3 0,-37 3 5 15,33-3 19-15,0 0-13 0,-1 1 3 16,3 1-7-16,-2-1-14 0,2 2-46 16,0 3-44-16,-2 0-15 0,2 5-1 15,-2 1 4-15,2 2-24 0,0 0 0 16,2 2 0-16,-2 0-2 0,2 0 1 16,0 2-1-16,-2 1 1 0,-1 3 0 15,-3 3 1-15,2 1-1 0,-4 3 1 16,2-1-1-16,-1-3 0 0,1-3-1 15,4-6-11-15,2-4-29 0,0-5 17 16,0-2-29-16,6-3 20 0,3-1 33 16,-1-1 25-16,2-1 55 0,3-3 16 15,-1 0 0-15,3-1-41 16,-3 2-15-16,2-3-15 0,3 2 8 16,0 2-33-16,-3 2-14 0,5 0-1 15,-1 4-22-15,1 2 15 0,-1 1 6 16,1 2 14-16,2 0-10 0,1 1 11 15,1-2-2-15,0-1 1 0,4 0-1 16,0-3 2-16,2 0 0 0,-3-1 1 16,1-2 12-16,-2 1 6 0,-4 0 0 15,-5-2 19-15,-1 1 25 0,-7 0 5 16,-2 0 19-16,-4-1 3 0,0 0 29 16,-2 0 13-16,0 0-3 0,0 0 2 15,0 0-48-15,0 0-34 0,0 0-5 16,0-4-31-16,0-4-12 0,0-2-76 15,0-5-115-15,2-1-58 0,5-4-53 16,1-9-150-16,0 5-867 16,-8-19-1774-16</inkml:trace>
  <inkml:trace contextRef="#ctx0" brushRef="#br0" timeOffset="73982.11">13411 4092 2884 0,'0'0'381'0,"0"0"-203"16,0 0 44-16,0 0-1 0,0 0-16 16,0 0-121-16,0 0-84 0,0 0-37 15,0 0 9-15,-18-13 28 0,22 16 6 16,0 4 72-16,2 0-4 16,1 8-27-16,-3 3 21 0,2 10 38 15,-6 15 20-15,-6 16 31 0,-5 10-16 16,-7 3-9-16,-1 1-7 0,3-7-12 15,1 2 11-15,-1-1-17 0,1-2-17 16,3-1 13-16,1-4-36 0,3-7-34 16,2-12-3-16,4-11-30 0,0-11-17 15,2-2-10-15,0-3 9 0,0 1-24 16,2-1-22-16,-2-6-6 0,2-3-11 16,-2-3 8-16,2-1 12 0,-2-1 6 15,0-1 28-15,0-9 26 16,0-14 1-16,0-18-55 0,0-18-33 15,-4-8 12-15,-4 4-13 0,-3 18-43 16,3 19 0-16,-2 10 80 0,1 5 52 16,-3 0 0-16,-3 2 1 0,1 3 36 15,-3 4-3-15,1 4 49 0,1 8-25 16,-1 10-40-16,4 12-6 0,5 14 22 16,7 10 36-16,0-5 10 0,13-10 8 15,-1-15-21-15,5-9-9 0,14 3-9 16,16 0-19-16,26-7-12 0,9-12-18 15,7-12-48-15,4-14-37 0,-12-11-220 16,-19 8-222-16,-13-8-1288 0</inkml:trace>
  <inkml:trace contextRef="#ctx0" brushRef="#br0" timeOffset="86257.98">9664 9428 1592 0,'0'0'1558'0,"0"0"-1322"0,0 0-175 16,0 0-7-16,0 0-42 0,0 0-12 16,0 0-28-16,-44-10-45 0,36 10 73 15,4 1 60-15,0 1-60 0,2 2-13 16,2 2-44-16,-2 5 57 16,0 1 51-16,0 4 47 0,0 3-28 15,-1 3 6-15,-1 0-4 0,0 2 10 16,2-3 3-16,-2 0 28 0,2-3-6 15,-2-3 5-15,2 0-15 0,0 0-32 16,2 1-40-16,-2 0-22 0,-1 0-3 16,1 2-2-16,-2 1-14 0,2-2 13 15,0 0 2-15,0-2-55 0,2-4-12 16,2-3-4-16,4-1 19 0,3-4 22 16,3-2 31-16,5-1 31 0,5-3 63 15,5-8 30-15,4 1-25 0,2-3-31 16,2 0 0-16,-2 2-22 0,3 0-15 15,-1 3 9-15,-4 2-25 0,0 2 10 16,2 2-4-16,-2 2-2 0,-2 2-16 16,0 2-3-16,2 1-1 0,-6 0 0 15,1 0-1-15,-3 0 0 0,-4-2-1 16,-7-1 2-16,-1 2 1 16,-5-2 27-16,-2 0-5 0,-2 0 11 15,-2-1 10-15,0-1 18 0,0 0 52 16,0 0 110-16,-2 0-20 0,-2-3-55 15,-5-5-105-15,-1 0-43 0,2-6-72 16,0-4-46-16,1-5-58 0,7-10 6 16,13-12-53-16,14-15-44 0,2-6-129 15,-3 13-373-15,-11 2-1118 0</inkml:trace>
  <inkml:trace contextRef="#ctx0" brushRef="#br0" timeOffset="88793.65">11224 8958 3 0,'0'0'229'0,"0"0"741"0,44 6-970 16,-19-6 0-16,2-1 42 0,1-5 173 16,-1 1 29-16,-4 0-43 15,-2 3-48-15,-3 1 6 0,-3 1 16 16,-3 0 25-16,1 3 51 0,-3 2 9 16,-2 0-11-16,1 1-17 0,-1 0-17 15,2 1-36-15,-2 0-31 0,5 3 5 16,-3-2-35-16,5 3-41 0,-1 1 13 15,-2 0-16-15,5 1-16 0,0 0-42 16,-3 2 51-16,0 1-33 0,1-1 0 16,-3 2 3-16,-1 1-10 0,-3-1 31 15,0 2-18-15,-2 1-38 0,1 1 1 16,-3-1-3-16,0-2-1 0,2 0-31 16,0-1 31-16,3-3-14 0,1 0 15 15,0-3 11-15,5 0-11 0,-1-3 0 16,5-1 0-16,1-3-10 0,5-2 10 15,6-2-3-15,13-4 3 0,12-12 9 16,8-3-9-16,2-3 0 0,0 0 13 16,-2 2 5-16,2 1-17 0,0 2-1 15,5 2 3-15,3-1-3 16,5 4 0-16,1 1-15 0,3 2-4 16,4 2 16-16,4-1-9 0,-3 4 12 15,5 1-2-15,-2 2 2 0,2 0-3 16,3 3-12-16,-1 3 13 0,2 1 2 15,0 4-9-15,-2 1 9 0,-2 4 27 16,-4 3-12-16,-4 1-15 0,-3 1 2 16,-1 0 14-16,-7-1-13 0,-5-2 0 15,-3 0 9-15,-8-3-11 0,-5 0 1 16,-9-3 10-16,-3-2 19 16,-10 0 3-16,-4-5 17 0,-6-3 4 15,-3 1-6-15,5-2 18 0,-2 0 12 16,4-2-15-16,-5-5 6 0,3 0-46 15,-9-3 18-15,3-5-21 0,-1-3 1 16,-1-3-7-16,4-4-15 0,-1-5-40 16,3-2-5-16,-3-3-49 0,1 1 0 15,-2-1-55-15,1-1-4 0,-1 0-27 16,1 1-44-16,-1 1-14 0,6 2-126 16,-11 7-265-16,2-10-805 0</inkml:trace>
  <inkml:trace contextRef="#ctx0" brushRef="#br0" timeOffset="89829.83">16074 8831 395 0,'0'0'2474'0,"0"0"-2253"16,0 0-221-16,0 0 0 15,-4 47 61-15,8-29 127 0,0 1 6 16,0 3-26-16,0 3-39 0,0 2-3 16,1 3-51-16,1 7 11 0,-2-3-21 15,0 2-21-15,0 0-44 0,0-5-9 16,0 2-10-16,-4-1 19 0,5 0-1 16,1-3-10-16,-2-1-7 0,4-1-23 15,5-2-18-15,1-3 4 0,5-1 12 16,12-5 39-16,16-5 4 0,13-9 13 15,15-4 9-15,-1-10 3 0,-2-5-24 16,-1 2 12-16,5-2 0 0,-1 1 22 16,5-1-4-16,1 2 28 0,4-1-28 15,-1 3 44-15,3 1-35 0,4 1 10 16,2 3-7-16,4 0-18 0,5-1 0 16,5-2-23-16,9 2-2 0,-5-3 3 15,9 0 10-15,-4 2-13 0,4 0-13 16,-4 1 13-16,4 1 0 0,-1 2 20 15,1 2-2-15,0-2 16 16,0 2 22-16,4-1-13 0,2 4-12 16,-6 1-29-16,0 1 1 0,-4 6 28 15,0 2-31-15,-3 0 24 0,-1 4-13 16,-5 0-9-16,-1 1-4 0,-3 1 4 16,-2 0 1-16,-3 1-3 0,-7 1 1 15,2-2-1-15,-9-1 12 0,1-1-9 16,-4 0 10-16,-7-3-12 0,-2-1-1 15,-7-1 0-15,-10 0 0 0,-11-1 27 16,-13-3 13-16,-6 0 30 0,-9-2-8 16,1 0 39-16,-1 0 17 0,-5 0-35 15,-3-2-29-15,-4 0 44 0,-4-3 68 16,0-6 37-16,-4-7-82 0,0-7-121 16,-5-5-15-16,-1-4-30 0,-9-8-16 15,-5-7-105-15,-3-6-59 16,-4-3-122-16,8 1-104 0,7 14-266 15,1 0-1023-15</inkml:trace>
  <inkml:trace contextRef="#ctx0" brushRef="#br0" timeOffset="95100.96">21951 8844 1687 0,'0'0'2004'0,"0"0"-1693"15,0 0-228-15,0 0-52 16,0 0 12-16,-19-45 26 0,19 36 37 16,-4 3-35-16,4 1-3 0,0 2-66 15,0 2 26-15,0 0-11 0,0 1-15 16,0 0 23-16,-4 0 15 0,4 1-40 15,-4 2 0-15,2 3-38 0,-7 6-2 16,-7 6 25-16,1 7 15 0,-5 3 0 16,1 1 3-16,3-3 0 0,1-4-3 15,5-3-10-15,4-5 10 0,4 1 34 16,-1-2-22-16,1 1 23 0,2-1-33 16,0-1 39-16,5 0-28 0,3 0-4 15,2-3-9-15,5 1 0 0,5-3 58 16,7-2 13-16,10-1-3 0,15-4-41 15,12-3-24-15,8-3 28 0,-1-2-7 16,-5 1-22-16,-6 3 17 0,2-1-17 16,0 2 41-16,2-3-28 15,8 1 22-15,3-2-16 0,1-3 7 16,3 2-17-16,-1-4-11 0,-1 3-25 16,-7 2 22-16,-2 3-9 0,-6 2 11 15,-2 2 2-15,0 2 4 0,0 0 7 16,2 4 13-16,2 0-4 0,-2 0 7 15,2 0-25-15,-2 1 24 0,-2 1 0 16,-2 1-27-16,-2-1-17 0,-2 0 17 16,-3-1 3-16,-1 0-2 0,0-1 11 15,-7-1 7-15,-2 0-4 0,-1 1 19 16,-3 0-16-16,-4 0 0 0,-6-1-17 16,4 1-1-16,4-2 0 0,6 3-30 15,1-2 28-15,-11-2-26 0,2-1 28 16,4 0-12-16,6-2 12 0,1 0 15 15,-11 0-13-15,-10 0 38 0,-5 0-7 16,5 0-5-16,0-1-7 0,1 0 16 16,-3 1-35-16,-4 0 12 0,-5-1-2 15,-4 1 30-15,-4 0 1 16,-1 0 17-16,-3-1 128 0,0 1-31 16,-3-3-6-16,-1-4-27 0,0-2-103 15,0-5-21-15,0-1-12 0,0-3-61 16,0 1 4-16,2-4-52 0,2 1-72 15,0-4-104-15,0-1-87 0,0-1-218 16,0 4-770-16,-2-23-1436 0</inkml:trace>
  <inkml:trace contextRef="#ctx0" brushRef="#br0" timeOffset="99522.1">11520 7997 1288 0,'0'0'166'0,"-12"-57"-166"0,10 25-52 0,2 7 52 16,0 0 169-16,0-2 32 0,0 4 4 16,2 5-20-16,-2 6-4 15,0 3 52-15,0 4-4 0,0 2 2 16,0 3-23-16,-2 0-39 0,2 0-45 16,-2 1-55-16,-5 5-69 0,1 6-28 15,-4 6 28-15,-3 6 47 0,-1 12 26 16,-3 9-7-16,3 11-12 0,2 5-16 15,-1 0 46-15,1 1-27 0,1-1 6 16,1 2-19-16,-2 2-22 0,1 4-6 16,-1 2-15-16,-3 4 24 0,1 0-24 15,-3 3 52-15,1-3-51 0,-3 0 23 16,5-5-13-16,1-7-12 0,7-15-2 16,2-12 1-16,4-14-30 15,0-4-22-15,8 1 25 0,1-3 9 16,5-1 18-16,5-5 1 0,10-7 3 15,10-6 53-15,15-12-3 0,6-6-12 16,0-4 12-16,-5 1-25 0,-3 5-4 16,-2 3-2-16,-1 2-10 0,3 5-10 15,-2 0 22-15,-1 5-11 0,3 0-11 16,-1 0 16-16,3 2-17 0,2 1 3 16,2 0 14-16,4-2-18 0,2-1 15 15,0 0-14-15,2-1-1 0,0-1 0 16,-2 4 11-16,1 1-10 0,-3 1 0 15,0 0-1-15,-2 3-1 0,2 2 1 16,-3 2 13-16,1 1 21 0,2 2 0 16,3 1-20-16,3-2-12 0,0 1 31 15,4-2-30-15,3-2-2 0,1-1 2 16,7-3 12-16,-5 0-15 16,5-2 2-16,0 0 8 0,0 0-8 0,-1 3 1 15,-3-1 13-15,-1 1 18 16,1 3-19-16,4-4-15 0,3 1 15 15,1-3-15-15,4 0 1 0,2-2-1 16,0-4-20-16,-4-1 18 0,4 0-23 16,-2 1 23-16,0 0-13 0,0 1 15 15,-4 1 9-15,0 0-7 0,-1 1 10 16,-1 1-10-16,0 1-2 0,0 0 0 16,-5 1 17-16,1 0-15 0,2 0-2 15,1-1 1-15,5-1 1 0,-4-1-1 16,4 1 0-16,-4-1-1 0,-1 0 0 15,-1 2-1-15,2 1 0 0,-5 0 2 16,1 0 12-16,-2 1-12 0,1 1 0 16,-3 0 2-16,1 0 16 0,-1 0-17 15,3 0 16-15,-5-1-17 0,1 1 27 16,1 0-26-16,1 0 30 0,-1 2-32 16,-3 0-3-16,-2-1-7 15,3 1 10-15,-7 0 0 0,7 1-12 16,-5 0 11-16,2 1 0 0,-2-2 0 15,3-1 1-15,1-1 3 0,-1-2 9 16,5 0 1-16,3 0-12 0,-1 0 1 16,5-1 1-16,0-2 9 0,-2 0 0 15,5 2 1-15,1 0 5 0,0 1-18 16,2-1 1-16,0 1 9 0,0 0-8 16,6 0 13-16,0 0 4 15,5-2-17-15,1-2-2 0,0 0-10 0,3-2 8 16,-3 2-24-16,7-1 26 15,-7-1 26-15,5 2-26 0,-3-1 18 16,2 3-18-16,5-1 31 0,0-1-31 16,1 1 11-16,-1-1-11 0,0-1-3 15,3 1 1-15,-3-3 0 0,4 0-1 16,-3-1 3-16,-1 1 6 0,-2 0-4 16,-3 2-2-16,-3 1-3 0,3-1 3 15,-6 3 28-15,1 0-26 0,-3 1 8 16,-2 1 3-16,-2 0-13 0,-2 2-2 15,0 3 0-15,-2 2-1 0,-2 1-11 16,-2 3 12-16,0 1-8 0,-3 1 8 16,-1 1-23-16,0-2 24 0,-1 1 2 15,-1-3-2-15,0 1 2 0,-1-1-2 16,-1-1-11-16,-1 1 12 0,-1-2 28 16,-1 1-8-16,-5-1-19 0,1 0 0 15,-6 2 9-15,-2 1-10 16,-4 0-23-16,0-1 23 0,-6 1 3 15,-3 2 14-15,-3-2-16 0,-2 1 11 16,-7-2-12-16,-8-2-3 0,2 0 0 16,-6-1 3-16,0-1-16 0,4 2 16 15,-5-3 2-15,3 1 23 0,2 1-25 16,-2-1 2-16,-2-1 19 0,-4 0-18 16,-2 0 25-16,-5-2-28 0,-3 1 2 15,-5-1-4-15,-2-2-9 0,-2 1 11 16,-2-2 16-16,0 0-1 0,-2 0 9 15,0 0-2-15,0 0 14 0,0 0 25 16,0 0 18-16,0-3-40 0,0-2-8 16,-2-2-13-16,2-3-18 0,-2-1 0 15,2-3 6-15,-2-2-4 0,0-3 0 16,2-3-1-16,-2-3 32 0,0-1-18 16,0-4 6-16,-2-6-3 0,0-8-16 15,-1-11-2-15,-1-3 0 0,0 4-12 16,2 1 11-16,-2 5-1 0,4-2-17 15,-2-3-18-15,4 1 25 16,-3-3 12-16,3 2-2 0,0-2-25 16,3 0 24-16,1 1-37 0,-2 2-2 15,2 0 2-15,0 1 19 0,0 2-5 16,0 0 26-16,0 4 2 0,-2 2-2 16,1 8-1-16,-1 7 1 0,-2 5 27 15,0 4-24-15,0-5-1 0,2 0 8 16,-2 0-8-16,-2 2 10 15,2 4-10-15,-2 5 26 0,-1 1-10 0,1 4-6 16,0 3-11-16,2 1-1 16,-2 1-2-16,-2 3-34 0,2-1 5 15,-4 1 4-15,-2 0-19 0,-5 4 28 16,-5 1-6-16,-5 4 24 0,-10 4 6 16,-15 3 9-16,-16 5 16 0,-10 0-16 15,-5 0-14-15,-1-4 2 0,-3-3 0 16,-4 1-3-16,-6-1 2 0,-2-3-2 15,-10 0-11-15,-3-1 10 0,-6-3 2 16,-8 0-2-16,0-2 2 0,-6-4 16 16,-2 3-15-16,-6-4 22 0,-5 1-21 15,-6 0 19-15,-4 0-19 0,-8 1 12 16,-6 1-15-16,-1 1 27 0,-7 1-12 16,-3-1-15-16,-4 2-15 0,-6 1 13 15,2-2-8-15,-2 0-14 16,-4 1 24-16,2-3 0 0,-2 0-6 0,0 0 6 15,-1-1 18-15,-1-2-18 0,2 0 1 16,-2 0 17-16,0 2 13 16,-3 0 5-16,-1 3-18 0,6 0 10 15,-7 2 5-15,7 0-33 0,-2 1 15 16,2 0-15-16,2 0 0 0,2-1 0 16,4-2-15-16,4-2 15 0,0-1-2 15,4-2 2-15,5 1-37 0,-5-4 37 16,7-1 27-16,-3 0-9 0,1 0-18 15,1 0 0-15,-1 0 2 0,4 1-1 16,3-1 23-16,3-1-24 0,4-2-1 16,0 0-2-16,6-2-9 0,5-2 9 15,1 0 0-15,4-1 2 0,3 0 1 16,2 0 16-16,1 2-7 0,-1-2-7 16,2 3-2-16,1 1 30 0,-5-1 4 15,2 3-33-15,1 0 38 0,-3 0-15 16,2 1-5-16,1-1 5 0,5 0-9 15,0-1 39-15,4-1-24 0,2 1-5 16,2 0-25-16,2 2-1 0,5 0-23 16,-1 4 23-16,2 1-49 15,3 10-71-15,-3 8-79 0,-6 4-162 16,27-5-308-16,-12-9-1780 0</inkml:trace>
  <inkml:trace contextRef="#ctx0" brushRef="#br0" timeOffset="105277.09">9637 7625 248 0,'0'0'808'0,"0"0"798"0,0 0-1275 15,0 0-152-15,0 0-142 0,0 0-37 16,0 0 0-16,0 0 22 0,0 0 23 15,-12 64 12-15,-5-18 0 0,-8 17-38 16,-4 9-17-16,-4 3 10 0,4-1 33 16,0-3-26-16,0 3-3 0,0 5 15 15,0 2-31-15,-2 1 2 0,3 1 10 16,1 0-12-16,4-1 2 0,2-1 1 16,9-8 13-16,4-6 6 0,3-6-18 15,5-7-4-15,2-1-7 0,3-4 7 16,1-1 2-16,0-2 36 0,0-4 0 15,2-7 7-15,-1-8 11 0,-1-5-24 16,2-2-20-16,0 3 4 0,7 1-10 16,1 3 7-16,3-4-13 0,6-3 16 15,6-2-14-15,12-3 17 0,13-7 6 16,8-3-6-16,2-5 0 16,-4-5-4-16,-4 0 26 0,2 1-40 15,0-2 0-15,2 2 1 0,2 2 1 16,4 0 0-16,1 0-2 0,-3 2 1 15,0 4-4-15,-4 3 5 0,-2 2 13 16,-6 5 26-16,-3 0-26 0,-3 2 12 16,-1 0-16-16,-1 0 19 0,-3 1-19 15,3-2-11-15,-1-4 20 0,-3-1-6 16,-5-3-13-16,-8 0 1 0,-11-4 13 16,-1 1-16-16,1 0-1 15,-1 0 1-15,0-1 3 0,-7-1 10 16,-4-1 5-16,-4-1 1 0,0 0 43 15,-2 0 9-15,2-2 41 0,-2-3-7 16,4-6-37-16,1-9-68 0,5-8-50 16,0-13 13-16,5-13-6 0,-3-6 15 15,0 0 7-15,-1 2 2 0,-7 1 19 16,2-3 13-16,-2-4 2 0,2 0-14 16,-3-2 32-16,1-2-30 0,0-2-2 15,0-3-1-15,2 0-31 0,0-2-6 16,-1 2-40-16,-1 0 18 0,0 0-6 15,-2 3 18-15,0 1 47 0,2 0 11 16,0 1-9-16,4-1 20 0,-1 2-21 16,-1 4 2-16,0 3-3 0,2 5 2 15,-1 2 5-15,-1 4-7 0,0 2 0 16,4 4-25-16,-4 7 24 0,-1 7 1 16,1 6-19-16,-2 3-7 0,4-3 25 15,-2 0 2-15,1-1 26 0,-3 4-25 16,-2 6 35-16,0 2 19 0,-2 5-18 15,0 3 20-15,0 1-17 16,0 2-39-16,0 1-2 0,0 0-13 16,0 0-33-16,-2 0-47 0,2 0 12 15,0 1 16-15,0 2 65 0,-2 1 0 16,0-1 40-16,0 1 32 0,-3 1 15 16,-1-1-22-16,-2 4 40 0,-6-1-40 15,-7 1-19-15,-4 2-22 0,-10 1-22 16,-9 0 35-16,-15-2-21 0,-8 0-13 15,-3-4-3-15,-4-5 0 0,-5 1-25 16,-12-1 4-16,-12 1 5 0,-11 2-19 16,-14 7 33-16,-13 5-48 0,-9 9-46 15,-18 6-99-15,-14 8-168 0,42-11-915 16,-20-4-1370-16</inkml:trace>
  <inkml:trace contextRef="#ctx0" brushRef="#br0" timeOffset="116039.43">7448 8976 430 0,'0'0'1524'0,"0"0"-1151"0,0 0-66 16,0 0 8-16,0 0 21 0,0 0-5 31,0 0-88-31,0 0-38 0,0 0-84 0,-23-30-12 0,23 30-47 0,0 0-40 16,0 0-21-16,0 1-2 0,0 1-41 15,-2 5-5-15,-2 2 22 0,0 7 24 16,-2 3 1-16,-3 2 25 0,1 2 22 15,-2 0-13-15,3-3 12 16,1-4-15-16,0-1-31 0,4-2 0 16,0-2-24-16,0 0 2 0,2-2 20 15,0 1 4-15,2-1 24 0,0-1-16 16,0-1-8-16,2-2 27 0,-2 0-7 16,2-3-4-16,3 1-2 0,-1-1 5 15,4-1 22-15,5-1-12 0,-1 0 9 16,7-1-9-16,2-2-12 0,1-2-4 15,1 1-13-15,2-1 1 0,-2 2-2 16,2 2-1-16,-3 1-19 0,1 0 17 16,-2 3 2-16,2 3-13 0,-2 3-1 15,1-1 14-15,1 1 0 0,2 1 2 16,-2-2 17-16,0 0-16 0,-3-1-3 16,-1-3 3-16,-4 0 24 0,-3-3-5 15,-4 1-22-15,-1-1 89 0,-3-1 12 16,0 0 58-16,0 0-34 0,3 0-40 15,-1-4-54-15,4-3 8 16,5-3-6-16,-1-5-33 0,9-6-3 16,0-2 0-16,4-5-15 0,0-1-30 15,0-3-7-15,-2 1-43 0,2 2-33 16,-1-1-52-16,-1 4-128 0,-6 7-404 16,-13-17-1401-16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30:02.5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20169 3301 2523 0,'0'0'969'0,"35"-27"-861"0,4 7-37 16,30-4-69-16,19-2 71 0,18 4 94 15,10 8 7-15,18 4-31 0,17 3-31 16,20 1-34-16,22 2-4 0,20 4-40 15,14-2-34-15,17 7-17 0,14 6 2 16,9 5-47-16,16 6-71 0,4 5-51 16,13 7-43-16,2 5-133 15,-70-7-288-15,-3-3-656 0</inkml:trace>
  <inkml:trace contextRef="#ctx0" brushRef="#br0" timeOffset="2700.56">14063 3262 2161 0,'0'0'1622'16,"0"0"-1465"-16,0 0-157 0,0 0-40 15,0 0 40-15,0 0 37 0,0 0 45 16,18 60 22-16,-18-21-23 0,-4 12-6 16,-8 7-38-16,-3 2-12 0,-8-1 12 15,1-4-24-15,-3 1-11 0,2-5 10 16,0-10-12-16,7-10 0 0,8-11-12 16,1-6 10-16,-1 0 1 0,2-3 1 15,2-2-13-15,2-4-15 0,2-5-46 16,2-2-54-16,8-11 27 0,5-13 101 15,14-18 13-15,10-18-12 0,4-7-1 16,1 3-29-16,-1 6 7 16,-6 9 0-16,3 0 20 0,3 1 1 0,-2 1-10 15,7 1 11-15,-7 4 22 0,3 6-22 16,-11 10 0-16,-8 8 1 0,-7 11 11 16,-5 1 13-16,-1 4 17 15,2 1 2-15,-3 3-16 0,-1 1-9 16,-4 11 27-16,-6 6 14 0,-6 14 27 15,-15 18-4-15,-16 14-15 0,-10 8-21 16,-3-6-17-16,11-16 17 0,12-20-7 16,4-8-26-16,11-6-14 0,-3 1-15 15,-1-2-35-15,3-1-2 0,5-5 12 16,6-2-34-16,-2-5 12 0,4-2-13 16,0 0-31-16,10-6-63 0,7-4 56 15,3-4 100-15,13-3 11 0,3 0-1 16,-1 4-9-16,0 4-5 0,-6 8 17 15,4 1 16-15,-4 5 2 0,-6 6 23 16,1 3-3-16,-9 1 22 0,-3 4 0 16,-1 1 8-16,-5 1 17 0,-6 0-11 15,0 3 4-15,-8 3-19 0,-5 1-13 16,-3-2-9-16,-7 2-16 0,-2-2-21 16,-4-3-1-16,0-4-14 15,-8-1-16-15,-9-2-52 0,-7-3-60 16,-5-3-78-16,6-5-148 0,15-3-286 15,12-2-566-15,5-6-162 0</inkml:trace>
  <inkml:trace contextRef="#ctx0" brushRef="#br0" timeOffset="3084.3">14699 3738 1565 0,'0'0'1841'0,"0"0"-1596"16,0 0-211-16,0 0 36 0,0 0 37 16,0 0 9-16,4 47-5 0,-8-24-18 15,-8 4-46-15,-1 0-25 0,3-1 0 16,0-2-1-16,-1-4-2 0,5-2-18 16,2-4-1-16,4-2-1 0,0-3-24 15,0-2-31-15,8-3-6 0,1-4 9 16,9 0 28-16,1-6 24 0,12-11 0 15,12-11-24-15,-1-1-64 0,-3 1 1 16,-8 1-10-16,-4 4 35 0,0-2 19 16,4-1 16-16,-4 5 25 0,-5 1-9 15,-5 8 12-15,-7 3 0 0,-6 5-11 16,0 4 11-16,-4 2 95 0,-8 9 56 16,-2 3 25-16,-9 10-44 0,-1 4-54 15,1 2-31-15,2-1-47 16,7-2-40-16,6-2-75 0,4-7-105 0,6-4-219 15,15-8-203-15,-7-2-427 0,19-18-212 16</inkml:trace>
  <inkml:trace contextRef="#ctx0" brushRef="#br0" timeOffset="3301.09">15503 3561 1747 0,'0'0'1581'0,"-35"34"-1235"15,13-13-182-15,-7 12 100 0,-9 14-27 16,3 12-132-16,4-8-82 0,11-9-23 16,13-13-12-16,7-11 9 0,0 1-41 15,9 2-24-15,5 0 12 0,5-4-9 16,6-5 5-16,12-8-2 0,14-6-49 16,11-16-33-16,11-9-61 0,-1-3-135 15,-10-2-253-15,-18 9-523 0,-13-2-435 16</inkml:trace>
  <inkml:trace contextRef="#ctx0" brushRef="#br0" timeOffset="3535.68">15952 3935 1239 0,'0'0'3341'0,"0"0"-2926"0,37-37-342 16,-6 3 4-16,8-12-30 16,11-4-47-16,-9 9-30 0,-10 7 5 15,-10 14-75-15,2-1-96 0,-5-3-10 16,7-3-4-16,2 0-42 0,-8 3-75 16,-3 1-195-16,-1 5-443 0,-3 3-65 15</inkml:trace>
  <inkml:trace contextRef="#ctx0" brushRef="#br0" timeOffset="4107.18">16326 3693 980 0,'0'0'1305'0,"0"0"-509"16,0 0-509-16,0 0-153 0,0 0 21 15,0 0-38-15,0 0-45 0,46-17-18 16,-30 12-14-16,3 0-15 0,8 1-5 15,-1-2-20-15,5 2-3 0,5-2-41 16,9-1-34-16,7 0-156 0,-7 3-125 16,-10-2-225-16,-16 4-489 15,-2-4-463-15</inkml:trace>
  <inkml:trace contextRef="#ctx0" brushRef="#br0" timeOffset="4364.35">16496 3764 3171 0,'0'0'733'0,"0"0"-733"0,0 0 56 15,0 0-9-15,43 55 51 0,-28-30-61 16,-1 4-37-16,-2 3-60 0,1-1-126 16,-3 2-224-16,-2-9-355 0,-8 6-586 15</inkml:trace>
  <inkml:trace contextRef="#ctx0" brushRef="#br0" timeOffset="4619.06">17345 3584 627 0,'0'0'2983'15,"0"0"-2680"-15,0 0-303 0,0 0 0 16,-10 44 79-16,-3-5 59 0,-9 15-1 15,-5 4-37-15,0 3-38 0,2-6-47 16,2-8-15-16,5-9-43 0,1-7-103 16,7-11-211-16,-2-3-245 0,3-3-729 15,-1-6-455-15</inkml:trace>
  <inkml:trace contextRef="#ctx0" brushRef="#br0" timeOffset="4787.52">17172 3705 1858 0,'0'0'1988'0,"0"0"-1837"0,0 0-151 15,0 0 0-15,43 32 140 0,-24-20-72 16,3 1-68-16,9 1 0 0,0 2-53 16,0-2-198-16,0 3-316 15,-4-6-793-15,-4-2-614 0</inkml:trace>
  <inkml:trace contextRef="#ctx0" brushRef="#br0" timeOffset="4942.71">17546 3993 3783 0,'0'0'738'0,"0"0"-615"16,0 0-43-16,39-47-43 0,-20 27-37 15,5 2-68-15,-1-1-92 0,8 4-156 16,-4-2-162-16,0 3-325 0,-4 2-389 15,-5 2 154-15</inkml:trace>
  <inkml:trace contextRef="#ctx0" brushRef="#br0" timeOffset="5034.39">17928 3805 82 0,'0'0'1099'0,"0"0"-572"0,48 0-137 16,-26-2-60-16,5 2-262 0,0 0-68 16,0 0-404-16,-10 3-282 0,9-3-672 15</inkml:trace>
  <inkml:trace contextRef="#ctx0" brushRef="#br0" timeOffset="5370.26">18238 3834 760 0,'0'0'2672'0,"0"0"-2107"16,0 0-405-16,0 0 55 0,-43 29-32 16,28-11-72-16,-3 3-53 0,-7 7-27 15,6 3-31-15,1 0-12 0,1-2-13 16,3 0-21-16,10-4 9 0,-1-5-19 15,5-5-36-15,0-2-23 0,13-6-16 16,1-3-3-16,5-4-1 0,12-7 22 16,8-10-32-16,11-11-61 0,1-6-49 15,3 0 64-15,-4 0 43 0,-11 2 87 16,2-2 58-16,-5 8 3 0,-10 5 13 16,-3 4 3-16,-6 3 32 0,1 1 19 15,-1 0 29-15,-3 3 3 0,-10 6 45 16,1 4-26-16,-5 0-48 15,-5 10-7-15,-3 3 54 0,-6 9-29 16,-3 4-45-16,-1 5-43 0,-1 1-31 16,2-1-83-16,7-2-155 0,6-3-259 15,0-10-532-15,8-3-23 0</inkml:trace>
  <inkml:trace contextRef="#ctx0" brushRef="#br0" timeOffset="5569.94">18697 3967 225 0,'0'0'3527'15,"0"0"-3053"-15,-31 42-313 0,21-25-9 16,1 2-47-16,9-1-28 0,0-1-77 16,0-1-12-16,13-5-38 0,6-1-2 15,3-4-25-15,5-3-128 0,4-3-123 16,0-7-240-16,-4 0-905 0,4-16-483 0</inkml:trace>
  <inkml:trace contextRef="#ctx0" brushRef="#br0" timeOffset="5725.21">19075 3957 333 0,'0'0'4203'16,"0"0"-3663"-16,0 0-390 0,25-56-62 15,-6 30-88-15,4-1-52 0,3-1-63 16,3 1-133-16,-2 2-202 0,-8 5-295 16,-1-11-1061-16</inkml:trace>
  <inkml:trace contextRef="#ctx0" brushRef="#br0" timeOffset="5880.46">19111 3854 2093 0,'0'0'2054'0,"57"-16"-2020"16,-13 1 10-16,5-3-16 0,-5 2-28 15,-7 4-257-15,-12 2-102 0,-7 4-301 16,1-7-737-16</inkml:trace>
  <inkml:trace contextRef="#ctx0" brushRef="#br0" timeOffset="6034.79">19239 3871 1717 0,'0'0'1749'16,"0"0"-1301"-16,-17 39-391 0,11-24 44 15,2 6 42-15,0-1-27 16,4-2-116-16,0 0-19 0,4-3-112 16,6 0-192-16,3-3-273 0,-5-6-675 15,10-8-568-15</inkml:trace>
  <inkml:trace contextRef="#ctx0" brushRef="#br0" timeOffset="6189.1">19683 3963 2644 0,'0'0'1872'0,"0"0"-1723"0,0 0-149 15,0 0-35-15,0 0 33 0,0 39-18 16,0-27-97-16,0-2-287 0,0-3-685 15,4-7-524-15</inkml:trace>
  <inkml:trace contextRef="#ctx0" brushRef="#br0" timeOffset="6403.33">20101 3745 1524 0,'0'0'2227'15,"0"0"-2057"-15,0 0-145 0,-27 49 56 16,19-30 11-16,-3 2-33 0,5-1-59 16,0 0-65-16,2-3-43 0,0-2-49 15,-1 0-54-15,5-4-49 0,0-2-105 16,9-4-134-16,1-3-25 0,2-2 33 16,11-7-10-16,-6-2-213 0</inkml:trace>
  <inkml:trace contextRef="#ctx0" brushRef="#br0" timeOffset="6549.45">20278 3849 654 0,'0'0'645'15,"0"0"-101"-15,42-15 49 0,-34 13-58 16,0 0-91-16,-1 2-149 0,-5 2-81 16,-2 5-41-16,0 4 33 0,-5 6-2 15,-7 4-22-15,4 3-59 0,-7-1-44 16,3 2-79-16,4-4-61 0,1-2-50 16,3-2-117-16,4-5-126 0,9-3-147 15,1-4-130-15,13-5-78 0,-7-4-106 16</inkml:trace>
  <inkml:trace contextRef="#ctx0" brushRef="#br0" timeOffset="6888.05">20750 3867 2764 0,'0'0'1239'16,"0"0"-1094"-16,-52 36-20 0,29-19 82 15,-4 4-24-15,-4 0-48 16,9 1-49-16,-1-2-35 0,4-1-51 15,7-4-22-15,0 0-8 0,7-2 2 16,3-3-12-16,2-1 6 0,0-1 34 16,7-1 0-16,5-1 22 0,5-2-10 15,5-1-12-15,1-3 6 0,4 0-6 16,4-7 0-16,-4-4-24 0,4-2 22 16,-9-1-57-16,3 1 26 0,-6-1 33 15,-5 4 1-15,-5 3 23 16,-1 2-21-16,-4 3-1 0,-4 2-2 15,0 0-1-15,-4 7-51 0,-17 14-59 16,-12 16 111-16,-23 12 12 0,-14 11 10 16,-11 1 3-16,-10 1-25 0,-6-1-34 15,-8 3-77-15,-11 0-107 0,-8-4-202 16,25-19-850-16,-2-10-1087 0</inkml:trace>
  <inkml:trace contextRef="#ctx0" brushRef="#br0" timeOffset="11059.81">9833 5386 1068 0,'0'0'1565'0,"0"0"-1154"0,0 0-168 16,0 0-77-16,0-43-17 0,0 38-16 15,0 1-14-15,0 2-49 0,0 1-70 16,0 1-7-16,0 0-62 0,0 4-41 15,-4 3 6-15,2 5 104 0,-4 5 98 16,-2 2-26-16,-1 4-34 0,-1 3-7 16,0 1-29-16,-3 1 2 0,3 2 46 15,0-1-25-15,1 0-6 0,3-1 9 16,-2 0-26-16,4 0 23 0,0-1-23 16,2-2 9-16,2 1-11 0,0-4-2 15,6 0-24-15,4-6 26 0,9 0-25 16,10-5 25-16,14-3 35 0,19-6 0 15,6-2-10-15,7-6-9 16,-1-5-16-16,-4 4-1 0,3-3 1 16,3 3 16-16,5-1 5 0,2 0-19 15,3-1 19-15,5 2 1 0,2 0-6 16,2 2-4-16,-2 4-12 0,2 1 0 16,-4 5 0-16,2 3-14 0,-4 2-5 15,0 4 17-15,0 1-23 0,0 4 25 16,-2 0 10-16,0 2 3 0,-1 1-1 15,5-1-9-15,7-2 10 0,1 0-12 16,6-6 1-16,9-2 20 0,6-6-10 16,8-3-10-16,2-2 17 0,2 0 3 15,1-3-21-15,-1-1 21 0,-4 4-1 16,0-1-5-16,-6 1 27 0,0-2 7 16,-4 1 3-16,0 1-13 0,-8 0 18 15,-5 4-11-15,-12-2-23 16,0 2 10-16,-12 0-6 0,-7 0-7 15,-2-1 7-15,-14-3 3 0,-6 0-28 0,-11 0 23 16,-10-4-25-16,-12 1 2 16,-5 0 9-16,1-1 3 0,-1 1 19 15,-3-4 0-15,-3 0 27 0,-4-4 14 16,-4-5-75-16,0-3-58 0,0-3-3 16,4-5-59-16,-4-3-21 0,0-2-7 15,0 2-35-15,0-1-38 0,-4-3-160 16,0 11-395-16,-6-18-876 0</inkml:trace>
  <inkml:trace contextRef="#ctx0" brushRef="#br0" timeOffset="17214.88">21025 5432 1520 0,'0'0'0'0,"0"0"1"16,0 0 106-16,0 0 186 0,-40-50-147 15,32 38-17-15,2-1 56 0,-2-1 25 16,-1 3-1-16,1 0-61 0,4 1 80 16,-2 2-15-16,0 3-35 0,-1-1 9 15,7 5-14-15,-4-1 13 0,4 2-52 16,0 0-119-16,0 0-15 16,0 7-56-16,0 2 56 0,0 6 53 15,4 2-3-15,1 5-10 0,1 1-9 16,2 3-28-16,0-2 22 0,3 0 19 15,-1-1-4-15,0-2-25 0,-1 0 25 16,-3-1-39-16,0-1 24 0,-4 0 0 16,-2-3 21-16,0-1-12 0,0 2 24 15,4-4 16-15,-4 2-22 0,0 1-9 16,4-1-43-16,-4 1-3 0,4-1 1 16,1-1-19-16,1 0 2 0,-2-2 18 15,4 1-39-15,5-1 37 0,-3 0-9 16,2-1-31-16,3 0 43 0,1-1-3 15,3-1 1-15,2-1-1 0,3-1 3 16,12 1 15-16,7-2 0 0,19 0-11 16,4-4 11-16,0 0-15 0,2-2 2 15,-1-1 18-15,3-4-19 0,6-3 20 16,1 0-19-16,6-3 32 0,-1 1-13 16,1 1-9-16,-2 3-9 15,-3-1 28-15,-1 2 9 0,-3 4-10 16,0 0 22-16,-3 1-30 0,-5-2 23 15,4 5-25-15,-8 1-18 0,-4 2-1 16,-8 1 14-16,-15-1-15 0,-6-1 0 16,-11 0 21-16,-1-1 37 0,-3 1-15 15,3 0-1-15,-3-1 28 0,-1 0 6 16,-7-2-12-16,0 0-28 0,-4-2-18 16,0 0 25-16,-2 0-43 0,0 0 0 15,2 0 16-15,-2-7-16 16,2-7-6-16,-2-12-161 0,5-14-42 15,-5-13-87-15,0-5-57 0,-7 11-232 16,-3-4-1060-16</inkml:trace>
  <inkml:trace contextRef="#ctx0" brushRef="#br0" timeOffset="34865.96">8717 7056 2546 0,'39'-16'986'0,"19"1"-986"15,19-1-3-15,20 0 1 0,4 6 2 16,-2 4 0-16,5 6-26 0,1 8-255 16,-24-2-409-16,-11 2-785 0</inkml:trace>
  <inkml:trace contextRef="#ctx0" brushRef="#br0" timeOffset="44125.21">24818 7033 909 0,'0'0'2393'0,"0"0"-1942"0,58-5-300 16,-7 7-149-16,36 11 67 0,27 9 45 16,29 5 29-16,20 5-124 0,21-2-19 15,23-4-184-15,-44-8-419 0,4-18-1339 0</inkml:trace>
  <inkml:trace contextRef="#ctx0" brushRef="#br0" timeOffset="61025.44">6559 12317 300 0,'0'0'1929'0,"0"0"-1422"0,0 0-131 15,-35-39-70-15,22 28-90 0,-3 1-74 16,-1 1-54-16,1 1-72 0,-3 0-16 16,3 2-13-16,-1-1-3 0,3 4-31 15,1-1 47-15,1 2 40 0,4 1-18 16,1 0-1-16,5-1-20 0,0 2 1 16,0 0-2-16,2 4-25 0,0 5-7 15,-2 5 32-15,2 13 54 0,-2 13 53 16,0 10 0-16,0 3-1 0,2-3 9 15,0-5-43-15,2-4-17 0,0-3-8 16,4 1-10-16,0 0-36 16,-1-7-1-16,1-5-3 0,-4-4-25 15,2-5 7-15,2 4-4 0,0 2-6 16,5 0 0-16,-1-2-28 0,5-3 15 16,1-3-24-16,3-5 38 0,3-3 30 15,3-2 0-15,2-2 25 0,10-5 6 16,7 1 19-16,12-6-10 0,8-3-38 15,0-2 41-15,4-3-2 0,0-3-1 16,11-3-21-16,3-4-4 0,9 0 19 16,4-1-33-16,-2 2 10 0,5 2-10 15,-3 3-1-15,2 3 3 0,0 4 13 16,-4 6-16-16,-4 4 3 16,-6 3 6-16,-7 7 22 0,-4 4 34 15,-8 4-28-15,-6 3 43 0,-6 0-28 16,-15-1 3-16,-10-3 3 0,-8-2-55 15,-5-4 19-15,1 2-4 0,-3-1-18 16,-2-3 15-16,-3-2 4 0,-3-4-4 16,-4-1 25-16,0-1 66 0,0-7 19 15,-2-13-67-15,0-20-58 0,2-25-213 16,4-15-99-16,8-8-27 0,1-3-96 16,-7 1-601-16,-4 16-1002 0</inkml:trace>
  <inkml:trace contextRef="#ctx0" brushRef="#br0" timeOffset="62945.43">12002 11216 29 0,'0'0'82'0,"0"0"-79"0,0 0 69 15,0 0-13-15,0 0 61 0,0 0 76 16,-38-30-49-16,26 30-63 0,0 3-54 16,-3 4 15-16,-3 1 4 0,-1 5 336 15,-4 1-161-15,1 6-133 0,-5 2-78 16,-2 4-12-16,-6 8-1 0,-5 9-19 15,1 12-14-15,0 4-9 16,6 2-17-16,6-1 59 0,6 1 13 0,5 5 36 16,3 7 49-16,5 8 45 0,4 6 10 15,6 7 61-15,10 1 3 16,9 3 2-16,8-3-51 0,12-6-129 16,7-9-39-16,10-10-78 0,6-8-38 15,8-4-42-15,7-6-43 0,5-8-107 16,1-10-33-16,2-10-66 0,-21-11 124 15,-4-7-428-15</inkml:trace>
  <inkml:trace contextRef="#ctx0" brushRef="#br0" timeOffset="63528.45">16558 11353 1231 0,'0'0'660'0,"0"0"-219"15,0 0-395-15,0 0-43 0,49 36 45 16,-30-17 65-16,6 6 36 0,2 8-14 16,4 13-124-16,2 13-11 0,-4 5-61 15,-7 1-20-15,-3-3-35 0,-11-2 22 16,0 0 36-16,-6 1 23 0,-2 0 16 15,-2 1 19-15,-10 2 42 0,-7 0 4 16,-5 3 47-16,-5-3-18 0,0-3 24 16,-2-3 53-16,4-1-40 0,4-4-67 15,0-6-45-15,1-2-48 0,9-11-132 16,-1-7-117-16,6-7-91 0,-5-4-197 16,7-5-141-16,-2 0 77 0</inkml:trace>
  <inkml:trace contextRef="#ctx0" brushRef="#br0" timeOffset="63964.18">17180 11016 722 0,'0'0'146'16,"-31"53"86"-16,4-11-11 0,-8 16-58 16,-9 12-69-16,7 0 1 0,6-3-11 15,8-6 59-15,11 1 100 0,0 6 42 16,3 1-49-16,7 3-40 0,2 3-25 16,0 2 52-16,2-1-31 0,11 3-34 15,-1 2-63-15,3-2-95 0,1 3-19 16,-1 0-146-16,1-4-67 15,3-4-94-15,-1-5-28 0,7-7-132 16,-2-13-56-16,-4-17-24 0,7-7-135 0</inkml:trace>
  <inkml:trace contextRef="#ctx0" brushRef="#br0" timeOffset="64513.78">21583 10985 767 0,'66'-4'606'0,"4"4"-362"15,11 0 7-15,-11 4 199 0,-2 3-117 16,-2 6-101-16,-3 5-68 0,-8 7-36 15,-3 5-39-15,-11 9-3 0,-8 6-32 16,-2 10-9-16,-14 12-45 0,-13 13-27 16,-12 11-24-16,-23 14-38 0,-23 13-32 15,-24 13-23-15,-26 8-49 0,-24 4-223 16,25-33-168-16,-15-7-540 0</inkml:trace>
  <inkml:trace contextRef="#ctx0" brushRef="#br0" timeOffset="68849.98">13676 10085 2028 0,'0'0'1755'0,"0"0"-1494"15,0 0-151-15,0 0-54 0,0 0 69 16,0 0-78-16,0 0-45 0,0 0-4 16,0 0-1-16,4-11-37 15,-6 19-25-15,2 4 65 0,-2 6 39 16,-4 12 23-16,-4 14-9 0,-11 16-53 15,2 4-6-15,1-1-91 0,3-7-96 16,7-7-43-16,4-6-111 0,4-9-198 16,0-10-492-16,0-7-159 0</inkml:trace>
  <inkml:trace contextRef="#ctx0" brushRef="#br0" timeOffset="69017.38">13953 10771 2827 0,'0'0'375'0,"0"0"-253"16,0 43-72-16,-6-18 81 0,-4 4-68 15,-5 3-44-15,-4 1-19 0,-3 1-82 16,-3-2-333-16,0-5-332 0,9-7-375 16</inkml:trace>
  <inkml:trace contextRef="#ctx0" brushRef="#br0" timeOffset="69650.69">14522 10255 646 0,'0'0'2548'0,"0"0"-2113"0,0 0-416 16,0 0 1-16,0 0-20 0,0 0-41 16,41-21 41-16,-25 15-2 0,7 1-26 15,-2 0-13-15,4 2 22 0,-1 1 15 16,3 2 1-16,-4 1 3 0,-2 4 12 16,-1 2-9-16,1-2-2 0,-4 4 1 15,-3 1 36-15,-2 2-25 0,-1 1-10 16,-3 2 0-16,-4 3 38 15,-4 3 4-15,-4 2 5 0,-4 1 51 16,-5 1-4-16,-1 0-62 0,-3 0-4 16,3-1-31-16,-3-2-11 0,7-2-5 15,0-3-6-15,4-2-22 0,1-4-12 16,5-2-33-16,2 1 1 0,7-3 37 16,1-1 36-16,9-2 15 0,1-1 57 15,7-2-1-15,4 0-30 0,0 1-26 16,2 1-2-16,-2 1-36 0,0 5 22 15,-4 1 3-15,-2 4 10 0,-6 1 2 16,-3 3 1-16,-6 4 16 0,-5 4 12 16,-10 7 4-16,-17 12 31 0,-26 11 12 15,-14 3-59-15,-6 2-16 0,-11-3-183 16,1-10-235-16,16-12-663 0,-6-12-891 0</inkml:trace>
  <inkml:trace contextRef="#ctx0" brushRef="#br0" timeOffset="70368.73">18635 10220 2421 0,'0'0'1377'15,"0"0"-1097"-15,0 0-239 0,0 0-1 16,0 0-40-16,0 0-25 0,0 0-43 16,0 0-15-16,0 0-68 0,-6 26 82 15,-2-6 69-15,-5 6 28 0,-5 3-15 16,-1 5 12-16,-2 0-24 0,3 2-1 16,3-1 0-16,3-1 9 0,4 0-9 15,3-5-22-15,10-3 22 0,3-1 19 16,10-3 15-16,3-2 38 0,10-3 1 15,10-3 18-15,17-3-19 0,0-7-69 16,4-4-3-16,-12-4-78 0,-3-7-89 16,-7 2-113-16,-9-1-105 0,-13 2-302 15,-7 3-452-15</inkml:trace>
  <inkml:trace contextRef="#ctx0" brushRef="#br0" timeOffset="70581.93">18616 10555 2644 0,'0'0'1554'16,"0"0"-1511"-16,0 0-43 0,0 0-127 15,0 0 127-15,17 52 65 0,-11-19-65 16,2 8-19-16,-8 14-129 0,0-6-125 15,0-8-280-15,-8-12-443 0,8-16-40 16</inkml:trace>
  <inkml:trace contextRef="#ctx0" brushRef="#br0" timeOffset="70763.89">18999 11114 1668 0,'0'0'1582'0,"-66"35"-1582"0,20-8-291 0,-3 4 27 16,9-8-62-16,14-9-215 0,9-7-156 16</inkml:trace>
  <inkml:trace contextRef="#ctx0" brushRef="#br0" timeOffset="71185.61">19848 10401 1744 0,'0'0'1506'16,"0"0"-1334"-16,-41 11-172 0,25-4 0 15,-3 4 7-15,-4 6 59 0,-4 5 23 16,1 3 9-16,-1 7-44 0,2 0-51 16,6 3-1-16,7 0-1 15,6-2-1-15,2 2 0 0,8-5-6 16,6-1 6-16,7-4 16 0,5-2-13 15,9-2 19-15,11-6 6 0,11-6 29 16,5-6-38-16,-2-5 22 0,-6-6-21 16,-11-2-20-16,-8 1-18 0,-12 2-45 15,-3-1 16-15,-1-2 12 0,1-1 34 16,-1-1-27-16,-11-2 12 0,-4 3-28 16,-19-5 15-16,-24 2-25 0,-30 7-63 15,-22 7 3-15,-16 12-30 0,26 1-311 16,8 1-759-16</inkml:trace>
  <inkml:trace contextRef="#ctx0" brushRef="#br0" timeOffset="74241.78">12556 13554 1315 0,'0'0'2247'0,"0"0"-1991"0,0 0-127 16,0 0-38-16,0 0-43 0,0 0-17 15,0 0-31-15,0 0-44 0,0 0-17 16,-21 9 58-16,23 0-19 0,0 4 22 16,2 7 47-16,-4 12 5 0,-6 15 1 15,-8 12-13-15,-5 3-21 0,2-11-7 16,7-14-12-16,6-19-10 0,4-5-37 15,2 0-47-15,6-2 37 0,9-1-6 16,4-3 63-16,10-7 72 0,10-1-5 16,15-12 11-16,4-2-3 0,2-3-3 15,-4 0-38-15,-7 4 0 0,7 0-31 16,-2 1 9-16,4 2-12 0,4 1 0 16,6 1-1-16,3-2 1 0,5 1 0 15,7-2-1-15,4-1-14 0,-7 3 12 16,5 1-10-16,0 5 10 0,-4 3-30 15,-5-1 33-15,-3 5 0 16,-7 3 2-16,-2 2 54 0,-4 2 22 16,-2 4-1-16,-4 2 3 0,-7-1 13 15,-1 2-29-15,-13-4-27 0,-4 0-34 16,-10-2 19-16,0-2-19 0,-3 1-1 16,1 1-1-16,1-1 11 0,-5-3-12 15,-7 0 37-15,0-3-10 0,-6-4-2 16,1 0 24-16,-3 0 49 0,0 0 69 15,0-5-36-15,-3-7-116 0,1-9-15 16,-2-4-170-16,4-12-25 16,0-9 2-16,6-6-38 0,7-6-141 15,-1 17-301-15,1-1-892 0</inkml:trace>
  <inkml:trace contextRef="#ctx0" brushRef="#br0" timeOffset="75593.27">18315 13446 447 0,'0'0'2601'15,"0"0"-1996"-15,0 0-356 0,0 0-73 16,0 0 21-16,0 0-39 0,0 0-81 15,0 0-15-15,0 0-34 0,-19 1-27 16,15 9-1-16,0 7 15 0,-2 9 53 16,-3 3 12-16,1 5-37 0,0 0 6 15,-3 2-12-15,7-1-35 0,-4-5 16 16,4 0 10-16,0-3-25 0,0-2 52 16,2-4-37-16,-3 0-18 0,5-2-27 15,0-4 26-15,0 1 1 0,0-2-15 16,0-4 2-16,5-3-26 0,-3 3-29 15,6-5-33-15,0-1 79 0,5-2 22 16,1 0 46-16,9-2-12 0,0-2 3 16,8-3 15-16,0-4-9 0,8-1-22 15,6-3-19-15,11 1-1 16,2 0 15-16,4 0-16 0,-4 5-12 16,0 0 12-16,0 2-1 0,6 2-1 15,-2 1 1-15,8 2 1 0,2 0-6 16,3 3-9-16,1 3 16 0,3-1-2 15,1 0-19-15,1-3 20 0,8-3 9 16,0-1-8-16,8-4-2 0,2-4 2 16,-2 1 8-16,1 0 31 0,3-1-10 15,-2 5-2-15,-2-3 27 0,-4 3-25 16,0-1 16-16,-4 2-25 0,0 2-8 16,-2-1-13-16,0 1 2 0,-3 2 13 15,1 0-15-15,0 0-27 0,-4 0 27 16,-1 0 13-16,-1 0-13 0,1 0 0 15,3 0-11-15,-2 2 10 0,-1-2 1 16,1 1 2-16,2-1-1 16,-1 2-1-16,3 0-3 0,-2 2 1 0,1 2-1 15,3-2 0-15,-4 4-24 0,-2-2 25 16,-7 4-23-16,0 0 23 16,-5-1 4-16,-3 3 12 0,-4-2-14 15,-9 1 0-15,3-2 18 0,-4 1-18 16,-4-2 1-16,-5-1 1 0,-2-1 25 15,3 2-26-15,-9-3 18 0,-6-1 4 16,-9-1-22-16,-1 0 16 0,2-2-14 16,-1 2-1-16,1 0 20 15,-9-2 42-15,-1-1-7 0,-7 0 50 16,0 0 56-16,-4 0-9 0,2 0-27 0,-2-4-30 16,4-6-22-16,0-3-75 15,3-8-24-15,-1-2-45 0,4-2-13 16,-2-2 40-16,3-1-22 0,-1-2-26 15,0 2-28-15,-1-5-43 0,1 2-39 16,-6-1-90-16,-2 0-171 0,-2 7-645 16,-12-23-1087-16</inkml:trace>
  <inkml:trace contextRef="#ctx0" brushRef="#br0" timeOffset="78926.67">16580 14884 2643 0,'0'0'664'16,"0"0"-480"-16,0 0-105 0,0 0 26 15,-14-38-7-15,10 28-23 0,4 0-15 16,-4-2-60-16,0 2-37 0,-1 1-23 15,1 0-37-15,-2-1-4 0,2 2-45 16,0 1-29-16,0 1-1 0,4 2 19 16,-5 1 79-16,5 0 78 0,0 3 67 15,-4 0 65-15,4 0 8 0,0 0 23 16,0 0 15-16,0 0-14 0,0 0-9 16,0 0-17-16,0 0-25 15,0 0-16-15,0 0-35 0,0 0-15 16,0 6-25-16,0 2 24 0,0 5-9 15,0 4 7-15,0 4-4 0,-4 3 9 16,-4 4 7-16,2 2-13 0,-3 1 0 16,-1 1 24-16,2 1-27 0,-5 0 10 15,1 2 23-15,2-1-33 0,-3 2-10 16,3-5-14-16,2-2 2 0,4-6-5 16,-5-2-13-16,5-2-14 0,2-4 13 15,2 1-26-15,0-5 6 0,0 3 6 16,2-4-10-16,6 2 22 0,1-2-9 15,1 0 12-15,11-1-3 0,6-2 3 16,14-4 15-16,19-3 4 0,12-8-19 16,3-5-2-16,-3-3 2 0,-2-1 0 15,3 2 2-15,1 1 13 0,3-3 0 16,-3 5 22-16,11-2-10 0,-5 4 1 16,5-1 5-16,0 4 16 0,-2 3-28 15,5-2-2-15,-3 5 17 16,8-2-34-16,6-2-2 0,3 1-3 15,-3 1-24-15,6-1-16 0,-1 1 25 16,-3 2-22-16,2 0 39 0,-6 1 0 16,1 0 1-16,-9 4 13 0,-1-1 6 15,-3 2 26-15,-4 1-11 0,-1 1 27 16,-1 0-19-16,-7 2 13 0,-1-1 9 16,1 3 12-16,-6-1-19 0,0 0-8 15,0 3-46-15,3-2-3 0,-7 2 0 16,4 1-21-16,-4-2-1 0,0 2 10 15,-4-1-9-15,0-1 6 0,-9 2 6 16,3 0 9-16,-3-1 0 0,-3 0 1 16,-3 0 19-16,3-2-18 0,1 2 13 15,-1-2-13-15,-1-2-2 0,-5 0-9 16,3-2 9-16,-8-2 1 0,-8-1 11 16,-8-2-9-16,-1 0 25 0,-1-2-1 15,1 2 0-15,1-1-3 16,-9-1 34-16,-4 0 11 0,3 0-2 15,-7-3 32-15,0-1 19 0,0-2-49 16,0-2-5-16,0-8-64 0,2-2-12 16,-4-5-49-16,4-1 40 0,-4-3 3 15,5-3-6-15,-1-5-15 0,4-10-15 16,2-9-43-16,3-1-45 0,1 1-22 16,7 5-48-16,-7 3-98 0,11-4-166 15,-8 11-535-15,-7-7-1144 0</inkml:trace>
  <inkml:trace contextRef="#ctx0" brushRef="#br0" timeOffset="81064.81">7289 16310 352 0,'0'0'2520'0,"0"0"-2225"16,0 0-295-16,-46-23-13 16,32 16 13-16,-1 3 66 0,1 4-54 15,-1 0-12-15,1 4-13 0,-1 6 13 16,1 0 58-16,-1 4 2 0,3 6 7 16,-2 3 51-16,1 4 40 0,3 8 12 15,-3 9-25-15,7 8-50 0,0 1-2 16,4-4-12-16,2-5 0 0,2-5 40 15,2 3-25-15,2-1-10 0,3 0-27 16,-1 0-35-16,2 2 13 0,3-3-36 16,1 0-1-16,1-5-12 0,-1-9-7 15,1-5 4-15,1-4-68 0,13 4 15 16,16-4 0-16,20-5-12 16,11-9 24-16,7-8 16 0,-1-11-32 15,1-2 69-15,4-3 3 0,4 0 0 16,2-1-1-16,4 2 1 0,4 1 0 15,1 1 27-15,7 1 57 0,5 2-44 16,4-2 31-16,6 3-21 0,4-2-7 16,4 2-12-16,7 0-3 0,5 0-13 15,5 0 3-15,4 1-18 0,4 0-2 16,7-1-1-16,1 3 3 0,4 2 2 16,3 1-2-16,0 4 0 0,-1 4 7 15,1-1 5-15,1 2 9 0,1 3 10 16,0 5 6-16,-1-1-22 0,3 0 1 15,2 1-13-15,0-2-2 0,1-1-1 16,3 1 0-16,0-2 11 0,-2 0-11 16,4-1 0-16,-2-1 20 0,6 0-2 15,-6-2 22-15,6 2 3 0,-4-2-7 16,4 2 38-16,-6 0-4 0,0 1 28 16,-2-1 5-16,0 1-39 15,-5-1-22-15,-1 1-11 0,0-1-4 16,-3-3-25-16,3 0 41 0,-5 0-25 15,1-1-17-15,-7 1-1 0,-2 0-1 16,-6-1-14-16,-4 3 1 0,-8 2 14 16,-5 2 1-16,-5 2-1 0,-5 2-14 15,-4-1 13-15,-8 2 2 0,-5-1 1 16,-12 1 0-16,-1 0-2 0,-9-2 13 16,-5 0-13-16,-5 0 2 0,-3-4-2 15,-5 0 1-15,-3-1 21 0,-2-3-21 16,-8-1 2-16,-4 0 0 0,-7 0 0 15,-1-3-2-15,-11 0 14 0,-4 2-15 16,-13 0 0-16,-1-1 1 0,-3 1 15 16,3-1 11-16,1 1-2 0,-5 0-1 15,-7-1-9-15,2 0 0 0,-3 1 12 16,-1-3 10-16,4 2-22 16,-4-3 4-16,2-1-17 0,-2-4 38 15,5 0-37-15,1-3-3 0,-2 1 28 16,-4-3-25-16,5 1 12 0,-5-1-3 15,6-1-9-15,-6 1 18 0,0-2-20 16,5 1-1-16,-5-2-3 0,-2-2-45 16,2-3-37-16,-4-8-45 0,0-8-88 15,4-14-75-15,0-3-77 0,0-5-137 16,1-3-610-16,-5 19-763 0</inkml:trace>
  <inkml:trace contextRef="#ctx0" brushRef="#br0" timeOffset="96261.05">6294 7240 2621 0,'0'0'584'47,"38"7"-584"-47,24-5-256 0,39-4 205 0,33-11 51 0,19-9 16 0,2-6-16 0,-45 5-564 0,-9-2-923 0</inkml:trace>
  <inkml:trace contextRef="#ctx0" brushRef="#br0" timeOffset="127675.93">19700 17329 3079 0,'0'0'768'15,"0"0"-379"-15,0 0-187 0,0 0 8 16,0 0 54-16,0 0-59 0,0 0-31 16,0 0-65-16,0 0-3 0,-7-27-30 15,1 20-9-15,-6-1-13 0,2-4-8 16,-7 0-25-16,3-3-2 0,-7-1-19 16,-2-2-18-16,0 0-6 0,1-2-19 15,-5-1-26-15,0-2 17 16,-4-1 1-16,0 3-1 0,-4-3-21 15,4 3 40-15,-4-1-1 0,4 4-8 16,-5 1-22-16,10 1 15 0,-1 5-18 16,0 1 24-16,10 3 40 0,-1 3-9 15,7 2-25-15,-1 2 22 0,8 0-28 16,-4 5 4-16,3 2-41 0,-1 6 40 16,6 2-3-16,0 7 6 0,0 0 6 15,11 4 19-15,1-1 12 0,2-1 46 16,3 0 13-16,2-2 8 0,-3-1-27 15,3-2 12-15,-3 0 15 16,-1-1-12-16,-7 2-12 0,2-5 18 16,-1 1-24-16,-5-4-10 0,0-1-3 15,0-5 7-15,-4-2 5 0,0-3 4 16,0-1 14-16,0 0 4 0,0 0-15 16,-4 0 23-16,-4-2-29 0,-7-6-37 15,-6-4-103-15,-5-4-16 0,-1-7 68 16,0-1 38-16,0-3 12 0,0-9 1 15,8-8-1-15,3-12-10 0,6-1-4 16,5 4-18-16,5 11-4 0,0 16-3 16,3 9 16-16,-1 3 0 0,0 4 8 15,-2-1-5-15,4 2 3 0,0 5-40 16,4 1-19-16,3 3-39 0,15 2 73 16,14 6 21-16,22 4 20 0,8 5 0 15,2-2-78-15,-1-8-139 0,-22-4-516 16,-10-13-1757-16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32:36.6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13228 3616 2365 0,'161'-4'715'0,"17"3"-339"0,34 0-151 16,-7 4-127-16,14 4-36 15,11 1-62-15,5 3-35 0,13 0-208 16,-2 1-82-16,4-5-117 0,-59 1-582 16,-18-8-663-16</inkml:trace>
  <inkml:trace contextRef="#ctx0" brushRef="#br0" timeOffset="52385.53">5143 5178 1121 0,'0'0'1530'15,"0"0"-1247"-15,-43 3-81 0,24-3 28 16,-6 0 8-16,-8 3-92 0,-10 4-87 16,-13 6-58-16,-4 4 18 15,-2 4-3-15,4 2 44 0,2 1-29 16,-2 4 15-16,-4 5-45 0,-2 3 23 15,-4 5-23-15,0 5 12 0,-2 4-13 16,-3 1-2-16,5 4-19 0,0 1 20 16,6 2-1-16,0 3 0 0,0 3-20 15,4 3 19-15,4 1-13 0,4 4 14 16,1 5 2-16,1 5-2 0,-1 7 0 16,-1 9 2-16,-2 8 1 0,-1 6-1 15,1 9 22-15,-2 5-22 0,5 6 3 16,-1 1 59-16,9 4-1 0,-1 5 1 15,5 2-60-15,2 3 48 0,4 1-29 16,4 1-21-16,0 0-3 0,5 3-34 16,-1 1 33-16,2 7 4 0,-2 5 16 15,1 5-16-15,-3 6-1 0,2 2-2 16,0 2 3-16,1 1 3 0,5-3-3 16,3-5 0-16,9-7 0 15,5-8-1-15,0-7 1 0,13-1-16 16,1-6 16-16,3-2-12 0,1-5-1 15,5-1 13-15,4-3 4 0,4-7-4 16,8-4 0-16,5-6 19 0,10-9-6 16,3-5 18-16,10-7-22 0,1-6-9 15,8-5-2-15,3-4-10 0,6-1-1 16,-1-5-2-16,1 0 15 0,0-3 26 16,-2-1 20-16,-7 0 4 0,3 1 34 15,-7 3 33-15,-6 4-30 0,-6 2-13 16,-8 8-22-16,-9-1-27 0,-12 8-25 15,-14 2 0-15,-13 8-2 0,-15 9-20 16,-13 6 0-16,-16 3 22 0,-7 4 0 16,-7-4-12-16,-6 0-31 0,0-4 25 15,0-8-41-15,2-8 10 0,7-10-16 16,-1-4 46-16,4-8-30 16,5-10-20-16,6-13 69 0,10-14 3 15,8-15 0-15,13-12-3 0,0-8-12 16,4-2-19-16,2 0-16 0,4-1-12 15,6-5 59-15,7 2 69 0,6-3 27 16,-1 0-3-16,16-3-37 0,5-1-31 16,11-3 7-16,2 2-32 0,-5 3-4 15,-3 2 3-15,-9 4-11 0,-4 3-28 16,-8 4-56-16,-8 1 56 0,1 10 5 16,3 18-12-16,-4 29 47 15,-7 25 15-15,-16 19 41 0,-21 21 19 16,-12 12-20-16,-13 25-24 0,-10 21 6 15,-6 19 41-15,-2 19 57 0,10 9 43 16,8 5 136-16,15-1-7 0,27-20-113 16,16-20-146-16,32-32-47 0,22-31-1 15,18-24-39-15,19-27-58 0,19-23-45 16,19-23-22-16,12-24-40 0,16-19-19 16,13-24-106-16,-1-18-168 0,-38 5-677 15,-11-13-949-15</inkml:trace>
  <inkml:trace contextRef="#ctx0" brushRef="#br0" timeOffset="80613.59">10307 5946 2447 0,'0'0'180'16,"68"-36"-125"-16,-10 10-23 0,10-3 94 15,0 5-14-15,-4 7-25 0,-6 3-20 16,0 7-31-16,2 2-20 0,6 2 4 16,6 3-20-16,11 0-13 0,16 3-9 15,17-3-23-15,23 0-125 0,14-7-133 16,16-6-140-16,-37 1-213 0,3-2-652 0</inkml:trace>
  <inkml:trace contextRef="#ctx0" brushRef="#br0" timeOffset="81464.14">19239 5992 2032 0,'0'0'1293'0,"0"0"-1118"15,0 0-141-15,0 0 30 0,53 6 84 16,-30-6-22-16,8 0-47 0,13-3-67 16,18-6 7-16,10-3-19 0,11-2-10 15,1-3-3-15,-3 3-15 0,8 2-10 16,4 1-6-16,-4 4 6 0,8 0 16 16,-2 3-3-16,6-2 13 0,7 2 12 15,1-1-2-15,7 2 0 16,2 0 2-16,4 1 3 0,4 1-2 15,2 0-1-15,-2 1 3 0,0 1 31 16,-4 2-8-16,-2 2 2 0,0 1-15 16,0 1-12-16,-4 0-1 0,0 1-26 15,-1 0-18-15,-1 1-3 0,-7-1-73 16,-5-1-16-16,-3 4 37 0,-6 0 42 16,-4 2 54-16,-2 3-4 0,-9-2 7 15,5 1 13-15,-7-2 25 0,1 1 0 16,-3-3 1-16,1-1-11 0,-5-2-6 15,0-3-18-15,-4-1 8 0,-1-3 29 16,1-1 26-16,-2 0 18 0,4-3 0 16,6-2-22-16,3-2-59 0,6 0-4 15,3 0-19-15,5 2-13 0,6 0 16 16,5 4 14-16,1-1 2 16,7 1 11-16,-1 0-10 0,1 1-1 15,1 0-22-15,-3 0-38 0,1 0-10 16,-1 2 26-16,2 1 44 0,1 0 15 15,3 3-12-15,2 0 54 0,3 3-35 16,-3 1-22-16,4 1-54 0,-4 2-174 16,-4 1-126-16,-3 2-235 0,-28-4-105 15,-3-1-290-15</inkml:trace>
  <inkml:trace contextRef="#ctx0" brushRef="#br0" timeOffset="90406.55">9825 12022 723 0,'0'0'371'0,"0"0"10"16,0 0-218-16,0 0-114 0,-39 3 84 16,33-3 16-16,1 0-38 0,-1 0-27 15,-2 0-84-15,2-1-15 0,0 0 14 16,1 1-1-16,1 0 2 0,2 0 3 15,2 2-3-15,0 2-110 0,8 5 84 16,11 4 26-16,22 2 217 0,30-1-72 16,22-4 69-16,18-11 8 0,11-5-39 15,-2-9-48-15,10 0-81 0,3-1-54 16,5 2-19-16,3 2-42 0,6 2-16 16,6 2-32-16,8 2 6 0,4 3-13 15,11 2-77-15,2 0-183 0,-42-1-329 16</inkml:trace>
  <inkml:trace contextRef="#ctx0" brushRef="#br0" timeOffset="92424.79">19154 12032 680 0,'0'0'330'0,"0"0"903"15,0 0-936-15,0 0-232 0,0 0-26 16,0 0 89-16,0 0 40 0,0 0-40 16,45 7-13-16,-14-6 29 0,13 0-14 15,18-1-38-15,18 0-54 16,9-1 1-16,13 0-39 0,1-1-19 16,17 2 7-16,4 4-11 0,19 3-43 15,7 4-20-15,16 3-76 0,7 5-24 16,9 0-71-16,11 4-165 0,-47-6-100 15,3-2-233-15</inkml:trace>
  <inkml:trace contextRef="#ctx0" brushRef="#br0" timeOffset="96328.99">23799 12109 2186 0,'54'-16'236'0,"-5"6"-146"15,11 0 72-15,0 3 34 0,6 2-29 16,7 2-42-16,9 0-36 15,13 3-76-15,13 0 24 0,16 0-37 16,18-1-16-16,20-1-12 0,20-2-110 16,16 2-215-16,-41-2-254 0,6-2-516 0</inkml:trace>
  <inkml:trace contextRef="#ctx0" brushRef="#br0" timeOffset="103386.29">22534 11164 1828 0,'0'0'146'0,"0"0"52"15,0 0-79-15,-27-46 24 0,19 32 41 16,-1 1 15-16,-1 2-31 0,6 2-24 16,-2 3 6-16,1 1 19 0,-3 2 5 15,4 2-54-15,2 0-38 0,-2 1-48 16,0 0-33-16,0 2 0 16,-3 1 1-16,-3 4-1 0,2 4 46 15,-5 2 13-15,-1 3-23 0,-5 2 43 16,3-1-9-16,-7 3 32 0,-2 2-3 15,-4 0-45-15,-2 1 17 0,0-1 23 16,-2 2-79-16,2 0 12 0,0 0-26 16,4-1-4-16,7-2 1 0,-1-1-27 15,4 1-6-15,3-1-34 0,-1 0 21 16,5 0 13-16,-2-2-56 0,8 0 31 16,-1-3-15-16,3-4-17 0,2-4 15 15,0-1 1-15,0-3 25 0,2-3 37 16,-2 0 13-16,3 0 110 0,-3-5 16 15,0-2-104-15,2-4-19 0,-2-2-6 16,0-1-22-16,0-2-16 0,0 1 16 16,0-2 21-16,-2 4-8 0,-1 0-4 15,1 2 16-15,0 4 44 16,-2 0-16-16,2 3 9 0,-2 2 23 0,0 0-45 16,0 0 4-16,2 2 37 15,0 0-56-15,0 0-36 0,-3 0-21 16,1 2 23-16,0 3 34 0,-4 2 0 15,0 3 53-15,-3 1-9 0,3 2 30 16,0-4-21-16,6 1-19 0,2-2-6 16,0-1-15-16,2 3-10 0,10 0 28 15,5-2 9-15,1 2-7 0,15-3-33 16,17-4-44-16,12-3-98 16,8-7-135-16,1-5-51 0,-9-3-233 0,-23 5-678 15,-10-8-730-15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35:04.7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5019 4064 2134 0,'0'0'543'0,"0"0"-263"0,0 0-66 16,0 0-60-16,0 0-57 0,0 0-97 15,0 0-73-15,0 0-48 0,0 0 31 16,0-5 90-16,4 18 0 0,0 4 16 16,-4 6 2-16,4 2-17 0,-4 2 56 15,-4 11 4-15,2-5-29 0,-4 2-20 16,2 1-1-16,2-8-11 0,2 2-29 16,2-2-19-16,2-4 32 0,4-4-12 15,3 0 12-15,3-5 0 16,3 0 14-16,3-3 2 0,3-1 47 15,12-1 27-15,11-2-14 0,14-3-18 16,6-3-7-16,2-2-19 0,-2-2-13 16,-2-1-1-16,0-2 20 0,0-1-22 15,5 1-2-15,3 1 1 0,2-3 1 16,5 0 13-16,8-3-13 0,4-4 0 16,4 0 0-16,6 1 1 0,2 1 18 15,1 3-19-15,-3 2-22 0,-4 0 22 16,-6 4 3-16,-4 2 32 0,-9 1 53 15,-3 2 45-15,-9 4 12 0,-4 1-32 16,-6 3-34-16,-7 0-26 0,-9-3-19 16,-11 0-6-16,-7-2-6 0,-3 0 6 15,0-2-6-15,-1 1 18 0,-3-1-2 16,-5-1 8-16,-4-2 44 0,-4 0 101 16,-2-5 46-16,0-6-97 15,0-6-140-15,0-5-9 0,0-5-89 16,0-3-30-16,2 0 8 0,0-2-50 15,3-1-62-15,-1 3-232 0,2 5-333 16,2-16-910-16</inkml:trace>
  <inkml:trace contextRef="#ctx0" brushRef="#br0" timeOffset="2534.75">7770 4214 1072 0,'0'0'983'0,"0"0"-834"0,0 0-84 16,-6-45-34-16,4 35-31 0,0 1-13 16,0 3-3-16,-2 2 16 0,2 1 12 15,0 0 14-15,0 1 38 0,0 1 95 16,-1 1-37-16,1 0-60 0,-2 4-37 16,2 4 24-16,-4 1 54 0,0 5-10 15,2 1-42-15,-1-1 16 0,1 2 7 16,4 2-10-16,-2-5-29 15,2 1 13-15,0-1-4 0,0-1 4 0,2 0-4 16,0 1-12-16,3-1-6 0,-3 0-1 16,4 0 0-16,0-1-23 0,2 2-2 15,3-2 0-15,1 1 2 0,0-3 0 16,3-1 31-16,1-1-32 16,1-2 20-16,2 0-2 0,1-3-3 15,1 0-13-15,2-2 45 0,4 2-46 16,-3-1-1-16,5-1-1 0,2 2-25 15,7 0 25-15,7 0 3 0,13-1-3 16,4-1 1-16,2 0 14 0,-4-1-12 16,-4-1 7-16,0 0-9 0,-1 0-1 15,1 2 0-15,0 0 0 16,2 0-3-16,0 0 3 0,4 2 12 16,0 0 13-16,4-1-6 0,2 0-8 15,-2-1-11-15,0 0-1 0,1 1 1 16,-3 1-16-16,2-1 15 0,-2 0 2 15,2 1-1-15,0-1 0 0,4-1 2 16,5 0 10-16,-1 0 7 0,3-1-18 16,-1-2 1-16,1-1 0 0,3 2 11 15,-1-2 0-15,-1 1-11 0,3 0 39 16,0 0-29-16,3 1-11 0,1-1 18 16,2 0-18-16,0 3 2 0,2 0-2 15,-2 0 13-15,-3 1-13 0,1 4-1 16,0 1 13-16,-7-1-12 0,1 1-1 15,-5 1 0-15,-3-2 3 0,-7 2 9 16,-4-3-12-16,-3 1 54 0,-1-2-10 16,0-3 7-16,-2 1 20 0,2-1 4 15,-1 0-41-15,-3-4-14 0,-4 1-19 16,-1-1-2-16,-12 1 2 16,-8 1 18-16,-4-2-17 0,-6 3 22 15,1-3-21-15,-3 3 65 0,-1-1-22 16,-4 0 10-16,-5 1 3 0,-5 0 30 15,0 0 46-15,-7-2 18 0,-5-2-153 16,-7-3-42-16,-12 0-90 0,-8 0-115 16,-13 4-7-16,-3-3-197 0,13 4-318 15,3-4-790-15</inkml:trace>
  <inkml:trace contextRef="#ctx0" brushRef="#br0" timeOffset="9096.66">4973 12522 189 0,'0'0'551'0,"0"0"189"78,-39 26-516-78,25-18-78 0,-1 0 20 0,1-1 70 0,1 0-9 0,3-1-66 0,0 1-29 0,-1 2-35 0,3 0 2 0,0 3-57 0,-2 4 10 0,1 3-14 0,3 7-19 0,0 2-6 0,-2 3 6 15,6 3-18-15,-3 0-1 0,3 3-2 16,2 3-12-16,0-4 14 0,0 0 3 16,0-1 8-16,0-4-9 0,0 3-4 15,2-3-11-15,3-1 13 0,1 1-12 16,2-4 12-16,2-4-26 0,3-3-13 15,5-5-18-15,3-2 21 0,4-5 14 16,10-3 16-16,8-4-7 16,11-2 15-16,8-5-2 0,-4 1 2 15,-2 0 0-15,-2-1 11 0,-1 5-11 16,3-2 24-16,4 2 38 0,4-1-10 16,2-2-25-16,9 0 0 0,-1-2 3 15,7-4-13-15,3 0-17 0,3 2 33 16,-2-2-35-16,0 7 14 0,-5 0-14 15,-5 5-16-15,-5 5 16 0,-6 6 39 16,-4 2-23-16,-6 3-4 0,-7 1 14 16,-7-5-26-16,-9 1 0 0,-9-6 24 15,-5 1 14-15,4-3 7 16,-1 0 9-16,-1-1 13 0,-3-1-29 16,-5-5 9-16,-1 0-46 0,-2-5-1 15,-1-8-25-15,3-13-13 0,4-21-134 16,9-19-163-16,-2-13-121 0,-5 0-778 15,-5 19 556-15</inkml:trace>
  <inkml:trace contextRef="#ctx0" brushRef="#br0" timeOffset="10393.44">7326 12962 3281 0,'0'0'425'0,"0"0"-333"0,0 0-92 0,0 0-98 16,0 0 28-16,0 0 70 16,0 0-15-16,0 0-17 0,0 0 18 15,-17 18 14-15,15-15 26 0,0 3-1 16,2-2 22-16,0 3-15 0,-2-1 3 15,2 2-16-15,0 0-18 0,0 3-1 16,0 1 0-16,0 0-3 0,2 1 0 16,2-1-75-16,3 2-33 0,1-4 9 15,2 0 13-15,5 1 6 0,-1-5 32 16,5 1 35-16,3-1 10 0,1-2 6 16,4 3 0-16,8 0-12 0,13 0 11 15,12-2-14-15,10-4-14 0,6-4 4 16,5-9 12-16,-2-2 12 0,1-1 1 15,5 3 11-15,2 0-11 0,2 4 0 16,2 1 1-16,2 2 56 0,4 1 1 16,2 1-36-16,0 1 29 0,7 1 6 15,-1 1-12-15,1 0 19 16,-1 1-1-16,2 4 13 0,-1-1-32 16,1 3 10-16,3 1-7 0,-1 0-31 15,3 5-3-15,-2-3-11 0,3 2-2 16,5-3 0-16,2-1 0 0,0-3 18 15,0-1-18-15,2-3-3 0,0 1 2 16,-2-4 0-16,-3 2-2 0,-3 0 3 16,0 3 11-16,0-3-9 0,-1 0 24 15,-1 0 6-15,-3 0-9 16,1 0-23-16,0-4-1 0,-5 0 0 16,-4-1 0-16,-2 1-18 0,-6-1 19 15,1 0 3-15,-10 1 9 0,1-2 1 16,-6 2-10-16,-3 1 19 0,-6 0 3 15,-1 1-23-15,-7-1 1 0,-5 1 16 16,-3 1-19-16,-4 0-1 0,-13 1 1 16,-8 0 47-16,-6 0-15 0,-7 0-6 15,3 0 11-15,-1 2-18 0,3 1-19 16,-6 0-11-16,-5 0-23 0,0 0 3 16,-6-2 1-16,1 2-1 0,-3-2-14 15,-2-1 45-15,0 0 38 0,0 0 41 16,0 0 27-16,0 0-3 0,0-1 9 15,-7-6-112-15,3-3-44 0,-8-3-121 16,2-4-23-16,1 0-76 0,-5-5-104 16,1-11-244-16,5 3-1083 0,2-26 668 15</inkml:trace>
  <inkml:trace contextRef="#ctx0" brushRef="#br0" timeOffset="14146">7384 11680 1152 0,'0'0'1792'16,"0"0"-1533"46,0 0-224-62,0 0 4 0,0 0-30 0,0 0 131 0,56 24 38 0,-13-17-7 0,27-3-55 0,23-4-53 0,17-10-22 0,8-8-7 0,-1-2-34 0,8 0-147 0,3-1-71 0,0 4-58 16,2 7-81-16,-4 3-129 0,-2 7-247 16,-31 0-239-16</inkml:trace>
  <inkml:trace contextRef="#ctx0" brushRef="#br0" timeOffset="22320.84">7198 13927 458 0,'0'0'717'0,"0"0"392"0,0 0-883 15,0 0-113-15,0 0-13 0,-13-44-58 16,13 34 58-16,0-1 63 0,0 0 1 15,0-1-11-15,4 2-36 0,1-4 10 16,3 0 6-16,2-7-41 0,9-2 40 16,10-8-51-16,10-11-33 0,15-9-23 15,4-2-25-15,-3 5-22 0,-3 6-10 16,-8 8 4-16,-9 8-4 0,-6 5 14 16,-9 8-14-16,-3 1 4 0,1 0 28 15,1 1-1-15,-2 1-24 0,-5 4-4 16,-8 2-52-16,-2 4-27 0,-4 0-3 15,-6 5 67-15,-7 2-42 16,-5 5 23-16,-5 3 37 0,-4 5 4 16,-2 1 0-16,-2 0 22 0,8-2 12 15,0-3 39-15,7 0-13 0,3-4 17 16,7 1-55-16,2-6 0 0,4 2-48 16,2-4-9-16,0 1 2 0,2-4 55 15,6-1 26-15,2-1 108 0,5 0 62 16,1-3 72-16,5-3-82 0,0-3-52 15,1 1-44-15,-1-3-34 0,0 3-22 16,-5 2-34-16,-1 2-12 0,-3 1-25 16,-2 3-7-16,-3 4-27 0,1 5 39 15,-4 6-17-15,0 6-26 0,0 5 33 16,-2 11-40-16,0 11-116 0,1 7-201 16,-1-7-367-16,0-8-483 0</inkml:trace>
  <inkml:trace contextRef="#ctx0" brushRef="#br0" timeOffset="25957.77">18571 12833 1588 0,'0'0'1179'0,"0"0"-1102"0,-8 45-77 16,8-22-38-16,-4 1 38 0,4 2 17 15,0-4 25-15,0-5 44 16,0-2 30-16,0-3-49 0,0-2-22 0,0-4-16 16,0-2 22-16,0 2 16 15,4-2 19-15,0 0-29 0,4 0 16 16,2-1-32-16,9 1 0 0,2-1 3 15,6 2 7-15,12-4-29 0,11-1 25 16,16-7 7-16,10-6-16 0,5-4-23 16,1-3-12-16,-1 2-2 0,8-1-1 15,0 1-26-15,4 4 25 0,-2 1-18 16,2 3 17-16,-4 3-1 0,8 3 3 16,-4 4-2-16,0 4-12 0,-4 4 2 15,-9 3 2-15,-1 6 8 0,-7-1 0 16,-10 3 1-16,-4 2 1 0,-12-1 33 15,-7-4 20-15,-12-2 48 0,-4-3-25 16,-5-2-23-16,3-1-13 0,2 5 17 16,3-5-39-16,-3-2-5 0,-2-3 30 15,-5-3 32-15,-1-6 30 0,-3-3 19 16,-1-9-16-16,1-9-75 16,-2-14-33-16,7-11-33 0,-3-6-131 15,1-3-149-15,-7 18-275 0,-8 1-876 0</inkml:trace>
  <inkml:trace contextRef="#ctx0" brushRef="#br0" timeOffset="31297.67">21395 12717 188 0,'0'0'300'0,"0"0"420"0,0 0-293 15,0 0-171-15,0 0-67 0,0 0-34 16,0 0-84-16,0 0-67 0,0 0-4 16,-15-3 0-16,9 1-19 0,0 1 19 15,-2 0 75-15,5 1 103 0,1-1 73 16,0 1-20-16,2 0-74 0,0 0-64 16,0 0-39-16,0 0 22 0,0 0 17 15,0 0 5-15,0 0-6 0,0 1-29 16,2 1 0-16,3 0 25 15,-5 3-4-15,4 0-21 0,0 3-18 16,2 0 8-16,-4 3 12 0,0 2-5 16,0 1 20-16,-2 2-21 0,0-1-12 15,0 1 12-15,0 0-38 0,0-1-21 16,0-2 2-16,0-2 20 0,0-4 6 16,0 0 33-16,0-3 7 0,0-1-4 15,0-1 35-15,0 0-41 0,0 1 18 16,0-3-76-16,-2 3 43 0,2-2-31 15,0 1-12-15,0 0-31 0,0-1 19 16,0 2 12-16,0-2-13 0,0 0-20 16,0-1 5-16,0 1 25 0,2-1-25 15,-2 1 28-15,0-1 27 0,0 0 4 16,0 0 5-16,0 0 7 0,0 0-24 16,0 0 17-16,0 0 16 15,0 0-22-15,0 0-8 0,2-1-22 0,-2 1-18 16,0 0 17-16,0 0-10 15,0 0-10-15,2 0 6 0,0 0-25 16,3 0 22-16,-1 0-1 0,4 0 18 16,0 2 1-16,3-2 4 0,1 2 23 15,0-1-25-15,3-1 22 0,-1 1 7 16,3-1-19-16,-3 1-12 0,7 1 3 16,0 0-3-16,-5-1 0 0,9 5 0 15,-2-1 0-15,4 1 2 0,-1 0 1 16,5-2 9-16,5 2 0 0,-3-1-12 15,2 2 0-15,0-2-28 0,10 3 25 16,7-1 3-16,8 0 4 0,2 2-2 16,0-1 8-16,-4-2 27 0,-4 1-37 15,-3 1 18-15,7 0 13 0,6 0-19 16,0-4-11-16,7 2 1 0,-3-4-1 16,11-2 29-16,-1-1-29 0,1 1-1 15,1-2 12-15,1 0-5 0,-1-1 14 16,3-1-21-16,0 1 12 0,4 2-9 15,4-3-1-15,0 1-2 16,2-1 0-16,4-1 3 0,-4 1-1 16,2 0-2-16,0 1-10 0,-4 1 10 15,-4 0 27-15,-5 0-24 0,-3 2 12 16,-5 3 13-16,-5 0-1 0,-3 1-25 16,-6 3 41-16,-5 0-13 0,-3 0-12 15,-4 0 28-15,-11 1-22 0,-6-3-12 16,-8 0 9-16,-3-1-9 0,1 1-12 15,4 1-2-15,0-1 1 0,-5-2-1 16,-3-1-37-16,-5 1 24 0,-4-3-61 16,-3 1 24-16,-3-1-39 15,0 0-64-15,-2 0-89 0,-9-6-106 16,3 0-271-16,-27-33-1683 0</inkml:trace>
  <inkml:trace contextRef="#ctx0" brushRef="#br0" timeOffset="35250.8">8118 15389 2474 0,'47'8'524'0,"19"-3"-248"16,23-1-130-16,15-4-35 0,20-11-70 15,18-9-41-15,17-6-95 16,5-5-329-16,-38 6-369 0,-8 2-775 0</inkml:trace>
  <inkml:trace contextRef="#ctx0" brushRef="#br0" timeOffset="37519.57">10455 15395 1744 0,'0'0'675'0,"0"0"-401"16,54 14-94-16,-17-11-51 0,17-3 2 15,10-2-64-15,4-9-51 0,7-8 10 16,1-3-26-16,7-4-1 0,4 1-121 16,4 2-9-16,2 5 9 0,0 8 28 15,0 6 56-15,-2 4 38 0,2 4 1 16,2 4 57-16,8 5 26 0,5 1-14 15,8 2-15-15,1 2-46 0,5 0-9 16,0 4-22-16,4 0-55 16,-2 1-200-16,-2-2-205 0,-33-4-203 15,-8-7-772-15</inkml:trace>
  <inkml:trace contextRef="#ctx0" brushRef="#br0" timeOffset="38457.25">15086 15308 179 0,'0'0'1381'0,"58"7"-1066"16,0-2-81-16,14-1 41 0,11-4-33 16,6-1-84-16,4-6-90 0,10-1-19 15,9-2-49-15,12-4-19 0,6-4 17 16,14 1-11-16,9-4-26 0,7 1-12 16,9 0-52-16,-1 3-81 15,1 3-85-15,-43 1-88 0,-2 3-293 0</inkml:trace>
  <inkml:trace contextRef="#ctx0" brushRef="#br0" timeOffset="40889.5">19075 15162 298 0,'0'0'440'0,"0"0"-166"0,0 0-69 15,0 0 29-15,0 0-42 0,0 0-52 16,0 0-140-16,0 0 2 0,0 0 96 16,52 37 12-16,2-20 30 0,35 3 132 15,26-10 47-15,24-7-103 16,16-9-43-16,6-7-55 0,15-4-48 15,12-2-25-15,13 3-29 0,5 3-13 16,7 5-3-16,6 5-86 0,5 0-151 16,-53 3-242-16,-6 0-577 0</inkml:trace>
  <inkml:trace contextRef="#ctx0" brushRef="#br0" timeOffset="43043.2">10551 16369 173 0,'0'0'280'0,"0"0"53"16,0 0 84-16,0 0-306 0,0 0 16 15,45-18-1-15,-33 18 34 0,5 0-27 16,2 4 3-16,5 3 10 0,12 3-10 15,17 5-32-15,24 0 6 0,22-5 3 16,15-6-13-16,16-8-20 0,13-9-41 16,20-2-39-16,17 0-3 0,16 7-23 15,13 7-174-15,12 6-165 0,8 10-99 16,-57 0-132-16,0-1-574 0</inkml:trace>
  <inkml:trace contextRef="#ctx0" brushRef="#br0" timeOffset="58375.84">16002 16807 1068 0,'0'0'2052'16,"0"0"-1994"46,0 0-42-62,0 0 83 0,0 0 92 0,-40 1-27 0,36-1-113 0,-6 2 22 0,2 0 18 0,-1 1-41 0,-1-1-32 0,2 1-17 0,-1 1-2 0,1 1 1 0,0 0-35 0,2-1-9 16,2 2 0-16,-1-1 32 0,1 1 12 16,0-2 56-16,2 0 23 0,0 0 18 15,2-2-2-15,-2 2 11 0,0 0 31 16,2 1 30-16,0-1 3 0,-2 0-11 15,2-2-24-15,0-1-16 0,0-1 0 16,0 0 3-16,0 0-10 16,0 0-12-16,0 0-12 0,0 0 3 15,0-1 8-15,2-1-23 0,-2-5-13 16,0-1-17-16,0-5-10 0,0-7-21 16,-2-4-15-16,2-4-12 0,-4-3 11 15,0-2 1-15,-1-2-3 0,1-5-18 16,-6-7-18-16,-2-6-25 0,1 4-14 15,3 13 8-15,0 10 1 0,4 8 26 16,-5-2 25-16,1-1 2 0,-2 1 16 16,1 3 27-16,-3 7-3 15,2 3 4-15,1 2-7 0,-1 2-18 16,2 2 6-16,0 1-9 0,-5 5-49 16,3 5-2-16,2 7 3 0,-11 12 2 15,4 11 13-15,-1 14 15 0,-3 4 5 16,7-2 12-16,-1-3 0 0,3-2-1 15,-2 0 0-15,1-3-10 0,3-11 12 16,4-10 0-16,0-11-1 0,4-6 1 16,0-3-30-16,0-1-4 0,0-3-17 15,4-3 51-15,4 0 9 0,-4-2 52 16,3-2 5-16,1-6 7 0,0-2-15 16,2-5-16-16,-1-5-12 0,-1-2-17 15,-2-4 5-15,0 1-6 0,1 0-10 16,-7-1 10-16,0 1-12 0,4-3-2 15,-4-6-25-15,0-10-22 0,4-12 4 16,6-7-7-16,3 4 16 16,-1 2 18-16,3 12 0 0,-3 1 5 15,0 9 1-15,-1 8 9 0,-3 8-12 16,-2 5 3-16,2 0 12 0,1 1-1 16,-5 4 1-16,0 4 0 0,-4 4-2 15,0 3-25-15,4 10 5 0,0 14 22 16,7 22 37-16,-7 26 14 0,4 13-42 15,0 3-9-15,7-14-157 0,-1-23-194 16,3-21-723-16,1-20-1575 0</inkml:trace>
  <inkml:trace contextRef="#ctx0" brushRef="#br0" timeOffset="64692.47">2414 1712 1349 0,'0'0'2117'16,"0"0"-1839"46,0 0-114-62,0 0-19 0,0 0-45 0,0 0-38 0,0 0-18 0,0 0-44 0,0 0 16 0,21 14-7 0,-6-14 35 0,5-6-10 0,15-11-16 0,7-11 3 0,16-16-21 0,-1-7 0 16,1-3-10-16,-4 3 7 0,-11 4-25 15,5-1 27-15,-2-1-15 0,-1-2-6 16,3 1 10-16,-3 0 12 0,-6 0-44 16,-2 12 32-16,-12 8-13 15,-6 9-22-15,-5 4 47 0,-1 5 3 0,3-3-1 16,-5 5-2-16,-3 4 0 0,-4 5-6 16,0 1 4-16,-2 7 2 15,0 7 37-15,-2 12 48 0,-2 21 20 16,-8 21-18-16,0 14 12 0,-7 4-25 15,7-1-10-15,1-9 10 0,3 1-37 16,6-7-22-16,0-6-15 0,4-16-26 16,1-18-14-16,1-7-37 0,0-11-77 15,4 1-66-15,-1-3 2 0,-5-3 16 16,4-6 36-16,-8-2 42 0,4-12 33 16,-4-15-81-16,-4-19-327 0,-4-21-215 15,-3 7-401-15</inkml:trace>
  <inkml:trace contextRef="#ctx0" brushRef="#br0" timeOffset="64896.25">2840 1341 696 0,'0'0'2068'16,"-41"48"-1763"-16,28-28-158 0,3 2 0 16,-2 2-42-16,8-2-26 31,4-4-44-31,4-1-8 0,6-6-26 0,7 0 11 0,9-4 36 0,16-6-7 15,14-2-26-15,4-10-15 0,4-5 0 16,-6 0-63-16,-9-1-143 0,1 0-23 16,-3 0-88-16,-7 3-186 0,-14 4-512 15,1-4-92-15</inkml:trace>
  <inkml:trace contextRef="#ctx0" brushRef="#br0" timeOffset="65281.25">3483 1584 1664 0,'0'0'1474'0,"0"0"-1355"63,0 0-100-63,0 0-19 0,0 0 25 0,0 0-23 0,41 18-2 0,-22-19-3 0,4-6-51 0,4-6-74 0,-3-3-109 0,3-4-72 0,0 0-54 0,-2 2-23 15,-6 2 38-15,-5 3 104 0,-2 5 179 16,-1 2 65-16,-7 2 68 0,4 1 177 15,-2 3 138-15,-1 0-19 0,1 0-57 16,-2 0-69-16,2 0-74 0,2 3-10 16,5 1-61-16,1 3-51 0,3 0-2 15,1 0-39-15,1 2 11 0,2-1-2 16,1-2-10-16,-3 0-22 0,4-3-23 16,4-1-121-16,-5-2-117 15,5-4-81-15,-2-4-142 0,-6-2-151 16,12-7-128-16</inkml:trace>
  <inkml:trace contextRef="#ctx0" brushRef="#br0" timeOffset="65765.72">4471 909 176 0,'0'0'2187'0,"0"0"-1800"16,0 0-136-16,0 0 8 0,0 0-59 31,0 0-104-31,0 0-71 0,0 0-25 0,0 0-73 0,-23 44 73 0,3 13 63 16,-1 5-18-16,-4 1 21 0,9-7-12 15,-3-9 6-15,7-9-23 0,-3-9-21 16,9-6-16-16,0-6-20 0,2 2-8 16,0-2-44-16,2-2-36 0,2-5-51 15,2-7-12-15,6-3 43 0,4-1 102 16,7-9 26-16,6-4 29 15,4-5 13-15,2-1-40 0,2 2 20 16,0 1-6-16,-2 4-13 0,0 5 26 16,-6 5-13-16,-1 3-4 0,-7 4-11 15,-1 8 20-15,-5 3 33 0,-1 3-6 16,-8 5 41-16,-2 4 12 0,-2 3 32 16,-8 1-29-16,2-2-13 0,-7 1-13 15,1-1-5-15,-3-3-23 0,-2-2-28 16,1-1-22-16,-1-2-19 0,1-4-71 15,-1 0-131-15,3-4-85 0,1-7-80 16,7-2-180-16,2-4-516 0,6-10-306 0</inkml:trace>
  <inkml:trace contextRef="#ctx0" brushRef="#br0" timeOffset="65793.45">4899 1301 1997 0,'0'0'1454'0,"0"0"-1315"16,0 0-116-16,6 48 128 31,-10-26 32-31,-2 3-76 0,-4 2-47 0,-3 1-60 0,3-1-92 0,-3-1-160 0,3-4-188 16,4-7-324-16,0-11-941 0</inkml:trace>
  <inkml:trace contextRef="#ctx0" brushRef="#br0" timeOffset="65957.07">5155 952 2951 0,'0'0'865'16,"0"0"-865"-16,0 39-76 0,0-17 76 16,0 6 16-16,5 0-16 0,-1 2-73 15,4-2-238-15,2-3-281 0,1-7-564 16,5-7-323-16</inkml:trace>
  <inkml:trace contextRef="#ctx0" brushRef="#br0" timeOffset="66232.16">5732 1002 2895 0,'0'0'809'0,"2"43"-566"31,-10 2 5-31,-13 22 13 0,-6 9-98 0,-2-2-86 0,-2-7-39 0,13-14-38 15,1-6-64-15,5-9-41 0,2-11-155 16,1-6-188-16,1-3-193 0,2-6-464 16,-11 2-175-16</inkml:trace>
  <inkml:trace contextRef="#ctx0" brushRef="#br0" timeOffset="66290.12">5290 1277 1429 0,'0'0'1635'0,"0"0"-1373"15,0 0 4-15,0 0 12 0,0 0-278 16,0 0-107-16,0 0-64 0,0 0 146 16,0 0 25-16,41 3 0 0,-12 0-6 15,4-3-86-15,0-2-256 0,-6-2-331 16,4-6-750-16</inkml:trace>
  <inkml:trace contextRef="#ctx0" brushRef="#br0" timeOffset="66565.17">5592 1368 3194 0,'0'0'949'0,"0"0"-898"15,0 0-49-15,0 0 49 0,37-16 23 16,-8-2-24-16,12-13-50 0,-2 4-41 16,1-3-56-16,-7 6-68 0,-6 5-106 15,1-3-100-15,6-1-114 0,-1 1-102 16,-2-1-23-16,0 2 171 0,-4 3 188 15,-1 2 251-15,-3 2 130 0,-4 3 268 16,-5 2 92-16,-1 6-105 16,1-1-62-16,-4 0-95 0,5 1-100 0,-1 3-73 15,3-2-53-15,-3 2-2 16,3 0-16-16,-1 0-106 0,1 2-219 16,-3 0-188-16,-1 0-215 0,3-1-298 0</inkml:trace>
  <inkml:trace contextRef="#ctx0" brushRef="#br0" timeOffset="67032.2">6542 1185 2391 0,'0'0'746'0,"0"0"-666"16,-37 20 19-16,21-11 25 0,-3 3-113 16,-2 1-9-16,1 0 7 0,1 1-9 15,3 0-22-15,-3 0 21 16,7-1 2-16,-3 0 0 0,5-2-1 16,-1-1 16-16,5-2 3 0,4 1-6 15,0-5-13-15,2-1-83 0,4 1 64 16,2-2 19-16,5-2 22 0,1 0 36 15,5-6 8-15,1-4-12 0,3-1-28 16,0-5-24-16,-3 0 20 0,3-2-7 16,-5 1-14-16,1-1 1 0,-3 1-2 15,1-1-2-15,-3-1-17 0,1 1 0 16,-1-2-48-16,3 0-9 0,-7 1-13 16,2 4 13-16,-4 4 48 0,-3 5 28 15,-1 6 0-15,-2 7 1 0,-7 13 18 16,-5 17 169-16,-9 17-4 0,-1 6-55 15,1-3-41-15,6-12-3 0,9-18-85 16,4-7-22-16,4-3-120 0,6-2-180 16,7-6-260-16,-1-2-721 0</inkml:trace>
  <inkml:trace contextRef="#ctx0" brushRef="#br0" timeOffset="67433.89">7039 939 1812 0,'0'0'1905'0,"0"0"-1817"0,0 0-50 16,0 0 28-16,-54 58 0 0,29-17-57 15,-4 10-9 1,2 6 0-16,4-4-28 0,11-10-13 0,2-15-18 16,6-6-20-16,-1-4 13 0,3 0-13 0,0-1-13 15,0 2-19-15,2-7 21 16,0-4 33-16,4-4 57 0,3-4 6 15,3-3 100-15,4-6 24 0,7-9-10 16,10-10-50-16,-2-3-58 0,2-5-12 16,0 1-1-16,-2 5-20 0,2-4 21 15,-2 4 2-15,-2 4-2 0,-4 3 0 16,-3 3 0-16,-3 8 0 0,-5 4-9 16,-2 4 9-16,-3 4 0 0,-3 6 19 15,-4 9 60-15,-8 11 47 0,-13 16 47 16,-14 17-45-16,-11 7 18 0,-3 0 27 15,-1-4-12-15,0-5-42 16,3 2-33-16,-1 1-74 0,1-2-12 0,1-7-49 16,7-10-24-16,8-13-50 0,6-7-99 15,5-4-96-15,-3-4-87 0,0-3-43 16,2-6-78-16,9-4-498 0,8-21-622 16</inkml:trace>
  <inkml:trace contextRef="#ctx0" brushRef="#br0" timeOffset="67802.11">7650 997 1327 0,'0'0'2784'0,"0"0"-2601"0,0 0-127 31,0 0 115-31,0 0-107 0,0 0-20 0,0 0-44 0,0 0-25 0,0 0-28 15,0 0-8-15,17 13 8 0,-17-13-62 16,2 0-28-16,-2 0-30 0,0 0 48 16,0-7 52-16,0-5-173 0,0-2-5 15,0-4 113-15,0 1 138 0,-4-3 61 16,0 2 9-16,-2-1 7 16,1 2-55-16,1 2 29 0,-2 2 13 0,2 3-14 15,-2 4-12-15,0 5-16 16,-5 1-22-16,-1 6-104 0,-1 11-17 15,-3 11 121-15,-3 16 83 0,3 18 72 16,7 7 60-16,9 2 18 0,9-7-46 16,20-13-85-16,16-8-102 0,15-8-46 15,15-10-69-15,11-9-111 0,5-12-219 16,-20-4-654-16,-7-11-1285 0</inkml:trace>
  <inkml:trace contextRef="#ctx0" brushRef="#br0" timeOffset="81551">11359 17438 954 0,'0'0'1877'0,"0"0"-1387"63,0 0-490-63,0 0-266 0,-13-43-62 0,7 25-91 0,-4-1-78 0,2-2-75 0,1 7-100 0</inkml:trace>
  <inkml:trace contextRef="#ctx0" brushRef="#br0" timeOffset="82464.27">11057 17600 1041 0,'0'0'2661'0,"0"0"-2276"16,0 0-276-16,-41 33-91 0,30-20 57 16,3-1-19-16,2 3 9 0,0 0-24 15,-1 2-29-15,1 1-12 0,0-3-2 16,4 2-1-16,0-3-25 0,2 2 9 16,2-1-18-16,2 1 9 0,0 1-40 15,7 1-35-15,-3 0-86 0,4 0 4 16,3-2 2-16,1 0 8 0,5-3 55 15,2-2 68-15,4 0 52 0,8-5 39 16,8 0 63-16,15-3-4 0,4-2-3 16,0-1 6-16,0-3-12 15,-2-1 11-15,2-1-31 0,4-2-12 0,4-1-38 16,7 3-6-16,4-1 6 16,3 0 37-16,5 4-18 0,0 2 8 15,-2 2-14-15,-2 5-1 0,-1 3-10 16,1 5-19-16,-6 1-2 0,-3 4 0 15,-3 1 12-15,-9 2 0 0,-9 2 41 16,-5-1 3-16,-13-3-13 0,-8-5 31 16,-8-2 16-16,-3-1-32 0,5 3-45 15,-2 2-13-15,4 2-22 0,-5-2 20 16,-3-3-22-16,-3 1 21 0,-1-5-34 16,-3-2 36-16,-2-2-2 0,-1-4 1 15,-1 0 2-15,0-3 2 0,0-3 26 16,4-4 18-16,9-12 31 0,8-17-19 15,8-14-35-15,4-8-23 0,3 2-22 16,-3 3-14-16,-8 6-57 0,4-2-30 16,-4 3-28-16,4 2-86 15,-2 1-70-15,-6 9-228 0,-6 11-621 0,-7-2-423 16</inkml:trace>
  <inkml:trace contextRef="#ctx0" brushRef="#br0" timeOffset="83266.1">14656 17748 463 0,'0'0'2278'0,"0"0"-1494"16,0 0-399-16,0 0-247 31,0 0-18-31,0 0-5 0,0 0-41 0,0 0-67 0,0 0-7 0,0 0-90 16,-13 21-13-16,3-4 50 0,-2 5 28 15,-3 4 12-15,-5 1 11 0,1 4 1 16,0 0-18-16,1-1 3 0,1-3 15 15,1 1 0-15,5-4-12 0,1 0-6 16,2-4-3-16,6-1-9 0,2-4-10 16,2-1 7-16,10-4 18 0,5-3 16 15,12-1 41-15,16-6 34 0,17-9 4 16,10-2 0-16,7-6-33 0,-9 0 7 16,-4 4-25-16,3 1-3 0,-1 0-14 15,2 1-11-15,5 1-2 0,5-2-14 16,1 0 15-16,6 4 1 0,2 0 2 15,1 1 1-15,-3 7-2 0,-2 0 12 16,0 3 21-16,-5 4-6 0,5 3-7 16,-4-1 1-16,4 0-22 0,-3 3-1 15,-1 0-18-15,4-1 19 0,-5 2 1 16,-1 0 0-16,-3-1-2 16,5-1-14-16,-3-1-44 0,3 0-19 0,0-3-28 15,-1 0 34-15,-1-1 24 16,-3 2 30-16,-1-2 18 0,-3 1 2 15,-6 0 13-15,0-1 17 0,3-2-16 16,-3 3 38-16,0-3 8 0,-4 1 38 16,0-3-4-16,0-2-16 0,-4 0 4 15,0-4 9-15,-5-4 2 0,-3-4 0 16,-11 1 9-16,-12-2-15 0,-8 3 15 16,-3-1-3-16,-1-6-31 0,1-3-70 15,3-11-6-15,-7-14-141 0,-5-16-128 16,-7-7-172-16,0 13-331 0,-11 0-1106 15</inkml:trace>
  <inkml:trace contextRef="#ctx0" brushRef="#br0" timeOffset="85600.93">10050 16300 78 0,'0'0'1187'0,"0"0"-182"0,0 0-1005 16,0 0-110-16,0 0-225 0,0 0 36 15,0 0 36-15,0 0 38 0,0 0 225 16,25-44 36-16,-21 37 185 0,0 1 10 15,1 3-16-15,-3 1-192 0,0 2-23 16,0 0-78-16,0 0-17 0,2 2-6 16,2 1 4-16,0 1 35 15,1-2 62-15,3 0 16 0,0-2 56 16,3 0 107-16,-1-2 65 0,3-2 57 16,-1 2-64-16,0-1-8 0,3 1-52 15,0 2-16-15,1 0-17 0,5 0-9 16,4 2-5-16,8 2 4 0,12 1-36 15,15 2 23-15,13-2 23 0,1-3-5 16,7-2-35-16,2-6-26 0,8-6-62 16,6-2 2-16,6-2-16 0,9 1 17 15,2 2-7-15,6 3 13 0,0 9 34 16,4 1 47-16,4 1 36 0,4 6-65 16,7 0-77-16,2 3-10 0,6 1-52 15,-7 1-3-15,9 1-111 0,-4 1-95 16,0-2-63-16,-5-2-213 0,-34-4-797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36:44.8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8312 14265 3328 0,'0'0'1098'0,"0"0"-780"0,0 0-318 16,68 6 0-16,7-6-13 0,24 0-21 16,23-6-61-16,6-4-233 0,-33-1-310 15,-2-9-1091-15</inkml:trace>
  <inkml:trace contextRef="#ctx0" brushRef="#br0" timeOffset="964.52">9943 15150 183 0,'0'0'446'16,"0"0"-169"-16,0 0-19 0,0 0 22 15,0 0 16-15,0 0-23 0,0 0 28 16,0 0 80-16,0 0-31 0,62-12-40 15,2-6-33-15,14-2-63 0,13 2-48 16,2 7-33-16,3 6-71 0,7 5-33 16,13 9-29-16,16 5-87 0,13 6-171 15,3-5-146-15,-32-2-614 0,-8-13-1240 0</inkml:trace>
  <inkml:trace contextRef="#ctx0" brushRef="#br0" timeOffset="7389.74">26833 15066 2790 0,'0'0'1797'0,"-41"-45"-1541"0,20 8-155 15,3-8 58-15,-1-8 91 16,9 4-50-16,6 2-121 0,4 5-58 0,6 1 6 16,6-5-27-16,9-4 0 15,6-3-30-15,2 0 3 0,4 3-28 16,-6 10-66-16,-5 9-31 0,-3 10-25 16,-5 1-34-16,3 3 24 0,-3 0 27 15,1 3 79-15,-7 5 47 0,-4 5 34 16,-2 4 53-16,-2 0-19 0,0 0 34 15,2 4-19-15,3 2 4 0,3 6 20 16,2 3 35-16,9 2-41 16,10 2 6-16,14-1 4 0,15-4-25 15,10-4-10-15,0-7 38 0,1-3-29 16,-7-6-29-16,2-2-22 0,-4-2-10 16,-9-2-60-16,-7 1-122 0,-11 3-114 15,-12 0-132-15,-11 3-592 0,0-8-657 0</inkml:trace>
  <inkml:trace contextRef="#ctx0" brushRef="#br0" timeOffset="7563.3">27321 14841 166 0,'0'0'3749'15,"0"0"-3444"-15,0 0-234 0,54 45 109 16,-21-29-66-16,12 1-49 31,15-3-65-31,0-4-80 0,-4-3-192 0,-10 0-61 0,-15-3-64 0,-11-1-267 0,-9-1-631 16,7 4-200-16</inkml:trace>
  <inkml:trace contextRef="#ctx0" brushRef="#br0" timeOffset="8106">27950 15182 3454 0,'0'0'1396'0,"0"0"-1163"16,0 0-78-16,0 0 15 0,0 0-33 16,51-12-80-16,-32 3-57 0,4-4-24 15,-1-1-100-15,1-1-80 0,0 0-70 16,0-2-120-16,-1 1-207 0,3-1-120 16,-2 2 21-16,0 1 117 0,-5 3 456 15,-3 2 127-15,-5 5 383 0,-4 1 37 16,-4 3 14-16,0 0-102 0,0 0-69 15,2 0-140-15,5 0-82 0,-1 2-40 16,9-1 1-16,1 2 15 0,5-3-17 16,2 0-22-16,4 0-25 15,2-3-76-15,0-2-77 0,2-1-61 16,-2 0-72-16,-2-1-64 0,-5 3-179 16,-1 1 10-16,-6 1 302 0,-3 2 264 15,-1 0 358-15,-5 2 146 0,0 1-37 16,0 0 16-16,3-2-108 0,3 3-82 15,3-2-60-15,3-2-50 0,5 0-48 16,8-2-53-16,0-2-36 0,0-3-30 16,3 0 15-16,-10 0-28 0,5-1 16 15,-4 0-18-15,-2 1-1 16,-6 2-25-16,-3-2 12 0,-5 2-18 16,-5 2-19-16,-6-2 50 0,0 1 64 15,-10-2-64-15,-5 0-81 0,-6 2 18 16,-3 2 16-16,-3 2 47 0,0 6 107 15,2 7 30-15,0 1-29 0,5 6-49 16,3 4-19-16,3 1-40 0,5 5-24 16,7 0 5-16,0-2-52 0,12 2-32 15,13-2-74-15,19-4-69 0,20-11-76 16,12-7-146-16,5-10-82 0,-22-5-427 16,-7-4-122-16</inkml:trace>
  <inkml:trace contextRef="#ctx0" brushRef="#br0" timeOffset="8273.42">29738 15194 1858 0,'0'0'2178'15,"0"0"-1840"48,37 18-202-63,-17-15 102 0,7-3-63 0,11-3-120 0,7-11-55 0,-4-2-25 0,-1-1-180 0,-9-4-91 0,-7 1-100 0,-1-4-140 0,2-4-264 0,-8 7-539 0,-7-12 49 0</inkml:trace>
  <inkml:trace contextRef="#ctx0" brushRef="#br0" timeOffset="8412.79">30081 14901 196 0,'0'0'1539'16,"0"0"-447"-16,-54-14-691 0,29 14-35 31,-6 8 68-31,0 6-152 0,-6 14-127 0,-4 15-69 0,-3 13-76 0,3 8-10 16,6 1-84-16,8-5-74 0,2-11-271 15,4-12-339-15,-3-11-1238 0</inkml:trace>
  <inkml:trace contextRef="#ctx0" brushRef="#br0" timeOffset="8989">27931 16183 3512 0,'0'0'727'16,"0"0"-587"-16,0 0-78 0,0 0 77 15,0 0 9-15,2 53 6 0,-6-31 14 16,-4 2-55-16,-1-1-55 0,-3-1 18 16,4-2-31-16,-1-5-45 0,5-5-9 15,2-7-21-15,0-1-34 0,2-2-6 16,2 0-37-16,6-8-18 0,9-10 33 15,14-13 52-15,12-14 28 16,7-5-28-16,-5 5 3 0,-11 12 6 16,-12 12 9-16,-1 4 22 0,0 1 1 15,-1 1 36-15,1 2-22 0,-7 5 46 16,-1 5 4-16,-7 3 11 0,-2 3-5 16,-4 8 24-16,0 2-16 0,-6 8-24 15,-4 7 24-15,-3 3-24 0,1 1 21 16,-1-3-49-16,5-6-27 0,2-2-34 15,6-5-8-15,2-5-34 0,4 0-15 16,7-6 48-16,5-3 9 0,3-2 10 16,12-7 9-16,10-14 14 0,11-6-1 15,2-6-23-15,-2 1 4 0,-15 8-25 16,-10 7 9-16,-8 7 16 0,-5 1 20 16,3 4 1-16,-3-1 3 0,1 4-1 15,-5 2 18-15,-4 1-19 0,-1 6 20 16,-1 3 15-16,-4 4 16 0,0 6 19 15,-2 0-23-15,0 3-26 16,0 0 2-16,-2 0 10 0,0-3-34 16,0-3 0-16,2-2-31 0,0-3-33 15,4-1-15-15,4-5-135 0,3-3-100 16,7-3-80-16,11-14-153 0,-4-2-548 16,14-15-607-16</inkml:trace>
  <inkml:trace contextRef="#ctx0" brushRef="#br0" timeOffset="9243.49">29109 16138 408 0,'0'0'2601'0,"0"0"-1312"0,0 0-1036 16,-27 41-111-16,7-19 3 0,-7 5-47 15,-2 3 24-15,-2 2-24 0,6 0-71 16,2-3-27-16,9-2-30 0,3-3-7 16,7-3 25-16,4-4-22 0,4-1-15 15,9-3 10-15,5-2 8 16,16-5 31-16,15-6 26 0,13-12-26 0,8-7-19 15,-1-6-45-15,-9-3-22 16,-11 3-28-16,-9 2-9 0,-9 3-25 16,-11 6-42-16,-3 3-20 0,-1-2 72 15,-3 0-7-15,-3 2-23 0,-8 2-25 16,-4 5-56-16,-10 3-240 0,-5 1 105 16,-4 7 17-16,-1 1-101 0,5-2-151 15</inkml:trace>
  <inkml:trace contextRef="#ctx0" brushRef="#br0" timeOffset="9574.1">29605 16350 924 0,'0'0'2087'0,"0"0"-1529"16,21 45-62-16,-19-25-30 0,-2 5-121 16,-2-1-37-16,-10 5-7 0,-3-2-58 15,1-2-119-15,-1-2-67 0,3-5-57 16,6-5-55-16,1-3-33 0,3-5-97 15,2-1-18-15,7-4-22 0,5 0 5 16,7-9 42-16,12-7 45 0,12-8 1 16,9-5 2-16,3-1 21 0,-5 4 71 15,-4 5 38-15,-13 8 60 0,-6 3 30 16,-7 3 46-16,1 3 40 0,2 0-47 16,-1 2 46-16,1 2-68 0,-4 2-59 15,-7 5-11-15,-2 4 48 0,-5 1-18 16,-3 3-24-16,-2 6-28 0,-7-1-15 15,-3 1-49-15,-2-1-51 0,1 0-104 16,3-5-78-16,4-3-179 0,2-5-633 16,10-7-562-16</inkml:trace>
  <inkml:trace contextRef="#ctx0" brushRef="#br0" timeOffset="9875.18">30513 16505 2451 0,'0'0'1460'0,"0"0"-1143"0,47 25 52 15,-26-15 15-15,-2 0-186 0,-5-1-97 16,-2-1-7-16,1-2-33 0,-5 0-46 16,0-3-15-16,1-2-12 0,-5-1-16 15,4 0-29-15,-8 0-25 0,2-7-53 16,-2-2 1-16,0-3-4 0,-6-3-58 16,-2 0-55-16,-7 0-3 0,-3 2 90 15,1 0 98-15,-8 2 66 0,7 2 116 16,3 4 29-16,-1 3 35 15,5 2 3-15,-5 11-29 0,1 5-7 0,-3 15 3 16,-7 17-46-16,-2 13-34 0,2 6 3 16,7-7-18-16,9-13-31 15,9-16-24-15,2-8-9 0,11-6-94 16,10 6-114-16,16-4-77 0,12-6-52 16,7-11-171-16,-10-5-583 0,-9-12-684 0</inkml:trace>
  <inkml:trace contextRef="#ctx0" brushRef="#br0" timeOffset="10032.59">31104 16900 1178 0,'0'0'3146'0,"0"0"-2815"16,35 44-125-16,-14-23 82 0,4 0-186 15,10-1-102 16,8-6-137-31,7-7-206 0,6-7-151 0,-15-5-489 0,-6-9-656 0</inkml:trace>
  <inkml:trace contextRef="#ctx0" brushRef="#br0" timeOffset="10182.84">31658 16954 2055 0,'-46'46'2465'0,"-5"12"-2050"78,-17 16-275-78,-3 6 16 0,-3 6-50 0,-3 2-84 0,7-4-22 0,6-7-67 0,8-11-95 0,13-16-150 0,16-18-269 0,4-10-982 0</inkml:trace>
  <inkml:trace contextRef="#ctx0" brushRef="#br0" timeOffset="10529.7">32661 15857 3421 0,'0'0'2073'0,"0"0"-1842"16,-7 56-198-16,-9-10 36 0,-7 24 55 31,-4 10-12-31,0 5 42 0,5-7-154 0,3-7-22 0,2-3-119 0,3 0-31 15,2-2-113-15,-3-4-137 0,3-17-686 16,3-7-1238-16</inkml:trace>
  <inkml:trace contextRef="#ctx0" brushRef="#br0" timeOffset="10601.34">32458 17670 5117 0,'0'0'949'0,"0"0"-949"16,0 0-387-16,0 0-349 0,-48-34-2604 0</inkml:trace>
  <inkml:trace contextRef="#ctx0" brushRef="#br0" timeOffset="18529.36">11034 15208 1045 0,'77'-6'1712'0,"20"-5"-1712"16,37-5-258-16,-24 2-403 0,8-3-425 0</inkml:trace>
  <inkml:trace contextRef="#ctx0" brushRef="#br0" timeOffset="30644.46">18273 3083 1664 0,'66'-24'968'0,"11"-4"-878"0,20-5-64 0,11 5-10 16,3 3 58-16,9 7 42 16,8 4 15-16,11 6 13 0,3 6-23 0,5 2-10 15,12 6-28-15,5 5-20 16,5 2-15-16,11 7-37 0,6 1-11 16,12 3-2-16,7 2-23 0,10-1-29 15,8 0-108-15,3-3-128 0,5-4-247 16,-61-8-282-16,-11-10-740 0</inkml:trace>
  <inkml:trace contextRef="#ctx0" brushRef="#br0" timeOffset="32813.47">13984 16295 3070 0,'0'0'703'0,"0"0"-413"16,0 0-41-16,0 0 54 0,-31-41-20 15,19 27-78-15,1-4-37 0,-3-3-41 16,1-3-100-16,-1-10-27 0,2-10 0 16,-1-14-18-16,5-7-15 0,2 4-37 15,2 0 68-15,-1 8-53 0,1 0 12 16,0 1-11-16,-2 1 11 0,0 2-46 16,0-1 71-16,-3 2-13 0,-1 1 1 15,-2 5 5-15,-1 8-33 0,1 7 58 16,1 6-2-16,1 5-22 0,-2-1-16 15,3 0 24-15,-5 4 14 0,6 6-50 16,4 2 9-16,4 5-71 0,0 7-25 16,0 13-35-16,0 15 108 0,0 14 66 15,0 4 41-15,0-1 2 16,0-7 4-16,-5-6-25 0,1-7-19 16,0-4 37-16,0-8-3 0,-2-1-6 15,2 2 10-15,-7-4 8 0,5 0 68 16,2-7 37-16,0-2-22 0,2-5-25 15,2-3 12-15,0 0-6 0,0 0-53 16,0 0 65-16,0 0-34 0,2-4-40 16,2-6 22-16,8-11-73 0,5-16-15 15,6-13 0-15,-5-3-46 0,-1 8-11 16,-9 13 29-16,-6 8-15 0,-2 4 25 16,0-2 3-16,-2-4 8 0,-2-1-11 15,-2 3 6-15,4 5-18 0,-2 3 44 16,4 3-80-16,0 3 38 0,0 6-98 15,10 0 22-15,13 6-93 0,14 13-98 16,17 9-176-16,-5 0-694 0,-7-4-1031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39:31.5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12142 5010 2072 0,'0'0'450'0,"0"0"-431"16,0 0 46-16,0 0 254 0,60-4-9 16,-16-6-74-16,16-7-52 0,12-2-55 15,6-1-63-15,5 1-34 0,2 2-32 16,8 2 1-16,-2 2-1 0,10 0-60 16,5 2-171-16,3-2-147 0,-24 3-326 15,-2-7-842-15</inkml:trace>
  <inkml:trace contextRef="#ctx0" brushRef="#br0" timeOffset="249.93">15135 4820 1960 0,'77'-23'1464'0,"24"3"-1391"0,36-4 57 16,24 1-19-16,21-5-111 0,27-10-136 15,-44 10-531-15,-6-15-1296 0</inkml:trace>
  <inkml:trace contextRef="#ctx0" brushRef="#br0" timeOffset="8176.28">6352 11853 620 0,'0'0'0'0,"0"0"462"15,0 0-462-15,0 0-14 0,0 0 14 16,0 0 23-16,0 0-20 0,37-2 30 16,-32 2-17-16,-3 0-13 0,2 0 14 15,-4 0 32-15,2 3 74 0,-2 1 37 16,0 2 35-16,0 1-20 0,-2 0-77 15,0 0-20-15,0-1 25 0,0-3 37 16,2-1 22-16,-2-2 51 0,2 0-7 16,0 0 12-16,0 0-42 15,0 0-17-15,0 0-26 0,0 0-47 16,0 0-23-16,0 0-34 0,0 0-29 16,0 0 1-16,0 0 24 0,0 0-24 15,0 0 11-15,0 0-10 0,0 0 25 16,0 0 1-16,0 0 16 0,0 0-19 15,0 0-6-15,0 0-19 0,4-7-78 16,2 0 24-16,4-4 7 0,3 0 15 16,1-2 16-16,3-1 13 0,3-3 3 15,5-1 0-15,0-2 2 0,6-3 14 16,6-3-13-16,11-6 7 0,7-1-10 16,7-5 0-16,0 4 0 0,-2 1 1 15,-2 4 18-15,4-1-18 0,7-1 1 16,3 3 8-16,2-5-9 15,5 1 21-15,4-2-3 0,5-3-19 0,3 2 1 16,2 0-1-16,5 3 35 16,1-2-16-16,0 4-6 0,4-1 2 15,5 3 7-15,1 1 0 0,5 0 0 16,2 2-15-16,4 2 8 0,2-1 4 16,4 3-17-16,4 2 17 0,0 1-10 15,7 0 10-15,1 1 13 0,7 0-6 16,2 1-24-16,1 2 10 0,5 1 16 15,0 1-28-15,0 2 1 0,0 2 23 16,0 4-24-16,0 0 34 0,4 1 13 16,3 1-31-16,3 2 12 0,4 0 9 15,7-1-34-15,4 1 31 0,6-2-18 16,0 0 24-16,8 2-15 0,4-2-10 16,-3 2 4-16,7 0 3 0,5 0-7 15,-3 1 1-15,9 2 4 16,-2 2-19-16,2 2 11 0,2 2-9 15,2 0 0-15,-2 0 40 0,10 2-9 0,-2 2-16 16,2 4 16-16,-4 1-9 16,3 2-7-16,-1 0-17 0,2 3-1 15,-2 1-9-15,2 0 9 0,-6 3 15 16,3 0-12-16,-3 2 0 0,-5 2 0 16,-3 1 21-16,0 2 19 0,-8 1-27 15,-5 3 16-15,-2 2-31 0,-14 1 29 16,-2 0 10-16,-7-2-10 0,-5 1 4 15,-7-3-13-15,-8 1 11 0,-8-3-30 16,-13-2-4-16,-6-5-1 0,-13-3 2 16,-13-3 1-16,-18-5 0 0,-5-1 0 15,-18-5-2-15,-11 0 2 16,-15-5 3-16,-8-2-2 0,-7-2 2 16,-1-1-1-16,-3 0 25 0,5 1-26 15,-11-2-2-15,2 0 2 0,-4 0-3 16,2-6 4-16,1-1-15 0,-1-2 10 15,2-3-30-15,-2-1-1 0,-2 0 3 16,3-2-36-16,-5-1-3 0,2-1-13 16,0 0-31-16,-4-1-22 0,0-2-10 15,4 2-28-15,-4 2-11 0,0-1 28 16,4 0 49-16,-4 2 42 0,0 0 31 16,2 0 33-16,0 4 2 0,-2 0 23 15,2 1 3-15,1 2 24 0,-1 0 42 16,-2 1 2-16,4 0-34 0,0 0 13 15,0 1-73-15,4 0-2 0,-2 3-2 16,-1 2 4-16,3-2 10 0,2 3 29 16,-2 0 45-16,5 3-16 0,3 3-9 15,3 1 35-15,4 3-5 16,4 0-21-16,8 4 3 0,12 3-21 16,13 4 39-16,6 5-25 0,5-2-39 15,-3-1-1-15,-6-3 4 0,4 0-28 16,-4-3-23-16,-4-3 20 0,-8 0 3 15,-11-5 0-15,-8-2 1 0,-13-2-17 16,-1 0 16-16,-5-2-1 0,-1 1 0 16,-1-3-16-16,-6 1-30 0,-4-2 45 15,-2 0 1-15,-10 0-6 0,-11-3 7 16,-27 0 40-16,-22-2-24 0,-15 1-14 16,-6 3 22-16,4 1 31 0,11 1-42 15,-3 5 45-15,-4 3-15 0,5 3-25 16,-3 5 3-16,-2 3-21 0,1 7-15 15,-3 4-31-15,0 4-52 0,2 5-92 16,0-4-134-16,23-12-649 0,0-16-1513 16</inkml:trace>
  <inkml:trace contextRef="#ctx0" brushRef="#br0" timeOffset="39373.71">5511 13085 2578 0,'0'0'524'0,"0"0"-345"16,0 0-153-16,0 0-4 15,0 0 18-15,0 0-39 0,0 0 40 0,0 0-41 16,0 0-70-16,6 11 54 16,-10 2 16-16,-2 6 60 0,-2 3-12 15,-3 1-45-15,5 1-3 0,0-3-13 16,0 2-28-16,4-2 14 0,2 0 27 16,0 2 13-16,0-1 19 0,0 4 19 15,0 0 41-15,-3 3 31 0,3 1 0 16,-2 0-19-16,0 2-38 0,0 2 9 15,0 0-39-15,0 2-36 16,2-1-1-16,-2 0-28 0,0-2 25 16,0-1 4-16,0 1 0 0,-4 1 36 15,2-3 23-15,-5 2-6 0,-1-1 0 16,0-1 16-16,-1 0-39 0,1-1-30 16,0-4-13-16,3-1-127 0,3-3-73 15,4-4-226-15,0-3-219 0,2-4-623 16,2-9-311-16</inkml:trace>
  <inkml:trace contextRef="#ctx0" brushRef="#br0" timeOffset="40983.15">6040 13235 2123 0,'0'0'1000'16,"0"0"-997"-16,50 15 19 0,-5-6 106 16,25 8 5-16,15 0-24 0,6 6-78 15,4 1-31-15,0 0-41 0,5 3 22 16,3 0-175-16,4 1-200 15,-26-6-339-15,-2-7-724 0</inkml:trace>
  <inkml:trace contextRef="#ctx0" brushRef="#br0" timeOffset="41641.81">9155 16899 10 0,'0'0'476'0,"0"0"956"16,0 0-1033-16,0 0-195 15,0 0 18-15,0 0 77 0,44 21-100 16,-11-17-18-16,18-3-76 0,26-2-76 16,16-7 1-16,8-3-30 0,7 2-47 15,-7 1-80-15,9 3-122 0,3-2-114 16,-26 4-228-16,2-2-505 0</inkml:trace>
  <inkml:trace contextRef="#ctx0" brushRef="#br0" timeOffset="42275.75">16948 18035 121 0,'0'0'1216'16,"0"0"-45"-16,0 0-688 0,0 0-170 15,0 0-23-15,0 0-76 0,0 0-85 16,46-3 10-16,-3-3-64 0,21-5-28 16,15 0-47-16,6 2-41 15,3 1-30-15,-3 2-21 0,4 1-53 16,4-2-126-16,4-4-249 0,-24 2-569 15,-7-7-704-15</inkml:trace>
  <inkml:trace contextRef="#ctx0" brushRef="#br0" timeOffset="42775.91">21080 13190 3268 0,'0'0'1071'0,"0"0"-1018"15,79 10-53-15,16-3-51 0,25 4 51 16,12 3 0-16,9 5-31 0,-7-8-181 15,-32 0-438-15,-3-12-1525 0</inkml:trace>
  <inkml:trace contextRef="#ctx0" brushRef="#br0" timeOffset="48148.21">9790 17025 836 0,'0'0'280'0,"74"18"1051"0,-22-5-1212 16,6 0-74-16,-4 1 1 0,-7 0-30 16,1 1 3-16,-3 5-16 0,1 3 26 15,-1 1-6-15,5 1 54 0,1 2-6 16,5 0-23-16,4 0-6 0,4 0-7 15,9-2-10-15,5-2 1 0,5-1-24 16,8 1 12-16,2-4-12 0,2 2-1 16,4-3 19-16,4-1 12 0,7 1 51 15,0 0 16-15,3-1-7 16,1 1 67-16,0 1-49 0,1-1 16 16,1 2 41-16,0-2-16 0,2-2-29 15,2 0 5-15,2-4-90 0,4 1-30 16,0-2-7-16,2-1-38 0,-2-2-2 15,0 0-16-15,0 0 25 0,-6-1 19 16,2-1 12-16,-2-2 25 0,2-1-24 16,0-2 51-16,0-1-18 0,0 0-18 15,2-1 6-15,0-5 12 0,0 1-31 16,0-1 31-16,2-2-9 0,-2 0 15 16,0-1-15-16,0 0-24 0,-2 0 36 15,-2-2-6-15,0 3 15 0,-4 0 3 16,-3-2 55-16,-5 2 16 0,-1-2-44 15,-5-1-36-15,1-2-40 0,-6 0-13 16,0-1-2-16,-6 1-37 0,-2-1 15 16,-6-1-29-16,-7-1 66 0,-1 1 18 15,-3-1-6-15,-2 2 0 16,-6 1-8-16,3 1 57 0,-1 0-31 16,-4 5 10-16,0-4-9 0,-4 2-4 15,-1 2-24-15,1-2 3 0,-4 1 6 16,-4 0-10-16,1 2-2 0,-1-1 0 15,-7 1 0-15,3 0 1 0,-3 2 39 16,7-1-39-16,-5 2 54 0,7 0-43 16,-2 2-12-16,-5-1-3 0,3 2-13 15,-3-2 16-15,-6 1 0 0,1 1-3 16,-3-2 1-16,2 0 2 0,0-2 0 16,7 0 3-16,1 1 24 0,3-1-24 15,8-1-3-15,0 0 0 0,4-1-18 16,4-1 6-16,2 2-16 15,-2-3 4-15,1 0-22 0,1-1 45 16,-2-2-1-16,4-2 2 0,0 1 15 16,-1-3 19-16,5-1-10 0,-6-2 10 15,7-1-34-15,-7-4 27 0,-2-1-27 16,4-3 0-16,1 0 42 0,1-3-42 16,0-2-12-16,3-1 11 0,-3-2-20 15,-2-1 20-15,1 0-43 0,-1-3 32 16,-2-1 11-16,-2-4 1 0,0-3 33 15,-6-3 7-15,2-1 23 0,-4-4-11 16,-2-2 21-16,-2-3 66 0,4-3-36 16,-5-1-87-16,1-2 2 0,0-4-18 15,0-1-11-15,-3-4-35 0,-1-3-17 16,0-3 17-16,-7-2 19 0,0-1 9 16,-5-3-34-16,1-4 52 0,0 2 0 15,-2-6 0-15,-1 0 21 16,7 2 4-16,-2-3-25 0,3 0-35 15,-1 1 2-15,-2-3-70 0,3 3-13 0,-3 0 15 16,1 2 31-16,-3 0 27 16,-4 3-39-16,4 0 82 0,-8 1-6 15,-4 0 6-15,-4 1 1 0,-2 4 0 16,-11 2 0-16,4 3 14 0,-10 3-15 16,1 1 2-16,-5 3-2 0,0 2-34 15,0 4-71-15,-5 1-184 0,1-1-363 16,-6 0-621-16,6 15-904 0,-2-4 1913 0</inkml:trace>
  <inkml:trace contextRef="#ctx0" brushRef="#br0" timeOffset="66285.53">6164 13220 1417 0,'-60'1'94'0,"11"10"-61"0,-9 5 6 15,8 2 185-15,9-4 26 0,12-4-69 16,10-4-70-16,9-5 2 0,2-1 48 16,6-1 71-16,2-8-136 0,14-9-96 15,23-6 0-15,21-7 106 0,14-3 70 16,9 14-17-16,-2 10-50 0,-3 7-40 16,5 6-40-16,1 6-26 0,5 5-3 15,6 3-3-15,4 0-232 0,-2-6-146 16,-22-2-299-16,-7-11-1043 0</inkml:trace>
  <inkml:trace contextRef="#ctx0" brushRef="#br0" timeOffset="67050.98">6985 15532 779 0,'0'0'131'0,"0"0"-50"0,0 0 189 16,0 0 508-16,0 0-461 0,0 0-201 16,0 0-28-16,41-10-11 15,-28 10-16-15,1 0-22 0,9 0 25 16,12 0 30-16,17 3 31 0,22-2-7 16,15-1 17-16,8 0-59 0,4-7-36 15,-1 4-40-15,5-1 0 0,7 4 0 16,5 0 13-16,7 3-7 0,9-2-6 15,9 1-92-15,5-1-74 0,2 2-49 16,2-3-65-16,-6 0-111 0,-36 0-708 16,-8-3 346-16</inkml:trace>
  <inkml:trace contextRef="#ctx0" brushRef="#br0" timeOffset="69417.7">11522 17193 1378 0,'0'0'435'16,"0"0"-146"-16,0 0-59 0,41 26-113 16,-26-11-4-16,4 2-62 0,3 1-28 15,3 1 5-15,8-1-28 0,15-1-16 16,12-5 16-16,8-5 2 0,2-6 1 16,0 3 1-16,-1-3-4 0,5 3 93 15,5 5 39-15,3 3 15 0,11 5 33 16,9 1-11-16,7 3-1 0,15-2-22 15,15-5-42-15,18-3-35 0,14-7-31 16,22-4-38-16,13-4-57 0,13-7-183 16,5-6-119-16,7-3-145 0,-57 3-705 15</inkml:trace>
  <inkml:trace contextRef="#ctx0" brushRef="#br0" timeOffset="71020.52">17812 16314 2310 0,'0'0'345'0,"40"5"-222"15,-1-1-20-15,19 3 25 0,14-1 16 16,3-2-3-16,5-3-17 0,-3-1-51 16,9-1-32-16,5-8-41 0,7 0 2 15,3-2 11-15,6 0-13 0,1-2-15 16,1 2 13-16,3 1-14 0,4-1 4 16,0 3-6-16,-1-1 17 15,5 3-36-15,-4 1-75 0,0 3-172 16,-1-1-147-16,-30 0-324 0,-6 1-411 0</inkml:trace>
  <inkml:trace contextRef="#ctx0" brushRef="#br0" timeOffset="-179411.06">20729 8900 401 0,'0'0'3344'0,"0"0"-2729"0,0 0-371 16,0 0-96-16,48-10-41 0,-9-2 16 15,23-3 42-15,6-2 14 0,13 1-45 16,-3 0-34-16,-1 1-6 0,12 0 24 15,8 0 15-15,6-2-9 0,9 2-34 16,6-1-33-16,2-1-32 0,-1 3-25 16,1 1 0-16,-8 3-25 0,-5 0-14 15,-5 3 0-15,-13 0-6 16,-13 1-19-16,-8 1-8 0,-20 1 5 16,-17 2-2-16,-8 1 5 0,-11-2 1 15,-2 3 17-15,-3-1 28 0,-5-1 18 16,-2-2 64-16,-5-3-64 0,-5-1-21 15,-8-3-131-15,-3-1-36 0,-10-1-38 16,-11-1-59-16,-9 1-63 0,7 1-67 16,3 5-86-16,14 2-87 0,9 3 98 15,-5-1 209-15,-2 1 281 0,2-1 13 16,5 0 249-16,1-1 54 0,11 0 47 16,2 1-3-16,4-2-40 0,2-1-46 15,6-3-59-15,11-3-38 0,4-2-41 16,1 0-7-16,3 0-9 0,4 3-4 15,-8 2 22-15,4 2-1 0,-7 4-9 16,-1-2-28-16,2 2-30 0,-3 2-13 16,1 0-26-16,4 0-30 0,2 1-1 15,-3 0-16-15,5 0-5 0,-2 3-3 16,0 2-6-16,2 1 15 0,4 2-1 16,-5 0 4-16,5 2-3 15,-4 0 13-15,0-1-1 0,-4 1 3 16,-4 0 3-16,-5-2 12 0,-6 1 0 15,-1 3 1-15,-5 0-1 0,-4 4 24 16,-9 4 22-16,-14 10 20 0,-20 12-5 16,-25 12-31-16,-11 8-39 0,-4 1-6 15,0-1-78-15,7-3-128 0,-1-1-119 16,15-17-325-16,0-15-1581 0</inkml:trace>
  <inkml:trace contextRef="#ctx0" brushRef="#br0" timeOffset="-177877.86">23948 8107 3007 0,'0'0'1857'16,"0"0"-1505"-16,0 0-225 0,0 0-127 16,0 0-79-16,0 0-18 0,0 0 97 15,2 50 18-15,-11-12 10 0,-7 21-1 16,-11 13 7-16,-8 9 8 0,-4 5-18 16,-5-5-5-16,3-1 17 0,6-8 16 15,10-19 12-15,12-17-23 0,9-14-41 16,2-9-64-16,11-3-88 0,1 1-24 15,4-3 75-15,7-5 52 0,12-10 28 16,13-19 21-16,16-23 12 0,8-11 3 16,0-8 2-16,-4 4-17 0,-12 10-22 15,-2 6 4-15,-7 5-16 0,-10 11 19 16,-8 9 15-16,-6 10 3 0,-5 3 21 16,-1 1-2-16,1 2 5 0,-1 1 4 15,-5 4-7-15,-2 2 10 16,1 3 0-16,-1 7 5 0,-2 4 19 0,-4 6 12 15,0 6 39-15,-4 3-2 16,-2 3-10-16,-4-3-43 0,2-3-33 16,-3-7-21-16,7-5-48 0,0-4-34 15,2-6-39-15,0-2-4 0,6-2 37 16,5 0 54-16,5-6 34 0,7-6 43 16,10-11-9-16,13-9-22 0,5-8 0 15,-1 0-12-15,-11 11-1 0,-12 9-1 16,-10 10-13-16,1-1 13 0,-1 3 1 15,1 1 2-15,-9 2-1 0,-3 5 1 16,-4 1 17-16,0 9-16 0,-2 4 50 16,-2 9 45-16,-4 5 9 15,0 5-33-15,-1-1-64 0,3-1-9 16,2-2-61-16,4-5-84 0,6-5-68 16,5-2-28-16,5-4-103 0,7-9-263 15,2-4-526-15,-6-2-295 0</inkml:trace>
  <inkml:trace contextRef="#ctx0" brushRef="#br0" timeOffset="-177740.41">25256 8489 2496 0,'0'0'1361'15,"0"0"-873"-15,2 56-108 0,-10-22-67 16,-7 11-91-16,1-4-70 0,-3-5-36 16,7-8-116-16,2-9-70 0,2-3-152 15,1-1-102-15,5-6-175 0,0-5-669 16,7-17-566-16</inkml:trace>
  <inkml:trace contextRef="#ctx0" brushRef="#br0" timeOffset="-177584.79">25657 8243 3019 0,'0'0'1240'0,"0"0"-1032"15,0 0-208-15,0 0-15 0,10 38-66 16,-7-24-31-16,1 0 47 0,2-1-140 15,2 2-293-15,0-6-474 0,1-1-12 16,5-5-123-16</inkml:trace>
  <inkml:trace contextRef="#ctx0" brushRef="#br0" timeOffset="-177176.53">26011 8433 2672 0,'0'0'647'16,"0"0"-222"-16,-15 44-100 0,7-22-35 15,-2 1-18-15,1 0-14 0,1-1-38 16,-2-1-55-16,3-3-56 16,-1-2-42-16,4-1-67 0,0-5-28 0,2 1-32 15,0-3-47-15,2-3-48 16,0-2-56-16,2-3-60 0,4 0-10 16,2-6 10-16,9-8 44 0,-1-3 79 15,5-7 15-15,-2-3-13 0,1-2 18 16,3 1 103-16,-2 1 25 0,-1 2 57 15,1 2 54-15,0 5 7 0,-1 2 18 16,-1 4 12-16,0 4-16 0,-5 3-15 16,-2 3-11-16,-1 2-9 15,-3 0 24-15,0 3-10 0,-4 3-3 16,3 2-9-16,-3 3 15 0,2 5 14 16,-4 1 1-16,2 5-13 0,0-1-19 15,-4 1-36-15,2-1-31 0,-2 1-29 16,0-2-1-16,-2 0-3 0,0-1-27 15,-2-3-16-15,2 0-33 0,0-1-28 16,2-3-33-16,4-2-62 0,4-3-54 16,7-2-42-16,6-5-28 0,3-2-119 15,-3-6-321-15,14-18-714 0</inkml:trace>
  <inkml:trace contextRef="#ctx0" brushRef="#br0" timeOffset="-176512.29">27712 8329 1752 0,'0'0'1721'0,"0"0"-1222"16,0 0-251-16,0 0-53 0,0 0-195 16,0 0-9-16,0 0 9 0,0 0 74 15,56 25-12-15,-27-17-25 0,12 0-3 16,13 3-9-16,4-3-23 0,-3 0-2 15,-5-3-15-15,-5 1-16 0,-7-1-37 16,-9 0-47-16,-7-1 7 0,-3 3-4 16,-3 2-7-16,1 1 21 0,-5 3 52 15,-3 3 46-15,-9 2 41 0,-9 3 60 16,-7 2 55-16,-13 7-7 0,-12 5-25 16,-17 7-4-16,-4 2-3 15,0-2-9-15,4-4-7 0,10-5-3 0,3 1-25 16,1-3-33-16,3 0-38 15,6-5-2-15,8-5-12 0,6-4-1 16,5-3-2-16,-1 2-6 0,1 2-4 16,1-1 4-16,7-1-19 0,6-3 4 15,2 0-1-15,12-1 31 0,5 1 6 16,14 0 24-16,16 0 16 0,17-3 0 16,9-2-4-16,1-2-14 0,-3-2-20 15,-5 2 13-15,0-1-14 0,0 0 14 16,2 4-15-16,-2-2-11 0,0 0 8 15,-1-2-21-15,-8-2-25 0,-7-3-95 16,-11-2-133-16,-12-4-213 16,-12 0-766-16,-7-7-975 0</inkml:trace>
  <inkml:trace contextRef="#ctx0" brushRef="#br0" timeOffset="-176307.77">27611 8161 4652 0,'84'0'752'0,"24"-4"-512"15,28-7-77-15,9 1-15 16,2 0-57-16,-1 2-56 0,-1 3-35 0,-6 2-51 15,-5 1-127-15,-10-2-98 0,-33 0-210 16,-15-10-1213-16</inkml:trace>
  <inkml:trace contextRef="#ctx0" brushRef="#br0" timeOffset="-164730.58">14081 8324 1740 0,'0'0'1558'0,"0"0"-1389"0,0 0-147 0,0 0 29 16,0 0 25-16,0 0 44 0,0 0 15 15,0 0-25-15,0 0-57 0,-4-3-17 16,4 11-33-16,0 7 31 0,-4 12 13 16,-2 16-19-16,-3 17 7 0,1 8 2 15,4-3-36-15,0-7 15 0,0-10-16 16,4-3-3-16,0-4 3 15,0-2 2-15,0 0 0 0,0 1 50 16,0 0 23-16,0-5-13 0,-2-8 15 16,2-3-21-16,0-4-35 0,0 4-20 15,6 0-1-15,2 2-37 0,3-5 13 16,5-4 24-16,5-4 13 0,4-5 9 16,10-3 18-16,10-5 15 0,11-2 4 15,6-5 20-15,0-3 4 0,-6 2-12 16,0-1-10-16,2 2-25 0,-1 0-17 15,5 1-17-15,-2 3-2 0,2 3-3 16,0 1-9-16,5 5-7 0,-1 2 16 16,2 2 1-16,2 1 2 15,0-1-12-15,-3-1 9 0,-3 0-19 16,-8-2 19-16,-7 0-12 0,-12-3 15 16,-8-1 14-16,-6-1 17 0,-6 1 24 15,1-2 15-15,5 3-9 0,0-2 18 16,-5 2 27-16,-1-2-30 0,-7 0-42 15,3 1-34-15,-5 0-12 0,0 1-16 16,0 0 25-16,-1-2-24 0,-3 0 0 16,4 0-4-16,-4-1-14 0,-4 0 17 15,2-1-5-15,0 2 18 0,0-3-4 16,-2 1-11-16,2 0-13 0,0 0 7 16,3-1-1-16,-1-3 10 0,-4-1-4 15,4-3 31-15,0-2 28 0,0-3 2 16,-2 1 16-16,0-4-10 0,-2-3-8 15,0-1-16-15,0-4-12 0,0-1-1 16,0-5-1-16,0-7-1 0,-2-7 2 16,-2-8 1-16,2-4-1 15,-2 1 0-15,0 0-1 0,0 5 1 16,4-2-14-16,0 0-7 0,0-1 10 16,-5 2 11-16,3 2 0 0,-2 3-1 15,0 9 2-15,0 7 12 0,-4 8 9 16,-3 2 4-16,-1-3-25 0,0-1 0 15,-11-1-1-15,-4 3-11 0,0 5 12 16,-8 2 0-16,-15 5 18 0,-16 7 3 16,-14 3 4-16,-5 5 14 0,-8 6 25 15,0 2 18-15,-13 1 21 0,-9 4 15 16,-9 1-30-16,-7 4-40 0,-9-1-48 16,-5 1-18-16,-6 2-103 0,-4-2-118 15,-10-1-93-15,-11-5-208 0,40-8-799 16,-17-9-1479-16</inkml:trace>
  <inkml:trace contextRef="#ctx0" brushRef="#br0" timeOffset="-162912.66">15406 9568 463 0,'0'0'2120'0,"0"0"-1586"15,0 0-429-15,0 0-105 0,0 0 0 16,0 0 13-16,0 0 48 0,0 0 22 16,0 0-7-16,4 3-38 0,-4-3 0 15,0 1-38-15,0 2 0 0,-4 0-57 16,4 1 0-16,-4 6 57 0,0 3 9 16,4 7 49-16,-4 5 27 0,2 9-12 15,4 10 3-15,10 7-10 0,11 4-6 16,12-2 0-16,6-5-7 0,11-4-40 15,12-2 9-15,11-2 3 0,5 1-13 16,13 1-10-16,4-3 11 0,15 2-12 16,8-3 14-16,8 3-15 0,15 0-16 15,8-1-22-15,14 0 23 0,5-4-4 16,11 3-3-16,10-1 6 16,-3 3 16-16,10-6 0 0,3 2 22 15,-1-2 0-15,9-5 16 0,4-2 19 16,6-4 27-16,10-6 10 0,3-1 49 15,10-4-19-15,6 0-13 0,-4-2-34 16,4 1-19-16,-6-5 3 0,-3 1-8 16,1-1 2-16,-10-5 12 0,-7-2-9 15,-10 0 15-15,-8-7 25 0,-9-3 14 16,-8-2-8-16,-8-6 5 16,-7-2-42-16,-7-4 42 0,-7-3-25 15,-6-4-26-15,-10-4-4 0,-11-6-21 0,-4-3-6 16,-10-4-25-16,-9-5-1 15,-7-2 2-15,-11-5 10 0,-7-2-13 16,-5-4-15-16,-7 0-9 0,-3-5 9 16,-5-3-36-16,-2-2-10 0,-2-2 4 15,-5 0-28-15,-1 1 7 0,-4 0 5 16,-7 2 6-16,-4 2 46 0,-3 0 0 16,-7 3-1-16,-7 2 22 0,-1 4 2 15,-7 4 14-15,-3 4-16 0,-3 6 0 16,-6 10-1-16,-2 11-12 0,0 9-5 15,-4 3-9-15,-2 0-13 0,0 1-8 16,-3 1-22-16,-1 6-16 0,-5 4-24 16,-9 7-9-16,-18 14-1 0,-18 18 50 15,-8 7 36-15,-2 10 34 16,4 0 9-16,8-1-7 0,4-1 17 0,5 1 8 16,3-3 32-16,7-3 2 0,8-8-9 15,8-9 22-15,6-8-10 0,5-7 9 16,2 0 3-16,1-3 4 15,1-2-14-15,6-3 50 0,2-3 8 16,0-1-6-16,4 0-33 0,7-7-19 16,11-7 10-16,20-18-25 0,20-13-51 15,8-6-9-15,2 0-27 0,-8 8 3 16,-14 9 21-16,-2 2-21 0,-5 4 8 16,-8 6-2-16,-6 5 0 0,-6 6-6 15,-7 3-7-15,5 1 10 0,2 2-12 16,-3 3-7-16,1 2 1 0,-4 8-7 15,-3 5-3-15,1 5 13 0,-3 7 27 16,2 11 18-16,1 11 2 0,4 21-2 16,-1 8-67-16,-3 5-192 0,-5-17-248 15,-6-23-826-15,-2-16-1418 0</inkml:trace>
  <inkml:trace contextRef="#ctx0" brushRef="#br0" timeOffset="-155221.6">18420 7099 1360 0,'0'0'1893'0,"0"0"-1470"0,0 0-335 15,0 0 7-15,0 0-1 0,0 0 51 16,0 0-14-16,0 0-28 0,0 0 14 15,15 58 29-15,-15-19 11 0,0 18-10 16,-11 6 0-16,-1 4-7 0,-1-1-18 16,-5-9-31-16,3-2-33 0,-1-5-28 15,1-9-30-15,7-11-3 0,4-8-18 16,0-2-15-16,-4-1-10 16,5 2-27-16,-1-2-49 0,0-3-52 15,4-6-68-15,0-4-82 0,4-2-216 16,0-6-462-16,3-2-175 0,1-17 121 0</inkml:trace>
  <inkml:trace contextRef="#ctx0" brushRef="#br0" timeOffset="-154987.78">17643 7822 2782 0,'0'0'1550'0,"0"0"-1331"16,0 0-171-16,39 24-46 0,11-3 230 15,26-2 80-15,26 1-48 0,17-12-54 16,14-8-83-16,1-11-94 16,5-6-33-16,3 1-79 0,3 2-118 15,-11 3-107-15,-37 4-367 0,-12-5-1401 0</inkml:trace>
  <inkml:trace contextRef="#ctx0" brushRef="#br0" timeOffset="-144010.81">13926 7481 653 0,'0'0'3427'0,"0"0"-3042"0,0 0-385 15,0 0-18-15,0 0 18 16,0 0 22-16,-20 37 24 0,13-11 41 15,-3 11-22-15,2 1-16 0,2-3-9 16,-1-3 0-16,3-7-3 0,-2 4 3 16,0 1-4-16,2-1-23 0,2-4-13 15,2-5-16-15,0-3-42 0,0-4-3 16,4-5-1-16,0-4 7 0,2 0 42 16,2-4 13-16,-4-2 50 0,9-8 2 15,1-7 3-15,3-11 4 0,10-11-35 16,-2 1-24-16,-1 1-3 0,3 4-31 15,-8 7 4-15,8-2-10 0,2-3 0 16,0 4-3-16,0 2 3 0,-3 7 0 16,-3 4-4-16,0 7-14 0,-5 5-4 15,-1 2 16-15,-5 7 46 0,-1 7 31 16,-1 3 44-16,-2 4 36 0,-4 3 18 16,1 3-18-16,-5 0-10 15,-5-1 9-15,1-1 5 0,-2-3-2 16,0-4-34-16,0-1-21 0,2-6-25 15,-1-3-20-15,3-2-13 0,2-5-33 16,0-1-16-16,0 0-30 0,7 0-9 16,3-5 18-16,15-10 70 0,12-12 0 15,19-14 0-15,2-5-15 0,0 2-37 16,-13 11 0-16,-16 11 18 16,-6 5 13-16,-1 2 19 0,-3 3-1 0,2-2 3 15,-1 4 11-15,-5 2 47 16,-5 4 6-16,-2 3-9 0,-3 1-12 15,-3 5-19-15,0 3 1 0,-2 3 14 16,0 6-2-16,-6 2-13 0,1 3-24 16,3 1-18-16,-2-3-80 0,0-3-63 15,4-2-26-15,0-4-18 0,0-3-33 16,0-1-79-16,0-3-67 0,0-4-78 16,4 0-80-16,2 0-91 0,1-4-468 15</inkml:trace>
  <inkml:trace contextRef="#ctx0" brushRef="#br0" timeOffset="-143857.78">14908 7635 2820 0,'0'0'1059'15,"0"0"-777"-15,0 0-14 0,-12 51 86 16,1-34-78-16,3-1-90 0,0-2-76 16,2-1-110-16,-1-5-13 0,3-3-184 15,4-1-146-15,-2-4-67 0,2 0-270 16,2-4-511-16,7-16-408 0</inkml:trace>
  <inkml:trace contextRef="#ctx0" brushRef="#br0" timeOffset="-143706.04">15290 7185 2247 0,'0'0'1274'15,"0"0"-1084"-15,-8 37-99 0,0-14 0 16,0 2-37-16,-3 4-36 0,3-1-18 15,-2-2-12-15,6 0-218 0,-5-2-205 16,9-7-342-16,-4-2-614 0</inkml:trace>
  <inkml:trace contextRef="#ctx0" brushRef="#br0" timeOffset="-143426.49">15402 7475 2179 0,'0'0'1186'0,"0"0"-951"0,0 0-5 0,4 44 82 16,-4-24-45-16,-4 2-75 0,-4 0-23 15,-2 2-22-15,1-1-58 16,-5-1-49-16,1-4-40 0,5-2-28 16,-2-3-30-16,4-5-34 0,3-2-15 15,-1-2 2-15,4-4-24 0,4 0 5 16,7-9-9-16,16-8 45 0,20-15 88 16,17-14 47-16,15-8-10 0,-3 2-25 15,-5 10-11-15,-13 13 1 0,-7 7 72 16,-1 8 50-16,-13 8 25 15,-8 6-26-15,-10 2-34 0,-1 8-40 16,-3 14-49-16,-3 21-22 0,-20 31-24 16,-21 13-110-16,-4-14-244 0,-19-16-1155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44:29.1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12165 12227 453 0,'0'0'209'0,"0"0"1238"0,0 0-1149 0,60-31-88 15,-19 17 57-15,15-6 5 0,6 5-58 16,0 3-42-16,-4 7-49 0,-4 5-44 16,2 2-79-16,8 6-42 0,8 3-154 15,2-2-276-15,-16-4-746 0,-2-6-598 16</inkml:trace>
  <inkml:trace contextRef="#ctx0" brushRef="#br0" timeOffset="449.52">12876 14237 1049 0,'0'0'2276'0,"0"0"-1820"0,0 0-330 16,0 0-126-16,68-24-30 0,5 1 28 15,26-2 0-15,21-4 0 0,10-4-20 16,-4 6-9-16,6 1-98 0,-1 8-93 15,-3 2-139-15,-35 9-373 0,-8-1-719 0</inkml:trace>
  <inkml:trace contextRef="#ctx0" brushRef="#br0" timeOffset="1184.82">6877 15537 101 0,'0'0'1614'16,"0"0"-1127"-16,0 0-161 0,0 0-138 15,0 0-111-15,0 0-42 0,0 0 30 16,0 0 130-16,38 2-3 0,-5 4-52 16,18-2-48-16,30-4-47 0,18-4-45 15,15-11-4-15,8-4-53 0,2-4-229 16,6-4-208-16,-31 6-516 0,-2-3-400 0</inkml:trace>
  <inkml:trace contextRef="#ctx0" brushRef="#br0" timeOffset="1754.31">12696 17249 62 0,'0'0'3591'15,"0"0"-3374"-15,66 3-217 0,1-4-6 16,24-1 6-16,18 1 0 0,15 0-16 16,6-5-63-16,15 1-215 0,4-2-246 15,-35 0-558-15,-3-1-247 0</inkml:trace>
  <inkml:trace contextRef="#ctx0" brushRef="#br0" timeOffset="2873.32">18829 16611 2353 0,'0'0'2102'0,"0"0"-1653"63,0 0-344-63,0 0-105 0,89-18-55 0,15-10 12 0,36-10 7 0,13-2-29 0,10 5-82 0,-5 12-101 0,1-1-136 0,-35 7-584 0,-13-9-1294 0</inkml:trace>
  <inkml:trace contextRef="#ctx0" brushRef="#br0" timeOffset="23072.8">2125 8259 4179 0,'0'0'527'0,"0"0"-527"31,39 12-37-31,-4 0 37 0,19 8 107 0,4 12-8 0,0 7-35 0,-6 6-24 0,-11 1-4 16,2 4-8-16,-5 0-28 0,-3-2-1 15,-4-4-36-15,-9-8-24 0,1-10-83 16,-6-6-121-16,-1-5-107 0,3 0-211 15,-5-5-641-15,13-8-437 0</inkml:trace>
  <inkml:trace contextRef="#ctx0" brushRef="#br0" timeOffset="23258.99">2780 8049 375 0,'0'0'3094'15,"0"0"-2740"-15,-37 52-222 0,12-5 16 16,-10 25 14-16,-8 11-16 0,3 2-34 16,-1-2-41-16,2-11-47 0,8-5-24 15,0-5-24-15,0-6-32 0,12-12-170 16,5-13-228-16,5-14-556 0,1-10-720 16</inkml:trace>
  <inkml:trace contextRef="#ctx0" brushRef="#br0" timeOffset="23578.83">3152 8418 749 0,'0'0'2267'15,"0"0"-1649"-15,0 0-413 0,0 0-45 31,0 0 25-31,0 0-14 0,0 0-28 0,-2 41-13 0,-2-30-127 0,0-1-3 16,4-1-65-16,0-2-84 0,0-3-81 16,4-3-40-16,4-1 69 0,1-4 58 15,1-6 87-15,2-3 56 0,3-3 0 16,-3 1 25-16,-1-1 22 0,-3 4 67 16,-4 4 37-16,2 2 0 0,-4 5-31 15,-2 1-36-15,0 0-25 16,0 2-10-16,0 3-49 0,0 3-50 15,0 2-127-15,0 2-186 0,2-2-276 16,0-4-809-16</inkml:trace>
  <inkml:trace contextRef="#ctx0" brushRef="#br0" timeOffset="23771.47">3655 8344 2168 0,'0'0'1553'16,"0"0"-1446"-16,24 45 57 0,-9-24 43 63,1 4-101-63,3 1-72 0,0-1-34 0,1 0-41 0,-1 1-156 15,4-3-140-15,-1-4-209 0,-5-5-672 0,8-11-633 0</inkml:trace>
  <inkml:trace contextRef="#ctx0" brushRef="#br0" timeOffset="23940.03">4333 8327 1891 0,'0'0'2248'0,"-40"44"-1851"0,1 0-258 32,-19 23 94-32,-10 18-49 0,-2 8-108 0,8-2-43 0,4-9-33 0,14-7 0 15,3-7-39-15,14-11-16 0,5-5-101 16,3-13-139-16,9-9-201 0,3-13-482 15,3-7-739-15</inkml:trace>
  <inkml:trace contextRef="#ctx0" brushRef="#br0" timeOffset="24161.03">4624 8465 2100 0,'0'0'1863'0,"0"0"-1391"16,0 0-265-16,0 0 33 0,0 0-69 16,0 0-89-16,0 0 25 0,0 0-25 15,0 0-82-15,0 0-25 0,8 35-30 16,-8-24-48-16,5-3-121 0,-3-1-64 16,2-2-75-16,4-4-107 0,-2-2-175 15,2-3-412-15,3-17-421 0,-63-20 862 0</inkml:trace>
  <inkml:trace contextRef="#ctx0" brushRef="#br0" timeOffset="24643.09">5209 8307 2406 0,'0'0'1134'0,"0"0"-929"78,0 0-123-78,0 0-38 0,0 0 47 0,0 0 45 0,0 0 23 0,37 15-35 0,-20-13-34 0,6-1-28 0,1 0-13 0,5-1-18 0,0 0-12 0,4 0-7 0,0-1-9 0,1 0 0 0,-1-1-3 16,0 2 0-16,-9 0-3 16,1 4 2-16,-6 1 1 0,-5 1 0 15,-5 1 19-15,-5 3 8 0,-4 4 4 16,-4 6 9-16,-11 5 3 0,-14 12-25 16,-12 12-15-16,-17 6 1 0,-2 3-3 15,2-7 1-15,17-13 1 0,12-12 21 16,12-7-2-16,1-3 21 0,-1 1 24 15,3 1-15-15,-1 0-18 16,5-4-4-16,10-1-30 0,0-5-34 0,21-1-21 16,20-7 55-16,23-7 10 15,19-11 45-15,10-6-8 0,0 1-47 16,-8 5-48-16,1 4-114 0,-5 4-226 16,-23 4-368-16,-13-3-1599 0</inkml:trace>
  <inkml:trace contextRef="#ctx0" brushRef="#br0" timeOffset="29728.53">3706 6329 2017 0,'0'0'1106'0,"0"0"-1051"109,0 0-55-109,0 0 0 0,0 0 38 0,0 0 58 0,0 0-1 0,-39-34-12 0,39 34-54 0,0 0-29 0,0 0-13 0,0 1-3 0,0 5 16 0,-2 4 60 0,-4 7 102 0,-2 14 55 0,-7 18 3 0,-8 21-52 0,-4 11-34 0,5 5 1 0,-1-1 13 0,6-3-6 0,1 0-11 16,6-3-45-16,5-8-59 0,5-8-27 15,9-9-52-15,-1-14-30 0,2-9-41 16,-6-10-98-16,7-3-107 0,-3 0-161 16,0 0-466-16,-4-2-326 0,5-7-171 0</inkml:trace>
  <inkml:trace contextRef="#ctx0" brushRef="#br0" timeOffset="30252.19">1658 7651 2304 0,'0'0'1228'16,"0"0"-1228"-16,0 0-76 0,43 0 76 15,3 0 124-15,28-3 94 0,11 0-27 16,14-1-2-16,2 3-12 16,1 1-31-16,5 10 27 0,9 2 11 15,14 0-22-15,15 0-36 0,16-5-26 16,21-7-21-16,19-3-27 0,20-11-33 15,6-8-19-15,21-1-27 0,-2-4-13 16,-2 3-2-16,6 6 11 0,-6 6 16 16,-2 8 14-16,-6 5 1 0,-3 10 11 15,1 9-11-15,-11 8-30 0,0 7-107 16,-18 3-200-16,-56-8-352 0,-21-7-1960 0</inkml:trace>
  <inkml:trace contextRef="#ctx0" brushRef="#br0" timeOffset="31786.27">7179 7813 3104 0,'0'0'1394'0,"0"0"-1394"63,64-6-121-63,-6-15 44 0,12-3 58 0,3-2-18 0,-11 3-16 0,-13 6-95 0,-7 7-47 0,-11 3-13 0,-9 2 37 0,-1 1-17 0,-4-1-277 0,-1 3-581 15,-10-5-474-15</inkml:trace>
  <inkml:trace contextRef="#ctx0" brushRef="#br0" timeOffset="31953.29">7154 8227 4092 0,'0'0'466'0,"71"-1"-466"32,-16-5-16-32,12-7 14 0,-1-4-94 0,-4-3-130 0,4-1-44 0,2-3-213 0,2-4-260 15,-18 5-383-15,-6-7-392 0</inkml:trace>
  <inkml:trace contextRef="#ctx0" brushRef="#br0" timeOffset="32181.32">8944 7328 3518 0,'0'0'1099'0,"0"0"-1052"0,0 0-47 0,0 0-44 16,0 0 44-16,11 47 70 0,-11-14 59 15,-6 15-24-15,-9 18-44 16,-4 7-39-16,1-3-22 0,-1-11-30 16,7-13-29-16,4-4-63 0,1-9-159 15,5-7-88-15,2-5-192 0,0-10-572 16,4 2-319-16</inkml:trace>
  <inkml:trace contextRef="#ctx0" brushRef="#br0" timeOffset="32431.54">8376 8121 3761 0,'0'0'602'0,"85"8"-417"15,-13-8 46-15,17-4 21 0,0-6-106 16,-9-1-79-16,-3 2-52 16,-3-1-15-16,-5 1-45 0,-9 1-59 15,-3 1-98-15,-7 0-80 0,-11 2-103 16,-10 1-215-16,-12 2-535 0,-5-1-427 15</inkml:trace>
  <inkml:trace contextRef="#ctx0" brushRef="#br0" timeOffset="32643.25">8558 8657 2546 0,'0'0'1757'16,"0"0"-1577"-16,70 11-147 0,-14-3 177 16,6-1 45-16,-4 2-142 0,-11-1-71 15,-11-1-42-15,-10 0-17 0,-5-2-53 16,-4 1-123-16,1 1-133 0,1 1-166 16,-5-2-496-16,-1-2-579 0</inkml:trace>
  <inkml:trace contextRef="#ctx0" brushRef="#br0" timeOffset="32848.6">9031 8476 2070 0,'0'0'2102'16,"-37"13"-1798"-16,14-5-285 0,-10 13-19 15,-23 15-16-15,-18 20-33 16,-5 11 18-16,-1 5-22 0,12-3-71 15,16-10-42-15,9-5-36 0,9-14-104 16,12-10-313-16,9-12-646 0,5-6-108 0</inkml:trace>
  <inkml:trace contextRef="#ctx0" brushRef="#br0" timeOffset="33167.47">9844 8077 2865 0,'0'0'1043'0,"0"0"-767"0,0 0-126 0,0 0-51 15,0 0-40-15,0 0-10 16,0 0 7-16,0 0-56 0,0 0-22 15,0 0-12-15,-13 20 16 0,13-16-10 16,0-2-46-16,0-1-66 0,0 1-41 16,4-2 55-16,3 0 47 0,1-4 42 15,2-3-1-15,3-3 13 0,3-4-19 16,-3-1-13-16,-1 1-13 0,-2 2-34 16,-6 2-36-16,-2 5-58 0,-2 1-103 15,-4 2-306-15,0 1-500 0</inkml:trace>
  <inkml:trace contextRef="#ctx0" brushRef="#br0" timeOffset="33469.08">10989 7288 1137 0,'0'0'2624'0,"0"0"-2347"16,4 40-120-16,-4-12 97 0,-4 11-25 15,-11 13-91-15,-3 8-34 0,-7 3-60 16,0-4-44-16,0-4-36 0,1-3-16 15,-1-2-47-15,4-2-104 16,-2-5-82-16,7-7-88 0,-1-7-177 16,7-12-617-16,-7-2-321 0</inkml:trace>
  <inkml:trace contextRef="#ctx0" brushRef="#br0" timeOffset="33659.1">10342 8181 1261 0,'0'0'3016'16,"0"0"-2583"-16,68 5-433 0,-4-5 202 15,13-5 9-15,5-4-119 0,-7 0-73 16,-11 2-19-16,-6 2-43 0,-7 0-158 16,-9 4-155-16,-11-1-225 0,-13 1-820 15,-1-5-714-15</inkml:trace>
  <inkml:trace contextRef="#ctx0" brushRef="#br0" timeOffset="33878.07">10427 8601 2959 0,'41'10'971'0,"11"4"-729"0,8 3 38 16,-9-3 34-16,-5 2-176 0,-9-1-126 16,-8-2-12-16,-9-2-141 0,1 0-186 15,0 0-91-15,0 2-178 16,-5-5-642-16,1-4-691 0</inkml:trace>
  <inkml:trace contextRef="#ctx0" brushRef="#br0" timeOffset="34066.87">10809 8712 3007 0,'0'0'1692'16,"-39"20"-1400"-16,18-7-176 0,-12 12-12 16,-15 12-28-16,-7 13-46 0,-3 3-13 15,12-7-17-15,13-13-54 0,15-11-80 16,3-2-188-16,3-1-153 15,1-2-539-15,1-8-718 0</inkml:trace>
  <inkml:trace contextRef="#ctx0" brushRef="#br0" timeOffset="34277.1">11408 8261 3830 0,'0'0'1173'0,"0"0"-990"0,0 0-149 15,0 0-34-15,0 0 0 0,0 0-43 16,0 0 16-16,0 0-117 0,0 0-224 16,-10 40-216-16,10-37-497 0,4-8-559 0</inkml:trace>
  <inkml:trace contextRef="#ctx0" brushRef="#br0" timeOffset="34601.01">12304 7646 1891 0,'0'0'1630'0,"0"0"-1164"0,0 0-441 16,0 0 105-16,2 47 47 0,-2-27-16 16,0 2-15-16,0 4-45 0,0-1-55 15,-2 4-45-15,-1 3 1 16,-1 2-2-16,-2 1-1 0,-2 1-29 15,-5 5-29-15,-1 5-86 0,-7 7-112 16,-4 0-97-16,3-10-133 0,1-11-252 16,7-16-540-16</inkml:trace>
  <inkml:trace contextRef="#ctx0" brushRef="#br0" timeOffset="35033.78">11820 8517 2126 0,'0'0'2126'16,"0"0"-1684"-16,0 0-374 0,0 0 12 15,0 0-34-15,0 0-28 0,49 9 40 16,-16-10 28-16,17-3-46 0,22-6-37 16,7-5-3-16,2-3-22 0,-7 1-42 15,-8 1-49-15,-2 0-47 0,2 2-34 16,-4 0-57-16,0 3-81 16,-4 2-129-16,-4 2-200 0,-17 2-389 0,-6 1-67 15</inkml:trace>
  <inkml:trace contextRef="#ctx0" brushRef="#br0" timeOffset="35486.44">11745 8854 1456 0,'0'0'2390'0,"0"0"-2066"15,44-11-240-15,-7-4 84 0,13-2-42 16,3 1-61-16,-3 0-28 0,-5 6-34 16,-7 2-3-16,-5 1-15 0,-6 3 14 15,-7 2-21-15,-3 0-21 0,1 2-71 16,1 0-38-16,-2 0-1 0,-5 5-1 15,-2 1 22-15,-6 2 6 0,-4 2 44 16,-6 5 82-16,-12 7 35 0,-18 9 34 16,-19 11-22-16,-7 2-21 0,-2-2-11 15,8-2 7-15,16-12 19 0,9-4 38 16,11-4-13-16,-1-1-38 0,3 0-28 16,-1 3-4-16,4-1 1 0,3-3 0 15,10-3-12-15,2-2 12 0,8-1 3 16,11-1 66-16,14-2 84 15,17-2-42-15,16-7-24 0,10-4-54 16,-1-6-30-16,-9-4-115 0,-13 1-65 16,-3-1-49-16,-13 1-140 0,-8 1-307 15,-12 3-630-15,-1-2-234 0</inkml:trace>
  <inkml:trace contextRef="#ctx0" brushRef="#br0" timeOffset="36018.21">10362 8370 988 0,'0'0'2165'16,"0"0"-1926"-16,0 0-146 0,0 0 141 15,0 0 8-15,34 40-40 0,-26-26-56 16,-2 4-44-16,2-1-58 16,1 5-7-16,-3 1-9 0,2 1-14 15,-2 2-14-15,0-1-1 0,3-2-2 16,-3 0-19-16,2-3-6 0,0-1-3 15,-1 0 7-15,-1-5-4 0,2 3 9 16,-2-5 17-16,1 1 0 0,-1-1 2 16,-2-1-12-16,2-1-41 0,-2 1-78 15,0 0-61-15,3-1-78 0,-3 0-149 16,0-2-303-16,0-2-512 0,4-4-102 0</inkml:trace>
  <inkml:trace contextRef="#ctx0" brushRef="#br0" timeOffset="36385.44">10958 8560 705 0,'0'0'2159'16,"0"0"-1641"-16,0 0-204 0,0 0-53 15,0 0-32-15,0 0-73 0,0 0-113 16,-50 5-40-16,30 5-3 0,-5 7 25 16,-12 4 28-16,-5 10 24 0,-10 6 13 15,-1 4 2-15,5-1 25 0,1-3 2 16,7-3-21-16,-1 0-49 0,0 1-28 16,1 0-18-16,1-2-3 0,4-3-1 15,6-6-20-15,8-4 0 0,1-1-4 16,-3 3 13-16,0 4 11 0,-2 0-1 15,5-1 0-15,1-1-16 0,7-3-28 16,-1-2-68-16,3 0-70 16,4-3-38-16,2-3-20 0,2 0-50 0,0-1-23 15,2-3-121-15,0 0-268 16,0-2-513-16</inkml:trace>
  <inkml:trace contextRef="#ctx0" brushRef="#br0" timeOffset="82932.72">26097 2961 3347 0,'0'0'1596'15,"0"0"-1458"-15,0 0-138 0,0 0-114 16,0 0 114-16,21 37 123 0,-13-18-1 16,7 10-22-16,1 13-3 0,7 14-15 15,2 3-9-15,0 0 6 0,-3-5-37 16,1-8-24-16,-2-3-18 0,2-7-3 16,-7-6-57-16,1-8-19 15,-1-4-70-15,5 1-146 0,0 0 44 16,3-4-143-16,-1-8-599 0,-8-4-644 0,-9-18-40 15</inkml:trace>
  <inkml:trace contextRef="#ctx0" brushRef="#br0" timeOffset="83166.53">26707 2892 4688 0,'0'0'566'0,"-39"14"-538"15,10 3-28-15,-16 13-34 0,-20 15-2 16,-5 9 36-16,-2 1-1 0,6 0-15 16,6-8-54-16,2-2 3 0,2-1-3 15,15-10-43-15,10-7-19 0,10-9 45 16,9-3-33-16,-1-1-256 0,3 1-613 16,2-5-647-16</inkml:trace>
  <inkml:trace contextRef="#ctx0" brushRef="#br0" timeOffset="83453.89">26910 3298 2947 0,'0'0'2170'16,"0"0"-1841"-16,0 0-278 0,0 0-51 15,0 0-51-15,0 0-13 0,0 0 31 16,0 0-56-16,0 0-121 0,0 0-72 16,35 34-85-16,-21-35-275 0,-1-5-578 15,5-17-977-15</inkml:trace>
  <inkml:trace contextRef="#ctx0" brushRef="#br0" timeOffset="83754.13">27549 3026 3402 0,'0'0'1132'16,"0"0"-1049"-16,22 69 25 0,-3-22 73 15,6 7-3-15,6 0-63 0,4-6-32 31,2-7-83-31,4-3-13 0,1-4-32 0,-7-7-34 0,-6-6-184 0,-9-8-70 16,-1-5-184-16,-2-3-774 0,9-5-557 0</inkml:trace>
  <inkml:trace contextRef="#ctx0" brushRef="#br0" timeOffset="83909.86">28187 3209 4671 0,'0'0'932'0,"0"0"-883"16,-68 72-46 46,20-15 24-62,-5 10-3 0,-1 3 16 0,11-3-40 0,10-8-6 0,4-4-134 0,6-7-63 0,8-10-74 0,7-12-155 0,6-8-647 0,2-10-651 0,4-6-149 0</inkml:trace>
  <inkml:trace contextRef="#ctx0" brushRef="#br0" timeOffset="84129.48">28679 3328 2308 0,'0'0'2556'0,"0"0"-2080"0,0 0-296 0,0 0-29 16,0 0-48-16,0 0-21 15,0 0 14-15,0 0-96 0,0 0-21 16,0 0-88-16,-2 18-12 0,2-13-18 16,0-1-37-16,0-2-25 0,0 1-22 15,4-2-56-15,5-1-207 0,1-6-229 16,2 0-779-16,7-18-494 0</inkml:trace>
  <inkml:trace contextRef="#ctx0" brushRef="#br0" timeOffset="84652.88">29252 3102 3335 0,'0'0'1654'15,"0"0"-1590"-15,0 0-46 0,41 15 43 16,-18-8-18-16,12 0 0 31,8 3-16-31,-1-3-27 0,-5 0-49 0,-8 0 16 0,-10 0 2 0,-1 0-5 0,1 2-22 16,-5 2 3-16,-8-1 18 0,-1 2 13 16,-8 4-10-16,-7 2 11 0,-15 11 23 15,-20 10 11-15,-17 10-11 0,-8 3-28 16,3-6 25-16,16-11 3 0,18-10 21 15,12-8 1-15,4 0-7 0,1 0-3 16,4 3 7-16,1 0 27 0,7-4 6 16,4-1 6-16,10-1 12 0,19 0 36 15,27-2 49-15,33-8 46 0,25-4-32 16,8-2-87-16,2-2-82 0,-15 4-85 16,-12-1-139-16,-30 1-241 0,-22-7-1340 15</inkml:trace>
  <inkml:trace contextRef="#ctx0" brushRef="#br0" timeOffset="87421.88">24218 4068 1800 0,'0'0'675'0,"0"0"-366"0,0 0-129 16,0 0 0-16,0 0-53 0,0 0-44 15,0 0-32-15,0 0-29 0,0 0-18 16,-8-4 12-16,10 7-1 0,0 2 30 15,0 2 88-15,2 3 53 0,1 4-19 16,-3 6-22-16,-2 10-8 0,-2 15-13 16,-7 14-16-16,-3 5-15 15,2-3-28-15,-1-6-28 0,3-10-37 0,2-9-17 16,4-9-29-16,0-9-16 16,2-2-68-16,0-2-93 0,0 0-69 15,6 0-61-15,4-7-179 0,5-7-242 16,-1-4-353-16</inkml:trace>
  <inkml:trace contextRef="#ctx0" brushRef="#br0" timeOffset="87754.36">24710 4220 2410 0,'0'0'1319'0,"0"0"-1074"0,0 0-192 15,-45 23 33-15,20-9-21 0,-2 6-12 16,-2 2-9-16,0 3-44 0,2 3 0 15,5 0-16-15,5-1 4 0,5 1-1 16,4-2-6-16,5 0-9 0,3-1 4 16,5-1-14-16,5-4-21 15,6-6 11-15,7-4 32 0,10-6 16 0,11-8 31 16,9-13 27-16,5-7-2 16,-2-7-6-16,-6-3-22 0,-13 8-19 15,-8 2-9-15,-8 5-22 0,-5-1 1 16,1-3-23-16,-5-2-31 0,-2-1-26 15,-8 2 13-15,-2 3-29 0,-10 3-60 16,-6 2-118-16,-1 6-54 0,0 6 43 16,-1 4 151-16,1 5 58 15,3 8 10-15,1 4-88 0,3 5-114 16,4-1-91-16,2-3-164 0</inkml:trace>
  <inkml:trace contextRef="#ctx0" brushRef="#br0" timeOffset="88187.9">25217 4419 1304 0,'0'0'1883'0,"0"0"-1217"15,0 0-468-15,0 0-72 0,0 0-54 16,-42 28-44-16,26-16-3 0,-1 0-3 16,3 2-22-16,2 0-43 0,1 0 2 15,5 2 16-15,4 0-6 0,2-1 28 16,0 2-12-16,2-4 13 0,4-1-11 15,2-2-18-15,3-5 31 0,3-3 3 16,5-2 69-16,4-8 77 0,3-6 46 16,10-10-47-16,7-12-83 0,-4 1-65 15,-1 3 0-15,-7 4-31 0,-9 5-18 16,3-3-19-16,2 1 0 16,-4 2 22-16,-5 5 18 0,-5 5 28 15,-3 4 1-15,-2 4-1 0,-4 5-31 16,-2 0-22-16,3 7 17 0,-5 13 36 15,-2 15 34-15,-11 19 16 0,-8 9 6 16,-5 2-1-16,-3-4 13 0,-2-8 15 16,-2-5 16-16,0 1-1 0,-7-2-28 15,-1-2-18-15,-5 0-15 0,1-3-25 16,-1-8-12-16,1-4-34 0,2-8-2 16,9-7-10-16,6-6-28 0,7-4-12 15,2-4-37-15,-1-1-46 0,1-7-70 16,2-5-103-16,9-14-196 0,6 2-508 15,12-26-350-15</inkml:trace>
  <inkml:trace contextRef="#ctx0" brushRef="#br0" timeOffset="88487.89">26226 3816 3948 0,'0'0'490'0,"0"0"-490"0,-52 39 31 16,23 1-12-16,-8 22 58 0,-7 12 3 16,3 4-21-16,4-1-35 15,4-5-22-15,2 1-1 0,2-1 21 0,4-1-21 16,6-6-1-16,9-4-1 0,6-9-21 15,6-11-36-15,6-11-59 0,3-10-75 16,7-3-32-16,11-3-37 16,21-6-58-16,18-9-63 0,6-16-155 15,-18-4-612-15</inkml:trace>
  <inkml:trace contextRef="#ctx0" brushRef="#br0" timeOffset="88903.4">26622 4103 1041 0,'0'0'2030'0,"0"0"-1742"16,0 0-91-16,0 0 172 0,44 58 35 15,-23-24-70-15,5 10-61 0,5 10-93 16,2 5-49-16,-2-4-67 0,-6-8-64 16,-6-11-55-16,-5-8-42 0,-1-7-34 15,-5-4-44-15,2 4-68 0,3-1-138 16,-1-1-327-16,-4-7-540 0,1-8-156 0</inkml:trace>
  <inkml:trace contextRef="#ctx0" brushRef="#br0" timeOffset="89005.09">27137 4082 1831 0,'0'0'2322'0,"0"0"-1928"47,0 0-301-47,0 0-93 0,-56 59-22 0,-4-2 19 0,-10 12-12 0,-6 5-10 0,7-8-37 0,16-13-43 0,13-11-78 15,14-12-162-15,7-9-286 0,9-11-739 16,-7 0-408-16</inkml:trace>
  <inkml:trace contextRef="#ctx0" brushRef="#br0" timeOffset="89224.15">27470 4269 3064 0,'0'0'2029'15,"0"0"-1795"-15,0 0-143 0,0 0-91 16,0 0 0-16,0 0-36 0,-19 38 35 15,11-24-48-15,0 2-85 0,2-1-79 16,1-3-26-16,5 0-107 0,0-6-343 16,5-3-445-16,-1-3-234 0</inkml:trace>
  <inkml:trace contextRef="#ctx0" brushRef="#br0" timeOffset="89512.4">27894 4348 954 0,'0'0'3082'0,"0"0"-2676"0,0 0-372 16,0 0-15-16,0 0 114 0,53 51 8 16,-32-32 9-16,2 2-52 0,0 0-98 15,-1 3-12-15,-1 0-70 0,-4-1-143 16,-1-2-195-16,-6-7-544 0,5-3-689 0</inkml:trace>
  <inkml:trace contextRef="#ctx0" brushRef="#br0" timeOffset="89708.17">28485 4380 2134 0,'0'0'2429'0,"0"0"-2112"0,-64 40-265 0,10-3-9 16,-27 20 9 46,-5 11 0-62,-1 6 15 0,12-4-37 0,18-10-30 0,7 0-52 0,7-7-49 0,12-11-45 0,6-9-168 0,12-15-325 0,5-8-670 0,4-7-739 0</inkml:trace>
  <inkml:trace contextRef="#ctx0" brushRef="#br0" timeOffset="89932.4">28880 4542 3658 0,'0'0'1189'0,"0"0"-1008"62,0 0-50-62,0 0 3 0,0 0-58 0,0 0 6 0,0 0-34 0,0 0-48 0,0 0-66 0,-19 40-22 0,9-28-34 0,4-1-37 0,1-2-86 0,1-3-72 0,4-3-198 16,4-3-184-16,1 0-404 0,11-16-146 0,3-49 313 15</inkml:trace>
  <inkml:trace contextRef="#ctx0" brushRef="#br0" timeOffset="90421.48">29283 4356 3384 0,'0'0'1305'0,"0"0"-1219"0,0 0-52 16,54-4-34-16,-21 0 34 0,10 4-13 16,-2 0-21-16,-5 0 0 0,-8 4-52 15,-5 4-6-15,0 0-1 0,-2 3-24 16,-5-1 12-16,-3 3 22 0,-5 1 47 16,-8 1-11-16,-2 2 13 0,-13 3 24 15,-14 7 16-15,-14 4 3 16,-13 6-6-16,-2 0 0 0,9-8 13 15,16-6 11-15,10-9 1 0,4 1-19 16,-4 3-28-16,1-1-12 0,1 4 9 16,5-3-12-16,5-2-1 0,9-1-26 15,2-2-16-15,8-1 15 0,7-1 28 16,12-1 31-16,14-6 12 0,17-4-43 16,8-7-16-16,0-8-42 0,-4-1-62 15,-8-1-133-15,-6-7-172 0,-13 6-566 16,-4-5-648-16</inkml:trace>
  <inkml:trace contextRef="#ctx0" brushRef="#br0" timeOffset="90672.34">30267 4099 2433 0,'0'0'2288'0,"0"0"-2095"47,54 20-168-47,-28-2 42 0,7 12-12 0,-4 15-21 0,-16 23 8 0,-13 11-5 0,-27 6-34 0,-23 2-1 0,-12-5 0 0,-12 1-2 16,-11 1-13-16,-6-3-21 0,-2-1-39 15,-4-4-71-15,-2-12-265 0,20-20-1059 16,3-17-1490-16</inkml:trace>
  <inkml:trace contextRef="#ctx0" brushRef="#br0" timeOffset="91303.15">26749 5804 4201 0,'0'0'1501'15,"0"0"-1325"-15,0 0-176 0,0 0-142 16,53 7 108-16,-26-6 10 0,2 2 23 16,2-1-32-16,-2 2-113 0,0 0-81 15,-4 2-14-15,-5-2-78 0,-7 1-346 16,-7-2-491-16,-6 0-375 0</inkml:trace>
  <inkml:trace contextRef="#ctx0" brushRef="#br0" timeOffset="91521.33">26703 5970 2764 0,'0'0'2183'15,"0"0"-1869"32,0 0-222-47,58 4-23 0,-8-7 4 0,14-2-12 0,8-4-3 0,-4-1-58 0,-2 2-49 0,-6 0-106 0,-14 0-201 0,-15 1-408 0,-8-7-1878 0</inkml:trace>
  <inkml:trace contextRef="#ctx0" brushRef="#br0" timeOffset="91986.55">27722 5521 411 0,'0'0'3856'0,"0"0"-3420"16,0 0-436-16,4 61 0 62,-12-5 0-62,-4 11 70 0,-9 7 41 0,-2-5-62 0,5-14-49 0,-1-4-40 0,0-9 0 0,9-9-24 0,2-6-103 0,2-8-89 0,4-6-123 0,2-1-151 0,0-3-503 16,4-9-480-16</inkml:trace>
  <inkml:trace contextRef="#ctx0" brushRef="#br0" timeOffset="92160.38">27885 5932 1672 0,'0'0'2565'16,"0"0"-2227"-1,0 0-224-15,-31 56-15 0,9-31 5 0,-3 4 12 0,-2 2 37 16,-2 0-76-16,4 0-77 0,5-3-34 16,3-3-5-16,11-4-22 0,4-5-46 15,2-3-25-15,10-4 10 0,7-3 38 16,10-6 84-16,14-11 4 15,13-15 51-15,8-6 0 0,-4-6-27 16,-7 1 0-16,-16 9-13 0,-10 5-12 16,-8 4 0-16,-7 3-3 0,0-2-57 15,-3-1-57-15,-5-1-43 0,-4 3-51 16,-7 6-58-16,-5 3 12 0,-5 3-40 16,-1 5-204-16,1 0-254 0,4 2-286 15,1-1-161-15</inkml:trace>
  <inkml:trace contextRef="#ctx0" brushRef="#br0" timeOffset="92559.75">28231 5995 2946 0,'0'0'648'0,"0"0"-383"0,-13 48-10 16,3-25 6-16,-2 3-47 0,-1 0-33 15,-1 2-37-15,1-2-98 16,5-1-46-16,0 0-20 0,4-3-23 15,2-1-18-15,2-2-19 0,6-3-12 16,4-1 14-16,2-6-8 0,7-2 6 16,0-5 30-16,8-2 20 0,1-9 30 15,1-4 37-15,4-3-6 0,1-4-3 16,-3-1-9-16,-2-1-1 0,-1 0-16 16,-3-2 11-16,-2 3-10 0,-4-1-3 15,-5 3-26-15,-4 5 14 0,-3 4-4 16,-3 4-12-16,0 4-9 15,-4 2-3-15,0 3-7 0,-6 6 25 0,-1 9 22 16,-7 12 75-16,-11 14-4 16,-6 14-3-16,-4 5 13 0,-4-1-7 15,-1-3 3-15,3-7-10 0,0-2-11 16,-2-6-13-16,0-6-22 0,5-7-21 16,8-9-11-16,5-7-11 0,2-1-8 15,-3-2-26-15,-1-1-27 0,-2-3-96 16,6-7-140-16,3-4-191 0,8-5-631 15,6-23-721-15</inkml:trace>
  <inkml:trace contextRef="#ctx0" brushRef="#br0" timeOffset="92842.2">28981 5868 3555 0,'0'0'536'15,"0"0"-483"-15,0 0 25 0,41 29 117 16,-22-13-49-16,0 1 5 0,-1 3-28 16,-3 3-65-16,-5 4-15 0,0 2 0 15,-3 2-12-15,-3 1-31 0,0 0-24 16,0-1-13-16,0-1-42 0,2-4-112 15,7-2-130-15,1-7-146 0,5-4-224 16,-3-7-646-16,11-9-335 0</inkml:trace>
  <inkml:trace contextRef="#ctx0" brushRef="#br0" timeOffset="93152.45">29454 5860 1456 0,'0'0'1794'0,"0"0"-1431"63,0 0-243-63,0 0 116 0,-8-43 5 0,0 39-98 0,-5 3-60 0,-11 5-83 0,-16 14-77 0,-17 15 27 0,-8 8 50 0,-3 5 8 0,4 2-8 0,10-4-25 16,5 1 7-16,9-11-35 0,9-5-56 15,11-10-165-15,1-1-188 0,-1 1-208 16,5-6-593-16,-4 3-141 0</inkml:trace>
  <inkml:trace contextRef="#ctx0" brushRef="#br0" timeOffset="93326.14">29905 5978 2251 0,'0'0'1957'15,"0"0"-1480"-15,0 0-317 0,0 0-77 16,0 0-83-16,0 0-37 0,-14 36 37 16,-15-1 7-16,-15 16-7 0,-3 6-31 15,3-8 16-15,11-12-16 0,10-14-30 16,5-3-108-16,-3 2-178 0,1-1-248 15,3-4-559-15,0-9-480 0</inkml:trace>
  <inkml:trace contextRef="#ctx0" brushRef="#br0" timeOffset="93491.19">29756 5991 3142 0,'0'0'808'0,"0"0"-635"0,0 0 5 62,50 22 5-62,-25-10-94 0,6 5-46 0,10 2-43 0,9 2-33 0,1-3-65 0,-9-7-151 0,-11-6-215 0,-15-4-624 0,5-7-1300 0</inkml:trace>
  <inkml:trace contextRef="#ctx0" brushRef="#br0" timeOffset="93692.29">30595 5992 3369 0,'0'0'1259'0,"0"0"-1210"0,5 61 6 0,-14-12 40 16,-5 10-27 46,-7 3-28-62,-6-5-40 0,9-8-6 0,5-8-99 0,1-9-101 0,4-8-150 0,3-5-314 0,1-4-843 0,2 4-425 0</inkml:trace>
  <inkml:trace contextRef="#ctx0" brushRef="#br0" timeOffset="94036.61">30914 6295 3011 0,'0'0'1397'0,"0"0"-1205"0,-39 23-84 15,14-3 27-15,-19 8-25 0,-5 12-24 16,1-1-4-16,15-5-43 63,8-7-39-63,15-10-31 0,2 1-24 0,1 1-21 0,3-1-37 0,4-5-7 0,7 0 25 0,5-6 30 0,7-5 65 0,12-3 56 0,8-11 2 0,-2-3-12 0,-2-2-18 15,-6-1-13-15,-6 3-12 0,-5-2 19 16,1-3-22-16,-2 0-16 0,-9-1-57 15,-4-2-91-15,-4-1-121 0,-4 2-283 16,-6 1-562-16,-3 4-62 0,3 6 146 16</inkml:trace>
  <inkml:trace contextRef="#ctx0" brushRef="#br0" timeOffset="94323.25">31089 6461 2583 0,'0'0'802'0,"0"0"-567"0,31 45-2 15,-14-28 41-15,-2 7-149 0,-1 0-51 16,-2 3-24-16,-1-1-50 62,-1 2-68-62,0-3-128 0,-3-5-271 0,-1-6-702 0,4-7-960 0</inkml:trace>
  <inkml:trace contextRef="#ctx0" brushRef="#br0" timeOffset="94332.22">31548 6591 1725 0,'0'0'2523'0,"0"0"-2084"16,0 0-344-16,-33 38-30 0,-8-2-19 78,-17 13 6-78,-6 8 9 0,-2 2-61 0,8-4-12 0,8-4-62 0,7-4 19 0,8-9-18 0,8-10-106 0,12-9-292 0,5-8-658 0,-2 0-844 0</inkml:trace>
  <inkml:trace contextRef="#ctx0" brushRef="#br0" timeOffset="94594.2">32187 6286 3179 0,'0'0'751'0,"0"0"-531"78,0 0-5-78,0 0-48 0,0 0-112 0,-39-8-55 0,24 20-29 0,-1 4 13 0,-7 4 16 0,0 7 0 0,-1 3 34 0,-1 2-6 0,0 1-27 0,2-2-1 0,-4 1-31 0,7-3-49 0,1-4-106 16,5-7-275-16,1-3-304 0,7-6-726 16,0-9-100-16</inkml:trace>
  <inkml:trace contextRef="#ctx0" brushRef="#br0" timeOffset="94763.63">31974 6254 320 0,'0'0'3526'0,"0"0"-3012"16,0 0-502-16,48 19 152 16,-25-11-74-16,1 2-63 0,3 1-27 15,-2 1-3-15,2-1-126 0,0 2-197 16,-9-5-218-16,-1-2-724 0,1-6-1063 0</inkml:trace>
  <inkml:trace contextRef="#ctx0" brushRef="#br0" timeOffset="96796.38">31509 6457 382 0,'0'0'599'0,"0"0"153"16,0 0-385-16,0 0-95 0,39-35-17 16,-34 33 22-16,-5 0-30 15,0 2-27-15,0 0-61 0,-3 0-35 16,1 0-14-16,0 0-25 0,0 0-38 15,0 0 19-15,2 0 16 0,0 0-3 16,-2 0-1-16,0 0-39 0,-2 2-39 16,0-1-31-16,-7 2-6 0,-3 1 3 15,-7-1 9-15,-3 4-3 0,-10 0 28 16,-9 5 3-16,-15 6 25 0,0 3 6 16,7-4 25-16,15-2 19 0,14-3-3 15,7-3 8-15,-1 3-15 0,1-1-61 16,3 3-7-16,6 0-41 0,4 0 41 15,2-1 34-15,8 0 74 0,4 0 16 16,3-1 8-16,5-2-19 0,7-2-37 16,-2-3-12-16,4-5 0 0,0 0-21 15,0-3-6-15,2-5-4 0,-2-3-12 16,8-7-21-16,8-6-15 16,7-7-43-16,2-3-6 0,-7 5-6 15,-13 6 18-15,-12 8 3 0,-5 2 19 16,-1-1 30-16,1 1 15 0,-1 0 22 15,-7 5 6-15,-7 4 18 0,0 2-13 16,-2 1-14-16,-2 1-13 0,0 0-21 16,-2 1 0-16,-9 5-27 0,-1 4 12 15,-9 5-1-15,0 1 3 0,-4 8 13 16,0 5 11-16,-4 7-11 0,-6 13-12 16,2 13 12-16,2 6 2 0,2 2 26 15,8-4 2-15,7-6 0 0,1-3-8 16,1 0-22-16,1-5-3 0,1-10 1 15,4-11-10-15,-1-9-1 0,3-7 13 16,2 2 3-16,-4 1 15 0,0 0-18 16,-3-2-2-16,3-6-14 0,-4-2 15 15,-3-3 1-15,-6-3-24 0,-3-2-40 16,-1-5-12-16,-4-7-4 0,-4-2-2 16,2-7-47-16,-2-4-80 0,-2-9-169 15,-5-7-299-15,11 7-593 16,0-7-248-16</inkml:trace>
  <inkml:trace contextRef="#ctx0" brushRef="#br0" timeOffset="97352.9">32179 6320 235 0,'0'0'85'0,"0"0"84"0,0 0 1464 15,0 0-1277-15,-27-42-137 0,19 31 10 16,4 0 30-16,-1 0-32 0,3 2-21 16,2 0 46-16,-2 2-34 0,2 3-53 15,0 1-53-15,0 1-25 0,-2 0-38 16,2 1-12-16,0 1 0 0,0-1-11 16,0 1-26-16,0 0-40 0,0 0-22 15,0 0-9-15,0 0 15 0,0 0 56 16,0 0 0-16,0 0 34 0,0 0-3 15,0 0 12-15,2 2 22 16,0 2 16-16,5 5 20 0,1 4 34 0,0 2 43 16,5 8-44-16,1 2-40 15,-4 3-21-15,7 3-9 0,-5 3 0 16,7-1-6-16,-5 3 11 0,3 0-20 16,-3 0-13-16,3-1-19 0,-9 0-17 15,2 1-15-15,-1-4 14 0,-3-3-17 16,0-2 17-16,0-3-14 0,3-2-6 15,-5-5-13-15,4 0-26 0,0-3-40 16,3-5-58-16,1-3-80 0,3-5-90 16,-1-3-261-16,3-5-518 0,3-21-825 0</inkml:trace>
  <inkml:trace contextRef="#ctx0" brushRef="#br0" timeOffset="97614.58">32793 6417 1342 0,'0'0'2929'0,"0"0"-2626"0,0 0-303 15,-39 45 0-15,3-15 34 0,-11 16 55 16,-5 2 7-16,-2 5-26 0,7-1-42 16,10 0-4-16,-3 4 41 0,-3 1 5 15,2 0 6-15,1 0-6 0,3-3-15 16,0-3-18-16,4-2-36 0,2-7-1 15,8-6-2-15,2-9-26 16,11-3-8-16,-2-5-22 0,1 3-86 0,3 2-88 16,4 3-83-16,0-8-175 15,4-4-295-15,14-11-924 0</inkml:trace>
  <inkml:trace contextRef="#ctx0" brushRef="#br0" timeOffset="98088.38">33460 6353 3893 0,'0'0'1078'0,"0"0"-1056"78,-37 41-22-78,2-4 0 0,-8 11 30 0,-3 4 71 0,3 0-18 0,10-7-65 0,8-10-18 0,10-8-34 0,-1-6-2 0,6-4-62 0,-3 3-141 0,-1 0-53 0,1 1-65 0,1-7-194 16,6-6-634-16,-3-8-522 0</inkml:trace>
  <inkml:trace contextRef="#ctx0" brushRef="#br0" timeOffset="98223.84">33206 6653 1672 0,'0'0'2768'0,"0"0"-2260"0,44 38-487 47,-17-20 166-47,6 4-8 0,10 9-66 0,0 3-74 0,11 10-39 0,-4-3-33 0,-15-7-146 0,-16-11-221 0,-11-13-377 15,-8-1-1601-15</inkml:trace>
  <inkml:trace contextRef="#ctx0" brushRef="#br0" timeOffset="98619.76">30031 7553 2398 0,'0'0'2319'0,"0"0"-1829"63,0 0-344-63,0 0-37 0,0 0-76 0,-8 51-2 0,-17-14 47 0,-10 13 62 0,0-2-83 0,4-9-57 0,8-10-27 0,9-11-31 0,-1 3-20 0,1 2-116 15,-1 0-77-15,7-6-114 0,6-7-322 16,2-4-655-16,10-16-616 0</inkml:trace>
  <inkml:trace contextRef="#ctx0" brushRef="#br0" timeOffset="98920.86">30395 7621 2138 0,'0'0'2201'15,"0"0"-1760"-15,-58 33-306 0,19-8 21 16,0 2 0-16,3 0-10 0,7-2-9 16,9-3-38-16,1 2-59 0,1 3-40 15,7-2-1-15,7-3-14 0,6-3-19 16,8 0 1-16,5-4 27 0,12-2 6 15,12-5 15-15,15-8-3 0,10-10 6 16,0-12 13-16,-4-4-21 0,-8-1-10 16,-5-2-37-16,-12 5-29 0,-10 3-31 15,-6 4 24-15,-9 0 15 0,-2-2 43 16,-1-2 0-16,-5-5-16 0,-7 2-17 16,-5 3-35-16,-4 3-24 0,-5 6-18 15,0 5-16-15,-1 3-44 16,1 4-116-16,1 6-144 0,3 5-206 15,3 0-414-15,3 0-20 0</inkml:trace>
  <inkml:trace contextRef="#ctx0" brushRef="#br0" timeOffset="99436.75">31137 7781 2631 0,'0'0'517'0,"0"0"-405"0,0 0 12 15,-39 2 13-15,22 0-7 0,-1 2 2 16,-5 3-12-16,-2 4-61 0,0 1-21 16,0 1 57-16,3 3 42 0,1 0-6 15,7 2-51-15,1-1-30 0,5-2-47 16,4 2 22-16,4-2-4 0,0-1 13 16,8-2 19-16,2-1-4 0,5-1 9 15,3-3 25-15,5-3 18 0,10-2-18 16,9-2-40-16,7-10-24 0,5 0-19 15,-6-4-33-15,-9 4-74 0,-14 0-19 16,-5 3 12-16,-1 2-3 16,-3-2-10-16,7 1 12 0,-8 3 32 15,-3-1 39-15,-4 4 13 0,-2 0-13 16,-3 7 28-16,-3 2 16 0,-7 7 82 16,-7 3 104-16,-13 11-31 0,-18 8-38 15,-15 11-25-15,-7 2 7 0,3-2-1 16,2-4-13-16,13-7-33 0,3-3-52 15,9-5 0-15,8-10-36 0,8-6-35 16,3-2-60-16,-7-1-54 0,2 0-6 16,1-3 14-16,3-5 31 0,4-3-9 15,7-2-55-15,6-7-218 0,0-1-600 16,12-16-155-16</inkml:trace>
  <inkml:trace contextRef="#ctx0" brushRef="#br0" timeOffset="99869.82">31838 7869 696 0,'0'0'3278'0,"0"0"-2295"15,0 0-864-15,0 0-24 0,43 1-52 16,-30-2-19 47,5 1 3-63,-7 0-11 0,1 0-16 0,0 5-16 0,-1-2 15 0,-3 3 1 0,0 0-12 0,-4 2 0 0,3 2-6 0,-5-1 6 0,2 2 9 0,-4 0-1 0,0 2-17 15,0-2 21-15,-4 2 12 0,-5 0 10 16,-3 2 17-16,-7 1 28 0,-12 4-12 15,-12 4-13-15,-15 6-20 0,-6 1-21 16,6-2-1-16,15-6-15 0,16-9 15 16,10-1 2-16,7-4-2 0,2 0-4 15,-3 1-14-15,3-1 7 0,8 1 11 16,0-3 31-16,10 3 26 0,13 2 52 16,21 4 52-16,22 0-43 0,23-2-31 15,2-3-59-15,4-1-28 0,-13 0-57 16,-3 0-224-16,-21-2-220 0,-15-8-1032 0</inkml:trace>
  <inkml:trace contextRef="#ctx0" brushRef="#br0" timeOffset="109025.26">14850 9986 3064 0,'54'-4'772'0,"35"-18"-634"0,31-7-91 16,31-7-47-16,14-2 0 0,-18 4-242 16,-31 7-473-16,-19-1-1767 0</inkml:trace>
  <inkml:trace contextRef="#ctx0" brushRef="#br0" timeOffset="112812.11">23458 9069 2312 0,'76'23'706'0,"11"7"-521"16,25 12-124-16,5 7-26 15,16 5-22-15,13 3-13 0,16 2-31 16,9-3-331-16,-36-14-615 0,1-12-737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46: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13978 9385 42 0,'0'0'2324'15,"0"0"-1815"-15,0 0-284 0,0 0-142 16,0 0-16-16,0 0 134 0,0 0 68 15,0 0-11-15,0 0-51 0,2 15-76 16,-2-9-50-16,-2 4-25 0,-2 7-19 16,-7 14-19-16,-3 15 13 15,-5 15-3-15,3 7-25 0,1 0 9 0,3-4-12 16,4-6-2-16,1-2-16 16,-1 3-4-16,2-3-3 0,2-10 1 15,0-11-22-15,4-11 45 0,0-8 2 16,2 2 23-16,4-1-8 0,4 2 1 15,11-4-17-15,10-2 0 0,21-8 0 16,22-6 25-16,15-13-25 0,0-9 0 16,4-3-19-16,-13 1 19 0,5 2 0 15,-2 3 12-15,0 2 9 0,-1 6 4 16,-1 2 6-16,-3 5 0 0,-1 5-7 16,-1 2-11-16,-9 5 11 0,-1 5-11 15,-6 0 5-15,-5 2 28 0,-1 1 19 16,-8-2 30-16,1 5 64 0,-5-2 11 15,-7-1-97-15,-8-3 52 0,-7-4-22 16,-1-2-45-16,-5 2-28 0,3 2-3 16,-3-2-25-16,-5 2 10 15,-5-4 9-15,0-1 19 0,-4-4 5 16,0 1 6-16,0-2 13 0,0 0 2 16,-4 0 1-16,0-6-40 0,-3-6-27 15,1-5-121-15,4-16-87 0,6-18-56 16,15-21-80-16,4-16-186 0,-1 17-734 15,-5-7-1095-15</inkml:trace>
  <inkml:trace contextRef="#ctx0" brushRef="#br0" timeOffset="2952.9">15820 10144 277 0,'0'0'669'16,"0"0"318"-16,0 0-871 0,0 0-116 15,0 0-3-15,0 0 3 0,0 0 39 16,0 0 68-16,0 0 35 0,-9-37 4 15,5 35-36-15,0-1 12 0,0 2 30 16,2 0 11-16,2 1 10 0,-4 0-7 16,0 0-20-16,0 5-35 0,4 0 0 15,-5 5 5-15,5 5 16 0,0 2 1 16,0 1-9-16,0 2 10 0,5 1-25 16,-1-1 8-16,4 4-6 0,-6-1 5 15,4 2-17-15,0 1-32 0,-6 0-30 16,5 3-1-16,-5-1-33 0,-5 0 0 15,1 2 7-15,-4-1-10 0,-2-2-4 16,1-3-41-16,1-5 5 0,2-2-18 16,6-6 0-16,-4-5-16 15,8-1-3-15,0-3 2 0,6-2 75 16,7-2 53-16,10-7 8 0,12-11-18 16,15-8-30-16,4-5-13 0,2 2-1 15,-2 5 1-15,-3 7 12 0,3 1-11 16,-4 4 20-16,4 5-18 0,0 2 16 15,0 2-19-15,-1 4 0 0,1 1-19 16,-4 4 7-16,-2 4-10 0,-3 0 7 16,-3 8 9-16,-3 0 6 0,-3 4 46 15,1 3-9-15,-6-2-7 0,-8 1 19 16,-4-4-18-16,-3 0 3 0,3 5-10 16,4 2-12-16,0 2 13 0,-4-1-10 15,-3-4 9-15,-1-4 7 0,-5-5 18 16,-1-3 21-16,-5-3 33 0,-4-3 18 15,2-1-21-15,-2-1-18 0,-4-2-24 16,5 0-7-16,-5 0-21 0,4-7 16 16,0-4-46-16,2-15-9 15,6-15-91-15,1-14-39 0,-3-6-7 16,-6-2-12-16,-8 3-49 0,-10-1-102 16,1 14-432-16,-14-7-1407 0</inkml:trace>
  <inkml:trace contextRef="#ctx0" brushRef="#br0" timeOffset="7324.37">17017 9169 824 0,'0'0'133'16,"0"0"1077"-16,0 0-767 0,0 0-230 16,0 0 40-16,-19-43-22 0,15 38-9 15,0 2-26-15,0-1-10 0,-3 2 31 16,7 1-33-16,0 0-69 0,0 1-64 16,0 0-51-16,0 0-43 0,0 0-35 15,7 6 38-15,-3 4 40 0,4 6 62 16,0 4-6-16,3 11-9 0,-3 9 14 15,0 10 7-15,-8 3-6 0,4-3 33 16,-4-11-9-16,0-11-46 0,2-6-19 16,0-3-10-16,5 4-11 0,-3-1-2 15,0 3-11-15,0-2 13 0,0-3 1 16,2 1 10-16,3-3-11 16,-1 3-13-16,0-2-2 0,2-2 3 15,3 1 10-15,5-2-23 0,3-2-9 16,10-2 28-16,15 0 4 0,11-2 4 15,5-2-2-15,0-1 3 0,1 0 22 16,-10 3-25-16,5 1-1 0,0 1 1 16,4 5-1-16,0 1-1 0,4 0 0 15,2 4 2-15,7 0 11 0,5 1-11 16,5-1 0-16,4-1 2 0,4-3 10 16,8-2-9-16,3-3-3 0,3 0 0 15,-5 0 0-15,1 0 0 16,-6 1 3-16,-4 1 16 0,0 2 21 15,2-1 27-15,-4 0 9 0,0-3-2 16,2 0-7-16,0-1-28 0,0 0-15 16,0 0-24-16,-4 1-2 0,-4 0-2 15,-5 1 3-15,-5-1-11 0,-9 1 11 16,-2 0 1-16,-6-1 3 0,-2-1 22 16,-15-1 32-16,-10-3 4 0,-8-4-12 15,-7 2 30-15,-1 0 39 0,-1-2-18 16,-3 0-28-16,-5-4-8 0,-2 0 17 15,-4 0 13-15,0 0 38 0,0 0-20 16,0 0-19-16,0-10-27 0,-8-7-66 16,-1-17-60-16,-5-12-84 0,-9-7-4 15,5-4-24-15,-3 2-30 0,4-2-95 16,-3-13-179-16,3 14-771 16,-1-16-1665-16</inkml:trace>
  <inkml:trace contextRef="#ctx0" brushRef="#br0" timeOffset="38038.18">12078 12380 287 0,'0'0'2434'0,"42"-18"-2061"15,1 4-159-15,29-7-1 0,23-5 21 16,21 1-49-16,14 1-46 0,7 4-30 15,18 0-27-15,12 7-58 0,17 8-24 16,13 5-40-16,9 15-107 0,-1 2-218 16,-5-4-415-16,-55-6-773 0</inkml:trace>
  <inkml:trace contextRef="#ctx0" brushRef="#br0" timeOffset="56373.09">9095 2007 1865 0,'0'0'2304'16,"0"0"-1935"-16,0 0-360 0,0 0-9 16,0 0 0-16,0 0 53 0,0 67-16 15,2-6-37-15,-2 18-2 0,-4 10-26 16,-2 3-21-16,-6 1-25 0,-5 8-10 16,-4 5 13-16,-5 5 12 15,-1 0 21-15,-2-3 38 0,4-5 12 16,6-13 6-16,7-14 13 0,6-15-3 15,6-16 0-15,2-14 0 0,6-11 3 16,7-2 6-16,7 4-3 0,18-4 3 16,17 0-12-16,10-8-3 0,5-10 9 15,0-5-4-15,3-8 4 0,5-3 0 16,11 0-6-16,6-3-23 0,9-4-2 16,8 2 1-16,8-2 0 0,10 2 1 15,6 0-2-15,11 4-2 0,8-1 0 16,7 2-11-16,7 3 12 0,7 0-1 15,6 4-13-15,4 3 12 0,4 3-16 16,3 3 2-16,-1 7 17 0,6 3 1 16,3 4 2-16,6 1 16 0,6 0-1 15,8 3-17-15,2-5 2 0,11 0 9 16,4-1 1-16,-5 0 11 0,11-1 1 16,2-2-1-16,2-1 4 15,11-1 6-15,1-1 3 0,9 1-7 16,4-2 7-16,6-1 3 0,-4-3 3 15,7-1-13-15,1-3-17 0,0-7-13 16,2 0-1-16,-1-4 1 0,-1-2 0 16,2-2 16-16,3-1-1 0,-1 0 6 15,5-2 4-15,-1 2 2 0,1 4 7 16,-1 1-13-16,1-2 0 0,-3 3-21 16,-1-5-11-16,-5-1-13 0,-6 1-4 15,-12 3 4-15,-9-1 10 0,-14 3 14 16,-13 0 15-16,-7 2 9 0,-16 1 10 15,-5 3 2-15,-11 2 1 0,-14 1 5 16,-13 0-11-16,-12 1-10 16,-16 0-9-16,-17 0 6 0,-19-1 19 15,-16 1 24-15,-19 1 99 0,-17-1 6 16,-18 3-54-16,-10 0-48 0,-8 0-33 16,-3 0-31-16,-2 0-27 0,-2 0-28 15,-4 0-23-15,-4-2-34 0,-10-7-30 16,-19-17-152-16,2 4-312 0,-31-36-1039 0</inkml:trace>
  <inkml:trace contextRef="#ctx0" brushRef="#br0" timeOffset="64964.94">11911 12086 3231 0,'0'0'470'16,"0"0"-243"-16,-23 43-79 0,17-21 33 15,2 2 8-15,0 0-22 0,1-1-62 16,3-3-71-16,0-2-10 0,3 0-23 16,-1-2 1-16,2 1 20 0,-2-3-4 15,0 0 19-15,0-1-3 0,0 3-10 16,-2 2 1-16,0 6 21 0,-4 2-3 16,-2 3-13-16,2-2-30 0,-1-3-14 15,5-4-26-15,0-6-33 16,5-3-7-16,3-5 19 0,8-3 37 15,3-3 24-15,12-9 43 0,10-9 3 16,9-13 3-16,10-3-15 0,-8-3-7 16,-1 6-24-16,-5 4-2 0,1 3-1 15,5 0-2-15,2 3-1 0,4 1 3 16,4 0 2-16,2 2 1 0,4 2 9 16,0 2-12-16,4 0-11 0,-1 7 11 15,-1 1 4-15,2 6 8 0,-3 5-6 16,-1 6-5-16,-4 6 11 15,-4 4-9-15,-4 0 9 0,-3 6 4 0,-5 1-16 16,-5-1 1-16,-8-3-1 16,-8-4 0-16,-6-4 1 0,0-2 1 15,3 0 16-15,3 3 0 0,4 1 16 16,-2-3 9-16,0-4 2 0,-2-1-11 16,0 0-13-16,-6-5-6 0,3 0-2 15,-9-1-10-15,1-1 0 0,-1-2 15 16,-3 0-17-16,-3-1 1 0,1 0 13 15,-2-1 0-15,-4-3 7 0,0-2 23 16,3-4 31-16,-1-4-6 0,4-10-46 16,-4-14-24-16,7-9-42 0,-1-7-25 15,-6 1 0-15,1 0-33 0,-5 2-37 16,2-5-31-16,-4-2-47 0,2-6-118 16,-2-4-169-16,0 14-664 0,-2-3-613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48:32.0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8395 8067 1611 0,'0'0'808'0,"0"0"-450"0,60-54-265 16,-17 24-77-16,17-8 19 0,10-1 17 16,3 3-49-16,-3 5-3 0,-4 7-22 15,0 4 5-15,4 3 17 0,3 3-1 16,1 2 1-16,5 4-35 0,3 3-29 15,3 5-217-15,-19 0-149 0,-6 0-560 0</inkml:trace>
  <inkml:trace contextRef="#ctx0" brushRef="#br0" timeOffset="634.19">20961 8957 622 0,'0'0'84'0,"37"0"496"16,-12-7-66-16,14-7 9 0,19-8 41 16,12-3-78-16,7-3-149 0,1 2-73 15,-1 2-57-15,11 2-42 0,5 1-38 16,11 2-59-16,1 2-68 0,3 4-9 15,3 2-50-15,-1 0-183 0,-7-6-220 16,-22 3-919-16,-13-14-1007 0</inkml:trace>
  <inkml:trace contextRef="#ctx0" brushRef="#br0" timeOffset="9360.08">9044 7906 29 0,'0'0'626'0,"0"0"-384"16,0 0-180-16,0 0-62 0,0 0-56 16,0 0 20-16,0 0 13 0,0 0 10 15,0 0-6-15,-35 29-23 0,32-28 42 16,3-1 13-16,-2 0 32 0,0 0 63 16,2 0-56-16,-2 0-10 0,0 0 10 15,2 0 0-15,0 2 271 0,0-1-92 16,0 0-101-16,0 1-80 15,2-1-48-15,2 2 48 0,1 1 63 16,1 0 4-16,2 3-43 0,2 1-6 16,-1 2-19-16,1 1-4 0,0 3-3 15,-1 4-9-15,-1 2-11 0,0 3-2 16,-2 4-1-16,0 0-16 0,1 3 0 16,-3 1 23-16,2 0-22 0,0 1 15 15,-2 2 20-15,0 6-4 0,3 5-12 16,-1 7 12-16,0 1-3 0,2-2 1 15,-1-5 8-15,-3-3 14 0,4 0-7 16,0 2 10-16,0-1-16 0,3 4-10 16,-1 0-16-16,0-1 0 0,7 2 0 15,-3-1-3-15,3 0-1 0,2 2 1 16,-1 1 13-16,3 0-23 0,2 2 23 16,1-3-14-16,3 0-10 0,2-1 18 15,0-2 12-15,2-1 22 0,2 0 3 16,4 0 13-16,-1-1 0 0,3 0-13 15,2 0 6-15,1 1-28 0,3 3-33 16,1-1 1-16,1 0 13 16,3-1-16-16,1 2 0 0,1-3 1 15,4 1-3-15,2 0 4 0,-2 0 12 16,1-1-13-16,3-1 2 0,0 0 0 16,0 2 1-16,0-2-2 0,2-1 0 15,0-2-1-15,-2-1 1 0,4-2 10 16,-4 2-11-16,0-2-1 0,0-1 22 15,-4 1 12-15,-2-2-2 0,-1 3-4 16,1-1-12-16,0-2 0 0,2 1-4 16,2-1-10-16,-3 0-1 0,3-3 1 15,0-2 10-15,-4-2-12 0,-4 0-16 16,1-1 4-16,-1 0-1 0,-3-1-47 16,3 0-63-16,-5 2-57 0,-1-4-97 15,-3-1-47-15,-6-4-82 0,-12-6-112 16,-6-7-145-16,-5-7-566 0</inkml:trace>
  <inkml:trace contextRef="#ctx0" brushRef="#br0" timeOffset="11412.49">11485 11521 1641 0,'0'0'117'16,"0"0"-97"-16,0 0 45 0,47 36 29 15,-24-25-7-15,6 3-41 0,8 0-33 16,11 5 0-16,8 2 0 0,8 0 16 16,-2 0-23-16,2-2-6 0,-4-4-48 15,6 2-20-15,4-2 39 0,7-1 29 16,3-1-10-16,7 0 9 0,2 1 2 16,4-1-2-16,6 2-77 0,5-4 78 15,3 0 23-15,5-1 51 16,6-2 4-16,6 0 16 0,0-2 16 15,2 0-9-15,2 0-11 0,2 1 7 16,2 0-16-16,3-1-23 0,3 1-29 16,7 0-27-16,2-4 1 0,0-2-3 15,5 2-10-15,1-3-41 0,0 3-1 16,-2 1 20-16,0-1 31 0,-4 3 1 16,4 2 0-16,-4-1 19 0,-1 2 23 15,5 0-19-15,-4-1-4 0,4 0-3 16,2-2 0-16,6-3 7 0,0-2-1 15,3-1 10-15,-3 0 4 0,6 0-1 16,-2-1-3-16,3-2 13 0,-3 0-22 16,-2-1 9-16,3 1 6 0,-3 0 10 15,-2 1-19-15,-4-3 9 0,-2 1-9 16,-2-3 6-16,0-2 4 0,-4-1-4 16,-5-4 0-16,1 0 0 0,-7-1 6 15,3-2 16-15,-3-2 13 16,-6-2-10-16,-1-1-12 0,-1-3-26 15,-2-2-6-15,-6-2-14 0,-5-1 14 16,-1-6-1-16,-4 0 14 0,-9-4 2 16,0-2 23-16,-1-4 12 0,-7-3 0 15,-3-5 0-15,1-4 3 0,-2-3-28 16,4-4-10-16,0-5-18 0,-2-4-10 16,0-4-1-16,-4-4 9 0,2-2-11 15,-10-5-2-15,3-3-1 0,-5-2 0 16,-5-6 3-16,0-1 0 0,-3-3 16 15,-5-1-13-15,-2 2-3 0,-2 1-3 16,-7-1-72-16,-1-1-92 16,-9 1-126-16,1-4-184 0,-17 26-507 15,-9-3-503-15</inkml:trace>
  <inkml:trace contextRef="#ctx0" brushRef="#br0" timeOffset="20988.16">14077 7703 1820 0,'0'0'1430'0,"0"0"-1162"15,0 0-268-15,-39-18-19 0,31 11 19 16,1 1-16-16,3-1-54 16,-4 0 38-16,2 1 13 0,2 2-42 15,-3 0 7-15,1 0 54 0,2 2 3 16,-8-1 45-16,1 1 35 0,-3 2-45 15,-3 2-38-15,-10 2 29 0,-4 5 18 16,-14 2 29-16,-9 4 10 0,-2 2-13 16,3 1-7-16,-3 1-16 0,8 0-25 15,-5 3-3-15,-3 1 19 0,-2 2-13 16,0 0 1-16,-6 3 18 0,0 1 13 16,0 1-1-16,-2 3-3 0,-3-2-6 15,1 2-19-15,2-1-30 0,-2 2 2 16,0-1-1-16,1 0-1 0,1 1-1 15,4-1-1-15,2 0 0 0,0 2 1 16,-2-2 1-16,0 3 33 0,-2 1 9 16,0 0-15-16,-2 3-3 0,-2 2-22 15,2 0 19-15,2 0 2 0,-3 1-8 16,8 1-13-16,1-1-2 16,2 0-1-16,4 1-2 0,5 0-13 15,3-3 11-15,7 2 1 0,8-9-15 16,6-4 18-16,-1 3 0 0,-1 7 0 15,-2 7 2-15,-2 3 16 0,4-5 7 16,2-4-3-16,3-1-10 0,-1 0-9 16,2 1 0-16,1-1 9 0,3 1-12 15,1-2-1-15,6 0-2 0,-1 2-12 16,7-1 3-16,2 1 10 0,0 1-11 16,6 2 11-16,5-3 1 0,3 1-1 15,7-2 2-15,-2-7 6 0,1-6-6 16,11 4-18-16,8 3 15 0,7 2 3 15,8 6 21-15,-1-8-19 0,-3-3 14 16,2 1-15-16,1 0 1 0,3 2-1 16,6 0 2-16,2 1 16 0,5 1-17 15,1-2 1-15,6 1 9 0,1-3-9 16,8-2 0-16,3-2 10 16,6-2-12-16,3-2 1 0,2 1 0 15,0-1-1-15,-2 0-1 0,-4 2 0 16,0-3 2-16,-4 1 10 0,2 0 10 15,-2-1 2-15,0 0 1 0,-2-4-7 16,-3 2-5-16,-1-2-13 0,-2-1 1 16,-5 0-1-16,-1 0-1 0,-5-1-1 15,-2-1 0-15,-2-2 2 0,-8-1 0 16,2 0 1-16,0-3 2 0,-2-4-1 16,0 1 13-16,-4-2-13 15,-3-2 11-15,1-2-10 0,0-1 18 0,-7 0-6 16,1-3-2-16,-5-2-11 15,-4-3 1-15,-10 2 9 0,-8 0 3 16,-3-3 7-16,7 0 6 0,-4-4 11 16,1-3 13-16,3-4 16 0,-9-2 2 15,3-3-27-15,-3-3-25 0,-1-1-17 16,-3-8 11-16,3-8-12 0,-1-9-1 16,-4-2-14-16,0-1 3 0,3 3-4 15,-7 6 13-15,0-5-9 0,0-1 0 16,-2-2-15-16,0 1 8 0,-2-2 4 15,0 0-16-15,-4 0 4 0,0-2 2 16,0-3-8-16,0 1 14 0,-4-2 19 16,3-1-1-16,3-1 1 0,-4 1-2 15,4 0-19-15,-2-2 18 0,0 1 3 16,0-3 0-16,-5 1 18 0,1-1 1 16,2 0 5-16,-4-2 4 0,-3 5 5 15,1 1-2-15,-3 0 2 0,3 0-30 16,-7 3-3-16,3 0-12 15,-3 0-6-15,3 3-4 0,1-2 7 16,-3 4 12-16,1 0-9 0,0 3 12 16,3 1 0-16,-3 2 2 0,3 0-2 15,-3 2-12-15,1 2 12 0,-5 1-16 16,1 2-5-16,1 7 19 0,5 6-16 16,-3 7 15-16,3 2-28 0,-9-5 13 15,-2-2-10-15,-4-1 0 0,-2 1-9 16,-2 2 25-16,0 3-3 0,-2 2 2 15,-5-1 11-15,-5 1-10 0,-7 1 0 16,-6 1 12-16,5 5 0 0,-3 3 12 16,4 1 4-16,-6 2 11 0,0 1 13 15,-4 2-3-15,-8-1 0 0,0 3-16 16,-2 0-21-16,-9 3 0 0,-4 0-12 16,-2 7-6-16,-8 5-44 0,-2 5-79 15,-6 5-66-15,-7 6-94 16,27-7-320-16,-5-4-861 0</inkml:trace>
  <inkml:trace contextRef="#ctx0" brushRef="#br0" timeOffset="27394.94">11369 9660 1429 0,'0'0'1071'0,"0"0"-700"16,0 0-371-16,0 0-138 0,0 0 6 15,0 0 132-15,0 0 42 0,0 0 22 16,0 0-13-16,10 43-25 15,-5-30-6-15,-3 1 12 0,2 1-3 16,0 3-16-16,0 1-11 0,0 0-2 16,2 2 0-16,3 0-32 0,-1-1 9 15,2 0-6-15,5-2 7 0,-1 0 22 16,3-2 16-16,1 0 32 0,3 0 29 16,2-1-13-16,0 0 7 0,3 0-1 15,3 1-38-15,2-1-9 0,9 0 18 16,5 2 4-16,7 1-13 0,2 0 9 15,-5 0 29-15,-3-1-9 0,-5-1 2 16,0 2 29-16,5-1 0 0,1 1-20 16,3 0-31-16,2 0-25 0,3 0 0 15,5-1-15-15,2 0 11 0,5-3-11 16,3 2 1-16,2-2 2 0,-2 0 14 16,3 3 8-16,-3 1 5 0,0 0 3 15,3 1 4-15,-3 4 16 16,-2 1-16-16,5 1-1 0,1 1-15 15,-2 1-19-15,3-2-1 0,-3-2-1 16,3-1 0-16,-5-3 1 0,0 1 14 16,-4-6 3-16,-2 2 12 0,-6-2 43 15,-2 1 7-15,-2-1 21 0,-3 3-3 16,1-3-37-16,-4 2-13 0,1-5-15 16,1 3-22-16,-7 0-10 0,-1-1 9 15,-7 0-11-15,-8-3-1 16,-5 0 1-16,-3-2 19 0,2 4 5 0,1 0-2 15,-1 3-10-15,-2-3-12 16,-5 1-12-16,-1-2 10 0,-9-2 2 0,2-1 16 16,-2-2-5-16,-2 0-11 15,0-2-2-15,2 0 0 0,-4-2 1 16,0 0 1-16,0-2 3 0,0 0 13 16,0 0-4-16,0 0 3 0,0 0 4 15,0 0 5-15,0 0 13 0,0 0 12 16,0 0 0-16,0 0-1 0,0 0-2 15,0 0 0-15,0 0-1 0,0 0-2 16,0 0-9-16,0 0-4 0,0 0 6 16,0 0 4-16,0 0 8 0,0 0-2 15,0 0-4-15,0 0 10 0,0 0-10 16,0 0-2-16,0 0-10 0,0 0 3 16,0 0-15-16,0 0-16 0,0 0-2 15,0 0-1-15,0 0-17 0,0 0 0 16,0 0 3-16,0 0 12 15,0 0 3-15,0 0 1 0,0 0 17 16,0 0 6-16,0 0 3 0,0 0 3 0,0 0 7 16,0 0 2-16,0 0-9 15,0 0-3-15,0 0-5 0,0 0-1 16,0 0-6-16,0 0-12 0,0 0 0 16,0 0 12-16,0 0-14 0,0 0-1 15,0-4 0-15,0 1 2 0,0-5-1 16,0 3 0-16,0-1-1 0,-4-3-2 15,4 2-1-15,-2-3-9 0,2 1-9 16,0 0 0-16,0-3-16 0,0 1 13 16,0-2 12-16,0 2 11 0,0-2 1 15,0 1 1-15,2-1 1 0,-2 0 10 16,0-4-12-16,0 2-1 0,0-2-1 16,0-2-1-16,-2-4 0 0,2 1 0 15,-2-2 0-15,0-4 2 0,0-1 1 16,-2-6 2-16,-2-11-2 0,-3-7 2 15,-3-5 1-15,2 1-1 16,-7-2 16-16,3 3-6 0,1-3-12 0,-1-6-1 16,-1-3-1-16,3-4-1 15,-3-6-18-15,3-3 9 0,4-5-9 16,-5-1-18-16,3-4-22 0,2-2-8 16,-1-2 2-16,3-1-27 0,-2-3 22 15,4 0 14-15,4-1 18 0,-4 0 10 16,4-1 6-16,0-2-4 0,0 2 16 15,0 1-5-15,0 1 17 0,0 5 12 16,-7 0 3-16,3 2 7 0,0 1 11 16,-2 5 16-16,4 4-13 0,-6 4 19 15,3 4-31-15,1 4-24 0,0 5-3 16,2 2-18-16,-2 6 1 16,4 5 20-16,-4 5 2 0,0 8 1 15,4 11 22-15,0 6-10 0,0 5 6 16,-4-2 9-16,4 1 1 0,-2-1-7 15,2 7-9-15,-3 2 6 0,3 5 0 16,0 3 4-16,0 0-25 0,0 2-25 16,0 0-20-16,0 0-13 0,0 0 16 15,0 3 42-15,0 0 6 0,3 3 37 16,-3 1 8-16,2 1 4 0,-2 1-10 16,4 0-6-16,-4 1-3 0,0 0-2 15,-4 1 2-15,2 0-3 0,-1 1-15 16,-1 0-16-16,2-1 0 0,-4 1-2 15,4-1-3-15,-2 2 1 0,0-2 0 16,0-1-1-16,-1 0 0 0,1-1 0 16,0-1 1-16,0 1 2 0,2-2-1 15,-2 1 1-15,0 0 2 16,-2 1 1-16,1-1-3 0,1-1 0 16,0 1 0-16,-4-1-3 0,0 3-9 15,-3 0 12-15,-1 0 11 0,-3 2-9 16,-3-2 10-16,1 3-10 0,-6-1 10 15,1 2-10-15,-3-1-1 0,-2 3-1 16,0 2 0-16,-4-1-3 0,0 3 2 16,-4 1 0-16,-4 5-1 0,-9 5-1 15,-3 5-9-15,-7 3 11 0,2-1-2 16,4 2-14-16,0-2 16 0,3 6 0 16,-5 1 1-16,-4 4 3 0,2 1-2 15,-3 3-1-15,1 3 1 0,-6 2-2 16,4 0-1-16,-2 1 2 0,-7 2-2 15,3 1 1-15,-4 1 1 0,2 2-12 16,-5 4 12-16,1 2 3 0,0-1 9 16,-3 1-9-16,5-4-1 0,2-1 1 15,4-4 0-15,2-1-2 16,6-3 1-16,2-3 1 0,2-3 0 16,3-6 0-16,1 0-1 0,3-1 16 15,-1-2 4-15,3-3-4 0,0-1 9 16,1 0 3-16,3-3-9 0,2 0-6 15,4-6-3-15,8-7-9 0,4-5 12 16,3-3-14-16,1 2 0 0,-4-1 0 16,3 1 1-16,1-3 0 0,3-3-2 15,3-3 2-15,3-2 1 0,2-3 9 16,2 1 3-16,2-3-12 0,0 1 16 16,2-2-7-16,0 0 9 15,0 0 0-15,0 0-3 0,0 0 0 16,2 0 0-16,-2 0 18 0,2 0 24 15,-2 0-3-15,2 0-11 0,-2-2-13 16,0 1-6-16,2 1 0 0,-2 0 9 16,0 0-9-16,0 0 6 0,0 0-3 15,0 0-9-15,0 0-3 0,0 0-3 16,0 0 3-16,0 0-16 0,0 0 0 16,0 0-2-16,0 0-1 0,2 0-2 15,-2-1-15-15,0 1-9 0,0 0-15 16,0 0-9-16,0 0-12 0,0 0-24 15,0 0-49-15,0 0-54 0,0 0-66 16,2 0-149-16,2 1-358 0,0 0-603 16,9-1-144-16,-36-1-371 0</inkml:trace>
  <inkml:trace contextRef="#ctx0" brushRef="#br0" timeOffset="28880.05">15216 8176 703 0,'0'0'320'0,"0"0"924"16,0 0-953-16,0 0-240 0,0 0 146 15,0 0 8-15,0 0-67 0,0 0-45 16,0 0-7-16,-27-13 9 0,27 11 4 16,-2 2-4-16,2-2 22 15,0 2 31-15,-2 0 2 0,0 0 11 16,2 0-9-16,-4-1 15 0,2 1-3 16,0 0 5-16,-2-1 18 0,4 1-10 15,-5-1-19-15,5 1-25 0,0 0-20 16,0 0-41-16,0 0-17 0,0 0-7 15,0 0-9-15,0 0 1 0,0 0 2 16,0 0-3-16,0 0-3 0,0 0-8 16,0 0-1-16,0 0-3 0,5 0-13 15,-1-2-11-15,0 1-15 16,6-3 13-16,7-1 2 0,5-3 11 16,9-4 10-16,13-3 0 0,8-2-9 15,3-1 0-15,-5 1-9 0,-2 2 12 16,-7 3-15-16,-2 0 1 0,-4 2-1 15,-8 3 2-15,-4 1 10 0,-9 0-11 16,7 3 2-16,-2-2 9 0,-3-1 4 16,-1 2-1-16,-11 3 0 0,2 0 3 15,-4 1 15-15,0 0-9 0,-2 0 6 16,0 0 0-16,0 0 24 0,0 0 43 16,0 0-13-16,0 0-24 0,-2 0-27 15,2 0-9-15,0 0-9 0,-2 0-3 16,2 0 0-16,-2 0-11 0,2 0 0 15,0 0 2-15,0 0-2 0,0 0-1 16,0 0-3-16,0 0-12 0,0 0 12 16,0 0 0-16,0-1-18 0,0 1 0 15,0 0-15-15,0 0-9 16,0 0-6-16,0 0-9 0,0 0-7 16,0 0-11-16,0 0-9 0,0 0-4 15,0 0-8-15,0 0-7 0,0 0-27 16,0 0-45-16,0 0-58 0,0 0-105 15,0 0-138-15,0 0-156 0,-4-3-685 16,-9-8-799-16,30 25 1585 0</inkml:trace>
  <inkml:trace contextRef="#ctx0" brushRef="#br0" timeOffset="29629.82">16059 7553 1990 0,'0'0'1884'0,"0"0"-1492"0,0 0-392 16,0 0 0-16,0 0 103 0,0 0 39 16,0 0-31-16,0 0-6 0,0 0-19 15,0 0-46-15,38-17-37 0,-34 13 13 16,0 1 23-16,0 3 10 0,-4-2 9 15,4 2 10-15,-4 0 14 0,0 0 28 16,0-1-13-16,0 1-45 0,0-1-37 16,4 1 0-16,-4 0-3 0,0 0 21 15,0 0 4-15,0 0 2 0,0 0 4 16,0 0 11-16,0 0 16 0,0 0 23 16,0 0 37-16,0 0-15 15,0 0-25-15,0 0-11 0,0 0-13 16,0 0-6-16,0 0-3 0,0 0 4 15,0 0 11-15,0 1 6 0,0-1-9 16,0 0-18-16,0 0-15 0,0 0-18 16,0 0-6-16,0 0-10 0,0 1 0 15,4 4-2-15,-1 7 2 0,5 12-2 16,0 17 30-16,4 19 15 0,3 11-12 16,-7 6-14-16,-4 0-4 0,-4-2-14 15,2 3-1-15,0 0-15 0,5-4-25 16,5-8-62-16,0-7-123 0,7-19-139 15,-9-17-295-15,3-28-1270 0</inkml:trace>
  <inkml:trace contextRef="#ctx0" brushRef="#br0" timeOffset="37254.17">14896 13998 466 0,'0'0'147'16,"0"0"1723"-16,0 0-1515 0,0 0-223 16,0 0 2-16,0 0 87 0,0 0 87 15,0 0-56-15,0 0-63 0,4 7-92 16,-4-7-69-16,0 0 0 0,0 0-3 15,0 0-6-15,0 0-18 0,0 0 0 16,0 1-1-16,-4 1-19 0,4-1-3 16,-4 6 13-16,-3 3 9 0,-1 4 47 15,-4 3 21-15,-3 6 28 0,3 0 18 16,-7 3 31-16,-1 0-25 0,1 2-16 16,-4 2-12-16,0-2-31 0,1 1-27 15,1-1-22-15,-2 0 6 16,3-1-5-16,1-1-13 0,0-4 0 15,5-5-13-15,4-3 10 0,3-5 0 16,3-3-30-16,0-2 2 0,4-3 31 16,0-1 0-16,0 0 1 0,0 0 1 15,0-1-2-15,0-5-18 0,0-1-43 16,4-6-55-16,0-1 20 0,1-3 29 16,-3 2 51-16,0 0 14 0,0 4 1 15,0 1 0-15,-2 4-23 0,0 2 22 16,-2 0 2-16,0 1 6 0,0 3 15 15,0 0-21-15,-3 0-15 0,-3 6-25 16,-2 4 19-16,-3 7 21 16,-3 7 37-16,-3 4 16 0,5 2-7 15,1 0-9-15,1-1-10 0,6-3 13 16,2-2 6-16,4-3 24 0,0-1-8 16,2-2 5-16,6-1-28 0,0-1-32 15,7-2-7-15,5-4-34 0,11-2-58 16,11-8-134-16,20-17-107 0,4-14-204 15,-12 0-897-15,-11-6-1041 0</inkml:trace>
  <inkml:trace contextRef="#ctx0" brushRef="#br0" timeOffset="43579.5">15208 15080 2627 0,'0'0'738'15,"0"0"-317"-15,0 0-185 0,0 0-113 16,0 0 20-16,0 0-40 0,0 0-82 16,0 0-9-16,0 0-12 0,-6-14-1 15,1 19 1-15,-11 3 25 0,1 0 25 16,-11 5 30-16,-1 1 19 0,-4 3 18 15,-9 3-13-15,-5 3-24 0,-7 2-28 16,3-1-25-16,3-4-12 0,15-6 4 16,11-5-7-16,1 1-9 0,0-2-1 15,-3 2-1-15,5 0-1 16,3-4-1-16,5-2-14 0,1-2 3 16,8 0-4-16,-4-2-30 0,4 0-33 15,0 0-31-15,0 0-7 0,0 0 12 16,0 0 16-16,0 0 24 0,0-3 18 15,-2 0-3-15,-2-2-77 0,2-2-64 16,-5-2-54-16,3 2-15 0,0-1 9 16,-4-2 53-16,2 3-4 0,2-3-49 15,-1 0 9-15,1 0 98 0,0 0 144 16,-4 0 65-16,2 2 9 0,-3-2 1 16,1 5 5-16,0-2 117 0,2 3 105 15,-3 0 2-15,5 3-12 0,0 1-59 16,0 0-70-16,2 0-52 0,2 0-52 15,0 1-59-15,0 6-6 0,2 1 6 16,6 5 84-16,1 3 93 0,3 2 30 16,7 3-60-16,12 1-70 0,14 6-77 15,21 0-25-15,7-1-162 16,5-6-94-16,-12-12-157 0,-20-9-712 16,-9-13-1151-16</inkml:trace>
  <inkml:trace contextRef="#ctx0" brushRef="#br0" timeOffset="53336.71">15824 15709 3179 0,'0'0'1319'0,"0"0"-1205"16,0 0-86-16,0 0-6 0,-50-16 5 15,38 11-25-15,-11-2-2 0,2 2 0 16,-1-2 25-16,-1 4-1 15,-4 3-5-15,-8 3 9 0,-11 10 8 16,-11 9 1-16,-8 5-15 0,1 7-10 16,6 2-12-16,5-1 1 0,13-5 20 15,5-5 1-15,13-6 5 0,-1-2 7 16,2 1-13-16,-2 2-8 0,1-1-11 16,-1-3 0-16,11-3 0 0,-5-3 22 15,11-6 1-15,2 0-4 0,0-4-9 16,-1 0-12-16,1 0-42 0,2-2-56 15,-4-4-59-15,4-4-42 0,-2-1-5 16,4-2-5-16,0 2 30 0,0-1 26 16,4 1 42-16,0 1 39 0,0 1 21 15,2 2 51-15,-1 1 14 0,-1 1 37 16,-4 2 18-16,0 0 7 0,0 3 15 16,0-1 9-16,-4 1 7 15,-3 0-4-15,-3 4-16 0,-4 3-19 16,-9 2 7-16,-4 4 17 0,-4 2 10 15,-4 5 30-15,8-2-9 0,0-2-28 16,6-2-25-16,11-2-18 0,-2-1-13 16,8-3-8-16,-1 3 5 0,5 1-34 15,2 4-2-15,9 2-20 0,3 0-13 16,15 6-13-16,15 3-67 0,24-4-104 16,10-7-116-16,-9-8-213 0,-12-12-1053 0</inkml:trace>
  <inkml:trace contextRef="#ctx0" brushRef="#br0" timeOffset="55362.84">9947 16890 3676 0,'0'0'541'0,"0"0"-383"0,0 0-108 16,0 0 9-16,0 0 83 0,0 0-62 15,0 0-53-15,0 0-8 0,0 0-19 16,2-14-14-16,0 21-59 0,2 4-48 16,0 4-99-16,3 3-168 0,-3-2-395 15,-4-1-1071-15</inkml:trace>
  <inkml:trace contextRef="#ctx0" brushRef="#br0" timeOffset="55516.82">9924 17333 2455 0,'0'0'1486'0,"0"0"-1486"0,0 0-255 15,0 0 11 48,0 0 244-63,-39 48-60 0,27-26-199 0,-3 3-181 0,1 0-64 0,-1-1 17 0,3-2-69 0,1-8-181 0</inkml:trace>
  <inkml:trace contextRef="#ctx0" brushRef="#br0" timeOffset="55662.49">9761 17547 745 0,'0'0'1763'16,"0"0"-1168"-16,0 0-92 0,0 0-17 16,0 0-76 15,0 0-114-31,0 0-115 0,0 0-80 0,0 0-71 0,-25 73-30 0,15-16-86 0,-3-2-168 0,7-11-256 15,-14-16-1328-15</inkml:trace>
  <inkml:trace contextRef="#ctx0" brushRef="#br0" timeOffset="68336.45">25027 5917 3168 0,'0'0'764'0,"0"0"-419"0,0 0-296 16,0 0 57-16,47 6 113 0,-5-2 27 16,20 1-53-16,14-2-77 0,7-3-10 15,-5 0-51-15,-3 0 12 0,-1 0-67 16,-2 0-18-16,1 0-58 0,-3 0 16 16,0 0-71-16,-1-1-89 0,-5-2-122 15,-17-1-205-15,-8-8-1068 0</inkml:trace>
  <inkml:trace contextRef="#ctx0" brushRef="#br0" timeOffset="69278.5">27090 5422 1532 0,'0'0'1752'0,"0"0"-1336"16,0 0-280-16,0 0-48 0,0 0 18 15,0 0-2-15,0 0-23 0,0 0-21 16,0 0-60-16,-19-2-25 0,15 7 25 15,0 2 16-15,-5 8 37 0,-3 3-34 16,0 3 43-16,-9 4-19 0,0 2-41 16,-3 2 42-16,-1 1-32 0,-2 1-6 15,0 1 12-15,2 0-18 0,0-2-10 16,3 1 10-16,5 0 22 0,1-4-6 16,7-2-16-16,7-2 0 15,2 0-13-15,4-2 13 0,9 1-40 16,1-4 25-16,7 2-3 0,2-2 17 15,6-1 2-15,4 1 0 0,10 2 17 16,9 3-17-16,-1 0-2 0,-7-5 4 16,-11 0-4-16,-10-3 1 0,-5-1-22 15,3 5 22-15,2 3 2 0,-3 3 23 16,-3 3 6-16,-7-1 15 0,-6 3 25 16,-4 0 12-16,-8 0 12 0,-6 0 98 15,-5-2-40-15,-2-3-43 0,-1-1-65 16,-3-6-27-16,0-4 1 0,-2-4-19 15,0-4-43-15,-2-6-79 0,-2-3-125 16,-2-9-42-16,4-7-60 0,-2-12-184 16,9 4-626-16,3-26-330 0</inkml:trace>
  <inkml:trace contextRef="#ctx0" brushRef="#br0" timeOffset="69469.9">27164 5446 3764 0,'0'0'685'0,"39"3"-527"15,7-2 11-15,22 1 55 0,13 1-26 16,3 2-106-16,-1 0-92 0,-9 0-3 16,1 1-92-16,-1-2-30 15,-1 0-138-15,-5-4-169 0,-16 0-283 0,-7-5-923 16</inkml:trace>
  <inkml:trace contextRef="#ctx0" brushRef="#br0" timeOffset="69970.53">28578 6024 421 0,'0'0'2903'16,"0"0"-2409"46,-39 2-350-62,20-2-33 0,-10 9-30 0,-12 9-50 0,-11 15 19 0,-4 6 44 0,5 6-29 0,9 1-3 0,13-2 21 0,7 3-6 0,9-1-18 0,5 1-47 0,10-2 68 0,8-7-22 16,7-11-15-16,16 1-30 0,19-9 17 15,10-4 1-15,12-6 9 0,-2-12 12 16,-5-13 24-16,-1-8 3 0,0-4 31 16,0-8-31-16,-4-2-34 0,-8-5-41 15,-9-4 47-15,-12-4-39 0,-14-3 22 16,-15-3-16-16,-12-2 9 0,-23 1-27 16,-21 6-49-16,-22 7-85 0,-32 14-82 15,-34 12-102-15,22 12-206 16,-31 3-1041-16</inkml:trace>
  <inkml:trace contextRef="#ctx0" brushRef="#br0" timeOffset="75776.83">26207 7488 4645 0,'72'18'0'0,"116"28"414"16,42-8-414-16,-23-4-692 0,-1-19-1679 0</inkml:trace>
  <inkml:trace contextRef="#ctx0" brushRef="#br0" timeOffset="81082.57">13827 8067 143 0,'0'0'1570'0,"0"0"-1570"0,-43-47-368 16,30 30 300-16,-5-5 68 0,1 3 156 15,-2 0 0-15,-3 2 0 0,-3 2-13 16,-2 0 113-16,-10 4 7 0,-9 1 37 16,-16 9-43-16,-8 2-100 0,-9 13 6 15,-5 8-67-15,-3 5-90 16,-4 5-6-16,-4 4-63 0,0 3-120 0,6 2-160 16,6 2 147-16,9 0 116 15,6 3 80-15,3 0 116 0,3 4 42 16,0 3-13-16,3 1 18 0,-6 8-13 15,5 2 22-15,1 6-7 0,-1 2 12 16,4 2-10-16,2 6-19 0,2-1-10 16,3 5-29-16,3 2-66 0,3 4 0 15,4 4-40-15,3 2-3 0,5 1 3 16,9-3 7-16,5-2 2 0,9-5-9 16,8-4 0-16,8-3 23 0,15-7-26 15,10-5-15-15,12-8 12 0,13-6-9 16,8-6 11-16,11-6-19 0,10-6 17 15,4-2-35-15,4-5 20 0,8-4-4 16,5-5 10-16,5-3-13 0,7-2 0 16,4-5-5-16,2 0 30 0,5-3 19 15,-3-3-16-15,0-1 12 0,-2-3 1 16,0-7-15-16,-4-4-1 16,0-7-3-16,-4-6-53 0,-4-5 12 15,-5-6 20-15,-6-4 24 0,-1-6 41 16,-5-4-4-16,-6-4 10 0,-8-7-1 15,-3-5 16-15,-7-7 13 0,-11-3-1 16,-7-7-3-16,-9-3 15 0,-11-1-28 16,-8-2 19-16,-11-4 3 0,-1-2 24 15,-11-2-43-15,-4-2-34 0,-4 1-8 16,-11 1-19-16,-5 1-1 0,-7 0-26 16,-4 1 26-16,-4 2-22 0,-11 3-17 15,3 4-24-15,-7 2 0 0,-4 5-13 16,1 1 52-16,-7 5-47 0,-2 2 71 15,-2 5 1-15,-9 3-17 0,-1 6 17 16,-3 7 21-16,-1 4-20 0,-7 10 0 16,4 6 20-16,-1 4-21 0,-1 7-22 15,5 4 9-15,-7 9-2 0,4 2 12 16,3 3-18-16,-1 7 2 16,3 5 19-16,-5 3 0 0,0 5 31 15,-1 5-16-15,-3 3-12 0,0 2 25 16,2 4-4-16,1 5 16 0,1 5-15 15,1 5 12-15,-3 8-37 0,0 6-3 16,-4 6 3-16,3 7-28 0,-11 7 25 16,4 6-18-16,-2 6 8 0,-5 9 13 15,-1 6-37-15,2 8 37 0,-2 4 37 16,6 3-36-16,8-3-1 0,9 1 37 16,14-5-18-16,14-4 30 0,17-5-22 15,19-9-27-15,10-4 0 0,20-6-22 16,15-3 20-16,17-6 2 15,16-7-20-15,8-2 18 0,13-7 2 16,6-1 0-16,9-5-15 0,5-4-7 16,7-5-8-16,6-6-4 0,2-4 22 15,2-2 12-15,2-5 35 0,4-5 15 16,0-3 14-16,2-7-21 0,1-5 6 16,-5-10-37-16,2-3-9 0,-4-8-3 15,-6-8 3-15,-6-7 9 0,-7-6 0 16,-5-5 1-16,-11-7 8 0,-9-6 22 15,-5-7 5-15,-7-6 16 0,-8-6 37 16,-4-8 66-16,-4-3-34 0,-11-7-18 16,-8-5-55-16,-10-8-26 0,-9-7-33 15,-11-4-1-15,-10-5-3 0,-9-4-25 16,-3-5-2-16,-5-4-36 0,-3-5-80 16,-2 0 59-16,-2-2-20 0,-2 0-11 15,-2 1-10-15,-4 2 6 0,-2 3 9 16,-7 6 39-16,-6 6 37 15,-5 5 37-15,-8 6 28 0,-5 9 55 16,-8 7 14-16,-11 7 1 0,-13 12 0 16,-11 8-31-16,-20 16-10 0,-20 12-26 15,-20 19-31-15,-28 18-20 0,-24 23-2 16,-23 27-8-16,-23 25-46 0,-18 25 15 16,-13 17-177-16,68-22-255 0,-1 1-1270 0</inkml:trace>
  <inkml:trace contextRef="#ctx0" brushRef="#br0" timeOffset="89440.5">15082 3925 3852 0,'0'0'687'0,"0"0"-554"0,0 0-66 16,0 0-51-16,-27-41-12 0,23 37-4 16,4 2-55-16,0 0-29 0,0 2-70 15,0 0-20-15,0 4-89 16,6 4 46-16,4 10 72 0,5 15 139 16,-1 18 6-16,-1 21 48 0,-7 14-20 15,-6 3 25-15,-6 2 42 0,-15-3 43 16,-2 1 38-16,-6 5 10 0,-6 5 22 15,-4 5-39-15,-3 5 0 0,1 7-29 16,0 3-18-16,-3 1-24 0,7 1-28 16,-4-3-25-16,6-2-17 0,4-2-28 15,2-7 0-15,2-6-13 0,0-6 1 16,-2-7 11-16,4-8-19 0,-2-5 20 16,1-10 0-16,5-19-15 0,6-14 3 15,9-15 0-15,2-8-19 0,4-3-24 16,-2-3-30-16,2-3-40 0,0 0-25 15,0-11 9-15,6-15 27 0,5-21-15 16,1-26-23-16,-2-9 12 0,-1 1 40 16,-9 14 21-16,-5 23 7 15,-1 12 72-15,0 12 22 0,-2 7 101 16,2 0 51-16,1 4 28 0,-5 2 5 0,6 3-2 16,0 4-27-16,4 0-81 15,-4 5-85-15,-1 10 1 0,-7 20-13 16,-7 21 64-16,-7 12 15 0,-1 2 18 15,2-6 3-15,6-14 27 0,5-4 9 16,4-12-9-16,7-7-36 0,3-9-70 16,9-5-21-16,13 4-88 0,26-3-8 15,28-9-113-15,22-15-64 0,5-26-178 16,-22 0-706-16,-21-13-1300 0</inkml:trace>
  <inkml:trace contextRef="#ctx0" brushRef="#br0" timeOffset="102453.16">17176 2756 1960 0,'0'0'796'0,"-54"-44"-796"16,27 23-277-16,6-3 109 0,-5 1 168 15,7 5 73-15,0 2-28 0,7 7 46 16,0 4-17-16,1 5-19 0,-5 5-55 15,1 7-19-15,-8 5 19 0,3 6 61 16,-3 4 42-16,0 2 3 0,7 1-3 16,5 2 12-16,3-3 7 0,4-1-27 15,8-2-18-15,4-2 28 0,3-1-14 16,5-1-2-16,3 3-23 0,0 1 10 16,1 0-10-16,3 2-35 0,0 5-18 15,4 6-12-15,-5 6 0 0,3 8 11 16,-2 3-9-16,-9-3 10 0,-1-5 8 15,-5-7-20-15,2-5 10 16,3-6-10-16,-5-10-2 0,6-1 1 16,3 1-15-16,14 4 15 0,14 2 10 0,13-3 12 15,13-6 0-15,5-9 14 16,3-5 14-16,-3-3-4 0,13-5 29 16,4 0-3-16,10-2 24 0,13-3-19 15,12-1 16-15,7-3-41 0,11-2-18 16,18-1-12-16,1-1-16 0,13 0-4 15,0-1-2-15,8 3 3 0,0 0-2 16,0 4-1-16,-6 2 0 0,2 5 0 16,-5 5-1-16,-7 5 1 0,-7 6 0 15,-4 9 1-15,-12 3-1 0,-13 4-2 16,-14 1-1-16,-8 2 3 0,-19 1 15 16,-12 3 4-16,-9-3 45 0,-10-1-27 15,-8-2 49-15,-9-4 9 0,-12-3 5 16,-6-5-24-16,-6-6-30 15,-7-1-21-15,1-2-24 0,-7-1-1 16,6-2 12-16,-9-5 49 0,-1-15 72 16,-2-19 97-16,4-31-166 0,6-14-64 15,3-10-12-15,3-3-82 0,3 2-67 16,0-1-106-16,-3-7-164 0,-5 22-560 16,-13-10-1222-16</inkml:trace>
  <inkml:trace contextRef="#ctx0" brushRef="#br0" timeOffset="114164.6">18869 4085 3161 0,'0'0'426'16,"0"0"-258"-16,0 0-168 0,0 0-10 15,0 0-65-15,58-24 75 0,-1-2 12 16,20-5 26-16,4-4-38 0,7 1-23 16,-7 2-25-16,-2 2 23 0,-3 1-35 15,-6 3 16-15,-8 6-52 0,-12 7-5 16,-15 3 37-16,-16 5 25 0,-3 4 38 15,-1 1-2-15,1 3-35 0,-5 5-17 16,-11 7 27-16,-15 10 28 0,-20 16 172 16,-31 18 89-16,-23 10-65 0,-8 3-60 15,-7-3-11-15,7-4 17 0,2 1-17 16,6 1-13-16,11-3-41 0,16-8-12 16,16-14-31-16,19-12-28 15,11-14-2-15,6-4-17 0,5-4-12 16,-3-1-9-16,8-2-7 0,0-5-15 15,0-4 62-15,13-14 3 0,9-23-3 16,24-29-56-16,5-16 19 0,14-10 15 16,-3-1 20-16,-5 4-24 0,3-4 25 15,0 0 2-15,-2 3 23 0,-2 7-24 16,-6 12 13-16,-5 13-1 0,-14 18 35 16,-4 15-13-16,-11 13 16 0,-5 5-13 15,1 2-25-15,1 5-12 0,1 4-46 16,-1 6-44-16,5 18 90 0,-5 21 12 15,-9 26 41-15,-4 18 31 0,-17 10 2 16,-10 6-49-16,-12-5-9 0,-2 2-3 16,-3-6 3-16,3-5 27 15,-3-12 13-15,9-11 21 0,4-10 24 16,4-15 19-16,9-12-17 0,-1-10-23 16,3-5 11-16,-1-1 16 0,-1-3-13 15,-1-2 15-15,2-8 6 0,3-2-25 16,-3-17-23-16,-5-20-79 0,-9-23-45 15,0-18-10-15,4-15-41 0,-4-6-41 16,4 1-50-16,0-4-75 0,-8-5-153 16,-11-6-328-16,7 28-897 0,-10-4-808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51:04.4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7634 5323 2257 0,'0'0'342'0,"0"0"-29"15,0 0-111-15,0 0 2 0,0 0-38 16,0 0-166-16,0 0-105 16,0 0 105-16,0 0 25 0,12 43 45 15,-8 4-32-15,-6 26 13 0,-8 13-4 16,-9 10-3-16,-3-1-43 0,1-12-2 15,0-4 1-15,5-9-3 0,1-9-23 16,5-8-40-16,4-12-61 0,2-9 47 16,2-11 10-16,2-4 21 0,0 1 47 15,2-4-28-15,4 0-5 0,4-7-19 16,5-6 54-16,5-2 99 0,13-12 51 16,13-9-10-16,18-12-33 0,6-2-34 15,5-1 0-15,-1 5-17 0,-2 3-37 16,3 5-17-16,3 5-2 0,3 3-17 15,2 5 15-15,6 2 2 0,2 3-22 16,8-1 22-16,4 0 18 0,9-1-18 16,8 2 0-16,4-1 3 15,4 2-3-15,4 0 11 0,2-1-9 0,7-5-2 16,6-2 2-16,6-2 11 0,6-4 6 16,4 2 9-16,1-1 0 15,1 5-6-15,2 2 16 0,-3 3 3 16,-1 3-7-16,0 5-34 0,-4 9 67 15,-4 2-42-15,-4 6 6 0,-2-3 3 16,-6 3 13-16,-5 2-16 0,-5 1 6 16,-5 5-9-16,-10 0-12 0,-7 0-16 15,-7 1 12-15,-16-2-10 0,-9 0-2 16,-15-5 11-16,-10-2-9 0,-15-6-2 16,-12-3 1-16,-8-5 72 15,-5 0-39-15,3-3 31 0,1-4-19 16,3-6-3-16,4-11 43 0,2-16-24 15,6-17-56-15,-4-11-6 0,-5 1-77 16,-1-2-126-16,-8 5-101 0,-5 14-227 16,-8-7-1015-16</inkml:trace>
  <inkml:trace contextRef="#ctx0" brushRef="#br0" timeOffset="1236.09">19042 5205 1975 0,'0'0'1241'15,"0"0"-1129"-15,0 0-112 0,0 0-118 16,0 0 51-16,0 0 60 0,0 0 7 15,-51 74 74-15,22-3-20 0,-4 13 48 16,0-2-38-16,6-7-14 16,6-12-2-16,-2-2 9 0,9-1 6 15,-3 0-6-15,3-2-16 0,1-4 22 16,1-2-22-16,6-5-2 0,2-11-37 16,4-7-4-16,0-9-7 0,8-4-39 15,-2 3 14-15,11 1 15 0,1-1-6 16,9-1 22-16,17-6-23 0,20-6 26 15,14-8 44-15,15-14-6 0,15-9-9 16,-1-5-14-16,7 0 29 0,8-1-23 16,2 2-20-16,4 4 27 0,0 5-16 15,7 3 10-15,-1 3-20 0,-2 2 51 16,7 5 5-16,-1 3 4 0,-6 4 4 16,5 2-63-16,-7 5 34 0,2 3-34 15,-3 2 16-15,-3 2 3 0,0 1 9 16,-2-1 15-16,-2 1-27 0,-4 2 6 15,-7-2-7-15,-9 5 7 0,-9-2 46 16,-5-1-40-16,-9 0-3 0,-7-1 67 16,-3-5-21-16,-7-1 12 15,-7-3-12-15,-1-3 5 0,-6-4 10 16,-5 0-31-16,-8-7-13 0,-8-1-8 16,-10-1 21-16,1-1-3 0,3-8-25 15,2-8-29-15,4-19 51 0,-3-14-52 16,-3-12-19-16,-9-2-60 0,-5 1-52 15,-7 5-94-15,-7-2-162 0,-1 15-252 16,-17-8-1255-16</inkml:trace>
  <inkml:trace contextRef="#ctx0" brushRef="#br0" timeOffset="12345.91">11419 3396 859 0,'0'0'1765'0,"0"0"-1356"0,0 0-358 16,0 0 10-16,0 0 95 15,0 0 13-15,0 0 2 0,0 0-38 16,0 0-42-16,-37 17-41 0,28-13-9 16,1-2-3-16,2 2 2 0,2-1-17 15,-3 2 9-15,3-1-22 0,0 6-10 16,2 0-3-16,-2 8 3 0,-2 10 56 16,2 14 13-16,-3 14 12 0,-1 11-10 15,0-1 25-15,0 1-16 0,-1-5-12 16,1 2-9-16,0-2-4 0,-2-4 10 15,3 0-16-15,1-15 3 0,2-9-6 16,2-11-31-16,-2-4 10 0,2 1-24 16,-2 1-1-16,2-4 1 0,-3-4-1 15,5-6-34-15,-2-3-33 0,2-3-38 16,0-1-52-16,-2 0 6 0,2-3 18 16,-4-3 130-16,-2-4-94 0,-2-3-65 15,-3-7 4-15,-1 1 36 0,0-2 33 16,-3 3 39-16,3 1 28 0,-3 3 22 15,1 3 38-15,-1 3 9 16,3 3 7-16,-1 2-1 0,3 3 35 16,2 2 47-16,2 7-40 0,1 7-45 15,-1 12-35-15,4 15 38 0,0 12 44 16,0 7 2-16,2-6-3 0,0-5-19 16,0-15-40-16,0-6 0 0,4-11-22 15,7-4-15-15,7-3-39 0,21-4-38 16,19-12 65-16,15-18-10 0,5-17-46 15,-1-9-99-15,-28 9-221 16,-9-2-933-16</inkml:trace>
  <inkml:trace contextRef="#ctx0" brushRef="#br0" timeOffset="39808.44">18852 5572 2583 0,'0'0'627'0,"0"0"-360"16,0 0-140-16,0 0-45 0,0 0 26 16,0 0-14-16,0 0-53 0,0 0 22 15,0 0-63-15,-10-27-51 0,10 29-49 16,2 6 40-16,2 7 60 0,0 7 72 15,-4 11-9-15,4 13 3 0,-4 9-44 16,0 4-6-16,0-12 15 0,0-12-31 16,0-14-18-16,0-4 18 0,4 1 23 15,1 2-22-15,3-1 24 0,-2-2-22 16,6-1 9-16,3-6 10 16,10 1-3-16,8-7-19 0,14-4 0 15,19-6 34-15,11-6-31 0,4-2-3 16,-3-1-25-16,-6 3 25 0,9 1 2 15,0 4 23-15,1 3-24 0,3 3 15 16,8 1-13-16,0 3 12 0,2 5-8 16,2 3-7-16,7 3-11 0,-7 3 9 15,10 4-11-15,-5 5 12 0,-1 1-12 16,2 1 13-16,-1 3 16 0,1-2-15 16,-2-1 36-16,-1-3-12 0,-5-1-22 15,-4-1 41-15,-3-3-10 0,-7-1 6 16,-11-1 19-16,-4-6 28 0,-12-1 11 15,-12-5 23-15,-11-2 4 0,-15-2 1 16,3-2-1-16,-3 0-15 0,1-3-25 16,1-4 0-16,-3-3-9 0,-3-5 27 15,3-7-51-15,-1-7-25 16,-1-14-27-16,-9-10-9 0,0-5-61 0,-8 3-3 16,-11 2-91-16,-12 2-177 15,3 10-209-15,-9-12-1341 0</inkml:trace>
  <inkml:trace contextRef="#ctx0" brushRef="#br0" timeOffset="44595.56">22240 2695 1479 0,'0'0'2301'16,"0"0"-2172"-16,0 0-129 0,0 0 0 16,0 0 19-16,0 0 62 0,0 0 5 15,0 0-49-15,0 0-34 16,-12-25-3-16,12 25-46 0,-2 0 14 0,2 0-9 16,0 1-6-16,0 6 37 15,0 0 10-15,0 4 0 0,-4 5 53 16,12 0-24-16,-2 1 3 0,2-2-19 15,5-1 8-15,-1-5 20 0,7-1 43 16,-3-3 3-16,5-3 31 0,-2-2-13 16,1-4-18-16,3-3 5 0,0-7-21 15,1-5-44-15,-1-7-26 0,4-2 22 16,-2-3-22-16,-4-1-2 0,-5 1 2 16,-4 1 37-16,-3 3-2 0,-7 3 16 15,-2 6-18-15,0 1 0 0,-6 5 36 16,-7 4 64-16,-1 2-58 0,-15 5-76 15,-10 1-36-15,-15 10-34 0,4 2 70 16,11-1 39-16,14-3-5 0,11-2 20 16,1-2-32-16,1 3-22 0,-1-1-55 15,9-2 34-15,2 1-43 16,2 0 3-16,2 2 9 0,11 0 26 16,-1 2 25-16,7-2 2 0,-1-2 25 15,9-1 8-15,2-4-16 0,0 0-16 16,0-4 25-16,0-4-26 0,-2-2-1 15,-2 0 0-15,-1 0 0 0,-7 0-3 16,-1 0-27-16,-5 2 30 0,-7 5 0 16,-4-1 12-16,0 1 37 0,-4-2-31 15,-9 2-18-15,-3-2-113 0,-5 3 61 16,-2 0 52-16,1 2 0 0,1 0 52 16,9 0-40-16,1 0-12 0,3 0-1 15,6 3-29-15,0-2-19 0,2 2-21 16,0 1-10-16,0 0 25 0,2 2 6 15,0 0 27-15,6 1 4 16,-1 1-13-16,1-5 31 0,-2 2-11 16,0-1 11-16,0 0 0 0,-1-2-16 15,-3 0-6-15,0 2-9 0,-2-2 28 16,0 2-31-16,0 1 19 0,-4 1 15 16,-7 4-25-16,1-1-15 0,-5 4-189 15,-1-1-72-15,-1 4-150 0,5-1-171 16,-3 1-104-16,5 2 89 0,6-5-66 15</inkml:trace>
  <inkml:trace contextRef="#ctx0" brushRef="#br0" timeOffset="45128.93">22598 2688 957 0,'0'0'333'0,"0"0"-333"16,-13-37-23-16,9 21 23 0,0 0 43 15,0 0-43-15,4-2-156 0,0 5 0 16,0 3 156-16,0 3 81 0,0 3 212 16,0 2 78-16,0 2-50 0,8 4-29 15,5 2 192-15,11 4-29 16,16 6-122-16,32-1-46 0,15 1-20 0,14-5-46 15,7-5 2-15,-3-2-106 16,3-3-16-16,-1 1-64 0,3-2 12 16,-5 0-28-16,0-3-18 0,3-3 49 15,-3 1-12-15,-1-5 0 0,-5 3-38 16,-6 1 13-16,-6-1 31 0,-13 4-46 16,-10-2-1-16,-16 3-24 0,-15 1-8 15,-14 1-13-15,-9 0-3 0,-2 2-24 16,-2 0-1-16,-2 1-34 0,-4-1 7 15,-2 3-103-15,-4 2 114 0,-2 3-16 16,-7 4-62-16,1 0-128 16,0-1-276-16,1-1-222 0,3-3 12 15,10-6-309-15</inkml:trace>
  <inkml:trace contextRef="#ctx0" brushRef="#br0" timeOffset="46297.43">25171 2420 1048 0,'0'0'1001'0,"0"0"-923"0,0 0-19 0,0 0 73 16,0 0 20-16,-45-29 32 0,32 21-68 15,3 2 23-15,-2-1-62 0,-1 1 12 16,1-1 33-16,0 1 41 0,-1 0 8 15,1 2-41-15,-1 0-35 0,1 0-54 16,-3 1-29-16,3-1 20 0,0 0-30 16,-3-1-1-16,3 1 1 15,3 0 33-15,-1 0 28 0,2 1-1 16,4 0 43-16,-2 0 7 0,1 0-13 16,1 1 19-16,0 0 0 0,-2-2 2 15,0 4-22-15,-3-3-76 0,-3 3-22 16,-2 3-16-16,-9 5-45 0,-2 3 61 15,-4 5 9-15,-4 4-6 0,2 3 46 16,2 0-24-16,4 1 24 0,5 1-18 16,1 0 48-16,9 2-30 0,8 0-15 15,2 1 61-15,10 2-22 0,13 3 15 16,16-1-6-16,17-2-30 0,8-6-13 16,-2-10-15-16,-8-9 19 0,-7-5-40 15,-10 0 9-15,-8-5-11 0,-6-1 0 16,-4-2 74-16,3-2-39 0,-1-1 9 15,-2-4 13-15,-5-1-55 0,-6-2 57 16,-6-4-51-16,-2-1-9 16,-4-4-30-16,-8-1-30 0,-5 1 8 15,-5 3-5-15,-1 2 2 0,-6 2 22 0,-4 9-31 16,0 4 49-16,0 6 0 16,-2 4 14-16,-1 7 1 0,1 5 20 15,2 4 11-15,2 2 8 0,6 0-9 16,7 0-12-16,3-2-16 0,9-2-2 15,4-2-1-15,2-2 1 0,4-3 18 16,4-2 9-16,5-2 0 0,3-3 28 16,5-3-4-16,4-1 6 0,4-9 19 15,2-2 9-15,0-5-76 16,0-2-9-16,-2-1 0 0,-2-1-40 16,-5-1 7-16,-3 0-12 0,0-1 6 15,-7-1-28-15,-2 4 34 0,-3 4 3 16,-5 6 30-16,-2 4 11 0,0 4 13 15,-7 2-24-15,-5 6-21 0,-11 11-52 16,-6 2 73-16,-4 7 22 0,-2 4 24 16,8-2 14-16,2 1-41 0,9-4-19 15,8-2-48-15,4-3-64 0,4-2-18 16,8-3 8-16,6-1-5 0,7-5 8 16,10-4 9-16,10-5 9 0,9-5-19 15,-3-6-58-15,-11 1 45 0,-12 1-3 16,-7 2-7-16,-3-1 68 0,1 0 4 15,-1-1-24-15,-3 2-28 0,-5 0-44 16,-2 5-48-16,-4-1 33 0,-2 3-12 16,-2 0-99-16,-2 3-29 0,-1-2 222 15,-1 2 100-15,2 2 207 16,0-4 115-16,2 1 20 0,2-2-46 16,-1 3-9-16,3-3-76 0,0 0-51 15,0 0-24-15,0 0-52 0,5 0-16 16,3 1-46-16,6-1 43 0,15 0 52 15,15 0 6-15,16 0-31 0,8-1-78 16,0 0-14-16,2 1-24 0,-4 2 24 16,11 2 0-16,8 1-23 0,8-2 20 15,6 1-12-15,2-1-28 0,1 0 43 16,-1-1 9-16,-2 2-8 0,2 2 20 16,1-1 1-16,-3 2 8 0,-2 2-11 15,-2 0 11-15,-6 2-27 0,0 0-3 16,-4-1-15-16,-3 1 12 0,-3-2-31 15,-5-3 31-15,-3-3 3 0,-9 0 11 16,-7-1-11-16,-11 2-7 0,-13-4-5 16,-13 2-18-16,-1-1-41 15,-1-1-34-15,1 2-104 0,0-1-64 16,-7 0-35-16,-2 0-118 0,-2-1-169 16,1 0-209-16,-3-7-342 0</inkml:trace>
  <inkml:trace contextRef="#ctx0" brushRef="#br0" timeOffset="47349">27861 2599 2910 0,'0'0'514'0,"0"0"-317"0,0 0 14 15,0 0 26-15,0 0-69 0,33-37 19 16,-31 34-39-16,-2 2-71 0,0 1-28 16,-2 0-9-16,-4 0 10 0,-1 0-50 15,-7 2-53-15,-1 4-27 16,-7 3 12-16,-5 2 68 0,-2 7 47 0,2 2 24 15,2 4 2-15,4-1-45 16,5 1-7-16,6 0-21 0,3 0-9 16,5 1 7-16,2-1 2 0,9 0 25 15,5-2-13-15,5-2 3 0,10-3 13 16,8-5 27-16,12-6 6 0,3-5 43 16,-2-3 3-16,-13-8 21 0,-8 2-40 15,-11 0-40-15,-1-4-36 0,0-1 16 16,1-4-13-16,-3-4 42 0,-5-2-55 15,-6 2-2-15,-4-3-3 0,-6 1-39 16,-7 0 27-16,-5 3-15 0,-3 4-16 16,-4 0 22-16,1 6 2 0,1 3-29 15,0 3 48-15,2 4-12 0,3 1-28 16,1 6 22-16,3 4 6 0,4 2 12 16,1 2-24-16,7 2 24 0,2 1 6 15,6 0 6-15,5-4 25 0,5-1-7 16,7-4 16-16,4-5 20 0,2-4 10 15,2-2-15-15,0-6-22 16,-2-3 28-16,-4 1-46 0,-5-3 6 16,-5 2-5-16,-5 1-17 0,-4 0 21 15,-4 0-9-15,-2 3-14 0,0 0-27 16,-6 0-10-16,-4 1-8 0,-3 2-4 16,-5 1-2-16,-5 3 5 0,-4 2-13 15,-2 3 59-15,2 4 21 0,5-2-18 16,1-1 49-16,6-1-22 0,5-1-27 15,4-2 48-15,4-1 1 0,0-1-16 16,2 0-19-16,0 0-17 0,2 0-21 16,2 0-39-16,2 0-16 0,2 0 33 15,1 0-5-15,1 2-46 0,0-1-34 16,-3-1 12-16,-5 1-37 0,0 0 65 16,-2-1 41-16,0 1 1 0,0-1 31 15,0 0-10-15,-2 2-39 16,0 0 52-16,-3-2-1 0,3 3-18 0,-2 1-30 15,2-1-44-15,0 0 39 16,0 2-33-16,2 1 40 0,-2-2 34 16,2 1 25-16,0-1 16 0,0-1 18 15,0 0 13-15,0-1 43 0,0 1 15 16,-2 0-22-16,2 0 1 0,0-2-4 16,0-1 6-16,0 1-37 0,0-1-3 15,0 1-16-15,0-1-30 0,0 1 0 16,2-1-15-16,2 3-6 0,6 1 21 15,5 2 31-15,6 1 0 0,12 0-28 16,16 0 24-16,17 2-26 0,11 0-1 16,8 0 1-16,-1 1-10 15,1 1 27-15,6-1-15 0,6 3 10 0,7 0 2 16,9-2-12-16,7-1-2 16,4-2 2-16,9-2 0 0,3 0 70 15,5-2-24-15,1 0 40 0,1-3 23 16,-5 1-15-16,-7 1-24 0,-7 1 6 15,-13-1-13-15,-12 1-23 0,-14 3 2 16,-15-2-4-16,-18 1-40 0,-17-1-2 16,-10-3-7-16,-15 0 5 0,3 2-15 15,-5-1-18-15,-2-1-10 0,-4-1-2 16,-2 0-25-16,0 0-5 0,0 0-20 16,-2 0-47-16,-2 2-23 0,-2 1 52 15,-2 1-25-15,-1 1-25 0,1 3-75 16,2-2-29-16,4 0-154 0,2 0-231 15,6-1-106-15,6 0 48 0,-1-2 26 16</inkml:trace>
  <inkml:trace contextRef="#ctx0" brushRef="#br0" timeOffset="47765.02">31036 2967 1794 0,'0'0'687'0,"0"0"-255"16,37-17-35-16,-25 12-58 0,-8 1-93 15,1 1 3-15,-5 2-7 0,0 1-16 16,-5-1-38-16,1-2-44 0,-6 1-80 15,-2-2-41-15,-3 4-23 0,-6 0-34 16,-5 3 17-16,-16 9 17 0,-5 7 2 16,-1 1 34-16,13-3-34 0,10-2 16 15,13-3-18-15,-5 1-3 0,3 1 2 16,1 0-33-16,7-2 10 0,4 0-19 16,2 0 40-16,8 0 3 0,9-2 39 15,14 0 41-15,14-5 15 0,20-5 36 16,5-4 21-16,0-7-61 0,-10-2-52 15,-17-2-18-15,-9 6-21 0,-12 0 1 16,-5 2 30-16,-3 0-31 0,-1-1 28 16,-5 1 14-16,-8 1-6 15,-4-1 4-15,-17-1 35 0,-24 5-75 16,-30 6-63-16,-16 8 26 0,-6 6 37 16,6 4 30-16,19-4 6 0,6-5 15 15,10-2-26-15,12-5-22 0,13-2 60 16,13-3 7-16,3 0-1 0,3 0 45 15,2 0-20-15,1 0-67 0,7 0-27 16,2 0-15-16,0 0-130 0,0 0-51 16,4 2-142-16,1 3-573 0,-1 1-957 15</inkml:trace>
  <inkml:trace contextRef="#ctx0" brushRef="#br0" timeOffset="51836.47">23265 3810 1823 0,'0'0'1791'0,"0"0"-1564"0,-43-9-189 15,31 1 2-15,-7 0 54 16,7 0 42-16,-5-1-36 0,3-2-50 16,-3-1-13-16,5-2 50 0,-1 0-1 15,7-3-12-15,2-3-27 0,2-1 17 16,2-2-18-16,0 0-15 0,6 1-29 16,2-2-1-16,1 0-2 0,1 0-23 15,2 1-10-15,3 0 3 0,-1 0-58 16,1 1 5-16,-3 0-30 0,-4 3-1 15,-1 0 50-15,-7 3 8 0,-2 2 4 16,-9 0-48-16,-1 2-12 0,-5 1 35 16,-3 5 68-16,-1-1 10 0,-4 5 2 15,4 0-2-15,-1 2 0 0,-3 0 0 16,2 3 3-16,3-1-3 16,1 2 0-16,2-1-19 0,5 1-3 0,2-3 22 15,1-1 31-15,9 0 19 0,0 0 7 16,0-2 21-16,11-4-14 15,1-3-64-15,15-8 0 0,12-6 32 16,15-5 12-16,4 4 12 0,-11 5 0 16,-11 10-9-16,-16 7 0 0,-1 2 8 15,-3 2-30-15,1 5-9 0,2 4 24 16,-7 5 3-16,2 2 16 0,-3 3-41 16,-1 3 31-16,2 0-49 0,-1 3-13 15,1 0-30-15,3 0-43 0,1-3-116 16,3-2-83-16,1-4-165 0,-1-7-929 15,6-11-702-15</inkml:trace>
  <inkml:trace contextRef="#ctx0" brushRef="#br0" timeOffset="52536.39">25711 3837 68 0,'0'0'2256'0,"0"0"-1746"0,0 0-148 16,0 0-66-16,0 0 17 15,0 0-71-15,0 0 21 0,0 0-130 16,0 0-38-16,45-53-95 0,-14 12-25 15,11-10 13-15,1-4 10 0,-2 2-4 16,-5 12-7-16,-14 11 4 0,5-5 6 16,0-2 1-16,2-8 2 0,-2 2-31 15,-6 10-37-15,-9 9-66 0,0 5 19 16,-1-2-46-16,-1 0-9 0,0-1 19 16,-6 7 8-16,-1 3-29 0,-3 3-51 15,-5 4 75-15,-1 2 91 0,0 3 28 16,-4 0-7-16,-1 4-76 0,-1 3 86 15,0 1 26-15,1 0 71 0,3-3 67 16,2 0 22-16,2-2-9 0,2-1-8 16,-1-1 19-16,3-1-13 15,0 0-48-15,0 0 25 0,0 0-85 16,0 0-41-16,3 0-6 0,-3 0-16 16,2 1-29-16,2-1 20 0,4 0 31 15,4 3 65-15,11-3 86 0,10 0-10 16,15-4-57-16,14-4-28 0,4 0-6 15,-2 1-38-15,-10 3 13 0,-15 3-22 16,-8 1-3-16,-10 0-2 0,-1 1-48 16,-1 6 23-16,2 0-98 15,-3 6-82-15,-3 2-108 0,-7 4-174 16,-4-4-576-16,-8 5-537 0</inkml:trace>
  <inkml:trace contextRef="#ctx0" brushRef="#br0" timeOffset="53187.35">28731 3958 2932 0,'0'0'1279'0,"0"0"-1015"0,0 0-165 16,0 0 0-16,0 0-35 0,19-47 32 16,-11 29-63-16,4-1-33 0,5-4-33 15,1 1-23-15,5-2 23 0,2-1 33 16,0 0-25-16,-1 0 7 0,-1 1-63 16,2 0-70-16,-6 1-60 0,-1 3 24 15,-3-1-5-15,-3 4-13 0,-6 3-8 16,-4 2 16-16,-2 4-78 0,-4 1-43 15,-8 2 53-15,-5 2 15 0,-3 3 117 16,-5 0 133-16,0 3 91 0,0 3 162 16,2-4 9-16,7-1-66 0,4 1-51 15,1-2 72-15,5-2 61 0,2-2 3 16,0-5-73-16,4 0-13 0,0-3-24 16,0-1-50-16,4-1-25 15,0 0 12-15,4 0-16 0,1 0-30 16,5-1-29-16,3 0-33 0,5 1-19 15,1-1 7-15,6 3-25 0,-2 2-6 16,0 3 15-16,-2 4 7 0,-5 3 2 16,-1 6-5-16,-7 5 11 0,1 2 13 15,-5 6 25-15,-2 5 3 0,-2 4 9 16,-2 8 7-16,2 10-44 16,5 9-46-16,1-6-223 0,-2-13-294 0,3-15-1412 15</inkml:trace>
  <inkml:trace contextRef="#ctx0" brushRef="#br0" timeOffset="57460.48">31139 2846 630 0,'0'0'1886'16,"0"0"-1571"-16,0 0-221 16,0 0 8-16,0 0 87 0,0 0 37 15,0 0-51-15,0 0 2 0,0 0-26 16,4 2-9-16,0-6-8 0,-4-2-44 15,0-2 19-15,2-5-60 0,1 0-15 16,-3-4-15-16,0-4-17 0,0-2-2 16,0-3 12-16,-5-3-13 0,-7-6 1 15,-3-9-31-15,-13-7 29 0,-6-6-29 16,-7 2-12-16,-4 4 21 0,-7 4 20 16,-6 1-1-16,-6-2-11 0,-6 0 13 15,-7 1 1-15,-3-2 0 0,-3 2 21 16,-4-1 13-16,0-2 13 15,-4 2-16-15,-4-3 3 0,-2-1-32 16,-6 1 8-16,-3-2-10 0,-5 3-19 16,-5 0 1-16,-4-1-1 0,-6 2-5 15,0-1 11-15,-4 3 3 0,-5-1 10 16,-3 3 0-16,-3 2 12 0,-3-2-12 16,-3 1-3-16,2 3 3 0,0 2 0 15,5-2 2-15,3 4 1 0,-1-1 0 16,1 5-3-16,3 2-9 0,0 2 9 15,-1 4 25-15,-1 4-23 0,-5 5 16 16,1 6-14-16,-5 3 8 0,-2 6-12 16,-1 1 15-16,-1 7-12 0,4 4 13 15,2 5-16-15,1 4-2 0,5 4-20 16,1 5-18-16,6 3 37 0,4 4-16 16,4 3 19-16,4 2-3 0,2 4 3 15,2 3 0-15,1 0 3 0,3 4 25 16,0 2 19-16,5 2 24 0,0 3 24 15,7 0 37-15,8 2-9 0,3 0-23 16,8-5-45-16,5-1-33 16,3-3-22-16,7-4 2 0,4-6-2 15,7-5 12-15,13-12-11 0,14-8 20 16,7-7 7-16,7-4-10 0,1 1-15 16,-1-3-3-16,8 0 21 0,0-2 1 15,-1-2 2-15,5 0 19 0,-2-1-22 16,-2-4 21-16,0 0-39 0,2-2 25 15,-4-2-28-15,4-1-25 0,-2-3 10 16,2 2 0-16,2-3-37 0,-3 1-8 16,3-1-20-16,0-3-8 0,-2 4-62 15,0-1 52-15,-2 4-52 0,0-2-8 16,-4 3-33-16,-3 2 10 0,-5 4-36 16,-3 3 16-16,-14 4 5 0,-14 12 28 15,-17 15 75-15,-9 8-25 0,5 4-215 16,16-11-316-16,5-5-630 0</inkml:trace>
  <inkml:trace contextRef="#ctx0" brushRef="#br0" timeOffset="73611.64">10307 11408 1175 0,'0'0'2453'0,"0"0"-1917"16,0 0-437-16,0 0-99 15,0 0 0-15,2 41 25 0,-2-21 53 16,0 4-7-16,0 4-2 0,2-2-69 16,4-1-2-16,0-3 2 0,2-2 16 15,-1-2 33-15,-1-1 7 0,-2 1 27 16,0 2-28-16,-4 3 43 0,0 2-21 16,-2 5-53-16,-6 1 47 0,-3 1-68 15,1 1 40-15,-2-2-31 0,1-4-24 16,1-3-1-16,6-5-42 0,4-3-37 15,0-4-33-15,6-2 63 0,7-1 1 16,3-2 45-16,13-2 16 0,12-2 0 16,19-3 31-16,13-7 6 0,7-5 0 15,5-3-19-15,2-2 1 0,10-2-4 16,10 0 0-16,7 1 19 0,10 2-32 16,6 3 1-16,7 3 10 0,1 2-13 15,5 4 15-15,2 3-13 0,1 0 0 16,-3 1 19-16,-11 4 13 15,-8 3 11-15,-16 6-45 0,-11 2-86 16,-6 1 86-16,-8 1 10 0,-7 1 60 16,-10-1 37-16,0-2-13 0,-14-1 4 15,-6-3-28-15,-15-2-3 0,-9-3-28 16,-5 0-15-16,-3 1-9 0,1-2 1 16,-1-1-13-16,-7-1 30 0,-3-2-6 15,-2-1 25-15,-2 0-7 0,0 0 10 16,0 0 26-16,0-4-17 15,-2-6-49-15,-5-14-15 0,1-19-182 0,-2-24-93 16,4-20-158-16,0 16-593 16,-2-11-1522-16</inkml:trace>
  <inkml:trace contextRef="#ctx0" brushRef="#br0" timeOffset="77195.81">8955 13330 1929 0,'0'0'2261'0,"0"0"-1902"0,0 0-359 15,43 4-178-15,3-12 169 0,26-7 9 16,25 0 121-16,23-2-26 0,12 0-95 16,13 5-43-16,14-3 0 15,11 4-90-15,3-2-290 0,-44 3-623 0,-10-4-1294 16</inkml:trace>
  <inkml:trace contextRef="#ctx0" brushRef="#br0" timeOffset="85104.89">10600 15896 157 0,'0'0'88'0,"0"0"26"15,0 0 182-15,0 0 157 0,0 0 163 16,0 0-220-16,0 0-134 0,0 0-78 15,0 0-16-15,6-5-20 0,-6 5-45 16,0 0-52-16,0 0 0 0,0 0-38 16,0 3 19-16,0 3 61 15,2 1-14-15,1 4 61 0,-1 3-32 16,0 5-16-16,-2-1 12 0,0 5-6 16,0 1-19-16,0 0-10 0,0 4-16 15,-2-1-11-15,0 3 11 0,2-1-41 16,-3-2 18-16,3 0-29 0,0-3 14 15,0 1 16-15,0-1-9 0,5 0-19 16,-1 1-2-16,0-1-1 0,2 1-16 16,-2-2 1-16,4-1 6 0,1-2-35 15,1-1-6-15,2-1 48 0,5-2 1 16,2-2-2-16,5-2 3 0,3-3 10 16,11 0-9-16,9-5-1 0,13-4 22 15,6-2-22-15,0-5 1 0,-2 1 23 16,-2 0-8-16,0 0-13 15,7-1 12-15,1 1-2 0,8-1 15 16,3-1-16-16,6 1 22 0,4-2 13 0,2 3-22 16,6-1-3-16,4 3 9 15,5-1-10-15,1 2-8 0,5 1-1 16,4 2 11-16,4 0-23 0,4 1-1 16,0 3 1-16,4-1 0 0,1 1 0 15,3-2 2-15,0 1-1 0,1 1-1 16,-1-2 37-16,0 1 0 0,1 1 0 15,-3 0 22-15,-4 2-7 0,0 0 55 16,-2 1-2-16,-6 0-35 0,0 1-15 16,0-1-31-16,0 0-20 0,-4 1-2 15,0-1 18-15,-5 0-20 0,-3 1-2 16,-3 0-16-16,-8-2-10 0,0 1 28 16,-6 0 3-16,-2-1-1 0,-6 2 13 15,-7-2 4-15,1 1-19 0,-11 1 30 16,-4-3-15-16,-4 4-2 15,-13-2 5-15,-5-2 3 0,-9 1-19 16,-13-4-2-16,3 0 0 0,2 1-1 0,-5-2 1 16,3 0-2-16,-2-1-19 15,-7 0 6-15,2 0 15 0,-9 0 30 16,3 0-30-16,-8 0-1 0,2 0-29 16,0-1 30-16,-2-3 22 0,0-3-22 15,6-4-15-15,-6-9-74 0,4-3-30 16,0-7-28-16,-4-3-47 0,5-7-75 15,-5-14-129-15,-13-18-378 0,3 6-1207 16,-11-13 1159-16</inkml:trace>
  <inkml:trace contextRef="#ctx0" brushRef="#br0" timeOffset="98233.35">23210 16105 209 0,'0'0'2919'0,"0"0"-2356"0,0 0-333 16,0 0-70-16,0 0 52 0,0 0 15 15,0 0-82-15,0 0-106 0,0 0-39 16,4 7-19-16,-4-7-24 0,0 1 0 16,0 3-16-16,0 4 19 0,0 3 40 15,-4 7 10-15,-1 4 21 16,-3 3 19-16,2 3-48 0,-2-2 21 15,2-1-23-15,-3-5-27 0,5-2 11 16,2-3-12-16,0-4-15 0,2 0 27 16,0-2 14-16,2-1-55 0,0 0 35 15,8-2 7-15,3 1 13 0,1-1-38 16,7-3 40-16,6 1 39 0,8-3-11 16,11-1-12-16,9-1 9 0,7-3 29 15,-2 1-53-15,-4-1 26 0,-2 4-26 16,4 0 2-16,2-1 59 0,6 0-37 15,4-1-13-15,9-1-11 0,3-1 18 16,9-2-19-16,2 0-2 0,4-1-16 16,3 4-4-16,-3 2 13 0,-2 1-15 15,-2 4 23-15,-4 3-12 0,-4 2 13 16,-1 1 28-16,1 0-28 0,2 1 1 16,-2-1 54-16,-1 1-21 0,1-1 15 15,-4 2-48-15,-5 1 18 0,-1 0-7 16,-5 0 17-16,-4 1-27 0,-6 0-4 15,-2-2 33-15,-8-1 18 0,-3-1-28 16,-3-2 62-16,-7-1-31 16,-8-2 9-16,-9-1 9 0,1-1-34 15,0-1-36-15,1 1 4 0,-1 0 11 16,-2-3-15-16,-9 0 21 0,-2 0 43 16,-2 0 6-16,-3 0 6 0,-3 0 12 15,0-8-25-15,0-5-53 0,-5-13-10 16,-1-12-192-16,-6-12-5 0,-1-6-29 15,-1-5-115-15,2-2-139 0,3 17-516 16,1-11-777-16</inkml:trace>
  <inkml:trace contextRef="#ctx0" brushRef="#br0" timeOffset="120840.16">24003 13858 46 0,'48'-22'2456'0,"12"-3"-1961"0,12-2-197 16,3 7-28-16,5 1 39 0,7 3-54 16,4 2-102-16,2 3-66 0,8 5 28 15,3 0-44-15,7 3 55 0,5-1-58 16,8-1 12-16,6 0 30 0,9-2-18 16,8-1 14-16,6-2-11 0,0 1-1 15,8 2 13-15,-4 3-4 16,0 1-46-16,-4 3 10 0,-4 3 51 15,-5 1-58-15,1 3 19 0,-4 0-4 16,-7 0-17-16,-6 2 32 0,-8-1-69 16,-10 0 19-16,-7 3-40 0,-10 0 0 15,-12 0 25-15,-7 2-13 0,-10 0 0 16,-6-2-12-16,-8-1-6 0,-11-1 6 16,-10-5 0-16,-10 0-27 0,-3-1 15 15,1-3 12-15,-1 3 0 0,-1-3 0 16,-3 0-37-16,-4-3 16 0,3-1 6 15,-1-6 12-15,0-6 2 0,7-11-32 16,3-12 18-16,3-15-18 0,0-7-6 16,-4 2-10-16,-3-1-12 0,-1 2 59 15,-5-1-35-15,-2-1-13 0,0-2 48 16,-5 1-38-16,-3-4 25 0,-5 4-37 16,-7 3 13-16,-7 6-67 0,-5 2 54 15,-3 13 10-15,-13-1-59 0,-5 10 99 16,-11 10-54-16,-10 4-26 15,-2 14 36-15,0 14-3 0,-5 8 28 16,3 13 18-16,0 5 3 0,-1 10 73 16,5 5-58-16,6 4 58 0,9 2-48 15,7 1 51-15,9-1-9 0,10 2-25 16,13 0 4-16,6 3 5 0,12 2 10 16,15-1-43-16,16 1 82 0,16-4-10 15,20-3-32-15,12-3 11 0,14-6-48 16,10-1 49-16,11-6-70 0,4-1-6 15,9-1 6-15,-1-4 23 0,0 0 1 16,5-3-6-16,-1-4-4 0,0-6-14 16,7-4-23-16,2-4 23 0,4-8 0 15,1-3 0-15,1-7-66 0,2 0 45 16,2-7 9-16,0-9 12 0,3-5-31 16,-3-7 7-16,0-9-60 0,0-4-19 15,0-7-82-15,0-5 6 0,-2-4-64 16,-2-2-69-16,-11-4-306 15,-34 13-838-15,-22-4-1270 0</inkml:trace>
  <inkml:trace contextRef="#ctx0" brushRef="#br0" timeOffset="122674.73">29800 12051 3109 0,'0'0'1162'15,"0"0"-995"17,0 0-130-32,0 0 28 15,0 0-15-15,-40-12 21 0,30 8-53 0,-2 1 2 0,1 1-20 0,1 1 0 0,2 0-15 0,-1 1 15 0,1 0 32 16,2 0-4-16,-4 1-26 15,-1 5-1-15,-3 5 44 0,-7 5 28 16,-12 11 62-16,-15 11 54 0,-20 12-24 16,-10 6 23-16,-3 2-37 0,3-1-27 15,9-8-15-15,7-3-46 0,15-10-23 16,14-10-16-16,12-9-9 0,7-6-13 16,3-1-4-16,3-3 1 0,0 0-14 15,4-4 12-15,4-3-42 0,0 0 32 16,0 0-20-16,0 0 18 0,0-3 9 15,2-4-27-15,2-3-18 0,2-11 14 16,2-13-50-16,5-14 8 0,-3 4 30 16,0 6 1-16,-6 12 47 0,1 9-2 15,-3 1 3-15,0 2 27 0,0-1-3 16,-2 8 52-16,0 4-6 0,-2 3-34 16,0 0-36-16,-5 10-39 0,-9 16 11 15,-19 25 28-15,-15 25 82 0,1 4 15 16,7-16-37-16,19-20-30 0,19-24-30 15,4-4 0-15,4 5-45 16,15 0-100-16,18-3-118 0,29-28-120 16,-6-6-355-16,0-32-1702 0</inkml:trace>
  <inkml:trace contextRef="#ctx0" brushRef="#br0" timeOffset="131523.34">29636 12149 2468 0,'0'0'541'15,"0"0"-279"-15,0 0-29 0,0 0-81 16,0 0 9-16,0 0-54 0,0 0-38 16,0 0-9-16,0 0-41 0,7-6-3 15,-7 6 6-15,0 0 27 0,0 0-8 16,0 0 18-16,0 0-6 0,0 0 3 16,0 0-13-16,0 0-9 0,0 0-3 15,0 0 0-15,0 0-15 0,-3 1 39 16,-1 2-54-16,0 3 36 0,0 2-24 15,0 4 8-15,-2 1-18 0,2 2 10 16,-1 0-10-16,-1 1-3 0,2-2 40 16,-2 2-16-16,-2 0-21 0,-5 0 68 15,1 1-19-15,-5 1 46 16,-5 0-12-16,-9 3-34 0,-11 3 21 16,-9 0-40-16,-5 0 4 0,2-6-8 15,4-4-28-15,9-2 50 0,2-2-48 16,-3 0 37-16,5 1-38 0,4-4 25 15,6 0-26-15,7-1 2 0,1-1 12 16,-2 1 9-16,1 1-24 0,-1-1 0 16,4-1 2-16,5-2-2 0,4 1-13 15,2-1-14-15,1 0 39 0,3-2-24 16,2-1-12-16,0 1 3 0,0 0 8 16,0-1 13-16,0 0-12 0,0 0 0 15,0 0-9-15,0 0-22 0,0 0 43 16,0-6-30-16,0-2-28 0,2-8-70 15,0-4-25-15,1-4-4 0,-1 0 3 16,2-3 43-16,0 2 49 0,2 0-6 16,-2 0 37-16,0 0-16 15,0-1-9-15,1 2 9 0,1 2 47 16,-4 1 12-16,0 3 13 0,2 4 69 0,-2 1 2 16,0 4 43-16,0 0-40 15,0 4-25-15,-2 2 15 0,2 1-18 16,-2 2-71-16,0 0 0 0,0 0-3 15,2 5 3-15,1 5 3 0,-1 3 49 16,0 6 49-16,0 4 6 0,-2 2-6 16,0 2-50-16,-4 4 10 0,-5 9 30 15,1 6 31-15,-4 5 17 0,1 2-24 16,3-12-39-16,2-9-46 0,4-12-30 16,-2-1-3-16,2 5 2 0,0 1-2 15,-3 5-19-15,3-3 20 0,2-2-30 16,0-2 14-16,2-2-24 15,5-4-34-15,3 0 10 0,6-4 14 16,13-1-33-16,23-4 46 0,27-10 11 16,14-8-23-16,6-12-40 0,0-11-74 15,-10-11-52-15,-25 9-353 0,-8-12-1066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05:13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7084 5763 1365 0,'0'0'1239'16,"0"0"-1239"31,0 0 0-47,58 19 22 0,-13-13 139 0,22-1-38 0,13-5-37 0,11-1-57 0,6-10-3 0,-2-4-25 0,5-1-1 0,1 1 22 0,0 2-20 15,-2 1 27-15,5 4 48 0,5 1 28 16,7-2 23-16,8 2 12 0,12-2-33 16,13-2 13-16,13-1-38 0,13 0-16 15,11-1-38-15,15-3 0 0,14-1 16 16,14-1-34-16,13-5-10 0,8-2-32 15,13-3 29-15,1-1 0 0,9 2 3 16,-4 0 28-16,4 3-27 0,0 2 12 16,2 3-11-16,4 4 77 0,0 6-38 15,0 2-41-15,2 6-3 0,0 1-35 16,-2 5-76-16,2 1-134 0,-8 0-138 16,-4-2-229-16,-71 0-542 15,-10-4-406-15</inkml:trace>
  <inkml:trace contextRef="#ctx0" brushRef="#br0" timeOffset="12127.8">5856 7907 1218 0,'0'0'378'0,"0"0"-24"78,0 0 51-78,-41-3-85 0,37-5-105 0,4-2-170 0,2-2-45 0,2-3-38 0,4 1 38 0,5 0 35 0,-1 0 0 0,4 3 1 0,-1 3 34 0,-1 2-6 0,-1 4-3 0,1 2-26 0,-3 5 61 0,-3 6 25 15,0 3 47-15,-2 5 59 0,-4 5-3 16,-2 9-34-16,-4 11-41 16,-6 12-22-16,-2 4 0 0,-5-1-41 15,5-4-34-15,-1-7 0 0,1-2-15 16,1-1-10-16,3-10-24 0,4-8 7 16,2-6-10-16,2-7-13 0,0 2-14 15,0 1-10-15,6 0-9 0,5-4 0 16,3-7-9-16,11-6 45 0,16-10 10 15,17-19 31-15,10-10 12 0,5-7-12 16,-3-1-13-16,-4 7 1 0,-2 0-2 16,4-1-16-16,-2 7 10 15,1 2-9-15,-1 5 16 0,0 3-17 16,-2 4-1-16,2 3 0 0,4 1 3 16,5 1-3-16,1 0-22 0,3 2 7 15,2 0-9-15,-1 2 11 0,-1 3-5 16,-1 3 16-16,-1 1-14 0,-3 4 16 15,3 4-2-15,1 3 2 0,1 5 1 16,-3 0 0-16,5 0 26 0,-3 1-24 16,3-1-3-16,0 0-13 0,-1-3 13 15,-3 2 12-15,-1 2-9 0,-3-1-3 16,-3 2 0-16,0 0 0 0,-4 0 3 16,0-2-2-16,1-3 2 0,-5 1-3 15,0-3 1-15,-7 1 12 0,-3-1-11 16,-6 1-1-16,-11-2 17 0,-8-1-3 15,-7-1 4-15,-1-1-19 0,-1-1 3 16,3 0 18-16,0-2-2 0,-5 0 5 16,3-8 40-16,-5-4 7 15,5-6-7-15,0-13-19 0,3-11-32 0,3-12-13 16,0-6-46-16,-4 4-58 16,-5 1-49-16,-1 4-59 0,-5-7-186 15,-4 11-712-15,-6-9-1769 0</inkml:trace>
  <inkml:trace contextRef="#ctx0" brushRef="#br0" timeOffset="18699.99">23681 3468 821 0,'0'0'2306'0,"0"0"-2003"15,0 0-88-15,0 0 0 16,0 0 27-16,-41-30-67 0,39 29-79 15,-1 1-40-15,3 1-56 0,0 6-84 16,0 7 26-16,-2 13 58 0,0 17 16 16,-4 24-1-16,0 11 16 0,-4 10-6 15,3-3-13-15,1-2-12 0,0 1 2 16,0-3 17-16,0-3 6 0,-3-5-24 16,3-10 18-16,-2-8-17 0,0-13 50 15,8-12 4-15,-2-10-1 0,-1-6-11 16,3 1-44-16,0 0-28 0,0-2-43 15,0-5-16-15,0-4-170 0,3-3-98 16,-1-2-196-16,-2-6-191 0,0-1-321 16</inkml:trace>
  <inkml:trace contextRef="#ctx0" brushRef="#br0" timeOffset="19983.75">23753 3462 1623 0,'0'0'795'0,"0"0"-566"0,0 0-94 15,-4-45 96-15,4 35-35 0,4-1-117 16,0 3 7-16,5 0-16 16,-1 1-31-16,0 0 40 0,9 4 19 15,-3-1 38-15,5 1 2 0,2 0-15 16,3 1 18-16,11 0-17 0,15-1-37 16,16-4 40-16,11 2-53 0,1-1-12 15,1 3-13-15,-3 0-1 0,3 3-47 16,4 0 17-16,5 0 25 0,3 3-28 15,9 2 16-15,1 0-28 0,8 1 12 16,5-1-3-16,6-2-1 0,6 0-10 16,6 0 16-16,3-2-17 0,5 0-17 15,9-2 17-15,4 1 0 16,8-3-9-16,5-1 8 0,1-2-16 0,5 2 17 16,-1-1 25-16,3-1-6 0,4 0-16 15,2 0 12-15,1-2-3 0,6-2-9 16,-1 0 37-16,4 2-18 0,-4-1-12 15,0 2-10-15,0 0 0 0,-8 3-40 16,-3 0 40-16,-3 1-40 16,-7 1 19-16,-4 2 9 0,-5-1 9 15,-8-2 1-15,-3 1-2 0,-6 1 3 16,-9-1-23-16,-4 1 21 0,-6 1-9 16,-9-2 12-16,-5 0 9 0,-9 2 12 15,-10-2 7-15,-11 1-10 0,-12-1-16 16,-10-2 17-16,-13 3 29 0,-10-1 17 15,-10 0-20-15,-8 0 38 0,-1 1 57 16,0 1-40-16,-3-2-55 0,-5 1-8 16,-2 1-10-16,-2-1 12 0,0 1-36 15,0 0-1-15,0 0-4 0,0 0-8 16,0 0-11-16,0 0 6 0,0 0-36 16,-2 0 35-16,2 1-26 0,-2 1-7 15,2 0-18-15,-4 4 28 16,-3 4 21-16,5 2 15 0,-6 3 6 0,2 6 2 15,-5 2-4-15,5 4-2 16,-6 11 13-16,-3 9-9 0,1 8 9 16,2 7-9-16,3-4-1 0,1 0 0 15,0-2 9-15,-1 0-10 0,-1-1 1 16,0 1 0-16,-3-2 17 0,1-1 17 16,0-3 16-16,-1-1-10 0,3-5 19 15,-1 1-4-15,-3-2-26 0,2-1-4 16,-1-2-15-16,3-5-12 0,2-6 0 15,-1-7 0-15,3-1 2 0,-2 0-2 16,0 2-2-16,-5 1 2 0,3-4 0 16,2-5 15-16,-5-3-14 0,3-2 23 15,-3-2 85-15,1-5 6 16,2-1-15-16,-7-2-43 0,3 0-13 16,-3-5-44-16,-1-3-9 0,-1-3-3 15,-2 0 13-15,-1-3-2 0,-3 0-25 16,-4-2-7-16,-6-2-21 0,-9-2 8 15,-7-1-14-15,-7-2 48 0,2 3-9 16,0 3-10-16,-2 2-5 0,-2 3 36 16,-6-1-33-16,-6 3 3 0,-7 1 18 15,-1 1-1-15,-9 3 13 0,-4 0-1 16,-7-1 1-16,1 2 0 0,-6 1 0 16,-3-1 16-16,-3 1-4 0,-7 0-11 15,0 1 0-15,-4 0-1 0,-4 1 0 16,-4 2 0-16,-5-1-3 0,-7 0 6 15,-3 2 9-15,-6 3-12 0,-4 2 1 16,-2 2-1-16,-2-1 6 0,2-2-6 16,0 2 1-16,2-4-1 0,0 1-3 15,0-3-12-15,2 0 15 16,0 0 2-16,2-1-2 0,0-1 12 16,0 0 15-16,0 0-4 0,2 1-22 15,0 4 10-15,1 1-11 0,3 0-3 16,4-1 3-16,3 0-1 0,5 1-2 15,3-1 0-15,4 4-18 0,4 0-12 16,2 2 18-16,2 3 3 0,3 3-34 16,5 1-17-16,5-1-19 0,1-1-100 15,7 2-13-15,6-2-111 0,4-2-98 16,9-3-98-16,22-4-488 0,4-7-392 0</inkml:trace>
  <inkml:trace contextRef="#ctx0" brushRef="#br0" timeOffset="20584.3">22542 3335 752 0,'0'0'808'0,"0"0"308"0,0 0-817 16,0 0-8-16,0 0 71 0,0 0-97 16,0 0-236-16,0 0-29 0,-58-19-35 15,17 35-19-15,-17 8 53 0,-4 7 1 16,2 3 73-16,6-4-57 0,9 1 31 15,7-6-47-15,10-4-8 0,5-5-7 16,8 1 5-16,-1 3-12 0,1 1-22 16,3 2 19-16,4-2-22 0,12-1-32 15,8-2 63-15,15-6 16 0,14 2 28 16,15-5 16-16,4 1-12 16,0-1-32-16,-6 1-2 0,-9 3 2 15,-1 1 0-15,-9 0 1 0,-8-1 31 16,-7-2-10-16,-5 0-19 0,1 2-2 15,-3 4 34-15,-5 0-20 0,-8 3 73 16,-14 1 1-16,-26 6 64 0,-32 9-48 16,-21 3-105-16,-19 2-84 0,-18-7-217 15,31-13-420-15,-13-12-1496 0</inkml:trace>
  <inkml:trace contextRef="#ctx0" brushRef="#br0" timeOffset="23320.27">25072 3274 1209 0,'0'0'0'0,"0"0"-88"16,0 0-120-16,25-47 136 0,-19 36 14 15,0 1-76-15,1 3 85 0,-3 1 49 16,-2 2 241-16,2 4 69 0,-4 0-7 15,2 2-27-15,0 5 78 16,0 4-75-16,0 5 40 0,0 5 80 16,0 13-96-16,-2 12-78 0,-4 15-45 15,-4 3-13-15,-2-2-41 0,1-4 18 16,1-9-1-16,2 0-22 0,-2 1-22 16,-1 1 2-16,-1-2-15 0,0-1-27 15,1-2-7-15,3-10-31 0,4-5-21 16,0-9-43-16,2-5-12 0,2 2-65 15,4 0-68-15,3-1-57 0,3-5-94 16,0-5-214-16,-1-5-554 16,3-6-172-16</inkml:trace>
  <inkml:trace contextRef="#ctx0" brushRef="#br0" timeOffset="24448.87">27596 3468 802 0,'0'0'2139'0,"0"0"-1947"15,-43 12-122-15,26-8 131 0,-4 0-23 16,1 0-20-16,1-1-35 0,1 1-23 16,-1-1-59-16,2 1-16 0,1 2-9 15,-1-1-3-15,5 1 14 0,-3 1-25 16,3-1-4-16,4-2-8 0,0 1 9 16,3-1 0-16,5 1-50 0,0-2-37 15,2 1-28-15,7 2 91 0,1-2 23 16,2 0 2-16,5-1 13 0,2 0 9 15,3 0-7-15,1-1-15 0,0 1-22 16,0 2 9-16,-1-1 10 0,-3 3-13 16,-3 1 16-16,1 1-2 0,-5 1 2 15,-1 0 3-15,-5 1-1 0,-2 2 46 16,-4 1-1-16,0-1-3 0,-4 5 69 16,-4-1-40-16,-7 3-8 15,-1 0-6-15,-3-2 4 0,-2 1-26 16,3-1-12-16,-1-2-25 0,1-3-13 15,1-1-30-15,3-2-60 0,1-3-101 16,1-4-16-16,-1-2-49 0,5-1-30 16,-2-3-47-16,1-4-76 0,3-1-29 15,0 0-66-15,2-1-277 0</inkml:trace>
  <inkml:trace contextRef="#ctx0" brushRef="#br0" timeOffset="24602.68">27836 3853 1159 0,'0'0'1006'16,"0"0"-728"-16,0 0-16 0,0 0 184 0,35 38-130 15,-29-24-151-15,-2 2-77 63,-2 5-62-63,-2 3-26 0,-2 5-82 0,-6 1-216 0,4-6-394 0,-8 4-553 0</inkml:trace>
  <inkml:trace contextRef="#ctx0" brushRef="#br0" timeOffset="28376.67">23993 3602 748 0,'0'0'1177'0,"0"0"-892"0,0 0-84 16,0 0 32-16,0 0 11 0,0 0-96 15,0 0-26-15,0 0 5 0,-35-2-3 16,27 1 38-16,1 0-16 0,3 1 2 15,0 0-10-15,2 0-40 0,2 0 8 16,-2 0 9-16,2 0-25 0,0 0 31 16,0-2-13-16,0 2-10 0,2-1-15 15,-2 1-18-15,0 0-16 0,0 0 12 16,0 0-34-16,0 0 35 0,0 0-11 16,0 0-5-16,0 0-9 0,2 0 8 15,-2 0-11-15,0 0-13 0,0 0 13 16,0 0-22-16,2 0 21 0,-2-1-18 15,2-1 10-15,-2 1 41 16,2-2-11-16,-2 1-16 0,0 0 1 16,0-1 8-16,0 0-14 0,0 2 11 15,-2-1-30-15,2 1 15 0,-2 0-18 16,0-1 9-16,2 2-2 0,-2-2-18 16,2 0 23-16,0-1-24 0,-2 3-1 15,2-2-9-15,0 1 8 0,0 0 4 16,0 0 1-16,-2-1 15 0,2 2-6 15,0-2-11-15,0 0 1 0,0 0 19 16,0 1-18-16,-2-1-3 0,2 0-13 16,0 1-11-16,0-1 22 0,0 1-28 15,0 0 8-15,0 0-1 0,0 1 23 16,0-1 0-16,0 1 1 16,0-1 9-16,0 0-8 0,0 1-2 15,0 0 16-15,0 0-13 0,0 0 0 0,0 0 14 16,0 0-16-16,0 0-2 15,0 0 1-15,0 0-15 0,0 0 12 16,0 0-16-16,0 0-20 0,0 0 6 16,0 0 12-16,0 0-7 0,0 0 1 15,0 0 9-15,0 0-3 0,0 0-16 16,2 0 35-16,2 4-9 0,0 1-3 16,5 5 14-16,-3-2 0 0,0 4-3 15,0 1 2-15,0 3-2 0,1 1 2 16,-1 0 1-16,0 3-2 0,-2-2 1 15,2 4 1-15,-2 0 2 0,1 0 0 16,-1 2 1-16,0 1-2 0,2 1 0 16,2 0 0-16,1 3-2 0,-1-4 3 15,2 1 1-15,0-4-2 16,1-2-1-16,-3-2-3 0,0-6 1 16,1-1 2-16,-5-1 9 0,0-3-8 15,-2-3-1-15,-2-1-15 0,0 0 14 16,0-3-2-16,0 1 3 0,0-1 0 15,0 0 2-15,0 0-2 0,0 0-2 16,0 0 2-16,-2-4-12 0,0 1-33 16,0-4 8-16,-2 0-8 0,-1-3 11 15,1 1-2-15,0-1-10 0,-2-1 46 16,0 0-1-16,0 1-8 0,-3 1-24 16,-1 0-16-16,0 3 18 0,-3 2-17 15,1 1-7-15,-3 3 21 0,3 0-9 16,-2 3 22-16,1 3-7 0,1 2 25 15,-1 1-15-15,1 0 17 0,0 3 0 16,-3-1 1-16,3-2 23 0,1-2 2 16,3 0 18-16,0-3 12 0,6 0 12 15,0-4-31-15,2 0 4 0,0 0-22 16,0 0 28-16,2 0-10 16,0 0-17-16,-2 0-18 0,0 0-1 0,2 0-6 15,-2 0-13-15,2 0-2 0,0 1-31 16,2 1 16-16,2 1-25 15,3 1-25-15,-1-1 7 0,4 1 9 16,3-1 14-16,1-3-30 0,5-1-70 16,0-4-33-16,-1-2-78 0,1 0-132 15,0-4-144-15,-5 1 71 0,3 0 176 16,-5-1 163-16,1 4 81 0,-5 0 13 16,0 1-123-16,-3 2-237 0,1-2-301 0</inkml:trace>
  <inkml:trace contextRef="#ctx0" brushRef="#br0" timeOffset="28759.1">24626 3796 2910 0,'0'0'739'15,"0"0"-656"-15,0 0-68 16,0 0 83-16,0 0-44 0,0 0-26 16,12 54 44-16,-16-36 4 0,-2 5-29 15,-1 3-44-15,1 0 12 0,0 2-15 16,4 1-28-16,-2 1-7 0,4-1-104 16,0-2-173-16,0 0-306 0,0-10-429 15,4 2-363-15</inkml:trace>
  <inkml:trace contextRef="#ctx0" brushRef="#br0" timeOffset="36083.28">23524 4814 215 0,'0'0'727'0,"0"0"188"16,0 0-789-16,-39 11-67 0,28-5 84 15,3-1 99-15,0 0-74 0,4 0-77 16,-1 2-72-16,1 0 3 0,2 3 27 16,0 0 54-16,0-1 28 0,2 2-6 15,0 3-7-15,0 0-16 0,0 0-9 16,4 4-8-16,0 1-72 15,3 1 35-15,-3 1-29 0,6 1-7 16,0 0-12-16,-1-1-21 0,3-2 8 16,-2-1-6-16,1-1-9 0,3-4 2 15,-1-1 26-15,3-2 13 0,1-2-11 16,1 0 31-16,1-5-14 0,-1-1-19 16,5-2 0-16,0 0-21 0,2-4-39 15,-3-3 44-15,3-3 13 0,-2-1 0 16,2 0 3-16,-2-2 31 0,-3-1-12 15,3 1 7-15,-4-1-4 0,1 1-6 16,1-1 18-16,-2 0-15 0,-1 0-19 16,1 1-3-16,1-1-25 0,1-2-20 15,0 0 36-15,1-1-33 16,5-1-47-16,0 0 51 0,0-1-4 16,0 0 4-16,2 3 25 0,-2 2 15 15,0 3-15-15,0 1 15 0,-3 2 1 16,1 4 42-16,-2 3 28 0,-2 1-6 15,-1 2 0-15,-3 4-17 0,-1 6-18 16,-3 0 59-16,-3 4-25 0,-2 4-9 16,-4-3-23-16,1 4 23 0,-3-1-35 15,0 2 25-15,-2 0-19 0,0 0-22 16,-4 0-6-16,-3 1 3 0,3-2-16 16,-2-2 4-16,2-2-64 0,-2-3 4 15,2-2 37-15,2-3 33 0,-1-4-45 16,3-2-29-16,0-1 3 0,3-2 25 15,1 0-34-15,4 0 21 16,0-2 61-16,5-3 58 0,1-3-43 0,1-2-15 16,1-1-76-16,3-4 6 15,-3 1 22-15,5 0 23 0,-3-1 25 16,3 3 16-16,0-1 70 0,4-1-35 16,-1 3-20-16,3 0-28 0,0 0 18 15,2 0-21-15,0 2-1 0,0 2-1 16,0 2 2-16,-4 3 11 0,0 2-11 15,-5 4-28-15,-3 3 9 0,-1 5 19 16,-3 2 66-16,-5 2 1 0,0 3-4 16,-4 1-28-16,-2 1 16 0,0 0-23 15,-2-1-24-15,3-1 28 0,-3-2-32 16,2-1-2-16,2-3 2 0,2 0-3 16,4-6 16-16,5-1 59 0,5-5 38 15,5-2 64-15,8-12-34 0,15-12-75 16,10-16-9-16,6-11-19 0,0-1-15 15,-8-2-22-15,-9 4-2 0,-5 1-41 16,-9 1-132-16,-11 1-41 16,-11 1-137-16,-7 10-301 0,-8-3-727 0</inkml:trace>
  <inkml:trace contextRef="#ctx0" brushRef="#br0" timeOffset="42372.5">25942 4581 680 0,'0'0'4'0,"0"0"1385"15,0 0-1363-15,0 0-26 0,0 0-16 16,0 0 0-16,-41 44 12 0,37-35-18 16,2-1-24-16,-2 0-25 0,4 0 35 15,0 0 36-15,0 1 0 0,2-2 3 16,2 3 40-16,-2 0 60 15,2-1 37-15,0 1-20 0,0 1-4 16,3 4 46-16,-3 0-11 0,2 1-19 16,0 3 13-16,2-2-36 0,3 3-17 15,-1-1-5-15,5 1 14 0,-1 0-15 16,3 1 16-16,3 0-7 0,1-1-26 16,2 0 7-16,1-1-35 0,3 0-13 15,0-3 0-15,2-2 1 0,0 0-14 16,0-3-15-16,0-1-1 0,2-2 1 15,-2-3-19-15,2-3 4 0,8-2-48 16,2-4 22-16,11-8-6 0,2-4 47 16,0-2 6-16,-5 0-6 0,-1-1-13 15,1-1-69-15,5-2 54 0,0-2 26 16,4 0-1-16,0 0-1 0,2 0-16 16,-3 2 18-16,5 1-11 0,-2-1 13 15,2 3 2-15,3 1-1 0,-3 2-1 16,0 2-2-16,-2 5 0 0,-3 2-14 15,-1 5-3-15,-4 2-3 16,-3 5 22-16,-5 4-3 0,-3 3 16 16,-6 1 9-16,-8 1-9 0,-8-4-10 15,-3 3 26-15,5 2 2 0,-2 3-5 16,3 4 8-16,-3 0-15 0,-5 0 60 16,-1 2-16-16,-3-1-10 0,-2 1 4 15,1-1-7-15,-1 0-33 0,-4-1-5 16,0-2-12-16,0-1-14 0,1-2 13 15,1-2-11-15,0-4-26 0,0 0 1 16,2-7-35-16,3 1 37 0,3-5-15 16,3-2 50-16,6-7 26 0,5-8 5 15,14-8-31-15,9-8-25 0,5-2-19 16,-2 1-19-16,-6 3-3 0,-7 6 12 16,2-1 54-16,-1 3 1 0,3 2 2 15,3 0 22-15,3 1 1 0,5 2-14 16,0 2 14-16,2 0-23 15,4 3 28-15,-2 3-12 0,4 3-12 0,-2 2-7 16,0 5-3-16,0 2-28 16,-2 4 9-16,0 6-3 0,-2 4-7 15,0 5 32-15,-1 4-13 0,-1 3 11 16,-2 5-7-16,0 4 9 0,-5 1 0 16,1 3 12-16,0-3-8 0,-3 2 46 15,1-2 26-15,-1-4-29 0,1 0 10 16,-1-6-13-16,3-2-13 0,0-5 54 15,-1-5-34-15,1-4-17 0,-3-3 22 16,1-7 4-16,-1-4-36 0,1-8 45 16,6-10-13-16,6-8-38 0,8-11-2 15,10-12 5-15,7-12-21 16,8-9-37-16,4-11-74 0,3-4-114 16,-5-7-194-16,-9 0-286 0,-21 24-479 15</inkml:trace>
  <inkml:trace contextRef="#ctx0" brushRef="#br0" timeOffset="50132.01">25118 823 1281 0,'0'0'1216'15,"0"0"-1006"-15,0 0-130 0,0 0 11 16,0 0 53 15,0 0-26-31,0 0-76 0,0 0-29 0,0 0 22 0,-9 21 77 0,9-5-49 0,0 7 14 0,2 9-4 16,-2 15-4-16,0 15 7 0,0 5 28 15,-2 2-47-15,-6-2-23 0,-2-10 3 16,1-3-36-16,-1-7 1 16,0-12 11-16,6-8-13 0,0-10-113 15,4-4-67-15,2-2-119 0,6-4-94 16,2-4-148-16,3-3-208 0,7-27-715 0</inkml:trace>
  <inkml:trace contextRef="#ctx0" brushRef="#br0" timeOffset="51582.12">25167 769 1661 0,'0'0'1812'0,"0"0"-1574"0,0 0-188 0,0 0-50 16,0 0-63-16,0 0-60 0,0 0 43 16,0 0 55-16,0 0 9 0,42-3 16 15,-26 1 21-15,3 0-21 0,-1-2-41 16,1 4 28-16,-1 0-6 0,-1 0 19 16,4 0 6-16,-1 2 39 0,5 0 38 15,8 2-23-15,11 1 9 0,9-2-31 16,5 1 22-16,0-1-25 15,-2-1 3-15,-2 0-16 0,4-2 3 16,6 0-24-16,6 0 1 0,4-5 23 16,9-3-25-16,4 0-34 0,4-3 34 15,4-1 3-15,6 0-3 0,0 0 0 16,3 0 0-16,1 1 0 0,3 0-22 16,1-2 17-16,5 5 5 0,2-2 38 15,0 4-6-15,-1-2-1 0,1 2 0 16,-2 1-29-16,2 0 17 0,-1 2-18 15,-1-1 12-15,0 1 6 0,1-1-19 16,-1 0 0-16,-2 1 23 0,-5 1-23 16,-8 1-2-16,-3 1 2 0,-8-1-3 15,-5 1-13-15,-11 1 16 0,-5 2-7 16,-7-2 6-16,-9 2 2 0,-3 0 0 16,-11 1 12-16,-8-1-13 0,-6 1 20 15,-3-2 5-15,1 1 12 16,4 1 10-16,2 2-31 0,-3-1 40 15,-1-2-28-15,-4 0-3 0,-3 0 24 16,-1-2-33-16,-5 1 24 0,-4-1-22 16,-2-1-18-16,-1 1 0 0,-1-1 52 15,-2 0 10-15,0 0 9 0,0 0 37 16,0 0-22-16,0 0-31 0,0 1-20 16,0-1-35-16,0 1-2 0,0 0-29 15,0-1-3-15,0 0 1 0,0 0-32 16,0 1 4-16,0 1-10 0,0 1 6 15,0 1 65-15,0 3 0 0,-2 3 22 16,-3 1 5-16,1 2-27 0,-2 0 16 16,-2 2-16-16,0 2 0 0,-1 2-3 15,-1 2 2-15,2 6 0 0,-1-2-28 16,-1 5 29-16,2-2 9 0,-3 2-7 16,3 3-2-16,-2-2 0 0,0 3 0 15,-1-2 22-15,1 1-22 16,2-2 2-16,-1-4-2 0,1 1 15 15,2-4-15-15,2-1 50 0,0-2-23 16,-1-3-5-16,1 0 2 0,2-2 0 16,0-3-24-16,0 0 0 0,2-4 9 15,-2 0-9-15,2-3 0 0,0-3 15 16,0 0-11-16,0-2 26 0,0-1-2 16,-2 0 24-16,0 0 0 0,-2 0 6 15,-4 0-39-15,-5-4-19 0,-3 1-13 16,-5-3 12-16,-4 2-23 0,-2 0 23 15,-10 1 0-15,-8 0-14 0,-13 0-3 16,-4-1 16-16,0 1-22 16,4 0 21-16,2-1-16 0,-2 0 1 15,-4-2 6-15,-6 3-10 0,0-1 19 16,-9 1 1-16,-1 3-16 0,-3 0 16 16,-4 0 0-16,-4 0 2 0,0 2-11 15,-4 2 11-15,-2 0 0 0,-4 2 0 16,-2 1-2-16,-7 3 1 0,-1 1-22 15,-1 0 23-15,1 0 1 0,1 0 11 16,3-1-11-16,1-2 17 0,5-1 4 16,2 1-22-16,0-3 0 0,0 1 33 15,4-2-21-15,0-3 0 0,0-1-3 16,4 0-8-16,2 0-1 0,4-4 13 16,3-2-13-16,5 2 0 0,9-2-13 15,2 2-26-15,8 0-63 0,4 4-86 16,11 0-44-16,10 0-74 0,8 0-284 15,13 3-443-15,-11-3-225 0</inkml:trace>
  <inkml:trace contextRef="#ctx0" brushRef="#br0" timeOffset="53348.23">26959 550 2013 0,'0'0'1084'0,"0"0"-960"16,0 0-95-16,0 0-29 0,0 0-8 16,0 0 8-16,0 0 70 0,0 48-22 15,0-23-17-15,-2 4-5 0,-2 2 12 16,2 2 29-16,-2 6-10 0,0 5 25 16,0 10-19-16,0 2-6 15,-1-3 15-15,3-8-21 0,0-5-29 16,2-6-20-16,-2-7 12 0,2-7-12 15,0-4 0-15,0 4-2 0,0 1-76 16,0 2-75-16,0-3-48 0,0-2-27 16,2-1-65-16,-2-3-79 0,0-2-154 15,0-7-211-15,2-2-618 0</inkml:trace>
  <inkml:trace contextRef="#ctx0" brushRef="#br0" timeOffset="53614.27">27873 597 245 0,'0'0'2843'0,"0"0"-2843"63,0 0 131-63,15 42-128 0,-11-22 166 0,0 4-57 0,0 2 14 0,0 6-50 0,-2 9-9 0,0 10 2 0,0 3-3 0,-4-2-10 0,2 0 39 0,-4-3-16 0,-4 0-5 15,0-1-52-15,-1-7-1 0,-1-4-20 16,2-10 0-16,1-4-1 0,1-3-34 15,0 2-82-15,0-1-107 0,0 2-7 16,2-5-129-16,1-6-251 16,1-4-150-16,0-6-280 0</inkml:trace>
  <inkml:trace contextRef="#ctx0" brushRef="#br0" timeOffset="55235.6">25796 816 1336 0,'0'0'394'0,"0"0"-248"16,0 0 36-16,0 0 74 31,35-40 3-31,-29 35-89 0,-4 3-79 0,0 1-50 0,-2 0-28 0,0 1-12 0,0 0 31 16,-2 1-12-16,-6 3 21 16,-3 3 27-16,-5 3-11 0,-1 3-25 15,-3 4 0-15,-1-1-22 0,2 2-10 16,1 0-22-16,1 0 2 0,1-2-18 15,3 0-36-15,5-1 1 0,2-2 8 16,4 0 1-16,2-3-10 0,2-2 59 16,6 2 15-16,2-3 32 0,5 1-13 15,1-3-1-15,3 2-18 0,2-3-26 16,-1-1 24-16,1 3-37 16,-2-2 26-16,-1 3-13 0,1 1-6 15,-5 1 32-15,-1 4 13 0,-1-3 45 16,-2 1 3-16,-1 0-29 0,-3 1 20 15,-2-1-30-15,-2-3-6 0,-2 2-14 16,0-1 46-16,-4 1 3 0,-2-2 7 16,-5 2-13-16,1-1-14 0,-4-1-15 15,1 2-16-15,1-3-92 0,-1 0-78 16,5 1-168-16,0-4-177 0,4-3-187 16,4-1-573-16</inkml:trace>
  <inkml:trace contextRef="#ctx0" brushRef="#br0" timeOffset="55444.7">26176 1106 62 0,'0'0'2674'0,"0"0"-2532"0,0 0-8 16,0 0-121-16,0 0 144 0,-15 51-42 15,1-28-70-15,0 2-45 16,-3 2-64-16,5 0-186 0,-1 1-142 16,7-5-158-16,2-5-237 0</inkml:trace>
  <inkml:trace contextRef="#ctx0" brushRef="#br0" timeOffset="56265.2">28464 755 1254 0,'0'0'1224'0,"0"0"-953"0,0 0-123 16,0 0 83-16,-35 2-11 0,25-2-144 15,-3 1-76-15,3 3-27 0,0 0-40 16,1 1 10-16,3 0 12 0,4-1-19 16,0 4-83-16,2-1-14 0,4-1 58 15,7 1 13-15,3 0 16 16,5-2 16-16,3 1-26 0,3-3 9 16,0 1 43-16,2-2 32 0,-2 2-1 15,-1-3 1-15,-1 3 0 0,-2-1 42 16,-5 3 39-16,1-1-1 0,-5 3-21 15,-1 0-24-15,-3 1-35 0,-4 0-7 16,-2 1 7-16,-2 0 25 0,-2 0-25 16,-4 1-22-16,0-2-46 0,-5-1 3 15,1 1 17-15,-2-2-43 0,-1-1 4 16,-1-1-33-16,1-1 7 0,1 0-46 16,0 0-75-16,5-3-134 0,-1-1-245 15</inkml:trace>
  <inkml:trace contextRef="#ctx0" brushRef="#br0" timeOffset="56637.4">28977 957 954 0,'0'0'1376'0,"0"0"-1308"15,0 0-68 48,0 0 113-63,-2 44-29 0,-6-29-6 0,-1 0-40 0,-3 2-38 0,-3 0-90 0,-1-1-55 0,-3-2-1 0,-1-2 68 0,-1-3 56 0,-4 1 22 0,2-3 13 0,-1-1 6 16,1-1 7-16,2-2-6 0,3-1-17 15,5-1-3-15,3-1-52 0,6 0 52 16,2-3 65-16,2-2-65 0,6 0-59 15,4-2-21-15,5 1 80 0,3 1 35 16,5-1 49-16,2 2 52 0,2 2 22 16,2 2 33-16,-3 0-53 0,5 2 45 15,5 4-8-15,7 1 4 0,13 1-24 16,2 2-67-16,0-3-47 0,-7 4-41 16,-5-2-43-16,-9-2-204 0,-10-1-357 15,-2-8-867-15</inkml:trace>
  <inkml:trace contextRef="#ctx0" brushRef="#br0" timeOffset="58188.47">27487 619 150 0,'0'0'2259'0,"0"0"-1972"15,0 0-287-15,0 0-201 0,0 0 201 16,0 0 39-16,0 0 71 0,0 0-30 16,0 0-3-16,18 35-6 0,-16-30 22 15,-2 2 29-15,0 3 67 0,0-3-43 16,-2 4 19-16,0 2-38 0,-4 1-36 15,0 2-25-15,-3 2 3 0,3 3-53 16,-4 2 31-16,-1 4-3 0,3 0 4 16,-4-2-32-16,4-1-4 0,-3-2 5 15,3-4-15-15,0-1-4 16,1-3-1-16,1-4-10 0,0-3-31 16,0-3 19-16,0-1-42 0,-3 1-14 15,-1-3-54-15,-2 0-11 0,-1-1-12 16,-1 0-4-16,1-4 56 0,1-1 65 15,-2-2 37-15,1 0 4 0,1-1 3 16,1 1 22-16,1 0 13 0,0-1 71 16,-1 4-26-16,3 0-17 0,-4 4-12 15,-3 0-25-15,1 0-29 0,-3 7 19 16,1 3-13-16,1 1 67 0,3 3-10 16,4 1 22-16,5 0-15 0,6 1-45 15,7-1 6-15,19-2 29 0,18-3 10 16,22-9-17-16,11-3-53 0,5-10-89 15,-6-2-156-15,-13-6-218 0,-19 6-667 16,-12-9-1060-16</inkml:trace>
  <inkml:trace contextRef="#ctx0" brushRef="#br0" timeOffset="61908.49">25130 1581 342 0,'0'0'392'16,"0"0"-392"15,21-35-17-31,-9 14-305 0,5-3 77 0,-1-2 177 0,3 2 19 0,-5 3 49 0,-1 3 9 0,-3 2 102 16,-2 5 108-16,0 4 68 15,-3 5-128-15,1 0-48 0,-4 2 274 16,0 0 236-16,0 2-371 0,0 0-111 15,-2 5 68-15,2 0 28 0,0 6-49 16,-2 1-60-16,0 4-5 0,-4 2-35 16,0 1-19-16,-2 5 25 0,-3 0-22 15,-1 2 0-15,2 1 0 0,2 1-39 16,-3 1-29-16,5-1-2 0,2 1-15 16,0-2 15-16,2 0-4 0,0-5-38 15,4 0 42-15,2-3 0 0,1-1 2 16,1-3-3-16,2-3 1 0,1 0-1 15,-1-2 1-15,2-4-3 0,3 1-22 16,-3-4 3-16,5 1-32 0,-3-3 39 16,3-3 15-16,-3 0 0 0,3 0 3 15,-1-3 42-15,3-5-42 16,0 2 11-16,3-4-13 0,5-3-2 16,8-2-21-16,9-4-92 0,11-3-13 15,1 0-11-15,-10 6-22 0,-11 4-10 16,-12 5 80-16,-3 2 38 0,5 0 20 15,2 2 16-15,2 0 16 0,-4 3 61 16,-5 0 1-16,-1 3-11 0,-4 3 33 16,-1 4-20-16,-2-2 58 0,-1 2 12 15,-3-1-10-15,-2 1 16 0,0-2-54 16,-1 3-17-16,-3-1-34 0,0 0 28 16,0 0-37-16,-2 0 11 0,0 1-13 15,0-3-22-15,0 0 22 0,-2-4-21 16,2 2-3-16,0-3-1 0,0-2-1 15,0 0-27-15,4-1-21 0,4 0-4 16,2 0 54-16,5-2-2 0,6-7 2 16,3-2-53-16,11-3-30 0,7-4-12 15,-3 0-7-15,-4 4 17 0,-4 3-2 16,-6 4 46-16,2 0 2 16,4 0 17-16,-2 2 6 0,-2 4-16 15,-2 1 32-15,-1 0 1 0,-5 4 60 16,-3 3-16-16,1 0 15 0,-7 4 7 15,-1 1 35-15,-1 2-6 0,-4 3-1 16,-2 1-4-16,0 1-37 0,2-1-19 16,3 0-21-16,3-2-14 0,6-3 0 15,9-3 41-15,17-7-12 0,17-9-27 16,8-8 36-16,-1-6-36 0,-4-4-2 16,-8 3-76-16,-1-2-75 15,-3-1-68-15,2-2-58 0,-5-1-69 16,-10 1-142-16,-12 6-294 0,-4-7-439 0</inkml:trace>
  <inkml:trace contextRef="#ctx0" brushRef="#br0" timeOffset="62932.86">28105 1444 1079 0,'0'0'46'0,"0"0"25"15,0 0 453-15,0 0-319 0,0 0-75 16,0 0-13-16,-9 44 38 0,7-30 16 15,2 3-64-15,-2 1 15 16,0 4-32-16,-2-1-38 0,-2 4-39 16,2 0 9-16,-1 0-10 0,1-2-12 15,4-2 0-15,0-3-13 0,7-4-12 16,1-1 12-16,4-6 13 0,1 1 48 16,5-5-47-16,1-1 12 0,2-2 22 15,-1-6 13-15,5-1-29 0,-2-3-15 16,2-1-4-16,-1 0 1 0,1-3 1 15,0 1 20-15,0 1-22 0,2-3-3 16,2 1-32-16,2-2 32 16,2 1-42-16,0-1 44 0,2 2-3 15,0 0 1-15,-4 1-3 0,0 2 6 16,-4 1 45-16,-4 6-10 0,-3 1 23 16,-5 1-39-16,-1 2 10 0,-3 1 12 15,-3 4-38-15,0 2 14 0,-4 3-14 16,-2 0 10-16,-2 2 42 0,0 1 2 15,-6 3 16-15,-2-2 10 0,0 1-10 16,-3 1-26-16,-1-1-28 0,4-2-17 16,-1-1 5-16,3-1-7 0,2-4-3 15,2-1-35-15,2 0-61 0,2-4-44 16,2 1 9-16,6-3 42 0,3 0 76 16,8-4-7-16,3-5 1 0,11-3-58 15,-4-2-10-15,5 2 32 0,-1-2 29 16,-6 5 0-16,6-2-10 0,-4 4 39 15,-2 3 20-15,2 1 15 0,-4 2 42 16,0 1-9-16,-5 4-4 16,3 5-16-16,-6 0-48 0,-3 5 10 15,1 3-10-15,-5-1 35 0,-4 4 32 16,1 1 3-16,-3 2-6 0,-2-2-6 16,0 2 8-16,2-2-5 0,1-4-29 15,3 0-13-15,6-6 3 0,3-3 22 16,12-8 3-16,12-8 23 0,19-16-26 15,7-7-44-15,3-9-82 0,-6-5-146 16,-10-4-245-16,-19 9-624 0,-8-11-716 0</inkml:trace>
  <inkml:trace contextRef="#ctx0" brushRef="#br0" timeOffset="72269.27">22740 5113 1494 0,'0'0'549'0,"0"0"324"0,0 0-873 16,0 0-58-16,0 0 58 0,0 0 228 16,0 0-78-16,0 0 16 0,0 0 40 15,11 19-10-15,-11-19-17 0,0 0-3 16,0 0-35-16,-4 0-45 0,4 0-25 15,-2-3 0-15,-5 1 9 0,1 0-21 16,-2-2-59-16,2 0-9 0,-3 0 6 16,1 0-22-16,0-3-9 0,4 3 4 15,-2-2 30-15,3-1 0 16,1-2-16-16,0-1 16 0,2-4 20 16,2-1 8-16,5-2 58 0,1-3-9 15,13-1-6-15,10-10-25 0,20-10-46 16,19-9-3-16,11-2-16 0,2 3-24 15,-7 6 7-15,-10 9-1 0,-1 2 24 16,-8 3-30-16,-7 5 13 0,-9 7 28 16,-12 3 2-16,-8 7-3 0,-7 0-3 15,1 3 5-15,-5 1-14 0,1 0-41 16,-5 1 32-16,-4 2-13 0,-2 0 21 16,0 0 10-16,0 0 6 0,0 0 74 15,-4 0-40-15,-3 0 18 0,-3 2-39 16,-4 2-13-16,3 2-20 0,-5-2-29 15,1 3-19-15,-1-1 40 0,5 1-99 16,1 0-38-16,0-3-64 0,6 0-13 16,0 1-68-16,-1-4-80 0,1 2-50 15,2-3 78-15,0 0 135 0,0 0 94 16,2-2-108-16,-2-3-62 16,2-1 69-16,0-1-105 0,0-3 215 15,0-1-3-15,0 4-46 0</inkml:trace>
  <inkml:trace contextRef="#ctx0" brushRef="#br0" timeOffset="72569.48">23294 4532 287 0,'0'0'463'0,"0"0"1376"0,0 0-1344 15,0 0-243-15,0 0 40 0,-37-23-36 16,35 17-70-16,0 3-77 0,0 0-12 16,2 0-26-16,0-1-15 15,0 0-13-15,0 2 13 0,2-3-7 16,2 0-24-16,2-3-9 0,3 1 8 15,3-2-23-15,3-2 43 0,3 1 5 16,7-3-3-16,2 0-44 0,4 2-2 16,2-1 21-16,-2 4-18 0,0 4-3 15,-4 2-55-15,-2 2 34 0,-5 5-16 16,-3 3 0-16,-3 4 18 0,-1 0 19 16,-5 4 39-16,0 3 14 0,-2 0 30 15,1 2-19-15,-1-1-15 0,-4 0 37 16,2 1-4-16,-4 1-27 0,2 1 6 15,-2 2-61-15,0 8-36 0,-6 11-96 16,-2-3-171-16,1-9-261 0,-13-5-1161 0</inkml:trace>
  <inkml:trace contextRef="#ctx0" brushRef="#br0" timeOffset="100847.93">6710 5061 2010 0,'0'0'295'0,"0"0"-104"15,0 0-97-15,-41 20-1 0,34-15-31 16,-1 1-59-16,2 4 35 0,2-2 11 16,0 3 18-16,-3 2 49 0,3 5 12 15,2 0-29-15,0 5-13 16,0 4 3-16,0 1-22 0,2 5-32 15,-2 1-33-15,2 1 11 0,0 1-13 16,0-2 1-16,0-1 2 0,0-1-2 16,0-4 18-16,0-3-16 0,0-4-3 15,0-4-32-15,2-1 13 0,0-5-16 16,4 1 32-16,0-4-22 0,3 0 9 16,-1-1 16-16,2-5 21 0,3 0-5 15,-1-2 25-15,3-1-6 0,1-5 6 16,1-2-3-16,-1-1 22 0,3-1-31 15,1 1 34-15,1 1-38 0,2 1 3 16,2 1-24-16,4 2-4 0,0 2 1 16,6 2-1-16,10 0 0 0,7 1-1 15,0 2 1-15,-3 3 0 0,-5 0 0 16,-5-2 3-16,-2 3-3 0,4 0 19 16,-1 0 6-16,1-2-6 0,0 0-18 15,3-1 18-15,1-4-1 16,3 0 4-16,-1 0-6 0,3 0 15 15,2 0-12-15,-1 0 17 0,3-4-33 16,0 3 12-16,0-1 1 0,1-1-1 16,3 1-15-16,-2 0 0 0,2-1-10 15,0 2 23-15,-2-1-8 0,1 1-5 16,1 0 0-16,0-1 4 0,0 2-3 16,2-1-1-16,2-2 16 0,4-1-4 15,0-3-9-15,5 0 16 0,3-2-19 16,-2-1 0-16,5 0 0 0,-1 0 8 15,-1 0-8-15,-1 4-26 0,-1 0 26 16,-1 2 3-16,0 2-2 0,3 1 1 16,-3 0-1-16,0 3-1 15,1 5 2-15,-1 0-1 0,3 3 0 16,3-1 0-16,3 1 1 0,-1-3 0 16,3-1 18-16,2-2-19 0,-5 1-2 15,3-2 0-15,-2-1 1 0,-1 2 11 16,3-3 1-16,-2-1-8 0,1 2-2 15,1-2 44-15,2-2 10 0,2 2-6 16,1 2 0-16,1-2 5 0,2 3-27 16,0-1-27-16,0 1 1 0,4-2-1 15,0 2-2-15,2-3-11 0,1-1 9 16,1-1-8-16,-6 0 11 0,2-1 0 16,-2-1 2-16,0 2 1 0,-2 2 15 15,0 0-9-15,2 0-5 0,-4 2 14 16,2 1-9-16,2-1-7 0,0 0-4 15,0 0 2-15,-4 2 0 16,2 1-18-16,-5 2-1 0,-1 0 19 16,4 0 6-16,-2 1-6 0,4-3-2 15,-2 2-1-15,2-3-18 0,0-1 21 16,2 0 9-16,0-1 3 0,0 1-9 16,2-2-2-16,-4 1 0 0,-2 1-1 15,-2-1 1-15,-3 1 2 0,-1-1-3 16,2 2 2-16,-9-1 6 0,-1 0-6 15,-3-2 27-15,2 2-8 0,-5 0 1 16,5 0 3-16,-8-1-6 0,4-2-19 16,3 0 0-16,-7 0 3 0,0 0-2 15,-2 0-1-15,-2-2-1 0,-4 2 0 16,-8 0-15-16,-7 0 14 0,-12 0 2 16,-12 0 0-16,-3 1 2 0,3 0 10 15,-3-1-9-15,3 2-3 0,-7-2 13 16,-3 0 2-16,-3 0 19 0,2 0 0 15,-4-4-1-15,0-5 1 16,3-2-31-16,5-8-3 0,-4-5-107 16,-2-4-72-16,3-8-13 0,-1-11-79 15,-8 8-291-15,0-15-944 0</inkml:trace>
  <inkml:trace contextRef="#ctx0" brushRef="#br0" timeOffset="108238.92">24510 5797 2679 0,'0'0'491'0,"0"0"-245"16,0 0-129-16,-48-22 39 0,36 13-5 15,-3-1 0-15,3 0-31 0,-2-4-67 16,1-1 0-16,3-2 24 0,-3-4-18 16,3-1 28-16,0-5-47 0,-1-7-40 15,1-10-55-15,2-9 11 0,2-2-39 16,1 2-39-16,1 5 28 0,2 8 3 16,0 0 25-16,-2 1 6 15,0 7 28-15,0 4-2 0,0 7 12 16,-3 0 0-16,-1-1 0 0,-4-3-7 15,-3 0 28-15,1 5 1 0,-3 3 26 16,1 3-1-16,-1 2 41 0,1 4 28 16,-1 4-15-16,3 2-16 0,-1 2-41 15,3 2-22-15,-1 5-42 0,3 5 39 16,2 2-9-16,4 2 11 0,0 2-1 16,4-1 3-16,0-1-1 0,2-1 3 15,2-3 9-15,0-2 8 0,2-2 24 16,-2-3 3-16,-2-1 31 0,0-2 3 15,0-1 2-15,-2-1-8 0,0 0 2 16,0 0 3-16,0 0 16 0,0-3 36 16,-4-4 15-16,2-3-31 0,-4-7-52 15,2-4-43-15,2-4-21 0,-2-4-21 16,0-4 19-16,1-2-19 0,3 0-4 16,0-2 13-16,0 1-15 15,0 1-7-15,3 1-24 0,1 6 6 16,-2 4-22-16,0 7 13 0,0 7 46 15,0 3-4-15,2 3-24 0,4 4-49 16,5 1 24-16,5 7 56 0,5 4 12 16,6 7 56-16,8 9-25 0,11 8 8 15,14 7-39-15,8-2-3 0,5-5-71 16,3-9-130-16,-6-11-101 0,-16-7-485 16,-8-9-1399-16</inkml:trace>
  <inkml:trace contextRef="#ctx0" brushRef="#br0" timeOffset="130227.02">14125 12344 745 0,'0'0'1864'15,"0"0"-1398"-15,0 0-188 0,0 0-112 16,0 0 24-16,0 0-52 0,0 0-56 16,0 0-4-16,0 0-5 0,6 16-1 15,-2-7 9-15,0 1-43 16,-2 4 30-16,4 0 6 0,-4 2 7 16,1 2-47-16,-3 3-16 0,0 2 1 15,-5 4 9-15,-1 1 18 0,-4 2-7 16,0-3-38-16,-1-2 11 0,1-3-10 15,-1-4 24-15,3-1-25 0,4-6 20 16,0-3-21-16,4-3 22 0,0-3-10 16,0 0 10-16,0-2-7 0,0 0 4 15,0 0-19-15,0 0 15 0,0 0-12 16,4 0-1-16,0 0 13 0,0 0 4 16,0 0 11-16,3 0-28 0,-3 0 11 15,0-2 17-15,2 1-5 0,-2-1-1 16,0 0-21-16,1-1 19 0,-3 0-20 15,4 1 16-15,-2-3 13 0,0 1-28 16,-2 1-3-16,6-1-19 0,-1 0 18 16,-1-1-20-16,2 0-7 0,-2 4 25 15,1-1-27-15,3 1 16 16,-6-1 13-16,6 2 1 0,-1 0-16 16,3 0 16-16,-4 0 1 0,7 3 21 15,-7-1-10-15,11 2 6 0,-7-1-17 16,7 1-1-16,-3 0 3 0,5-2 0 15,-1-1 25-15,3-1-4 0,2 0-21 16,-2 0 16-16,4-1-13 0,-5 0 18 16,-1 1-9-16,0 0 19 0,-1 0-16 15,3 2-6-15,-2 2 28 0,-1-1-19 16,5 2-20-16,-2-2 1 0,2 0-2 16,2 0 25-16,0 0-22 0,4-2 33 15,-2 0-17-15,2-1 5 0,2 0-9 16,0 0 15-16,6-5-28 0,6 2 23 15,-5-2-10-15,-3 0-15 0,0 1-6 16,-10 0 6-16,6 2 21 16,2-2-21-16,4 0 0 0,7 1 0 15,8-1-19-15,2 3 19 0,-3-1 1 16,-3 1-1-16,-7 1 0 0,-1 0-2 16,1 1 1-16,-2 1 1 0,3-1 0 15,-5 2 1-15,7-2 5 0,-1 0 18 16,3-1-3-16,1 0 37 0,1 0-22 15,1 0-20-15,-1 0-14 0,-4 0 79 16,-7 0-47-16,-8 0-28 0,0 4-6 16,12 0-43-16,3 0 40 0,12 0 3 15,-9-2 0-15,-1 0 2 0,1 0 1 16,-5 1-3-16,1-1 3 0,-1 2-15 16,-3 1 15-16,2-1-3 0,3 3 22 15,-3 0-20-15,-1 1 9 0,1-1-10 16,0 0 1-16,3 0 14 15,-3-3-6-15,3 0-10 0,3 2 0 16,-1-2 0-16,2 0 12 0,-1-1 3 16,-1 1-9-16,1-1-3 0,5 0-4 15,-4 0 2-15,6-2 1 0,1 1-1 16,1-4-1-16,0 2-24 0,4 0 24 16,2 0-3-16,2 0 3 0,1 0-3 15,3 0 9-15,-2 0-7 0,2 0 1 16,-4 3 0-16,7 1 1 0,-3 0-1 15,2-2 0-15,3 0-6 0,5 0 6 16,-1 1 12-16,-2 0-12 0,3-3-8 16,-1 4 8-16,1-2 18 0,1 2-18 15,0-1 1-15,3 1 0 0,-1 0-1 16,-2 0-27-16,3 2 27 0,5 1 23 16,4-3-23-16,0-1-15 0,4 2-15 15,3-1 15-15,-1 1 2 16,2-3-2-16,0 3 14 0,3 0-2 15,1-1 3-15,-1 0 2 0,3 2 0 16,-1 1 22-16,3 0-11 0,5-1-1 16,-3 2 42-16,3-1-21 0,2 2 7 15,-5-2-16-15,9 1 15 0,-8 1-39 16,4-1-2-16,-3 2-10 0,1 0-15 16,2 2 12-16,0-1-22 0,-3 0 34 15,-1-1 3-15,-3 1 0 0,-3-1-1 16,-7 2-14-16,-4-3-3 0,-6 1 9 15,-6 1 9-15,-11-3 6 0,-4 2 12 16,-8-3-6-16,-8 1-9 0,-13-2 3 16,-10-2 6-16,-14-1 1 0,-1-1 2 15,-6 0-3-15,1 1-12 0,-3-3 15 16,-4 1 12-16,-2-1 40 0,0 0-16 16,-2 0 78-16,0 0-41 15,-2-1-34-15,2-5-54 0,-3-6-9 16,-3-4-9-16,-4-2-19 0,-1-4 35 15,1-2-2-15,0-3-11 0,-1-1 18 16,1-3-6-16,-1 0-43 0,-5-9 19 16,5-5-18-16,-3-8-24 0,-1-4-61 15,1 0-69-15,-3 1-102 0,9 16-269 16,-7-14-955-16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12:09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6197 16992 2217 0,'0'0'1007'0,"0"0"-537"0,0 0-265 16,0 0-205-16,0 0 18 16,0 0 11-16,0 0 43 0,0 0-2 15,0 0-8-15,-8 38-34 0,4-28 28 16,0 2-28-16,-3 3-6 0,1 2 53 15,-2 3 21-15,0 0-22 0,-1 4-25 16,-1 2-15-16,-2 0 22 0,1 0-19 16,1-1-20-16,0 3-16 0,1-5 41 15,1 1-14-15,2-2 12 0,2-6-4 16,2-3-11-16,2-3-14 0,0-4-11 16,0-1-12-16,0-2-7 0,2 2 19 15,2 1 9-15,-2-1-9 0,2 0-1 16,2 0-30-16,1 0 28 0,1 3 0 15,2-4 0-15,1 1 0 0,3 1 3 16,0-2 0-16,3-1 12 0,0 0 3 16,1-2-12-16,5-1 16 0,2 0 30 15,2-4 6-15,2-2-6 0,4-2-48 16,2-2 39-16,-2 1-10 16,0-2-18-16,-2 4 28 0,-2 0-22 15,-2 2-15-15,-5 3 12 0,-1-1 4 16,-2 2-7-16,-3 1 9 0,-3 0-9 15,-3 0 13-15,0 0 20 0,-1 1-23 16,1 0 17-16,-2 1-36 0,0 0-3 16,1 0 0-16,-1 1 0 0,0-2 3 15,-2 2 6-15,-1-3-9 0,1 3-24 16,-2-1 12-16,0 0 10 0,0 2 1 16,0-1-1-16,0-1-1 0,-1 0-9 15,-1 0 12-15,0-1 16 0,-2-1-15 16,2 0-1-16,-2 0 15 0,0 0-15 15,2 0-24-15,0-1-61 0,0-3-7 16,6-5-36-16,3-3-22 0,9-16-52 16,11-21-5-16,11-26-91 0,-7 6-665 15,-8-12-2136-15</inkml:trace>
  <inkml:trace contextRef="#ctx0" brushRef="#br0" timeOffset="3619.57">5457 6468 3026 0,'0'0'587'15,"0"0"-587"-15,0 0-13 0,0 0-149 79,-2 38 162-79,-2-12 118 0,-6 15 8 0,3 19-56 0,-1 6 5 0,0 5-9 0,0-1-41 0,1-4 26 0,-1 0 14 0,0 0-23 0,0-4-7 0,1-5-20 0,3-2-15 0,2-6-21 15,2-4-11-15,2-8 30 0,5-8-12 16,1-8-12-16,2-3 23 0,7 1 3 15,12 5 46-15,16 2-2 0,15 1-7 16,12-2 26-16,3-5-14 0,1-3-11 16,1-6-17-16,3 1 1 0,5-3 6 15,2-1-27-15,6 0 12 0,2-4 14 16,4-1 4-16,9-2 16 0,5-1-45 16,5-1 16-16,4-4 7 0,6-1-22 15,7-3 16-15,3 0-19 0,7 0-1 16,-2 2 1-16,3 2 3 15,-1 1 15-15,2 3-36 0,2 1 24 16,2 0-6-16,2-1 2 0,2 1-1 16,2 0 1-16,0 0 23 0,-2 1-7 15,-2 1-5-15,-2 2 9 0,-5 1-20 16,-1 1 42-16,0 1-25 0,-5 1 52 16,1 0-22-16,-5 3 3 0,-1 1-22 15,-7 1-27-15,0 1 0 0,-6 1 24 16,-2-1-5-16,-2 1-22 0,-5-3-1 15,-1 0-12-15,0 0-8 0,-1-2 21 16,-3-2 30-16,-3-1-11 0,-3 0-7 16,-5 0-12-16,-4-2-15 0,-2 0 15 15,-5-3 24-15,-3-2 7 0,-6 0-16 16,-3 0 19-16,-2-2 45 0,-5-3-27 16,-5 1-31-16,-5-1 34 0,-3-1-34 15,-8 0-9-15,1-2 0 0,-3-2 7 16,-7 1 11-16,-6-1-28 0,-11 2 19 15,-1 0-8-15,4-2 2 16,0-1 3-16,1-2 3 0,1 0-20 16,-4 1 20-16,2-3-5 0,-3-2-16 15,3 0-13-15,0-2-14 0,-1-1 9 16,-3-1-28-16,0 2-11 0,-3-1 38 16,-1 1 7-16,-3 1-9 0,-4 2 21 15,-1-1 0-15,-5 2 0 0,-2-3-85 16,-2 0-71-16,-5-4-141 0,-7-1-64 15,-9-9-417-15,2 5-807 0,-20-26-364 0</inkml:trace>
  <inkml:trace contextRef="#ctx0" brushRef="#br0" timeOffset="6988.68">9329 3626 3026 0,'0'0'1853'0,"0"0"-1700"0,0 0-153 16,0 0-51-16,0 0 51 0,0 0 0 15,0 0-24-15,0 0 23 0,0 0-1 16,12 36-32-16,-8-21 34 0,3 3 40 16,-3 1 3-16,-2 1 30 0,-2 5 43 15,-2 8 33-15,-13 13-6 0,-7 17-22 16,-9 12-18-16,-7 1-24 0,-5-1-25 16,0-4-2-16,-3 1 20 0,-1 3-32 15,-1-1-22-15,5-5 36 0,3-4-36 16,5-5-16-16,8-15-2 15,9-14-14-15,5-10-7 0,5-8-12 16,2-2 30-16,2-3 3 0,0-1 1 16,1-6 23-16,3-1-21 0,0 0-3 15,0-3 15-15,3-7-12 0,-1-7-3 16,4-21-19-16,4-12-51 0,0 2 16 16,-3 7-3-16,-3 16-4 0,-4 9 25 15,0-1 13-15,0 2 22 0,0-2-10 16,0 4 9-16,0 7-34 0,0 1 36 15,-2 3 15-15,2 1 1 0,0 1 2 16,0 0-18-16,0 4-9 0,0 2 9 16,-2 15 60-16,-2 15 4 0,1 15 56 15,1 7 4-15,0-2-30 0,2-12-16 16,0-16-18-16,4-6 0 0,3-4-60 16,3-1-12-16,4 1-48 0,11 1-30 15,12-11-4-15,17-8-41 16,6-19-101-16,-10-20-131 0,-13 3-735 15,-23-15-2231-15</inkml:trace>
  <inkml:trace contextRef="#ctx0" brushRef="#br0" timeOffset="11409.85">10832 16343 1205 0,'0'0'1933'0,"0"0"-1490"0,0 0-181 16,0 0-130-16,0 0-28 0,0 0 9 16,0 0-26-16,0 0-31 15,0 0-56-15,-35 5-32 0,35 1-68 16,0 2 47-16,4 5 53 0,2 5 14 15,0 2-2-15,2 3 4 0,3 0-4 16,-3 2 25-16,2 2-24 0,-1 2 27 16,-3 0-12-16,0 9-12 0,-6 9 12 15,0 7 6-15,-8 1 37 0,-3-10-21 16,3-13-7-16,0-13 6 0,2-2 10 16,-3 2-19-16,-1 3 0 0,0 2-3 15,-3-2-34-15,3 0 8 0,0-2-11 16,-1-1-12-16,3-3 10 0,0 0-1 15,2-5-1-15,3-1-29 0,3-1-23 16,0 0 7-16,0 2 37 0,0 0-1 16,3-1-2-16,-1 1 0 0,2-1-16 15,0-2 0-15,2 2-16 0,2-3 16 16,1 0 0-16,5 0-4 0,1-1 35 16,3-1 44-16,5 1-32 15,4-1-10-15,8 0 20 0,10 4-21 16,13 0 21-16,8 0 2 0,1-2-2 15,1-1 9-15,-2-2-3 0,4 3-10 16,5 2 10-16,1 2-16 0,7-1 25 16,2 4-15-16,6 3-4 0,2 3-15 15,6 0-3-15,4 2 0 0,3 1 14 16,1 1-13-16,7-4-1 0,-1-2 0 16,5-4 2-16,0-4 0 0,-2-4-1 15,-7-1 23-15,1-2-23 0,-5-1 36 16,-1-1 3-16,-7-1 6 0,-4 2 24 15,0-2 10-15,-8 0-19 0,-1-4-21 16,-9 0-22-16,-7-4-18 0,-8 1-10 16,-12 2 7-16,-15 0-9 0,-13-1-7 15,1 2 19-15,-5-1 2 0,3-1 10 16,-2-2 22-16,-3-1-7 16,-4-4 28-16,3-6-21 0,-3-13 33 15,7-14-47-15,-1-15-20 0,-1-4 0 16,-1 4-15-16,-3 4 3 0,-1 11-25 15,-2 0 10-15,2 2-28 0,3 9-49 16,-7 7-39-16,0 8-7 0,5 3-7 16,-3 2-100-16,6-1-171 0,-1 4-531 15,7 4-904-15</inkml:trace>
  <inkml:trace contextRef="#ctx0" brushRef="#br0" timeOffset="12443.06">15371 16638 2936 0,'0'0'639'16,"0"0"-277"-16,0 0-176 0,0 0-80 16,0 0 9-16,0 0-6 0,0 0-11 15,0 0-54-15,0 0-43 0,0 0-1 16,-4-15-13-16,4 16-26 0,0 4 39 15,0 3 0-15,4 7 25 0,-4 7-10 16,0 11 4-16,-4 11 15 0,-10 11 15 16,1 4-46-16,-6-5 34 0,3-4 12 15,1-7-3-15,3-4 3 0,-2-4-15 16,5-8 27-16,5-5-12 0,-4-5-12 16,2 5-9-16,2 1-28 0,-1 0-20 15,1-2-14-15,4-6-21 16,0-3-6-16,0-2 18 0,9-3 0 15,-5 0 16-15,6-4 27 0,7 1 24 16,1-3 13-16,9-1 9 0,17-5-3 16,9-6-15-16,9-4 5 0,0 0-15 15,-4-1-18-15,-4 5-1 0,4 1-11 16,-4 3 11-16,8 1 0 0,0 0-1 16,4 0 2-16,2 2 0 0,6 1 0 15,7 0-24-15,-5 2 23 0,7 0-12 16,-2 1 12-16,3 0 1 0,-3 2 0 15,4-1 3-15,2 1 0 16,-1-1 7-16,3 1-8 0,2 0 9 16,0-2-9-16,6 0 8 0,5 0-7 0,1-5 16 15,7-4-18-15,-3 1 1 16,1-2-2-16,-3 1 3 0,-6 0 9 16,3-1-11-16,-14 2 11 0,1 0 10 15,-4 2 36-15,-8 2-4 0,-3 0 20 16,-8 2-26-16,-2 1-46 0,-12 1 32 15,-2 0-31-15,-5 1-1 0,-10 2-2 16,-8 1-14-16,-6-1 13 0,-7-3 1 16,9 3 0-16,-2 0 6 0,1 0-6 15,-3 0 0-15,2 0-37 0,-11-1 34 16,2 1 3-16,-3-1 2 0,-3-1-2 16,-6 0-9-16,4 1 9 0,-4-2 61 15,0 0-46-15,0 0-13 0,0 0 22 16,0 0 7-16,0 0-10 0,0 0 46 15,0 0 17-15,0-2 13 16,-4 0 9-16,2-4-30 0,-7-3-7 0,1-5-69 16,0 0-18-16,0-6-51 0,-3-4-28 15,3 0-88-15,0-10-24 16,8-13-22-16,8-15-167 0,0 8-584 16,3-8-2102-16</inkml:trace>
  <inkml:trace contextRef="#ctx0" brushRef="#br0" timeOffset="13914.16">20167 16754 1030 0,'0'0'2399'16,"0"0"-1787"-16,0 0-390 62,0 0-153-62,0 0-35 0,0 0 37 0,0 0-18 0,0 0-4 0,0 0-33 0,6 7-15 0,-6-5 23 0,0 3 29 0,0 1 18 0,0 4 2 0,-2 5-8 0,-2 6 5 16,-9 11 1-16,-1 10 14 16,-7 8-51-16,3-4-10 0,1-10-22 15,9-12-2-15,2-8 9 0,2 1-9 16,-5-1 0-16,7 0 0 0,0-5 10 16,0-2-23-16,2-4 26 0,0-1-14 15,0 1 1-15,2-2-34 0,2 1 19 16,0 2 3-16,11-2-10 0,-3 0 19 15,9 0 3-15,10 1 17 0,14-4 8 16,13 1 8-16,8-1-5 0,-1-1-13 16,-1 0 6-16,-4 0 13 0,2 0-19 15,0 0 22-15,8-2-16 16,0-3-18-16,7-1 9 0,3-2 9 16,9 0-5-16,0-1 2 0,0 5-15 15,0 1 15-15,4 3-17 0,-4 2 54 16,4 3-37-16,0 6-15 0,0 3-2 15,-2 1 45-15,0 1-46 0,-5 3-28 16,-3 4 28-16,-2-2 4 0,-9 1-2 16,-6-2 18-16,0-1-20 0,-6-1 30 15,-8-1-9-15,0-3 12 0,-15-2 16 16,-6-3-1-16,-6-3 46 0,-9-2-52 16,1 2-39-16,1-3-2 0,-5 0 27 15,1-1-28-15,-7-1-20 0,-3-1 20 16,-2 0 4-16,-2 0 20 0,4-3 15 15,-4-4 52-15,0-8-18 0,0-6-73 16,0-5-94-16,-4-6-78 16,0-5-21-16,-9-11-96 0,-7-13-156 15,-7-11-285-15,2 14-393 0,4-8-1269 0</inkml:trace>
  <inkml:trace contextRef="#ctx0" brushRef="#br0" timeOffset="16565.14">16456 11214 111 0,'0'0'3400'0,"0"0"-2829"16,0 0-446-16,75 0 37 0,-13-12 88 15,18-1-44-15,5 3-129 0,4 2-77 16,-8 6-22-16,3 2-172 0,-1 0-270 16,-25-3-748-16,-13-10-1207 0</inkml:trace>
  <inkml:trace contextRef="#ctx0" brushRef="#br0" timeOffset="18043">18577 12641 2617 0,'0'0'1213'0,"70"-4"-1112"0,-7-1-54 16,17 2 101-16,5-1-29 0,4 4-119 15,4 0-50-15,4 5-264 0,-21-1-317 16,-1-4-860-16</inkml:trace>
  <inkml:trace contextRef="#ctx0" brushRef="#br0" timeOffset="24115.26">20285 16709 1243 0,'0'0'1611'16,"0"0"-1611"-16,0 0-35 0,0 0-220 16,0 0 132-16,0 0 77 0,0 0 46 15,0 0 61-15,0 0 43 0,6 4 15 16,-6-4-13-16,0 0 4 0,0 0 37 16,0 0 0-16,0 0-19 0,0 0-36 15,0 0-69-15,0 0 50 0,0 0-10 16,0 0-3-16,0 0 10 0,0 0 12 15,0 0-6-15,0 0 2 0,0 0 22 16,0 0-8-16,0 0 8 0,0 0 3 16,0 0 2-16,2 0-9 15,-2 2-44-15,4-1-37 0,-4 0-15 16,0-1-22-16,0 0-74 0,0 0-52 16,0 0-33-16,0 0-33 0,0 0-19 15,0 0-11-15,0 0-36 0,0 0 4 16,4 0 6-16,-4 0-11 0,4 0-108 15,3 1-141-15,-3-1-557 0</inkml:trace>
  <inkml:trace contextRef="#ctx0" brushRef="#br0" timeOffset="26301.02">4612 5185 1673 0,'0'0'214'0,"-40"6"-117"0,24-3 88 16,-3 3 58-16,-3 4-49 0,-1 4-101 15,-4 7-80-15,-4 11-9 0,-6 14-4 16,-9 17-17-16,5 10 15 0,0 3-40 16,8 6 26-16,6 3 14 0,6 6-40 15,11 7 3-15,6 2 27 0,14-1 12 16,17-5 32-16,12-10 23 0,13-13 9 16,14-18 1-16,6-18-4 0,13-23 45 15,4-13 64-15,4-20 25 0,0-11 69 16,0-11-15-16,-2-7-57 0,-2-8-54 15,-7-5 18-15,-1-4-25 0,-7-1-26 16,-1-3-19-16,-5-2-52 0,-8-3-34 16,-6-1-9-16,-9 0 6 0,-10 1 0 15,-8 3-19-15,-8 2-18 16,-13 4-22-16,-6 3-31 0,-6 8 28 16,-13 3-6-16,-4 12 5 0,-8 3 1 15,-8 10-26-15,-6 11-38 0,-17 10-22 16,2 14-7-16,-11 17-58 0,-3 15-135 15,0 7-241-15,16-7-141 0,0-3-651 0</inkml:trace>
  <inkml:trace contextRef="#ctx0" brushRef="#br0" timeOffset="27042.65">7049 3578 1372 0,'0'0'1441'0,"0"0"-1235"0,0 0-40 15,-6-41-25-15,2 31 27 0,1 3-60 16,-1 3-61-16,-2-3-2 0,-2 4-45 16,-7 3-42-16,-1 0-9 0,-7 8-35 15,-10 8 36-15,-10 8 46 0,-9 11 1 16,-4 8 3-16,4 6 1 0,3 1 28 16,5 1-28-16,1 4 12 15,0 6-1-15,1 4 4 0,3 4 0 16,8 2 19-16,6-3-3 0,11-3 9 15,12-3-41-15,10-8-10 0,17-3 10 16,12-10-12-16,13-5 12 0,10-11 2 16,12-13 39-16,13-12 13 0,8-12 40 15,8-16 38-15,4-10 41 0,3-9-17 16,-3-4-16-16,-3-5-44 0,-7 0-29 16,-4-3-20-16,-5-2-4 0,-7 0-22 15,-11-2-18-15,-8 3 18 0,-12 2-4 16,-11 3-16-16,-12 4 20 15,-9 1 37-15,-8 5-24 0,-8 1-31 16,-6 10 31-16,-8 9-31 0,-11 2-3 16,-20 6-117-16,-15 7-104 0,-17 10-130 15,-10 11-164-15,3 8-541 0,19-1-144 16,3-5-199-16</inkml:trace>
  <inkml:trace contextRef="#ctx0" brushRef="#br0" timeOffset="27692.29">11900 3289 2017 0,'0'0'631'16,"0"0"-415"-16,-37-44-85 0,19 36-19 15,-18 1-86-15,-19 11-26 16,-26 17-74-16,-14 12 36 0,0 11-13 0,6 1-42 15,15-2 25-15,5 1 68 16,7 2 16-16,4 6 119 0,3 8-20 16,3 5-15-16,9 9-33 0,7 1 0 15,18-2 6-15,16-5-6 0,12-7 6 16,19-6-19-16,16-10-1 0,13-9 49 16,17-12 27-16,12-10 66 0,12-12 24 15,6-7-30-15,1-13-29 0,1-7-39 16,-6-6 4-16,-3-4-42 15,-5-3 3-15,-7 0-47 0,-5-1-8 0,-9 0-31 16,-8 2-19-16,-10 2 6 0,-14 5-17 16,-9 9-80-16,-15 4-40 15,-6 2-72-15,-1 0-41 0,-5 1-54 0,-6-3-264 16,-7 7-729-16,-28-2-551 0</inkml:trace>
  <inkml:trace contextRef="#ctx0" brushRef="#br0" timeOffset="28595.44">19505 9508 2805 0,'0'0'963'16,"0"0"-963"-16,-8 38-75 0,2-17 75 15,-2 4 116-15,-1 3 13 0,-3 3 23 16,-3 7 10-16,-1 6-7 0,-11 8-43 16,4 2 26-16,1-3-24 0,-5-2 27 15,0-3-24-15,0 0-56 0,4-3 0 16,3-7-28-16,5-7-31 0,7-10 1 16,0-2-3-16,1-2-1 0,3 0-2 15,-4-3-20-15,8-5 23 16,-4-3 18-16,4-4 22 0,0 0 12 15,-4 0 14-15,-5-7-66 0,3-3-6 16,-6-5-103-16,1-2-25 0,-1-2 8 16,0-2 41-16,5 1-4 0,-1 1-16 15,8 2 34-15,-4 1 13 0,4 4 36 16,-4 3 22-16,4 0 9 0,-4 5 4 16,4 1-11-16,-4 2 28 0,4 1-2 15,-4 1-3-15,1 6 18 0,-5 2 15 16,4 6 41-16,-4 2-7 0,2 5 9 15,-3 3-13-15,5 1 16 0,-4 1 8 16,8 1-11-16,0-3 5 0,0 2-36 16,8-1-55-16,3-2 4 0,1-2-17 15,7-3 11-15,5-5 8 0,11-3 9 16,15-9-11-16,18-8-19 0,7-12-52 16,-3-8-51-16,-6-1-61 15,-8-1-97-15,0-1-106 0,-15-6-252 16,-16 4-1020-16,-12-11-721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53:32.9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11869 6879 277 0,'0'0'147'0,"0"0"929"16,0 0-634-16,0 0-276 0,0 0 112 15,64 14 19-15,-10-6 12 16,27 0 30-16,24-2-91 0,17-1-21 16,17-3-92-16,1-2-44 0,15-4-72 0,13 4-19 15,10 0-16-15,6 6-90 16,6 1-219-16,-46-2-242 0,-5-5-955 0</inkml:trace>
  <inkml:trace contextRef="#ctx0" brushRef="#br0" timeOffset="12328.85">14214 11285 1213 0,'0'0'2030'16,"0"0"-1737"-16,0 0-214 0,0 0 3 15,0 0-16-15,0 0-19 16,0 0-3-16,0 0-44 0,0 0-19 16,0-2-48-16,2 10 67 0,2 2 63 15,0 4 16-15,0 1-41 0,-4 3 40 16,0 3 11-16,2 1-5 0,-2 1 25 16,-2 2-7-16,-2 2 3 0,0 3-15 15,-7-2-7-15,3 3-12 0,0-1-22 16,-2-3-6-16,1 0-31 0,5-1-12 15,0 0-15-15,4-2-10 0,0 0-5 16,4-1-16-16,2-2-7 0,7-1 23 16,3-2 8-16,3-2-3 0,8 0 15 15,8-4 10-15,10-2 15 0,17-5 22 16,9-3 7-16,-5-2-26 0,2 0 16 16,-2-4-3-16,0 1-1 0,5 0-5 15,5 3-1-15,9-1-21 16,8 1 22-16,2 0-13 0,10 0 7 0,7 0-16 15,2 0 12-15,8 1 3 0,2 2-18 16,4 0 28-16,2 1-28 16,6 2 0-16,-1 0-2 0,3-2-10 15,3 1 12-15,-3 1 1 0,1-3-1 16,-3 2-9-16,3 0 9 0,-5-1 3 16,-2 0 13-16,-3-1 2 0,1 0-15 15,-6 1 28-15,4-1 12 0,-6 1-19 16,-2-2 6-16,-6-1-27 0,-7 2 28 15,-4-3-30-15,-1 1 8 0,-9 1-8 16,-4-2-1-16,-9 0 21 0,-5 0 10 16,-11-2 9-16,-2-2-10 15,-4 3 25-15,-3-2 45 0,-9 0-18 16,-1-1-64-16,-1-2 18 0,-3 2-8 16,-10-3-14-16,-2 0-14 0,-10 1-31 15,-1-5 30-15,1 0-32 0,2-5 6 16,-7-6 3-16,7-10-28 0,-11-13-30 15,2-16-55-15,-7-14-34 0,-5-11-86 16,-5 19-305-16,-9-9-1332 0</inkml:trace>
  <inkml:trace contextRef="#ctx0" brushRef="#br0" timeOffset="20988.02">20376 10078 1638 0,'0'0'1716'0,"0"0"-1490"0,0 0-115 16,-21-48-99-16,17 31-12 0,-2 5-2 15,-3-3-10-15,5 4-4 0,0-2-19 16,0 1 0-16,4 1-12 0,0 0 31 16,-2 4 16-16,2-1 29 0,0 3 31 15,-2 3 45-15,2 1 11 0,-2 1-15 16,0 0 6-16,-5 3-50 16,-1 3-29-16,-4 6 0 0,-7 5 12 15,1 4 13-15,-3 3 22 0,-2 1 12 16,5 5 12-16,-3-2 21 0,-2 0-18 15,5 1-23-15,-3 0-11 0,2 0-34 16,-3 0-1-16,-1 2-8 0,2-2-1 16,-2-2-9-16,1-1-11 0,-1-1 11 15,2-2-14-15,-1-3 1 0,-1-1-2 16,4-4-1-16,-2-2-11 0,7-2-1 16,2-3 10-16,-3-3-10 0,11-3 13 15,-4-1 0-15,4-1 0 0,2-1-24 16,-3-5-13-16,1 0 19 0,0-2 4 15,0-1 14-15,0-1 19 0,0 3-16 16,4-1 46-16,-4 1-3 0,2 0 12 16,-1 2-10-16,1 1-2 0,-2 2-9 15,0 0-22-15,0-1-4 0,-4 3-11 16,6-2-14-16,0 2 13 16,0-2 2-16,2 2-2 0,-3 0-16 15,3 0-14-15,0 4-18 0,0 1-6 16,0 4 31-16,-2 3 21 0,2 2-7 15,0 3 8-15,0-2-12 0,2-1-25 16,5 2-29-16,3-1-17 0,4 0-94 16,15-3-56-16,17-4-110 0,-5-4-185 15,11-16-766-15</inkml:trace>
  <inkml:trace contextRef="#ctx0" brushRef="#br0" timeOffset="36319.71">25085 11644 726 0,'72'5'1707'0,"15"0"-1488"0,20 1-80 16,7-2-14-16,8-1-3 0,10 0-39 16,9 3-16-16,8 1 4 0,12 3-20 15,12 2 9-15,18 0-34 0,21-1-26 16,22 0-31-16,20 2-129 0,21 1-163 15,15 4-154-15,14 2-230 0,-71-4-26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54:16.6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12560 2313 1213 0,'2'-56'208'0,"-2"20"559"16,0 5-657-16,0 11 39 0,0 6 51 15,0 0 22-15,0 2 67 0,0 3-47 16,0 3-55-16,-2 6-89 0,0 0-85 15,-2 8-13-15,-7 11 28 0,-7 19 45 16,-11 23-13-16,-2 13-23 0,2 9 11 16,6-1-34-16,9-11-13 0,5-4 11 15,7-7-12-15,2-3-13 0,0-7-15 16,0-3-16-16,0-1 22 0,-2-5 11 16,-2-6 11-16,0-8 16 0,0-6-3 15,2 0-1-15,0 2 17 0,2 1-11 16,2 2 7-16,8-4-6 15,7-2 0-15,14-4 16 0,16-2 3 16,19-7 22-16,15-4-26 0,6-3-6 16,2-5-13-16,-1-2 4 0,8-2-19 15,5-2-14-15,6 0 14 0,3 1 15 16,6-1-15-16,4 0 0 0,6 2 0 16,4-3 2-16,6 3-2 0,1 2 1 15,5 3-1-15,7 3 15 0,6 2-15 16,0 7-16-16,7 4 15 0,5 2-17 15,2 4 14-15,9 1-30 0,4 2-34 16,0-3 21-16,6 1-20 0,2-3-8 16,-6 0 15-16,6-2 25 0,-3-1 35 15,1 0 0-15,2-2 56 0,6 1 19 16,3-2 33-16,5 0-5 0,5 2-13 16,0-2-12-16,2 6 12 0,-3-1-38 15,-5 2 38-15,-7 1-22 0,-7-2-16 16,-12 1-6-16,-9-2-3 15,-9 0 6-15,-10-2-6 0,-9-1-18 0,-9-2 3 16,-12-3 8-16,-7-1 9 16,-11-5-44-16,-8-1 0 0,-16 0 24 15,-11-1-13-15,-18-3 21 0,-15-1 1 16,-13 2 0-16,-5-2 72 0,-3-1 16 16,-2-1-46-16,3-2 15 0,-5-2-31 15,-2-3 31-15,-6-3-91 0,0 0-51 16,0-5 39-16,-6-4-16 0,-6-5-105 15,-7-2 5-15,-2 1-109 0,-5 0-91 16,-5-3-300-16,4 7-638 0,-23-22-672 16</inkml:trace>
  <inkml:trace contextRef="#ctx0" brushRef="#br0" timeOffset="9962.17">20756 633 767 0,'0'0'2049'16,"0"0"-1808"-16,2-50-164 0,-2 33 9 15,0-2 109-15,0 2 43 16,-2 4-52-16,0 2-36 0,-2 4 20 15,4 0-23-15,-4 4 14 0,-1 2-28 16,5-1-47-16,-4 2 12 0,2 3-98 16,-4 7-11-16,-8 11-4 0,-7 19 15 15,-16 18 37-15,-3 6-10 0,3 1-2 16,-2-6-25-16,8-3 52 0,0 3 21 16,-4 4-36-16,4 4 79 0,-4-3-64 15,0 2 9-15,-3-5-31 0,7-7-30 16,4-12 3-16,7-11 54 0,5-12-23 15,5-5-32-15,-2 3-2 0,3-3-3 16,-1 0 1-16,2-2 2 0,4-4-16 16,-1-4-11-16,1 0-15 0,4-4-35 15,0 0-5-15,0 0 46 0,-4-5-7 16,2-5-70-16,0-6-22 0,0-5-13 16,2-10 18-16,2-13 19 0,2 4 30 15,4 5 44-15,-3 4 37 16,-1 13 9-16,-2-1 87 0,0 2 28 15,0 6 3-15,-2 4 14 0,0 3-36 16,0 2-20-16,0 2-54 0,0 0 27 16,0 3-44-16,0 3-13 0,-10 5 50 15,-3 14 47-15,-14 15-13 0,0 1 37 16,5-3-40-16,1-7-1 0,11-10-26 16,1-2-55-16,9 5-18 0,9-6-88 15,18 1-116-15,22-8-40 0,26-19-79 16,-5-6-443-16,-8-19-1346 0</inkml:trace>
  <inkml:trace contextRef="#ctx0" brushRef="#br0" timeOffset="15865.67">8399 5023 349 0,'0'0'36'0,"0"0"1004"0,0 0-698 15,0 0 77-15,0 0-119 0,0 0-119 16,0 0-139-16,0 0-41 0,43-23 93 16,13 16-1-16,39-7 42 0,27-5 12 15,23-4-39-15,14-5-57 0,4 3-51 16,15-2-38-16,12 4-93 0,11 3-222 15,9 6-160-15,-48 3-484 0,1 3-189 0</inkml:trace>
  <inkml:trace contextRef="#ctx0" brushRef="#br0" timeOffset="25257.96">8171 7115 1474 0,'0'0'2191'0,"0"0"-1882"16,0 0-309-16,0 0-142 0,0 0 142 16,7 36 117-16,-5-19 44 0,0 4-56 15,0 2-52-15,-2 3-33 0,0 1-18 16,-2 0 24-16,-5-1 2 0,-3 1-16 16,-4 0 66-16,-5 0 2 0,0-1-9 15,-3 0-12-15,1-3-13 0,2-2-9 16,5-6-15-16,6-4 11 15,4-6-33-15,1-2-11 0,3-3-7 16,0 0-4-16,0 0-42 0,5 2 24 16,1-1 27-16,4 0 13 0,7 0-2 15,1 0 2-15,7-2 1 0,10-1 14 16,7-2-15-16,13-2-19 0,5-1 1 16,-2 2 2-16,0 2 4 0,-4 3-19 15,-2 0-9-15,3-1 27 0,-1 4-42 16,-2 2 33-16,2 0 10 0,-7 1 12 15,-1 2 12-15,-5 3 13 0,0-2 0 16,-8 1 12-16,-6 1 3 0,-4-4 22 16,0 1-7-16,1 2 4 0,5 0 5 15,2 1-30-15,0-3 21 0,-2-1-18 16,-2-2-19-16,-2-2-3 0,-4-2-14 16,-3-1 25-16,-3 0-11 0,-7 0 19 15,-4 0 18-15,-2-3 43 16,0 1 30-16,-2-4 36 0,-2-6-84 0,-2-5-77 15,0-4-95-15,-2-6-69 0,0-12-101 16,-3-17-159-16,5 6-878 16,-10-25-1861-16</inkml:trace>
  <inkml:trace contextRef="#ctx0" brushRef="#br0" timeOffset="32598.79">11727 7899 1588 0,'0'0'1142'0,"0"0"-607"16,0 0-535-16,0 0 35 0,47 12 7 15,-18-12 133-15,21-2-27 0,20-11-53 16,19-9-95-16,6-10-117 0,-2-7-271 15,-27 10-363-15,-6-9-1545 0</inkml:trace>
  <inkml:trace contextRef="#ctx0" brushRef="#br0" timeOffset="40089.67">16839 7880 1746 0,'0'0'302'0,"0"0"-276"15,-42-26-26-15,30 16-110 0,2 0-199 16,6 0-6-16,-1-1-34 0,5 0 131 15,0-1 84-15,0 0 134 0,0 1 26 16,0 1 167-16,0 0-11 0,0 2 82 16,0 1 52-16,-4 2 67 0,4 3-56 15,0 1-42-15,0 1-102 0,0 0-67 16,9 0-26-16,1 1 140 0,17 3 57 16,20-1-9-16,30-3-127 0,24 0-63 15,19-5-88-15,10-5-66 0,7-4-293 16,-30 4-289-16,-4-11-1075 0</inkml:trace>
  <inkml:trace contextRef="#ctx0" brushRef="#br0" timeOffset="50767.02">8004 7202 2149 0,'0'0'997'0,"0"0"-605"0,0 0-392 0,0 0-134 16,0 0 134-16,0 0 48 0,14 37 95 16,-12-25-23-16,0 2-19 0,1 2-26 15,-3 2-12-15,0 1 18 16,-3 1 39-16,-3 1-1 0,2 1-32 16,-4 0 12-16,2 0-47 0,2-1-36 15,-1-3-16-15,1-2-1 0,4-1-12 16,-2-3-11-16,2-2 21 0,2-3 3 15,2 1-10-15,5-2 10 0,1-1 22 16,7-2 0-16,3-2 49 0,13-1-13 16,11-4-12-16,9-5-5 0,5 1-39 15,-2 1 9-15,-4 2-11 16,-5 5-13-16,1 0 10 0,2 1-18 16,-1 5 18-16,1 2 1 0,-1 1-1 15,1 2-10-15,2-1-12 0,-3 3 25 16,1-2 1-16,-3-1-1 0,-1-2 0 15,1-3 24-15,-1-2-21 0,-9 1 28 16,-6-2-16-16,-8 1 19 0,-2-1 28 16,-3 0-19-16,5 3 3 0,-5-1 9 15,-1 0-6-15,-7-1 9 0,-1-1 9 16,-5 1-25-16,-2-2 10 0,0 0-6 16,-2-1 6-16,0 0 42 0,0 0 51 15,-4 0 34-15,-2-2-31 0,-7-5-79 16,-1-2-32-16,-1-5-34 0,-1-4-3 15,3-3-52-15,1-7-38 0,4-1-58 16,3-3-22-16,5-2-49 0,0 0-6 16,9-1-93-16,-3 10-295 0,4-14-854 0</inkml:trace>
  <inkml:trace contextRef="#ctx0" brushRef="#br0" timeOffset="61244.31">17110 7693 954 0,'0'0'1234'0,"0"0"-733"0,0 0-263 15,0 0-126-15,0 0 42 0,0 0 15 16,0 0-10-16,0 0-83 0,0 0-41 16,0-33-20-16,0 31-30 0,0 1 5 15,0 0 10-15,0 1 1 0,0 0 15 16,0 0 3-16,0 0-6 0,0 0 6 15,0 0-7-15,0 0-12 0,0 1 3 16,-5 4 10-16,5 2 53 0,0 5 16 16,-6 1 40-16,4 2-2 15,0 3-17-15,-2 1-12 0,0-1-26 0,0 3 22 16,0 0-7-16,-1 1-9 16,-1-1-19-16,2 2-18 0,0-1-15 15,0-2 15-15,0-3-32 0,0 0-2 16,-1-3 0-16,3-5 3 0,2-1-1 15,0-4-2-15,0-1 0 0,0-3-2 16,0 2 1-16,0-2 0 0,0 0-1 16,0 0 2-16,7 0 0 0,-3-2-22 15,4 0-6-15,6-3 28 0,7-3 1 16,6-1 2-16,0-1 13 0,4 0-1 16,-4-1-15-16,0 2-21 0,-1 2 20 15,-3 3-15-15,0 1 14 0,-2 2-13 16,-3 1 13-16,1 0 4 0,1 5 11 15,-1-1 0-15,-2 2-13 0,5 2 3 16,-3 0 24-16,4 1-24 16,2 0 16-16,1 0-16 0,1 0 21 15,4 0-8-15,-4 0-13 0,4-1 9 0,0 1 10 16,-4 0-10-16,4-1-10 16,-4 1 44-16,4 0-27 0,0-2-17 15,0 1 24-15,10 1-23 0,3 1 24 16,14 1 25-16,4 1-21 0,4-3 6 15,-4-2 5-15,-2-3-20 0,6-3 8 16,4-1-15-16,2 0-12 0,3-3-1 16,-3-3 2-16,7 1 11 0,-3 0-3 15,-1-1 0-15,-3 2 28 0,2 1-19 16,3-2 0-16,-1 1-18 0,3-1-3 16,2 0 16-16,-1 2-15 0,1-1-1 15,-3-1 0-15,3 2-10 0,-2 1 10 16,-3-1 0-16,-6-2-3 0,-1 3 3 15,-7 0 3-15,-9 0-2 0,1 1 24 16,-19 1-10-16,-4-1 21 0,-8 1-5 16,-11 0-4-16,7 0-12 0,-7 0 10 15,3 1-10-15,-9-1 12 0,-4 1 3 16,-2-1 19-16,0 0 14 16,0 0 25-16,0 0 21 0,0 0-43 15,-4 0-26-15,-2-4-40 0,-7-2-42 16,1-2-21-16,-7-5-46 0,-3-1-48 15,3-2-25-15,-6-3-34 0,2-2-50 16,-3-9-241-16,3 6-854 0,-4-33-1627 0</inkml:trace>
  <inkml:trace contextRef="#ctx0" brushRef="#br0" timeOffset="65235.7">11669 7783 1585 0,'0'0'0'0,"0"0"-78"0,-2-44 39 15,2 24-82-15,0-3-16 0,0 6-123 16,6-11-298-16</inkml:trace>
  <inkml:trace contextRef="#ctx0" brushRef="#br0" timeOffset="65766.87">11723 7476 691 0,'0'0'1375'15,"0"0"-942"-15,0 0-104 16,0 0-46-16,0 0-60 0,0 0 0 15,0 0-94-15,0 0-129 0,0 0-3 16,0 0-69-16,-23 3 72 0,23 9 92 16,0 5 19-16,0 4-17 0,-2 3-22 15,2 3 7-15,0 1-13 0,-4 3-19 16,-2 1 3-16,-1 0 9 0,-3 1-9 16,-2 2 5-16,-1 1 11 0,1-3-26 15,1 1 3-15,3-4-21 0,2-3-21 16,2-4 0-16,2 0-2 0,2-4-3 15,2-2 3-15,4-3 1 0,0-1 0 16,5-4 3-16,-1-1-1 0,0-4-2 16,5-1 0-16,-5-3 33 0,2 0-21 15,1-3 31-15,-1-2-9 0,-1-2 3 16,3-2 15-16,1-2-18 0,3-3 3 16,3-2-10-16,6-4-24 0,0 0-3 15,4-1 0-15,0 1-2 16,0 1 3-16,0 1-2 0,0 4 1 0,0 0-1 15,0 1-10-15,-2 4 10 16,2 2-27-16,-3 2 25 0,-1 1-24 16,-2 4 27-16,-2 0-16 0,-5 4 2 15,-1 1 13-15,-3 0-26 0,-3 2 25 16,-3 0 2-16,-2-3 16 16,-2 0-1-16,-1-1 22 0,-1-1-9 0,-2-2 21 15,2 1 12-15,-2-1-15 0,0 0-6 16,0 0 36-16,0-1 40 15,-2-5 27-15,-5-4-37 0,1-5-106 16,-4-6-24-16,-5-2-58 0,3-4-28 16,-5-2-73-16,-3-8-98 0,5 6-229 15,-7-29-1120-15</inkml:trace>
  <inkml:trace contextRef="#ctx0" brushRef="#br0" timeOffset="71087.39">11590 6827 927 0,'0'0'2383'0,"48"-9"-2253"16,6 4-101-16,32 0-13 0,22 1 47 16,16 2-63-16,8-2-17 0,3 0-46 15,11-4-119-15,9-2-128 0,9-5-244 16,-38 2-212-16,-6-4-632 0</inkml:trace>
  <inkml:trace contextRef="#ctx0" brushRef="#br0" timeOffset="71671.3">17403 6872 924 0,'101'-11'1169'0,"19"1"-1097"0,27 2-72 0,-4 5-13 15,12 3-49-15,6 0-139 16,-37 3-254-16,0-3-777 0</inkml:trace>
  <inkml:trace contextRef="#ctx0" brushRef="#br0" timeOffset="73191.08">22155 6396 1023 0,'0'0'641'16,"0"0"-5"-16,0 0-306 0,0 0-105 16,0 0 16-16,0 0-46 0,-16-36 5 15,14 35-51-15,2 1-149 0,0 0-14 16,0 4-36-16,0 1-4 0,0 7 54 16,0 1 41-16,-4 6 13 15,4 2 3-15,-4 2-19 0,-1 0-5 16,-1 2-33-16,2 0 0 0,0 0 16 15,-4 1-16-15,1 1 2 0,1 0 9 16,0-1 2-16,-2 2-11 0,4-5 28 16,-3 1-14-16,3-2 2 0,2-4-14 15,-2 0 43-15,4-1-6 0,-2-4-4 16,2 0-12-16,0 0-12 0,0 0-13 16,4 0-13-16,4 0 1 0,3 0-38 15,5-4-7-15,5-1 22 0,0 0 35 16,6-3-2-16,-1-1 2 0,3-3 0 15,0 1 22-15,2-2-3 0,4 0 10 16,1 0-27-16,-1 0-2 0,0 0-2 16,-2-2 0-16,2 2 4 0,-4 3 0 15,0-1 10-15,0 2 4 0,-4-1 6 16,-4 1 18-16,-7 0 18 0,-1 0-14 16,-1-1-4-16,-6 1-37 0,-1-1 25 15,-5 1 22-15,2-3-9 16,2 1-23-16,-4-2 17 0,-2 0-8 15,0 0 32-15,0 0 44 0,0 0 57 16,2 0 0-16,-2-2-50 0,0-5-3 16,2-4-107-16,-2-4-37 0,2-5-30 15,0 0-16-15,3-4-9 0,-3-1 9 16,0-3-31-16,0-1 0 0,-2-7-19 16,0-6-54-16,0-9-71 0,0 6-372 15,-2-1-843-15</inkml:trace>
  <inkml:trace contextRef="#ctx0" brushRef="#br0" timeOffset="75826.77">11520 7624 1573 0,'0'0'1397'0,"0"0"-1039"16,0 0-358-16,0 0-64 0,0 0-3 16,0 0 67-16,0 0 34 0,0 0 49 15,0 0 19-15,6 48-7 0,-6-26-47 16,-2 2 2-16,-4 2-31 15,2 0 10-15,-4 0 18 0,1 0 13 16,1-3-6-16,0 2 6 0,2-1-58 16,-2 0 29-16,4-2 7 0,-3 0-35 15,5-2 3-15,-2-2-6 0,2-3-12 16,2-4-13-16,3-1-10 0,3-2-12 16,4-3 47-16,3-2 6 0,3-2 26 15,5-1 49-15,10-4-15 0,6-6-24 16,11-3-8-16,4-1-18 0,-5 3-4 15,-1 0 19-15,-7 4-30 0,1 0 0 16,-1 2 26-16,0 1-23 0,1 1-1 16,-3 1-3-16,-6-2 9 0,-6 4-9 15,-6 0 3-15,-3 0-3 0,5 0 0 16,-2 3 1-16,1 1 1 0,-1 2 36 16,-7-2 2-16,-1 2 1 0,-5-3-17 15,-2 1 20-15,-2-3 15 0,-1 2 15 16,-1-2-3-16,-2-1-13 0,0 0 4 15,0 1-10-15,0-1 16 16,0 0 21-16,0 0 21 0,-2-2 27 16,-3-4-49-16,-1-3-65 0,-2-5-23 15,0-5-34-15,1-1-21 0,1-8 4 16,0 0 26-16,4-4-36 0,2-1-3 16,2-2-65-16,6-6-43 0,13-7-68 15,10-10-121-15,4-2-359 0,-6 14-531 16,-4 2-496-16</inkml:trace>
  <inkml:trace contextRef="#ctx0" brushRef="#br0" timeOffset="77510.43">17203 7619 1132 0,'0'0'2114'16,"0"0"-1553"-16,0 0-407 0,0 0-154 16,0 0-44-16,0 0 19 0,0 0-31 15,0 0-51-15,0 0-1 0,0 26 70 16,-5-14 37-16,-3 1 1 0,2 3-22 15,2 1 22-15,0-1 2 0,-5 0 23 16,5 1 51-16,0-1-6 0,2 2-4 16,-2 0 0-16,0 0-28 0,0 2 9 15,0-1-13-15,4 0 13 0,-5 2-14 16,1-3-18-16,0-1-2 0,4-1-13 16,0 1-22-16,0-4 21 0,0 0-9 15,4 0 10-15,0-2 19 16,1 0-6-16,3-1-12 0,-4 1 27 0,6-3-27 15,-1 0 18-15,3-1-18 16,-2 0 67-16,3 0-21 0,5-2-3 16,-1-1-26-16,6 0-17 0,3-4 24 15,5 0-6-15,15 0 1 0,6-4-20 16,6-1 0-16,-1-1 22 0,1-2 12 16,0 1-13-16,0-1-21 0,4-1 0 15,4 1 18-15,-2 1-16 0,2 1-2 16,1 1 22-16,-1 1 31 15,-4 2-32-15,-2 0 38 0,6 2-35 0,0 0 26 16,4 0-48-16,3 0-1 16,5 0 1-16,3 0-2 0,-1 1 0 15,-3 0-2-15,6 1-8 0,1-2 10 16,1 0 18-16,0 0-18 0,-5-2 0 16,5 2 0-16,-6 0 3 0,-7 0-3 15,-2 0 31-15,-3 3 18 0,-10 0 9 16,-7 1 4-16,-2 0-7 0,-15 2 27 15,-4-2-3-15,-9-1-24 0,-3-1-24 16,1 1-30-16,3 0 20 0,-2 2-21 16,-1-2-11-16,-1 2 10 0,-3-1-10 15,-1-1 8-15,-5 0-19 0,2 0-11 16,-6-1 33-16,5-1-13 0,-5-1 13 16,-4 0 3-16,0 2 9 0,4-2-9 15,-4 0 27-15,0 0-29 0,0 0 42 16,0 0-43-16,0 0-64 0,0 0-40 15,0 0-51-15,0-2-2 16,-4-4-25-16,-4-4-143 0,-3-6-364 16,-1 2-656-16,-15-23-561 0</inkml:trace>
  <inkml:trace contextRef="#ctx0" brushRef="#br0" timeOffset="116299.95">4614 11837 176 0,'0'0'176'0,"0"0"4"16,0 0 5-16,43 7-97 0,-28-5 62 15,1-1 173-15,3 1-164 0,-1 0-19 16,3 4-52-16,-2-2 19 15,6 3-61-15,1 0-8 0,3 0-38 16,6 3-20-16,11 0-22 0,6 0-4 16,1-1 1-16,-3 0 45 0,0-2 3 15,-7 2 20-15,5 0 52 0,1 0 77 16,1 0 36-16,4-2 46 0,5 0-37 16,8 2 22-16,3-1-36 0,8-1-61 15,9 0-13-15,10 0-20 0,11 0-28 16,10-1 18-16,12 0-19 0,8-1 4 15,11 1-10-15,8 1 31 0,7 4-28 16,3 2-57-16,5 4 25 0,3-1-25 16,3-5-26-16,4-6-72 15,2-5-45-15,8-7-44 0,1-6-53 16,-5-2-52-16,-4 0-166 0,-11-1-279 16,-47 5-255-16,-8-3 516 0</inkml:trace>
  <inkml:trace contextRef="#ctx0" brushRef="#br0" timeOffset="126009.92">8000 8246 706 0,'0'0'1409'0,"0"0"-865"0,0 0-306 16,0 0-81-16,0 0 0 0,0 0 56 16,0 0-16-16,0 0-23 0,0 0-61 15,-9-25-47-15,9 24 13 0,0 1-26 16,0 0-31-16,0-2-9 0,3-3-13 15,5-6-41-15,10-13 4 0,13-16 37 16,7-13 28-16,1-6-6 16,-4 5-19-16,-8 13 19 0,-11 14-7 15,-5 5 10-15,1 1 56 0,-1-4 25 16,3-4 8-16,3-6-12 0,-3 1-37 16,3-1-43-16,-3 1-6 0,-4 3-16 15,1 2-2-15,-5 3 2 0,-2 4-31 16,-4 4-12-16,0 4-19 0,0 2-12 15,-6 5-41-15,-2 3-21 0,-3 4-81 16,-3 2-47-16,-1 9-21 0,-1 3 88 16,-1 4 126-16,3 1 49 0,1 0 19 15,1-2-10-15,4-1 13 0,-1-2 29 16,3-2 67-16,-2-3 69 0,2-1 6 16,0-1 16-16,-3-3 11 0,3 1-19 15,-2-2-11-15,0-1-16 0,-1-2-47 16,-3 0-22-16,2 0-31 0,-3-3-39 15,1-1-13-15,-1-3-25 0,1 2-9 16,4-4 7-16,-1 0-7 16,5-4-10-16,2-2-33 0,6-11-28 15,17-13-19-15,12-11 43 0,10-7 34 16,3 4 6-16,-1 7 16 0,-3 10 0 16,-9 8 2-16,-4 9 23 0,-6 5 4 15,-5 7 47-15,3 0-8 0,-1 4-18 16,5 3-23-16,-6 4 23 0,-1 9-23 15,-1 14-2-15,-5 13 0 0,-3 15-18 16,-3 8-130-16,-8-10-170 0,2-15-462 16,-4-13-1279-16</inkml:trace>
  <inkml:trace contextRef="#ctx0" brushRef="#br0" timeOffset="178352.2">24696 15833 62 0,'0'0'183'15,"4"-42"-183"-15,0 19 0 0,0-1 68 16,2-2 23-16,-3 4-9 0,-1 2 16 16,-2 2-98-16,-2 1-85 0,-3 1-150 15,1 3 36-15,0 2 134 0,-2 4 65 16,0 2 179-16,-3 3 24 0,-1-1-93 15,2 3-110-15,-9-1-378 0</inkml:trace>
  <inkml:trace contextRef="#ctx0" brushRef="#br0" timeOffset="179312.75">24479 15566 245 0,'0'0'463'0,"0"0"998"16,0 0-799-16,0 0-328 0,0 0-127 15,0 0-13-15,0 0 21 0,0 0-51 16,0 0-67-16,0 0-97 0,-8 2-25 15,8 6-113-15,2 4 75 16,0 7 41-16,2 11-17 0,2 13 39 16,0 11 0-16,0 3 1 0,3-9 0 15,-1-11-1-15,2-2 1 0,5 3 8 16,3 5 10-16,5 6 25 0,2-6 7 16,-2-1-7-16,4-1-10 0,-3-7 13 15,-1-6-3-15,8 0-9 0,10-1-34 16,9 5 19-16,8-1 2 0,2-6 19 15,-2-6-10-15,2 1-12 0,6-5 9 16,0 2 18-16,4-5-8 0,3 0-20 16,-3-4-5-16,2 0 24 0,5-5-34 15,-1-2 28-15,3-2 12 0,1-5 10 16,1-5 18-16,0-2 15 0,1 0 12 16,3-6-12-16,2-3-46 0,2-1-18 15,0-5-1-15,0 0-19 0,1-2-2 16,-1 0-1-16,2-2-2 0,0-1-18 15,2-3-7-15,2-3 13 0,0 0-10 16,1-1-8-16,-5 1-1 0,-1 1 6 16,-5 3 0-16,0 3-2 15,-4 0-7-15,-7 6 15 0,-4 3 5 16,-6 5 17-16,-4 5 18 0,-8 5-5 16,-4 5 24-16,-11 3 21 0,-8 0-27 15,-9 3 21-15,-3 3-31 0,2 3-8 16,1 3 17-16,1 4 1 0,0 1-4 15,-5 4-2-15,3 1-1 0,-1 0-23 16,-1-2-1-16,-1 0-27 0,3-2 26 16,-3-2-27-16,3-2-5 0,0-3-1 15,-1-3-18-15,5-3 6 0,4-4-3 16,6-2 27-16,15-16-6 0,9-10 7 16,5-7-22-16,2-4-13 0,-4 0 4 15,-6 4 5-15,0 2 1 0,-2 3-10 16,-3 5 9-16,-7 6 10 0,-11 8 25 15,-9 3 12-15,-1 4 19 0,4 1 19 16,4 2 21-16,2 0 9 16,0 5-3-16,-2 2 12 0,2 8-18 15,-2-2-10-15,0 7-6 0,2 0 6 16,0 3-9-16,0 1 6 0,6 2-22 16,8 1 10-16,7-3 6 0,2-3 12 15,-1-9-3-15,1-10-4 0,0-4-14 16,6-12-7-16,6-8 10 0,2-10-13 15,3-9 25-15,-3-9-44 0,0-9-2 16,-2-8-47-16,-2-8-29 0,-4-8-40 16,-4-10-22-16,-4-7-12 0,-1-6 12 15,-11-4-29-15,-3-3-22 0,-6-1-125 16,-13-3-258-16,-7 4-43 16,-9 28-469-16,-8 1-68 0</inkml:trace>
  <inkml:trace contextRef="#ctx0" brushRef="#br0" timeOffset="210472.43">26538 10008 1106 0,'0'0'1278'15,"0"0"-537"-15,-38-7-372 0,26 1-119 16,0 1-1-16,3 1-55 0,3 3-22 16,4-1-21-16,2 2-135 0,4 0-16 15,13 0-161-15,20 3-20 0,31-3 110 16,23 0-90-16,23-4-113 0,-25-3-292 15,0-6-685-15</inkml:trace>
  <inkml:trace contextRef="#ctx0" brushRef="#br0" timeOffset="213246.84">21707 11291 2940 0,'0'0'704'0,"0"0"-339"0,0 0-198 0,0 0-161 16,0 0 19-16,85 35-22 15,16-11 88-15,39-5-48 0,34-14-43 16,8-15-140-16,-48-11-477 0,-16-15-1640 0</inkml:trace>
  <inkml:trace contextRef="#ctx0" brushRef="#br0" timeOffset="214356.75">26505 9969 1216 0,'0'0'1683'0,"0"0"-1289"0,0 0-165 15,41-8-93-15,-4 2-35 0,17-2-13 16,14 1-41-16,7 2-47 0,3 1-91 15,-3-6-305-15,-18 2-597 0,-7-6-756 0</inkml:trace>
  <inkml:trace contextRef="#ctx0" brushRef="#br0" timeOffset="-212078.33">27243 9798 847 0,'0'0'84'0,"0"0"460"0,0 0-397 15,0 0-128-15,47-13-16 0,-34 9 88 16,-1-1-19-16,-2 0 38 0,-4 1-16 16,-1 0 14-16,-3 1-11 0,2-1 71 15,-4 0 26-15,2 1-36 0,0-2-26 16,-2 1-13-16,0 0 19 15,0 2-14-15,0-1 0 0,0 2 7 16,0-1 2-16,0 0-32 0,0 2 6 16,0-1-3-16,0 1-7 0,0 0 38 15,0 0-26-15,0-1-16 0,0 1-6 16,0 0-31-16,0 0-28 0,0 0-27 16,2 0-1-16,4-2-19 0,5 1-15 15,5-1 31-15,13 0-9 0,12-2 7 16,17 1 5-16,6-1 0 0,5 1-2 15,-3 3 2-15,-6 0-2 0,0 3-10 16,0 1 10-16,-1 4 2 0,1 2 0 16,-2 2-3-16,0 3 3 0,-4 3 18 15,-4-1-5-15,-1 4-11 0,-3 3 1 16,-3 1 9-16,-6-2 4 0,-8-2-1 16,-6-4 1-16,0 1 5 0,1 4 25 15,3 3-8-15,2 7 2 0,-4-3-7 16,0 2-20-16,-4-3 14 15,-5 1-14-15,-4-1 36 0,-1 5-48 16,-7-3 2-16,-2 2 21 0,-4 2-8 16,-6 0 17-16,-7 1-2 0,-5-2 6 15,-3 1 21-15,-4-4 18 0,0 1 9 16,-4-3 13-16,2-3-40 0,2-2-40 16,2-2-3-16,1-4-15 0,3-1-3 15,0-5-21-15,7 0-7 0,1-2-2 16,5-5-25-16,2 0 21 0,2-1 4 15,2-3-16-15,0 1 47 0,0-1-19 16,-3 0-28-16,1-1-34 0,0-3 10 16,-2-1-28-16,-2 0 12 0,-1-2-10 15,3-3 34-15,-2 1 28 0,2-1 15 16,0 0 4-16,-1 1 15 0,3-1-22 16,0 1-3-16,0-2 3 0,2 4 25 15,-2 1 0-15,2-1 22 0,2 3 34 16,-2 1 15-16,0-1-3 15,2 2 0-15,-2 1-10 0,2 1-3 16,-3 0-9-16,1 0-3 0,-4 0-9 16,-2 3 0-16,-2 5 2 0,-3 1 13 15,1 3-6-15,-1 1 3 0,5 0 0 16,-2 0 6-16,4-2-13 0,4 0 7 16,-1-2-19-16,3 4-15 0,5-1-9 15,7 4 7-15,11 4 20 0,22 1-18 16,28 1-12-16,11-5-13 0,9-10-24 15,-4-5-106-15,-16-5-138 16,-11-11-239-16,-19-1-963 0,-14-11-1367 0</inkml:trace>
  <inkml:trace contextRef="#ctx0" brushRef="#br0" timeOffset="-207624.15">24735 14806 1505 0,'0'0'1514'0,"0"0"-1096"0,0 0-418 16,0 0-3-16,0 0-77 0,0 0-12 16,0 0 15-16,-12-54-22 0,20 23 35 15,2-10 3-15,3-9 51 0,1-3 10 16,-1 3 16-16,-1 5 10 0,0 4 32 15,-1-3-16-15,1-3 18 0,5-2-34 16,-1-2-1-16,3-2 7 0,4-3 16 16,1-2 6-16,3-4-34 0,6-2 8 15,2-3-12-15,9-2-15 0,3-2-1 16,9-4-21-16,6 0 5 0,11-5 13 16,1-4 1-16,11-1-11 0,4-4 10 15,8 3 3-15,6-2 13 0,5 3 12 16,5 0 7-16,5 2 31 0,8 2-5 15,7 2-24-15,7 2 20 0,5 6-19 16,6 2 6-16,6 3-9 0,6 3 2 16,7 6-5-16,3 4-27 0,3 4-1 15,2 3-1-15,2 5-19 16,-1 6 6-16,-1 4-1 0,0 5 13 16,-2 6-21-16,-7 6 22 0,1 7 15 15,-7 4 23-15,-6 5 28 0,-2 6 10 16,-8 8-14-16,-9 5 5 0,-7 3 2 15,-9 6-7-15,-11 7-21 0,-12 2-4 16,-12 5-6-16,-12 0-15 0,-15 3 37 16,-13-1-22-16,-12 0 6 15,-12 0-3-15,-8-2 37 0,-11 0-6 16,-4 1 9-16,-11-3-3 0,-3-2-16 16,-11 0 0-16,-4-1-15 0,-4-1-25 15,-2-1 16-15,-4-3-29 0,6-7 13 16,6-7-3-16,6-6-11 0,2-4 2 15,-1 1-3-15,-1-3-16 0,-2-1-14 16,5-3-4-16,1-4-15 0,3 0 30 16,1-3-11-16,-1-5-32 0,3 0 22 15,1-5 10-15,0-1-23 0,2-2 1 16,3-1-32-16,3-2-12 0,2-2 3 16,0 0-13-16,4 0 22 0,3 1 33 15,-1 3 23-15,2 3 28 0,-4 4 17 16,0 3-4-16,-2 2 41 0,-2 0 2 15,0 5-25-15,0 0-31 0,0 0-1 16,0 5 1-16,-6 5 33 0,-6 13 88 16,-9 11 34-16,-14 17-13 0,0 10-10 15,-2-4-34-15,6-5-18 16,6-7-13-16,4-1-6 0,9-9-15 16,4-6-46-16,1-8 0 0,7-2-2 15,0 2-37-15,5 1-7 0,5 1-3 16,4-2-19-16,13 0 1 0,19-2-16 15,22-9-15-15,8-8-84 0,7-10-132 16,-21-9-430-16,-16-6-1423 0</inkml:trace>
  <inkml:trace contextRef="#ctx0" brushRef="#br0" timeOffset="-200949.82">2985 17650 1485 0,'0'0'556'0,"0"0"-407"15,0 0-113-15,-43 8 99 63,34-8 88-63,1 0 3 0,2-2 50 0,-2 1 27 0,3 0-46 0,1 0-17 0,0 1-54 0,2-3-14 0,2 3-14 0,0-1-50 0,0-1-108 0,6 0-6 0,17-5 6 16,20-5 9-16,26-12 65 0,15-9-49 15,9-5 9-15,-2 0-34 0,-8 7-42 16,-4 0 40-16,-5 4-54 0,-2 3 55 15,-10 2 0-15,2 4 2 16,-8 1 72-16,-6 3 1 0,-7 4-12 16,-12 3-22-16,-12 2-19 0,2 0-18 15,-5 2-3-15,-1-1-1 0,-1 1-26 16,-8 1 14-16,-4 2-8 0,-2 0 21 16,-2-1 3-16,-8-1-3 0,-7 0-73 15,-5-1-103-15,-7 2 12 0,-4-2 30 16,0 3 41-16,-1 0 17 0,3 3 7 15,5-3 6-15,1 0 35 0,4 0 28 16,7-3 69-16,1 0 9 0,5-1 14 16,2 0 42-16,2-2 34 0,2 3-69 15,2 1 3-15,0-2-41 0,2 1-61 16,4-2 0-16,6-2-31 0,3 2 31 16,7-1 14-16,9-1-12 0,11 1 30 15,7 5-8-15,7 1-24 16,-4 0-2-16,-5 4 2 0,-5 1 10 15,1 3 21-15,-8-1-13 0,-6 0-14 16,-8-3-2-16,-7 4-2 0,5 0 43 16,-2 3-33-16,-1 0-8 0,-1 4 39 15,-5 2-41-15,-6 5-16 0,-4 10-17 16,-12 17-47-16,-28 7-219 0,1-6-345 16,-19-16-2067-16</inkml:trace>
  <inkml:trace contextRef="#ctx0" brushRef="#br0" timeOffset="-198897.07">7094 17277 2350 0,'0'0'1996'0,"0"0"-1674"0,0 0-322 15,0 0-13-15,0 0 13 0,0 0 16 16,0 0 39-16,0 0-33 16,0 0-22-16,2 9-37 0,0-1 25 15,3 4 12-15,-1 4 40 0,-2 2 0 16,-2 1 28-16,0 2-4 0,0-1 1 15,-4 0-4-15,-3 0-60 0,1-1 42 16,2-3-43-16,-2-3 9 0,2-2-25 16,2-2 32-16,0-4-10 0,0-1 6 15,0-1 0-15,2 2-12 0,-3-3-6 16,3 2 6-16,0 0 0 0,0-2-18 16,0 1-19-16,0-2-12 0,3 1-30 15,1-1-4-15,4 2 52 0,4-2-3 16,7 2 22-16,4-3 12 0,12 0 9 15,8 0-8-15,9-2 1 0,4 1-2 16,-5 1 0-16,-3 2 0 0,-5 2-21 16,1 1 18-16,-3 1 3 0,0 1 3 15,1 1 12-15,-9-2 16 0,-4 0-16 16,-9 1 41-16,1-1-10 16,2 4-4-16,2 1-39 0,0 5-3 15,-1 0-10-15,-3 2 10 0,-2-1 3 16,-3 2-3-16,-1 0-1 0,-3-1 1 15,0 2 16-15,-1-3 17 0,-3-2-21 16,0 0 11-16,1-4-21 0,-3 0 17 16,0-1 9-16,-4-4-4 0,2-1-6 15,-2-3 22-15,0 2-9 0,-2-4-4 16,0 0 13-16,0 0-13 0,0 0-15 16,0 0 0-16,0 0 79 0,0 0-72 15,0 0 72-15,0 0-37 0,0-1-20 16,0-2 20-16,2-7-54 0,-2-1 0 15,4-9-27-15,3-2-7 0,-1-6-17 16,4-4 48-16,7-6-43 0,8-9 10 16,8-8 9-16,4 0 12 0,-4 9-52 15,-4 12 67-15,-11 12-76 0,3 3 18 16,0-5-24-16,4-1-62 0,4-5-3 16,-1 2-80-16,-3-2-114 15,-4 7-671-15,-11-19-1162 0</inkml:trace>
  <inkml:trace contextRef="#ctx0" brushRef="#br0" timeOffset="-191226.57">12326 18147 775 0,'0'0'1607'0,"0"0"-1607"15,-20-39-441-15,11 21-190 0,3-6 214 16,0 3 417-16,0 0 193 0,-1 3-8 16,1 2-35-16,0 3 45 0,0 2 62 15,0 3 77-15,-1 4 25 0,3-1-11 16,0 2-37-16,0 0 29 0,0 2-27 16,2-1-49-16,2 2-71 0,-2 0-29 15,2 0-25-15,0 0-38 0,0 0-36 16,0 0-7-16,0 0-21 0,0 0-25 15,0 0-12-15,0 3-3 0,4 8-15 16,0 1 18-16,0 6 3 0,2 2 15 16,3 2-16-16,-3 1-1 15,-2-2-2-15,2 1 0 0,-2 0-11 16,-2 2-12-16,-2 2-1 0,0 2-6 16,0 3-9-16,-4-1-3 0,2-6 19 15,0 0-19-15,0-7 18 0,2-4 3 16,0-3-11-16,0-2-1 0,0-2-3 15,2-1 12-15,2 0 3 0,-2-1 22 16,2-1 0-16,1 1 2 0,1 1 14 16,-2 0-13-16,0 0-1 0,2 1-2 15,3 1-1-15,-3-1 1 0,2 1 12 16,2-3-10-16,1 1 17 0,1-4-6 16,3-1-11-16,-1 0-4 0,3 0 15 15,-1-6-1-15,3-2 3 0,1-1 4 16,-3-1-16-16,4-1 15 0,-1 1-5 15,-1 0-13-15,-1 3 1 0,3 2 15 16,2 0 15-16,2 0 12 16,0-1-21-16,6 3 21 0,0-2-22 15,2 0-9-15,4-2-9 0,8 2 13 16,9-1-13-16,-2 0 3 0,-1 1-4 16,-3 0-2-16,-7 1 1 0,3 0 0 15,-1-2 1-15,0 1 1 0,3 1 16 16,-1 0-1-16,-1 3 31 0,1 0 0 15,3 0 0-15,-5 1-16 0,3 3 10 16,3 1-25-16,3 1-18 0,0-2 22 16,4 0-20-16,1 0-1 0,1-2-1 15,4 1 1-15,0-1-1 0,-2 0 3 16,2-1 0-16,2 1-2 16,0 1 11-16,3-1-12 0,1-1 0 15,2 3 1-15,0 1-1 0,3-2 0 16,1 0 0-16,1 0 2 0,1-2 0 15,1 0-2-15,1 0 3 0,7-1 0 16,-5 1 13-16,1 0-4 0,2 0 9 16,2 0 6-16,-5 1 10 0,5 2-13 15,-7-1 1-15,5 0-1 0,4 0-21 16,-2-2 15-16,4-2-17 0,4-3 2 16,2-3-1-16,2-3-1 0,4-2-1 15,2 1 0-15,-1-1-1 0,5 0 1 16,-5 2 8-16,5 1-6 0,5 3 24 15,-7 2 4-15,-2 3 16 0,3 0-13 16,-7 2-9-16,-2 3 0 0,-4 1-8 16,-4 2-16-16,-4 0 24 0,-4 1-9 15,-3 0-14-15,-6-2 11 0,-1 1-12 16,-3-3-1-16,-6 3-1 16,-8-1-1-16,1-1-9 0,-9-2 11 15,-11 2-2-15,-4-1 0 0,-12 1-9 16,-3-2 0-16,3 1 10 0,-5 1-14 15,3-2 1-15,-9 0 15 0,-2-1 15 16,-2 1-12-16,-4-2 13 0,0 1 26 16,0-1-6-16,0 0 25 0,0 0-13 15,0 0 1-15,0-6-4 0,-4-7-45 16,-2-13-36-16,-2-14-140 0,0-20-94 16,-1-15-98-16,-1 13-290 0,-2-11-1523 0</inkml:trace>
  <inkml:trace contextRef="#ctx0" brushRef="#br0" timeOffset="-184368.08">12607 16876 1170 0,'0'0'105'16,"0"0"884"-16,0 0-569 0,0 0-230 16,0 0-36-16,0 0 32 0,0 0 8 15,0 0-51-15,0 0-29 0,15-28-10 16,-15 28-31-16,0 0-29 15,0 0-25-15,0 0-7 0,0 0 29 16,0 0 37-16,0 0-14 0,0 0-8 16,2 2-6-16,-2 4-6 0,4 3 34 15,0 2-7-15,-2 6 19 0,0 1-7 16,0 4-24-16,-2 1-19 0,-2 2 12 16,-2 0 0-16,-2 1-9 15,0-2-18-15,2-3-13 0,-3-3-12 0,5-5 0 16,0-2-15-16,0-5-10 0,2-2 4 15,0-2-1-15,0-1-12 16,0 1-12-16,2 0-9 0,2 0 39 16,1 0 4-16,3 0 12 0,2 0-3 15,7-1 2-15,1-1 0 0,5-3 2 16,0-2 35-16,4-3-14 0,2-1-4 16,-3 0-6-16,3-1 4 0,-2 0-4 15,4 0 19-15,0-1-13 0,9-1-16 16,3-3 29-16,9-2-9 0,3 4-20 15,-3 1 12-15,-6 5-12 0,-11 4-1 16,-8 3 20-16,-7-1 13 0,1 3 6 16,0 1 0-16,3 4 5 0,-1 0 14 15,-4 3 2-15,-3 1-1 0,-3-1 14 16,-3 1-26-16,-2-1 22 0,-4-2-30 16,-1-2 2-16,-1-1 10 0,-2-2 11 15,0-3 13-15,0 0-12 0,0 0 26 16,0 0-5-16,0 0-25 15,-2-3-51-15,-5-5-9 0,-1-4-114 16,2-6-125-16,-4-15-95 0,1-22-198 16,5 5-960-16,-10-34-1652 0</inkml:trace>
  <inkml:trace contextRef="#ctx0" brushRef="#br0" timeOffset="-178595.67">14247 16429 860 0,'0'0'2088'0,"0"0"-1609"15,0 0-301-15,0 0 8 0,0 0 72 16,0 0 5-16,0 0-114 0,0 0-16 16,0 0-47-16,-19-17-46 0,19 17-22 15,0 0-18-15,0 0-14 0,0 1 13 16,2 2-29-16,-2 0 0 0,4 4 30 16,-2 3 61-16,0 4 25 0,-2 3 6 15,0 6 18-15,-2 2 19 0,-4 5-8 16,0 4-29-16,-2-2-29 0,1-3-17 15,1-2-19-15,4-4-27 0,0-6-13 16,2-2-14-16,0-4-4 0,2-1 20 16,2-4 10-16,-2 1-1 0,2-2-10 15,5 1 9-15,-5-3-12 0,6 2 0 16,3 0 15-16,1-2 7 16,7 1-7-16,-3-3-1 0,5 1 0 15,2-4 1-15,4 2 10 0,6 0-10 16,13-1 0-16,5-2 0 0,5 0 0 15,4-1 0-15,0 0-18 0,0-1 18 16,4-2 0-16,7-2 15 0,3 0-14 16,7-1-1-16,6-1-2 0,0 1 2 15,6 0 8-15,6 3-8 0,0 3-1 16,7 3 1-16,-3 1 0 16,7 0 15-16,-1 2-12 0,9 1 7 15,0-1-10-15,4-1-9 0,6-1 9 16,-1 0 15-16,-1 0-12 0,6-3 6 15,-6 3-5-15,3 0 11 0,-3 5-15 16,-4 1 18-16,-2 5 18 0,-2-2-11 16,-1 5-13-16,-5-2 3 0,-2 2-12 15,4-1 12-15,-5 1 24 0,1 0-8 16,-3 2-16-16,-5-1 27 0,1 2-24 16,-6 0-15-16,-6 1-3 0,-4 3-18 15,-4 1 8-15,-6-1 10 0,-7 0 12 16,-6 2-10-16,-2-2-2 0,-4 0-10 15,-6-2 10-15,4-1 0 0,-13-1 21 16,3-3-36-16,-11 0 17 0,-10-5-2 16,-6 0 3-16,1-1 12 0,-3 0-14 15,4 1 21-15,-3 1-10 0,-5-2 9 16,-3-1-3-16,-8-5 0 16,2-1-3-16,-3 1 28 0,-3-2 38 0,0 0 127 15,0 0-48-15,0 0-37 0,-3-3-71 16,-3-6 8-16,-6-12-60 15,-3-13-27-15,-1-14-73 0,1-6 7 16,7 0-6-16,4 0 2 0,4 1-11 16,0-7-25-16,12-5-82 0,-1-3-122 15,9-11-308-15,-5 17-853 0,-3-6-457 0</inkml:trace>
  <inkml:trace contextRef="#ctx0" brushRef="#br0" timeOffset="-172005.6">20644 16275 2289 0,'0'0'1883'0,"0"0"-1582"0,0 0-230 15,0 0-37-15,0 0-18 0,0 0-16 16,0 0 0-16,-35-8-16 0,29 10-5 16,2 4-35-16,-4 1-9 0,6 4 6 15,-3 7 38-15,1 2 21 0,-4 13 62 16,4 9-6-16,0-1 3 0,-2-4-44 15,1-4 21-15,3-7-36 16,-2 4 0-16,-2 2 3 0,6-2 16 16,-4-3-4-16,0-2-15 0,4-3-12 15,0-1-16-15,0-4-18 0,8-1 6 16,0-5-44-16,7 0 41 0,7-5 15 16,22-6 28-16,18-10 22 0,12-8 6 15,11-8 18-15,4-2-3 0,-6 1-16 16,3 3-26-16,-1 2 20 0,0 3 0 15,0 1 7-15,-1 2-3 0,5 5 46 16,0 0-22-16,0 2-34 0,0 4 78 16,4 2-41-16,-4 1-37 0,6 2 10 15,-4 1-8-15,-2 4-17 0,-4 1-26 16,-5-1 26-16,1 3 22 16,-7 0-19-16,-6 0 15 0,-6 5 4 0,-4-2-10 15,-6 2-9-15,-7 2 12 0,-9-3-15 16,-9-1 77-16,-3-1-75 0,-3-3 53 15,2 5-28-15,2-1-25 16,1 0-2-16,-1 0 0 0,-4-1-11 16,-3-3 11-16,-1-1 21 0,-3-2 10 15,-1-1-31-15,-1-1 51 0,1-2-38 16,-3 0 35-16,0 0-11 0,-1-2 14 16,-1-2-8-16,0-2-40 0,3-1 36 15,-3-4-26-15,0-2-13 0,0-1-43 16,1-2-36-16,-1-2 0 0,0-2-15 15,0-1-117-15,1 0-80 0,-1-5-254 16,-2 5-893-16,-6-24-1183 0</inkml:trace>
  <inkml:trace contextRef="#ctx0" brushRef="#br0" timeOffset="-165614.75">10267 15016 897 0,'0'0'830'0,"0"0"-311"15,0 0-344-15,-45-1-30 16,33-2 65-16,-1 1 11 0,1 0-48 15,1-1-55-15,1-1-9 0,2 3 31 16,-1-3-4-16,1 2-16 0,4-1 21 16,0 2 45-16,2 0-5 0,2 1 2 15,-2 0-63-15,2 0-31 0,0 0-49 16,0 2-40-16,4 4-55 0,0 2 55 16,2 5 55-16,5 1-2 0,-3 2-26 15,0 2 41-15,3 2-7 0,-3-2-12 16,0 2 67-16,0 2-46 0,-1 0 12 15,-1-1-30-15,-2 3-15 0,0 0-10 16,0 1-24-16,0-1 15 16,-2 1-6-16,2-2-10 0,-1-1-1 15,1 1-2-15,-2-3 1 0,2-5-3 16,-2 1-9-16,2-5 0 0,0 2 9 0,0-5-35 16,0 0 36-16,3-3-17 15,-3 1 19-15,2-3-12 0,2 0 6 16,1-2 5-16,1-1-8 0,-2-2 9 15,2-3 33-15,3-4-2 0,1-5-4 16,1-4 12-16,3-6-32 0,3-8 5 16,6-10-4-16,4-11-8 0,2-6-25 15,-2 0 24-15,0 4 1 0,-4 4-24 16,0 1-3-16,-4 9 3 0,-5 10 5 16,-8 9-17-16,3 3 24 0,-3 3-22 15,1 0 7-15,-1 1 5 0,-4 7-26 16,-2 4-38-16,-4 2-97 0,0 2 11 15,0 9-50-15,0 5-73 16,-6 10-7-16,-2 4-229 0,-3 4-493 0,3-6 215 16,-4 4-658-16</inkml:trace>
  <inkml:trace contextRef="#ctx0" brushRef="#br0" timeOffset="-165198.08">11030 14862 620 0,'0'0'2163'0,"0"0"-1558"16,0 0-417-16,0 0-52 0,0 0 43 16,0 0-19-16,0 0 13 0,0 0 13 15,0 0-50-15,0 0-68 0,4 8-66 16,-4-3 11-16,0 7 33 0,0 3 34 16,0 9 18-16,0 4-6 0,-2 2-61 15,-2 1-13-15,2 1-15 0,-2 0 15 16,0-1-15-16,0-2-3 0,-1 0 0 15,1 0-36-15,0-1 33 0,0-3-34 16,0-1 3-16,0-1-92 0,0-5-52 16,0-4-26-16,1-5-8 0,-1-4-4 15,2-3-23-15,0-2 52 0,-2 0-83 16,-2-6-266-16,0-4-75 0,2-4 30 16,-3 3-100-16</inkml:trace>
  <inkml:trace contextRef="#ctx0" brushRef="#br0" timeOffset="-164974.36">10823 15141 2877 0,'0'0'1138'16,"0"0"-1025"-16,0 0-78 0,44-18 210 15,-26 11 21-15,3 0-149 0,0 2-1 16,2 1-45-16,-1 1-50 0,1 1-21 15,4 0-13-15,-4 1-27 0,1-1-83 16,-3 2-92-16,0 0-5 0,-3 0-56 16,1 3-83-16,0-3-200 0,-5 0-521 15,5-13 18-15</inkml:trace>
  <inkml:trace contextRef="#ctx0" brushRef="#br0" timeOffset="-164781.83">11435 14795 2330 0,'0'0'1658'0,"0"0"-1310"16,0 0-261-16,0 0-75 0,0 0 0 16,25 76 118-16,-19-8 43 0,3 20-44 15,-5 14-111-15,2 6-18 0,0-3-147 16,-2-6-205-16,0-25-423 0,-4-23-1732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59:01.3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28795 3232 620 0,'0'0'2144'0,"0"0"-1577"16,0 0-402-16,0 0-89 0,0 0-76 16,0 0-15-16,0 0-30 0,0 0 45 15,0 0 13-15,-31 31 38 16,12-10 15-16,-1 5 48 0,-7 10 2 16,-6 8 35-16,-7 8 28 0,-3 2-45 15,2-2-10-15,-1-5-1 0,3-8-2 16,0-2-23-16,6-6-21 0,6-6-28 15,8-7-25-15,3-2 7 0,-1 2-31 16,1-1 12-16,-1 0-12 0,3-3 3 16,3-4-3-16,3-1-19 0,2-5 18 15,2 0-73-15,2-1 7 0,0-3-13 16,2 0 25-16,0 0-7 0,0 0 22 16,0-1 37-16,0-4 3 0,2-2-53 15,0-3-21-15,2-1 49 0,-2-2 2 16,0 1 23-16,2-1 21 0,-4 2 16 15,2 1-34-15,0 1-3 0,-2 2-12 16,0 2 12-16,0 3-1 0,0-1 1 16,0 2-1-16,0 1-23 0,0 0-16 15,0 0-25-15,-4 4 59 16,-4 3 6-16,-7 6 68 0,-3 2 34 16,-7 5 9-16,-4 2-3 0,-2 0-7 15,0 0 7-15,0 0-1 0,4-1-13 16,6-4 59-16,9-2-1 0,4 0-130 15,10-3-22-15,16 5-91 0,24 2 63 16,32-5 28-16,21-4-1 0,15-10-44 16,-1-7-178-16,-20-15-141 0,-27 2-655 15,-20-17-1920-15</inkml:trace>
  <inkml:trace contextRef="#ctx0" brushRef="#br0" timeOffset="5421.15">3636 2170 235 0,'0'0'2152'0,"0"0"-1797"16,0 0-184-16,31-40-27 0,-16 25 3 15,1 1-22-15,5-2 18 0,4-2-60 16,1 1-11-16,12-6-24 0,3-2 43 16,13-5-6-16,-1 2 13 15,-3 4 22-15,-7 2-42 0,1 4-3 16,-3-3-26-16,3 4-48 0,1 1 12 15,-1 0-13-15,-9 4-2 0,-6 2-29 16,-13 3 31-16,3 3-13 0,-3-2-21 16,5-1 12-16,-2 3-9 0,-7-2 31 15,-2 3 0-15,-3 0 13 0,-3-1 40 16,-4 0-4-16,0 0-49 0,0-2-3 16,-4 0-53-16,-3 1 0 0,-3-4-9 15,0 4 10-15,-1-1-29 16,-3-1-17-16,3 2-31 0,-1 0-42 15,2 1-1-15,-1-2-36 0,-1 2-7 16,0-1-29-16,-1 0 60 0,1 2 90 16,-1-1 71-16,-1 1 26 0,4-3 26 15,-1 4 35-15,5-2 133 0,2 1 76 16,4-2-62-16,0 1-109 0,2-3-44 16,6-1-52-16,7 0 19 0,1-3 71 15,7 1-49-15,10-1-3 0,4-3 10 16,15 1 6-16,0 1-25 0,-5 1 22 15,-1 4-32-15,-7 2 0 0,-6 1-10 16,-4 2-12-16,-6 2-5 0,-3 0-14 16,3 3 11-16,0 3 7 0,-2 3 1 15,-3 5-79-15,-3 2 75 0,-7 5-12 16,-8 12 16-16,-15 9 19 0,-24 17 22 16,-17 8-10-16,-12 4-18 0,-4-3-13 15,8-5-47-15,6-1-124 0,16-17-257 16,3-15-880-16</inkml:trace>
  <inkml:trace contextRef="#ctx0" brushRef="#br0" timeOffset="65637.08">870 10579 385 0,'0'0'2993'0,"0"0"-2670"16,0 0-247-16,0 0-43 0,0 0-33 15,0 0-25-15,0 0-50 31,0 0 52-31,-27-45-2 0,27 32-32 0,0-1 16 0,0 1 3 0,0 3-10 0,0 2 7 16,0 3 28-16,0 3 10 0,0 0-13 16,5 2-28-16,-5 0-36 0,6 0 80 15,2 0 48-15,4 3 127 16,3 0-7-16,6-1-23 0,5-1-16 16,5 1 19-16,15-2-14 0,8 2-7 15,8 1-37-15,0-2 6 0,0 0-37 16,4-1 39-16,4-4-55 0,2 1 13 15,1-4-29-15,-3 2-3 0,0 2-24 16,-6 3-6-16,-6 0 6 0,-6 7 2 16,-7 1 19-16,-5-2-19 0,-9 0 33 15,-13 1-35-15,3-2-30 0,-2 0 14 16,-1 0 1-16,-1 1-10 0,-3 0-30 16,-5-4 3-16,-9 0-38 0,0-2 90 15,0-3 10-15,-11-5-10 0,-1-5-189 16,-5-5-162-16,-1-3-49 0,-5-2-282 15,6-3-92-15,-1-1 164 0,1 2 53 16,-1 1 88-16,5 3 469 0,-1 3 68 16,-1 1 506-16,-1 5 31 15,7 0 20-15,-1 4-81 0,2 2-148 0,0-1-88 16,3 3-63-16,1 2-28 16,4 0-43-16,0 2-124 0,2 0-50 15,5 4-28-15,5 5 28 0,7 0 28 16,7 4 6-16,5 2 0 0,0 1-12 15,9 2-22-15,5 4-19 0,9-1 19 16,-11-1 6-16,-3-4-4 0,-13-5 1 16,-9-4 0-16,7 4-3 0,0-1 40 15,4 3-38-15,-4-4 10 0,-5 2-9 16,-1-1-3-16,-7 0-32 0,-4 1 31 16,-5 2-42-16,-3 3 37 0,-11 4 6 15,-16 12 62-15,-16 13-62 16,-21 13-59-16,-15 4-105 0,13-14-291 15,-2-15-1026-15</inkml:trace>
  <inkml:trace contextRef="#ctx0" brushRef="#br0" timeOffset="99365.4">19261 4788 995 0,'0'0'1543'0,"0"0"-993"15,0 0-326-15,0 0-170 0,0 0 140 16,0 0 5-16,0 0-86 0,0 0-100 16,0 0 59-16,-18 51 58 0,14-26 13 15,-9 5-6-15,3 8-19 0,-11 9 33 16,-6 5-22-16,-4 6-6 0,-6-4-25 16,10-10-34-16,5-14-18 0,5-6-43 15,3-6-3-15,1 0 0 0,1 0-3 16,1-4-28-16,3-5 19 0,4-4 12 15,4-3-1-15,0-2-33 0,0 0 13 16,0-1 9-16,-4-5-1 0,4-4-66 16,-4-6-32-16,4-5-21 15,0-3-25-15,-4-2 70 0,2 3 29 16,-3 3 58-16,1 5 31 0,0 5 25 16,0 3 0-16,-4 3 64 0,6 4-15 15,-7 0-47-15,1 0-2 0,0 7 8 16,-2 0 9-16,-3 8 25 0,-1 4-18 15,1 7-13-15,1 3-10 0,8 0-57 16,4 0-9-16,4-1-49 0,12-2 10 16,11 1-25-16,19-1-53 0,20-4-125 15,0-10-210-15,-12-8-957 0,-19-13-1357 16</inkml:trace>
  <inkml:trace contextRef="#ctx0" brushRef="#br0" timeOffset="101684.75">27474 4522 2350 0,'0'0'400'0,"0"0"-258"62,0 0-142-62,0 0-7 0,0 0-83 0,0 0-90 0,0 0-153 0,0 0-151 0,0 0-127 0,21-17-477 0</inkml:trace>
  <inkml:trace contextRef="#ctx0" brushRef="#br0" timeOffset="101836.82">27340 4385 1656 0,'0'0'1348'16,"0"0"-1143"-16,-37-22-141 0,26 14-39 15,-3 1-25-15,3-3-51 0,-1 3-128 16,0 0-191 0,1 0-131-16,3 1-168 0,0-9-539 0</inkml:trace>
  <inkml:trace contextRef="#ctx0" brushRef="#br0" timeOffset="101987.78">27226 4127 1220 0,'0'0'1911'0,"0"0"-1541"0,0 0-225 15,0 0-85 48,-37-32-60-63,27 25-34 0,1 0-109 0,-3-2-108 0,1 1-194 0,-3-1-188 0,6 2-124 0,-7-9-686 0</inkml:trace>
  <inkml:trace contextRef="#ctx0" brushRef="#br0" timeOffset="102201.75">26866 3891 749 0,'0'0'1910'15,"-43"-17"-1464"-15,24 9-260 0,-3 1-164 16,-5-2-22-16,0 4-58 0,-4 1-117 16,-2 0-308 31,8 1-485-47,-10-12-661 15</inkml:trace>
  <inkml:trace contextRef="#ctx0" brushRef="#br0" timeOffset="102234.61">26017 3669 3067 0,'0'0'655'0,"-42"-23"-425"0,22 18-230 16,-11-4-1-16,-11 3-59 0,-9 3-119 15,-5-1-205-15,13 3-273 0,5-3-498 0</inkml:trace>
  <inkml:trace contextRef="#ctx0" brushRef="#br0" timeOffset="102378.46">25047 3554 2839 0,'0'0'703'0,"-45"-8"-589"0,22 8-114 15,-12 0-3-15,-11 0-58 0,-7 4-139 16,-1 3-157-16,13-3-359 0,3-3-364 16</inkml:trace>
  <inkml:trace contextRef="#ctx0" brushRef="#br0" timeOffset="102650.78">23185 3760 2125 0,'-46'7'511'0,"-1"3"-154"15,-1 2-142-15,5 1-53 0,-3 3-63 16,3 2-99-16,-3 0-37 16,3 2-33-16,-2-2-160 0,5 0-175 15,7-5-232-15,8-4-172 0</inkml:trace>
  <inkml:trace contextRef="#ctx0" brushRef="#br0" timeOffset="102788.61">22395 4021 228 0,'0'0'2209'15,"-41"16"-1726"-15,18-7-204 0,-10 7-65 16,-8 6-11-16,1 0-80 0,3-1-98 16,6-3-25-16,4-1-22 0,0 2-88 15,-4 5-179-15,0-2-134 16,2 0-290-16,7-5-292 0</inkml:trace>
  <inkml:trace contextRef="#ctx0" brushRef="#br0" timeOffset="102923.47">21825 4419 653 0,'0'0'996'0,"0"0"-218"0,0 0-333 16,-48 40-175-16,32-24-22 0,-5 4-44 16,-4 2-50-16,2 2-56 0,3 1-98 15,-5 2-28-15,4 4-108 0,-2-3-172 16,3-1-184-16,5-7-531 0,-5 4-253 0</inkml:trace>
  <inkml:trace contextRef="#ctx0" brushRef="#br0" timeOffset="103102.31">21417 4972 88 0,'0'0'3108'0,"0"0"-2641"16,-33 41-240-16,21-20-70 0,-5 4 28 15,-1 2-61-15,1 4-15 16,-5 1-90-16,3 1-19 0,0 1-59 15,-1-2-16-15,5-2-96 0,-1-2-86 16,3-2-59-16,-1-3-81 0,6-1-62 16,-3-6-158-16,3 0 32 0,8-7-8 15,-4 0-173-15</inkml:trace>
  <inkml:trace contextRef="#ctx0" brushRef="#br0" timeOffset="103436.28">20915 5224 2085 0,'0'0'1135'0,"0"0"-975"0,0 0-160 16,0 0-45-16,0 0 45 15,0 0 137-15,15 51-13 0,-9-29-26 16,0 2-4-16,2 5 4 0,1 6-29 16,-1 11 3-16,-2 7-24 0,-6-5 52 15,4-9-63-15,0-12-37 0,0-7-34 16,3 1 0-16,3 0-54 0,4 0 47 16,1-7 41-16,10-5 0 0,-1-6-10 15,14-5-2-15,9-12-39 0,13-11-24 16,6-9-54-16,-2-6-83 0,-6-7-180 15,-18 12-658-15,-9-9-1034 0</inkml:trace>
  <inkml:trace contextRef="#ctx0" brushRef="#br0" timeOffset="126774.89">3719 10311 1208 0,'0'0'1247'0,"0"0"-886"31,0 0-113-31,0 0-18 0,0 0-55 0,0 0-55 0,0 0-41 0,0 0-48 15,0 0-31-15,-21-22-22 0,21 16-10 16,0-1-34-16,4-3 2 0,0 0 4 16,7-4-13-16,1-2 16 0,3-3 6 15,1 1-23-15,5-2-12 0,4 0 41 16,-3 0 26-16,3-1 0 0,2 5 2 16,-4 2 4-16,2 0 13 0,-3 4 0 15,3 2-21-15,-4 1 18 0,4 2 0 16,-3 4 3-16,1 1-7 0,-4 0 7 15,3 3 3-15,-1 4 38 0,-2 0-25 16,-3 4 16-16,-1 1 4 0,-1 1 15 16,-1 3 19-16,-1 2 13 0,-4 1 3 15,-2 2-22-15,-1 3 28 0,1 2-7 16,-2-1-44-16,-2 2-12 0,2-3-29 16,0 0 0-16,2-4-22 0,3-1-10 15,-1-4 31-15,2-1-15 16,1-4 14-16,-1-2-1 0,0-2 3 15,5-1 0-15,-3-4 25 0,7-1-23 16,-3-1 46-16,3-6-45 0,0-3 38 16,1-2-10-16,3-5-27 0,2 0-1 15,0-3-1-15,1-1 10 0,1-3 11 16,2 1-23-16,0-2-4 0,0 2-30 16,-2-2 15-16,-4 0 16 0,4 2 1 15,-7 0 2-15,-1 1 2 0,-5 3 35 16,-1 1-5-16,-5 2 6 0,-2 4 6 15,-4 0 6-15,-2 2 28 0,0 3 8 16,-2 0-24-16,-2 0-59 0,-6 1-3 16,1 1-18-16,-1 1-4 0,-2-1-3 15,-5 3 0-15,1 0 23 16,-1 2-11-16,-4 0 13 0,-1 2 20 0,-5 3 14 16,0 3 7-16,-4 0 6 15,0 1-19-15,-8 4 3 0,-7 4-3 16,-12 3-25-16,5 3 40 0,-5-1-5 15,6 1 8-15,2-2-9 0,-3 2-9 16,1 1 9-16,-2 0-15 0,-2-4-11 16,5-2-11-16,-3-3-2 0,2 0-10 15,1 0 12-15,-3-5-19 0,-2 3-12 16,2-6-15-16,1 3-97 16,-1-5-97-16,0-5-211 0,15 0-703 0,-7-15-1100 15</inkml:trace>
  <inkml:trace contextRef="#ctx0" brushRef="#br0" timeOffset="129295.3">12454 7429 1486 0,'54'-18'1252'0,"14"2"-1136"0,23 2-114 0,4 8 66 16,15 3 15-16,14 5-73 0,10 6-10 15,5 8-39-15,1 1-208 0,-36-2-491 16,-9-5-1078-16</inkml:trace>
  <inkml:trace contextRef="#ctx0" brushRef="#br0" timeOffset="132491.51">5453 10355 1370 0,'0'0'423'15,"0"0"-423"-15,0 0-382 0,0 0-286 16,0 0-75-16</inkml:trace>
  <inkml:trace contextRef="#ctx0" brushRef="#br0" timeOffset="139187.34">7601 10323 2618 0,'0'0'386'16,"0"0"-232"-16,0 0-75 0,0 0-63 16,0 0-16-16,0 0-60 0,25-44 21 15,-3 22 4-15,3-4 6 0,4 0 4 16,4-1 2-16,4-5 4 0,-1 4 19 15,1 0 0-15,-2 2 3 0,-2 2-2 16,2 2 12-16,-2-1 0 0,0 3-13 16,-4 3 0-16,-2 8 21 0,-4 0-20 15,-3 4-1-15,-5 5-8 0,-1 0 8 16,-3 2 0-16,-1 5-3 16,-2 1 3-16,-1 4 3 0,-1 2 29 15,-2 2-29-15,0 3 10 0,-2 1-11 16,2 2 1-16,-2-1 13 0,2-1-14 15,1-1 13-15,3 0-14 0,0 0 27 16,4-3 14-16,1-1-1 0,3 0-15 16,3-6-10-16,4-2 3 0,2-3 22 15,4-4-9-15,2-1 0 0,2-7 3 16,2-5-16-16,0-1-17 0,0-4 20 16,-2-1-9-16,-2-2-11 0,0-2 11 15,-4 2 6-15,-4-2-17 0,-3 0 36 16,-3 1-13-16,-5 3 13 0,-5 1 9 15,-3 0 1-15,-4 4 15 0,-4 1-29 16,-5-1-34-16,-3 2-15 0,-3 1-7 16,-1 2-16-16,-1 2-19 0,-1 2-3 15,-1 2 47-15,3 3-22 16,-3 0 7-16,0 5 27 0,1 2-18 16,-5 3 0-16,0 3 19 0,-2 3 44 15,-1 2-9-15,-3 3 3 0,0 4-9 16,-4 0 12-16,2 2 3 0,-2 0 3 15,-1 1 13-15,1-2 9 0,0-1-13 16,0-1 2-16,2-2-18 0,-2-3 10 16,2 1 3-16,0-2-12 0,-6 1-7 15,-9 0-9-15,-5 0-7 0,-3-5 4 16,7-6-20-16,3-7 35 0,7-2-12 16,0-5-12-16,4-1-13 0,6 1-18 15,6-1-22-15,2-2 15 0,-5-3-137 16,-3-4-177-16,-2-4-152 0,6 4-571 15,-10-14-353-15</inkml:trace>
  <inkml:trace contextRef="#ctx0" brushRef="#br0" timeOffset="143610.94">18813 10051 114 0,'0'0'470'15,"0"0"334"-15,0 0-488 0,0 0-290 16,-41-8 46-16,32 4 25 0,1 0 30 15,2 1-20-15,-2 0-20 0,-1 0-12 16,1 0-20-16,6-1 45 0,-6 0 6 16,4 0 1-16,-1 1 28 15,5 1-38-15,-4-2-33 0,4 1-38 16,0-2-26-16,0 0-19 0,0-2 16 16,4 0-35-16,5-1-10 0,1-2-7 15,7 1 3-15,-3-2 23 0,7 2 16 16,-3 2 11-16,5-3-17 0,-6 5 19 15,5 0 3-15,-3 0-2 0,-3 2-1 16,7 0-13-16,-4 0 10 0,6 3-13 16,-3-2-10-16,5 2 4 0,0-1 21 15,0 1-12-15,-4 0-10 0,1 0 23 16,-5 5-1-16,0-1-11 0,-1 2 6 16,-1 0 3-16,-3 0 4 0,-1 4-1 15,-1-3 19-15,-2 2 13 0,3 1 7 16,-5 0 19-16,-2 1 13 0,3 0-26 15,-1 0-16-15,2 2-3 0,-2 2-24 16,1-2-2-16,1 2 2 0,-2-3 23 16,5 1-21-16,1-1-2 15,3 1-2-15,-3-4 0 0,3-2 18 0,1 2 4 16,1-4 4-16,-3 0 0 16,1-3 35-16,2-2 6 0,-1 0-10 15,3 0 30-15,2-4-14 0,-1-4-10 16,5-1-47-16,0-3 14 0,0-1-28 15,-4 0-3-15,4-3 1 0,-3 1 0 16,-1-2 0-16,0-1-25 0,-5 2 23 16,-1-1-19-16,-3-2 20 15,-1 1-37-15,-3 0 22 0,-2-2-19 0,1-1 16 16,-1-1-10-16,0-1-18 0,-2 0 2 16,-1 1 0-16,-1 1 20 15,0 0 21-15,-4 4-21 0,0 0-23 16,-8 1 33-16,3 4 14 0,-5 1 2 15,2 2 40-15,-5 2-37 0,-1 4-4 16,-3 0-55-16,-1 3-54 0,-5 3 67 16,-4 4-6-16,2 5 34 0,-3 0 14 15,-1 5 19-15,0 2-6 0,-11 8 13 16,-3 3 29-16,-7 9-14 0,1 1 27 16,-3-3-1-16,11-4-16 0,-3-4 19 15,-1 0 29-15,1-2-3 0,-1 0 6 16,-3 0-36-16,-5-4-15 0,-5-3-7 15,-4-2-31-15,-6-4-1 0,-3-4 20 16,-5-5 9-16,-3-2-13 0,-1-3 13 16,-5 0-41-16,0-4-9 0,-8-1-51 15,-4-3-180-15,20 0-277 0,-1-8-985 16</inkml:trace>
  <inkml:trace contextRef="#ctx0" brushRef="#br0" timeOffset="149399.06">13165 10183 2024 0,'0'0'273'0,"0"0"-241"0,0 0-31 16,0 0 25-16,0 0 42 15,0 0-55-15,0 0 32 0,0 0-45 16,0 0-74-16,-8-5 12 0,12 2 62 16,5-1 7-16,-3 0 32 0,2-3 6 15,0 3 0-15,3-5-3 0,5 1-27 16,1-2-14-16,1-1 0 0,9-1 0 16,-4-1-1-16,4-1 2 0,0 4 9 15,-2-1 2-15,-3 3-12 0,1 1 38 16,0 1-3-16,-3 4 6 0,3 1-17 15,0 1 1-15,-4 0-23 0,-1 6 10 16,3 1-10-16,-7 2-1 0,-1 3 34 16,1 2 22-16,-1 1-13 0,-3 3-16 15,0 3 0-15,5 0 3 0,-7 0 13 16,4 0-7-16,1-2-15 0,-1-1-23 16,5-2 0-16,-3-2-3 0,3-1 1 15,1-6 2-15,3 0 13 0,4-4 9 16,0-3 23-16,8-3 6 0,-2-2-12 15,2-5 2-15,2-3-9 16,-4-1-7-16,6-2 4 0,-2 0-13 16,-4-1 19-16,0 0-10 0,-2 1 7 15,-2 0 6-15,-2-1-12 0,-2 0 2 16,-3 1-12-16,-5 2 16 0,-1 3-20 16,-6 0 10-16,1 1 13 0,-5 3 13 15,-4 0-26-15,0-1 37 0,0 1-59 16,0-1-25-16,-4 1-6 0,-5 0-1 15,1 0 4-15,0 1-16 16,-2-1-26-16,-1 0 32 0,-1 3-20 16,-5 0 58-16,3 1 13 0,-5 0-10 0,3 0 41 15,-7 3 38-15,-2 0-15 16,0 6-20-16,-10 4-34 0,-10 4-11 16,-7 4 10-16,-6 3-11 0,7-1 0 15,1-2-1-15,9-4 1 0,-3-1 34 16,1-3 3-16,1 2 12 0,1-1 0 15,-2 0-9-15,-1 2-13 0,-1 1-5 16,-1-1-9-16,-3 1-14 0,1 0-12 16,-4 3 11-16,3 0-17 0,-5-1-11 15,0 1-15-15,-4 0-21 0,1-2 5 16,-5-1-54-16,4-4-31 0,-8-1-46 16,1-2-121-16,1-7-242 0,15 2-457 15</inkml:trace>
  <inkml:trace contextRef="#ctx0" brushRef="#br0" timeOffset="169172.15">21018 6844 2134 0,'0'0'1542'0,"0"0"-1473"0,0 0-69 16,42-27-112-16,-11 10 112 0,18 1 0 15,24-1 1-15,9 6-2 0,9 2-92 16,-2 7-242-16,-27 2-265 0,0-4-767 0</inkml:trace>
  <inkml:trace contextRef="#ctx0" brushRef="#br0" timeOffset="176316.47">3818 9408 1315 0,'0'0'413'0,"0"0"604"16,43-3-876-16,-24 3-86 0,12 3 60 15,14 5 16-15,20 2-35 0,13 2-54 16,9-3-31-16,6-5-11 0,6-5-38 15,9-15-243-15,-24 2-318 16,1-9-986-16</inkml:trace>
  <inkml:trace contextRef="#ctx0" brushRef="#br0" timeOffset="177793.66">7555 9498 1562 0,'0'0'1082'16,"0"0"-867"-16,50-19-195 0,-9 0 47 15,19-9 29-15,15-4-28 0,1 2-17 16,1 4-51-16,-7 6-18 0,-2 1-14 16,4 4 6-16,1 3-35 0,1 4-70 15,1 4-124-15,1-1-152 0,-18 2-213 16,-6-3-946-16</inkml:trace>
  <inkml:trace contextRef="#ctx0" brushRef="#br0" timeOffset="178377.58">9536 9489 1572 0,'0'0'153'0,"0"0"-153"15,0 0 78-15,53 11 6 16,-20-11-12-16,17 0 9 0,12-6 0 16,8-3 3-16,3 2 10 0,-3-2-20 15,0 3-74-15,7 1-21 0,3-2-38 16,7 1-164-16,2-2-112 0,-23 2-244 16</inkml:trace>
  <inkml:trace contextRef="#ctx0" brushRef="#br0" timeOffset="179093.97">13409 9395 261 0,'0'0'2479'0,"0"0"-2154"16,50 1-325-16,-2-7 0 0,26-5 6 15,11 0 52-15,6-1-29 0,-4 1-29 16,-11 4-19-16,0 3-38 0,1 1-84 15,-5 1-36-15,3 2-52 0,-5 2-14 16,0 2-48-16,-1 0-83 0,-20 1-134 16,-3-1-523-16</inkml:trace>
  <inkml:trace contextRef="#ctx0" brushRef="#br0" timeOffset="179418.17">15499 9756 1882 0,'0'0'479'0,"0"0"-340"0,0 0-35 0,0 0 15 15,0 0 7-15,0 0-14 0,31-40-48 16,-8 27-48-16,4-4-16 16,14-1-42-16,15-4 10 0,2 4-38 15,4 1-30-15,-2 5-129 0,-4 1-165 16,2 1-100-16,-17 2-202 0</inkml:trace>
  <inkml:trace contextRef="#ctx0" brushRef="#br0" timeOffset="179801.87">17265 9443 772 0,'0'0'2292'16,"0"0"-2158"-16,0 0-134 0,35 19 0 16,-4-11 61-16,18 0-25 0,17-1-36 15,15-2-58-15,4-2-66 0,0-2-130 16,-5-1-81-16,7 0-118 0,-23 0-54 15,-2-4-252-15</inkml:trace>
  <inkml:trace contextRef="#ctx0" brushRef="#br0" timeOffset="180071.54">19309 9356 711 0,'45'-16'274'0,"3"0"507"15,2-3-275-15,-1 6-99 0,-1 1-34 16,-3 3-121-16,5 4-96 0,2 5-137 15,1 2-19-15,9 2-226 16,-12 0-338-16,-3-5-651 0</inkml:trace>
  <inkml:trace contextRef="#ctx0" brushRef="#br0" timeOffset="181449.67">11510 9210 395 0,'0'0'2203'0,"0"0"-1727"15,0 0-293-15,0 0-183 0,0 0-64 16,0 0 22-16,0 0 42 0,0 0 77 15,0 39 3-15,-4-20-39 0,-3 1-19 16,3 3-21-16,0 2-1 0,0-1-2 16,2 2-33-16,0 0 35 0,0 0 12 15,0-1-12-15,2 0-1 0,0-3-25 16,0-1 25-16,2-3-1 16,2-5-39-16,2-1-4 0,4-6-13 15,9-5 58-15,6-4 40 0,16-12-2 16,13-9 17-16,2-4-33 0,2 1-19 15,-7 3-3-15,-5 6 1 0,-5 4-1 16,0 1 0-16,-7 5 1 0,-5 4-1 16,-9 1 13-16,1 2 6 0,2-1 25 15,1 4-21-15,3 2-1 0,-2 3-22 16,-4 4 0-16,-1 0-25 0,-1 1 23 16,-5 0-19-16,-1-1 21 0,-3-3 3 15,-4 0 20-15,1-3 34 0,-7-3 35 16,0 0 9-16,2-2 35 0,-2 0 33 15,0-3 11-15,0-2-28 0,0-7-111 16,4-3-41-16,0-7-25 0,2-3-31 16,0-6 15-16,7-5-2 15,-1-12-1-15,9-10-50 0,2-4-26 0,1 1 20 16,1 5 21-16,-2 6 44 16,-2 3 7-16,-3 3-4 0,-1 2 26 15,-7 9 6-15,-4 5 0 0,0 8 38 16,-3 2-13-16,-3 0-12 0,0 0 6 15,0 0 28-15,-5 3 19 0,1 4-41 16,-8 2 54-16,2 2-48 0,-3 3-20 16,-3 3-11-16,-3 1 0 0,-4 1 32 15,1 4-3-15,-9 2 21 0,-7 2 25 16,-9 6-4-16,-15 0-21 16,-6 2 3-16,-5-3-31 0,-5-1 33 0,-3-3-24 15,-12 1 10-15,-4-1-26 16,-7 2-15-16,1 0-9 0,0 2-47 15,-3-2-130-15,-1-2-137 0,26-5-296 16,-8-7-984-16</inkml:trace>
  <inkml:trace contextRef="#ctx0" brushRef="#br0" timeOffset="195984.87">11055 6348 931 0,'0'0'137'0,"0"0"49"16,0 0 617-16,0 0-440 16,0 0-283-16,0 0-60 0,29-38 32 0,-25 30 6 15,4 2-16-15,-4 2 54 16,3 0-28-16,-5 2 15 0,2 0 14 15,0 1-8-15,-2 1-66 0,2 0-23 16,2 0-29-16,1 2-16 0,1 1-80 16,0-1-74-16,2 0-98 0,1-1-102 15,-1 1-117-15,0-2-32 0,-3 0-45 16</inkml:trace>
  <inkml:trace contextRef="#ctx0" brushRef="#br0" timeOffset="196198.1">11055 6550 2651 0,'0'0'296'0,"0"0"-216"0,0 0-80 15,0 0 253-15,41 10-154 16,-28-9-52-16,1 1-47 0,1 0-59 15,1-2-145-15,1 0-94 0,-1 0-196 16,-5 0-262-16,5 0-285 0</inkml:trace>
  <inkml:trace contextRef="#ctx0" brushRef="#br0" timeOffset="196945.41">11731 6223 764 0,'0'0'2162'15,"0"0"-1842"-15,0 0-151 0,0 0-1 16,0 0-38-16,0 0-121 0,-37-10-9 16,28 8-19-16,-1 0-28 0,0-1 18 15,-3 1-4-15,3 1 33 0,0-3 19 16,-1 1 0-16,1 0 3 0,2-1 9 16,-1 1-15-16,5 1-16 15,-2-3-31-15,2 3-1 0,2-1 0 16,-2 1-15-16,2 1 45 0,0-2-11 15,0 3-6-15,2 0-6 0,-2 0-20 16,-1 3-85-16,1 1-8 0,-2 5 138 16,-4 3 26-16,0 2 15 0,-3 3 39 15,-1 2-23-15,2 1 1 0,-1 0-30 16,1 0 10-16,2 2-19 0,-1-1-6 16,3 1 3-16,0 0-3 0,2 0-1 15,-2-1-11-15,4 0 50 0,-2-2-4 16,-1 1-15-16,-1-3 31 0,0 3-28 15,-2-3 6-15,-1 4-7 0,1-4-19 16,-2 1-14-16,4-1-2 0,-3-1-8 16,3 1-7-16,2-3-9 0,0-3 9 15,0-2 14-15,2 0-30 0,2-1 7 16,0-2-3-16,2-2 12 0,0 0-4 16,4-3 20-16,-2 1 25 15,2-2 4-15,1 0 59 0,1 0 31 0,0 0-2 16,0 0-39-16,3-1-34 0,-1-1-16 15,-2 2 2-15,3-3-30 16,-1 3-1-16,0-1-1 0,-1 0-11 16,1 1-24-16,-2 0 9 0,0 1 6 15,3 0-6-15,-1 2 25 0,3-2-13 16,-3 1-15-16,2 0-17 0,-1-1-21 16,-1 0 0-16,-4-1 0 0,0 1 40 15,-2 0 17-15,1-1-26 0,-3 0-38 16,-2 0-91-16,0 0-75 0,2 0-72 15,-2-1-69-15,2-1-209 0,-2-9-734 0</inkml:trace>
  <inkml:trace contextRef="#ctx0" brushRef="#br0" timeOffset="197154.75">11512 6464 2801 0,'0'0'710'0,"0"0"-365"15,0 0-201-15,0 0-106 0,0 0-38 16,0 0-116-16,0 0 75 0,0 0 25 16,51 8-25-16,-11-2-158 0,9-3-125 15,-3 1-266-15,-7-4-870 0</inkml:trace>
  <inkml:trace contextRef="#ctx0" brushRef="#br0" timeOffset="201050.51">16066 5144 1488 0,'0'0'468'0,"0"0"-286"0,0 0 16 16,0 0 18-16,0 0 19 0,0 0-10 16,0 0-55-16,0 0 15 0,0 0-1 15,-38-33-32-15,30 27-35 16,0 1 34-16,-2 0-28 0,1-1-33 16,1 1-12-16,0-1-59 0,2-1-19 15,-3 3-19-15,-1-1-31 0,4 0-18 16,0 1 37-16,1 1 6 0,5 0 23 15,-4-1-2-15,0 1-8 0,4 1 12 16,-4 1 2-16,2-1 0 0,-2 2 1 16,4 0-3-16,-4 0-9 0,4 0 6 15,0 0-39-15,-4 4-30 0,-1 4 6 16,-3 2 66-16,2 4 6 0,-2 5 35 16,-1 3 19-16,-1 1-45 0,2 2 4 15,0 0 3-15,3 1-22 0,-3 3 17 16,2-1 14-16,2 0-9 0,-4 1 6 15,-1-2-25-15,1 2 9 0,-2-1 7 16,1-1-3-16,-1 0 18 0,2 0-31 16,0-2 30-16,3-2-32 0,-3-3-2 15,6-2 2-15,0-1-2 0,0-4-13 16,2-1-2-16,0-3 4 16,0-1 11-16,0-2 1 0,2-2 3 15,0 0-3-15,2-3 1 0,2 2-1 16,3-2 34-16,-1 2-6 0,2-1 9 15,3-1-18-15,-1 0 9 0,3 1-25 16,1 0-1-16,3-1-2 0,-1 0 0 16,1 0-3-16,2 1-9 0,-3-1 12 15,1-1-3-15,1 2-53 0,-5-1 54 16,1-1-42-16,-3 0-46 0,1 0-20 16,1 0-35-16,-3 0-82 15,-1-1-68-15,1-1-69 0,-4 1-122 0,-4-2-109 16,-4 1-85-16,0-6-40 0</inkml:trace>
  <inkml:trace contextRef="#ctx0" brushRef="#br0" timeOffset="201268.74">15892 5340 1463 0,'0'0'1395'0,"0"0"-1138"0,39 2-203 15,-16-2 214-15,12 0-40 0,9 3-70 16,13 2-82-16,8 5-76 0,1 1-37 16,-4-6-114-16,-19-3-402 15,-12-10-1266-15</inkml:trace>
  <inkml:trace contextRef="#ctx0" brushRef="#br0" timeOffset="208290.83">18096 6139 127 0,'0'0'378'0,"0"0"1282"0,0 0-1269 0,0 0-323 16,0 0-48-16,0 0-17 0,0 0 74 16,0 0-41-16,0 0 15 0,0-18-9 15,0 18-16-15,0 0-7 16,4 0 32-16,-4 0 36 0,0 3 54 16,4 0 9-16,-2 1-33 0,-2 1-34 15,0 2-29-15,0 2 9 0,0 1 10 16,0 1 21-16,0 4 7 0,-6 0-10 15,-7 2-2-15,5 1-21 0,-6 0-15 16,5 0-9-16,1-2-44 0,2-3-1 16,2 0-30-16,0-4-3 0,4 1-1 15,0-3-2-15,4-1 12 0,0-1 22 16,2 0-11-16,2-2 14 16,5 1 13-16,5-3 27 0,5-1 7 0,8-1-28 15,17-6 9-15,5-1-16 16,5 0-12-16,-4 2 0 0,-4 3-2 15,-7 1 0-15,-2 0 2 0,-10 2-1 16,-4 0 2-16,-2 0 31 0,-6 0-16 16,-1 0 15-16,7 4-12 0,-6-1 12 15,-1 2-13-15,-5-1 19 0,-1 0 4 16,-6 0 8-16,3 1 16 0,-5 2-9 16,4-2-7-16,-6 0-9 0,6 1-3 15,-4 1-7-15,1-4-2 0,-1 2 0 16,0-2-7-16,0-2-5 0,-2 2-4 15,-2-2 3-15,0-1 4 0,0 0 11 16,4 0 13-16,-4 0 6 0,0-2 36 16,4-3-27-16,5-7-22 0,5-5-36 15,3-5-22-15,5-7 7 0,5-3 12 16,4-8-9-16,0-6-22 0,-4-6-48 16,0-1-31-16,-11 11-34 15,-5 10-41-15,-11 9-59 0,0 10-229 16,-11-21-1083-16</inkml:trace>
  <inkml:trace contextRef="#ctx0" brushRef="#br0" timeOffset="209813.05">19549 3856 745 0,'0'0'1721'0,"0"0"-1341"16,0 0-318-16,-48 7 8 0,36-2 46 16,-7 2-1-16,1 2 22 0,-5 2-13 15,-4-1-70-15,-2 3-26 0,0 1 7 16,0 0 13-16,6-1 15 0,5-3 13 16,1 5-54-16,3-5-22 0,6 3-26 15,-1 1-14-15,7 0 5 0,0-1 10 16,2 1-4-16,2-1 26 15,9 1 3-15,-3 0 57 0,10 0-26 0,-1-1 17 16,2 1-4-16,3 1-13 0,-5 0-29 16,1 2 11-16,-1-2-13 0,-7 2-2 15,-1 1 2-15,-5 0 0 16,0 0 3-16,-4 1-1 0,-4-1 17 16,0 0 0-16,-9 0 3 0,-5-4 22 15,1 1 6-15,-2-5-18 0,-3-1-16 16,3-4 28-16,-2-2-13 0,7-2-6 15,2-1-25-15,3-1 31 0,-1-3-28 16,6-2-3-16,0-3-50 0,4 1 28 16,0-7 22-16,4 3 33 0,0-5-33 15,10-4-50-15,3-3-10 0,6-3 60 16,12-10 0-16,6-7 0 16,17-8 19-16,0-1-6 0,-2 2 12 15,-7 9-7-15,-3 6 10 0,1 2 3 16,-1 5-31-16,-3 1-9 0,-8 7-35 15,-8 2-100-15,-12 5-165 0,-7 7-421 16,4-15-856-16</inkml:trace>
  <inkml:trace contextRef="#ctx0" brushRef="#br0" timeOffset="213250.09">5707 9502 463 0,'0'0'91'0,"0"0"1042"15,0 0-776-15,0 0-117 16,0 0-114-16,0 0-71 0,0 0 32 16,40-5-3-16,-7 13-32 0,20-3-30 15,24-3-11-15,12-3-11 0,6-4-61 16,-8-5-185-16,-13 2-185 0,-22-1-255 16</inkml:trace>
  <inkml:trace contextRef="#ctx0" brushRef="#br0" timeOffset="-213730">6245 9932 137 0,'0'0'1194'0,"0"0"-771"15,0 0-154-15,0 0-35 0,0 0 34 16,0 0-39-16,0 0-10 0,0 0 2 16,-13-38-24-16,7 36-82 0,-2-3-46 15,-2 5-69-15,-3 0 0 0,-1 0 22 16,-5 2-10-16,-2 4 9 0,1 3-19 16,-3 2 0-16,-2 3 20 0,2 2 13 15,1 1-19-15,-3 4-16 0,2 2 0 16,0 1-15-16,3 1 12 0,-3-2 1 15,4 4-13-15,3-4 11 0,1 0-49 16,5-1 52-16,4-5-31 0,2 1 7 16,4 0-30-16,2 0 55 0,6 0 0 15,2 3 1-15,5-1 11 16,3 2-10-16,1-1 17 0,2 1 28 16,2 0-34-16,-1 2 37 0,1-2-12 15,0 2 25-15,-1-1-6 0,-1-1-10 16,-4 1-18-16,-1-1 59 0,-3-3-13 15,-1-1 4-15,-2-2 2 0,-1-2-22 16,-5-1-6-16,2-2-31 0,-2-3-7 16,-4-4-12-16,0 0 35 0,0-3-23 15,-2-1 44-15,-6 0 80 0,-7 0-10 16,-5-1-127-16,-5-7 38 0,-4-4-40 16,-2-2 3-16,0-5-2 0,0-2 0 15,4-4-1-15,4-2-12 0,5-2-25 16,1-4-18-16,11-6-13 0,4-6 16 15,10-10 18-15,11-2 6 0,8 3 6 16,2 4 20-16,4 5 2 0,4-1 23 16,4 2-22-16,-2 0 17 15,3 0 29-15,-1 3-36 0,-10 5-11 0,-4 7-1 16,-8 8-27-16,-3 0-80 16,3-3-84-16,1-7-144 0,-5 6-323 15,-7-19-1132-15</inkml:trace>
  <inkml:trace contextRef="#ctx0" brushRef="#br0" timeOffset="-210178.51">27462 4647 1983 0,'0'0'172'0,"0"0"-172"0,0 0-198 0,0 0 56 15,0 0 77-15,0 0-85 0,0 0-237 16,39-12-291-16</inkml:trace>
  <inkml:trace contextRef="#ctx0" brushRef="#br0" timeOffset="-210069.02">27861 4747 1068 0,'0'0'104'0,"0"0"-104"15,0 0-306-15,4 37-310 0</inkml:trace>
  <inkml:trace contextRef="#ctx0" brushRef="#br0" timeOffset="-196430.77">9734 9992 3153 0,'0'0'651'0,"0"0"-447"0,0 0-109 16,0 0 36-16,-37-7 62 0,37 7 20 15,0 0-4-15,0 0-87 0,0 0-106 16,0 1-16-16,2 1-31 0,4 2 31 16,2 1 0-16,5 4 46 0,5 1 21 15,5 2-15-15,2-1-30 0,4 0-22 16,8 0 0-16,9-4 14 0,9-2-11 16,5-5 6-16,0-2 9 0,-6-6-17 15,-4-2 1-15,-5 0 14 0,-6 1-15 16,-8 3 11-16,-8 3-12 0,-4-1 0 15,-1 1 2-15,1 2-2 16,0-3-11-16,-9 4 11 0,-2 0-19 16,-4 0 19-16,-4 4 18 0,0 2-3 15,-8 4 15-15,-11 12 10 0,-14 12 24 16,-16 11-34-16,1-1-28 0,9-7 28 16,12-13-30-16,8-6 0 0,3 3-18 15,-3 1-43-15,5 3-112 0,3-1-127 16,7-2-54-16,4 1-154 0,2-5-245 15,5-2-707-15,9-10-333 0</inkml:trace>
  <inkml:trace contextRef="#ctx0" brushRef="#br0" timeOffset="-194313.23">15665 9822 2138 0,'0'0'1424'0,"0"0"-1071"15,0 0-192-15,0 0 26 0,-11-41 80 16,7 34-30-16,0 2-99 0,4 3-43 16,-4 0-80-16,0 1-15 0,0 1-61 15,-5 1-37-15,-1 8-19 0,-7 4 31 16,-1 6 34-16,-5 4 30 15,0 4-2-15,7 1-4 0,-3-1 9 16,7 0-27-16,2-3 33 0,1 2-18 16,5-4 31-16,4 1-2 0,-4-1-22 15,4-2-11-15,4-1 34 0,2-1-42 16,3 1 31-16,3-1-23 0,5-4-21 16,1 1 13-16,5 0-29 0,0-1 18 15,8-1-9-15,-5 0 29 0,6 3 8 16,-1-3 8-16,-5 4 5 0,1 3 13 15,0 0 0-15,-6 1 13 0,2 4 21 16,-11 2 26-16,-2 3 44 0,-1 0 2 16,-9 2 28-16,0 8-26 0,-5-6-12 15,-7 4 12-15,-2-4-6 0,-3-6-10 16,-2 1-9-16,1-2-7 0,1-6-24 16,3-3-19-16,-3-6-33 0,7-3-22 15,2-5-85-15,-5-4-58 0,3-2-128 16,-2-8-175-16,3-2-684 15,-1-23-755-15</inkml:trace>
  <inkml:trace contextRef="#ctx0" brushRef="#br0" timeOffset="-194134.26">15718 10040 3436 0,'0'0'1174'0,"0"0"-1174"16,75 21 25-16,-11-11 86 0,14 3-1 16,7-1-101-16,0 0-9 0,-9 2-150 15,3-5-230-15,-25-4-295 16,-5-5-1444-16</inkml:trace>
  <inkml:trace contextRef="#ctx0" brushRef="#br0" timeOffset="-193076.26">17283 9911 1930 0,'0'0'545'16,"0"0"-368"-16,0 0-9 0,0 0 88 16,0 0 54-16,0 0-47 0,0 0-73 15,0 0-55-15,0 0-43 0,-23-28-20 16,19 28-29-16,-4 0-24 0,2 2 12 15,-2 5-6-15,-9 3-3 0,3 3 18 16,-5 4-3-16,-2 3-6 0,-1 4-29 16,-5 2-2-16,0 0 3 0,0 3-7 15,4-1-5-15,3-1-9 0,1-3-13 16,11 1-19-16,-3-1-3 0,7-1 9 16,4-3-24-16,6 1-24 15,7-4 17-15,1 0 75 0,7-1 2 0,2-2 35 16,4 1-24-16,-1-3 3 15,5 3-4-15,-4-2 7 0,0 2 23 16,0 1-11-16,-2 0 31 0,-7-2-12 16,-1 3 3-16,-3-2-3 0,-5 2-16 15,-5-1 19-15,-4 1-13 0,-4 0 3 16,-5 1-3-16,-7 1 0 0,-3-1-12 16,-3 0-28-16,-1-3-9 0,-2-3-62 15,6-4-121-15,1-3-45 0,1-3-112 16,3-2-226-16,1-6-607 0,3-14-516 0</inkml:trace>
  <inkml:trace contextRef="#ctx0" brushRef="#br0" timeOffset="-192870.64">17283 9928 745 0,'0'0'3229'0,"75"7"-2820"0,-13-7-322 16,10 0 27-16,2-1-6 0,-5 4-96 15,-7 4-12-15,0 2-102 0,-4 0-183 16,-11-2-147-16,-16-4-702 0,-8-13-1441 16</inkml:trace>
  <inkml:trace contextRef="#ctx0" brushRef="#br0" timeOffset="-191992.45">11888 10100 75 0,'0'0'2659'0,"0"0"-2165"16,0 0-255-16,0 0-71 0,-37-3-20 16,29 2-47-16,-1-2-57 0,-1 0 15 15,0 1-27-15,-1 1-32 0,-1 1 0 16,-3 0-41-16,-3 7 41 0,-5 0-34 15,-2 4-7-15,-2 3 41 0,-2 3 21 16,5 0 19-16,1 2-8 16,2-1-1-16,7 0-28 0,1 1 23 15,7-1 3-15,6-1-14 0,2 0 54 16,11 2 12-16,5-3 34 0,11 3 46 16,10-2 5-16,17-6-46 0,6-6-22 15,2-5-46-15,-8-12-24 0,-4-3 18 16,-5-6-13-16,-3-5 4 0,-1-5-7 15,-1-2 28-15,-5-3 9 0,-4-1-45 16,-6 0-10-16,-11 5 12 0,-3 4-4 16,-11 6-20-16,-2 0-33 0,-11-4-25 15,-16-4-39-15,-32-2-44 0,-49 14-89 16,-39 11-214-16,19 7-709 0,-17 0-1913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6:03:24.5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750 11310 2662 0,'0'0'1600'0,"0"0"-1538"31,0 0-61-31,40 12-1 0,-3-11 168 0,15-1 2 0,10 0-94 0,0 0 7 0,-3 0-46 16,-1-4-37-16,-2 3 0 15,2-1 0-15,-4 2-24 0,-5 0 22 16,5 0-44-16,-6 0 21 0,5 0 13 16,-3 0-37-16,4 0-19 0,-3-4-43 15,-5 1 21-15,-7-1-28 0,-8 0 25 16,-8 1 40-16,-9 1 6 0,-1-2 22 15,1 1 12-15,-5-1-47 0,-5 0 3 16,-4-2-52-16,-4-4-201 0,-1 0-774 16,-17-10-546-16</inkml:trace>
  <inkml:trace contextRef="#ctx0" brushRef="#br0" timeOffset="337.52">1592 11022 3587 0,'0'0'1012'15,"0"0"-895"48,0 0-117-63,0 0-80 0,0 0 80 0,47 33 83 0,-16-15 24 0,11 6-39 0,9 7-50 0,3-1-18 0,0-2-9 0,-3-3-12 0,-9-2 2 0,-1 1 4 0,-6-3-13 0,-8-2 16 16,-6-2-6-16,-3 3-53 15,3 4-46-15,-2 4-25 0,-5 7-66 16,-6 5-62-16,-16 10-92 0,-10-8-276 15,-30-2-1107-15</inkml:trace>
  <inkml:trace contextRef="#ctx0" brushRef="#br0" timeOffset="11044.65">20506 5003 2854 0,'0'0'394'0,"0"0"-292"0,0 0-67 16,4-43 95-16,-4 35 29 0,0-4-11 15,4 4-19-15,-4 0-9 0,0 4-14 16,0 1-25-16,0 2-19 0,0 1-62 15,0 0-31-15,0 4-78 0,-4 4-2 16,-6 5 111-16,-7 6 31 16,1 3 28-16,-11 4-37 0,0 0 16 15,-4 1 11-15,-6 4 4 0,-11 2 31 16,-2 1 31-16,3-5 2 0,10-7-43 16,10-7-10-16,6-5-36 0,-2 2-12 15,1 0-16-15,1-1-30 0,2-3 27 16,11-2-53-16,2-3 19 0,2-1-3 15,4-2 38-15,0-2-13 0,0-3-7 16,0-5-98-16,6-7-97 0,2 0 8 16,1-4 20-16,5-3 34 0,-2-1-6 15,3 2-42-15,-7 0 11 0,-4 3 99 16,-4 0 93-16,-4 5 42 0,-6 2 41 16,-7 6 35-16,-10 1 22 0,-12 6-13 15,-10 11 12-15,-9 5-28 0,4 7-17 16,15-2 19-16,12-6 16 0,8-3 14 15,11-2-22-15,-2 0 15 16,1-1-53-16,5 2-27 0,4-2 21 0,4 0 15 16,7 3-1-16,5-1-23 15,15 1-68-15,19 3-3 0,24-3-153 16,7-10-174-16,-13-2-429 0,-12-16-1545 0</inkml:trace>
  <inkml:trace contextRef="#ctx0" brushRef="#br0" timeOffset="21438.78">20425 4867 235 0,'0'0'2224'0,"0"0"-2018"16,0 0-180-16,8-37-13 0,-5 27 106 16,-1 2 74-16,0-1 18 0,-2 3 72 15,-2-2-39-15,-3 0-159 0,-3 3-10 16,0 2 0-16,0 1 61 16,-3 2 11-16,-5 6-42 0,-3 5-58 15,1 7-35-15,-5 5-12 0,2 4-12 16,-2 4 12-16,3 2 18 0,1-1 10 15,1-2 0-15,-3 2-26 0,-2 6 60 16,-8 8-25-16,-10 9 18 0,-7 3 1 16,-1-1-10-16,1-7 24 0,7-8-11 15,-3-5 2-15,11-9-30 0,6-7-7 16,7-6-12-16,1-4-9 0,1 1-3 16,-3-3-1-16,2 0 1 0,3-2-3 15,7-5 3-15,-1-2-21 0,6-1-50 16,4-7-57-16,0-5-29 15,4-13-50-15,11-17-42 0,5-15-24 0,11-5-36 16,2 2 23-16,-8 16-18 16,-6 16 79-16,-11 7 167 0,2 4 58 15,-1-4 61-15,-1 1 42 0,-4-1-13 16,0 5 70-16,-2 5 61 0,-2 5 52 16,-2 5 1-16,-2 2-73 0,-4 6-60 15,-5 7-91-15,-5 17 12 0,-9 14 9 16,-8 17 28-16,4 5-13 0,8-3-6 15,6-10-12-15,7-8 3 0,10-10-19 16,0-7-7-16,0-9-45 0,4-4-1 16,5 3 0-16,1 0 2 0,11 0 22 15,7-4-22-15,16-4 22 0,18-5-21 16,8-5-4-16,-2-1-35 0,-10-2-166 16,-6 1-49-16,-15 1-191 0,-10 1-563 15,-10-3-959-15</inkml:trace>
  <inkml:trace contextRef="#ctx0" brushRef="#br0" timeOffset="31231.28">20653 6860 473 0,'0'0'3639'0,"0"0"-3335"0,39 0-235 16,10-1-8-16,32-5 112 0,12-4-1 15,13 1-78-15,-9-2-94 0,-8 6-31 16,-1 3-98-16,3 3-27 15,-2 9-79-15,0 3-158 0,-23-1-598 16,-8-3-769-16</inkml:trace>
  <inkml:trace contextRef="#ctx0" brushRef="#br0" timeOffset="40973.22">10575 7290 225 0,'0'0'42'0,"0"0"-42"16,0 0 13-16,0 0 333 0,0 0-317 15,0 0-29-15,0 0-423 0</inkml:trace>
  <inkml:trace contextRef="#ctx0" brushRef="#br0" timeOffset="50066.91">9738 5902 258 0,'0'0'1348'15,"0"0"-1348"-15,0 0-520 0,-4-47-566 0</inkml:trace>
  <inkml:trace contextRef="#ctx0" brushRef="#br0" timeOffset="50568.3">9604 5807 1191 0,'0'0'475'0,"0"0"-150"15,0 0-98-15,-50 25-33 0,38-14-42 16,1-1-20-16,1 0-9 0,4-1 5 16,2 1 4-16,2-1-14 0,0 0 29 15,2 1 15-15,2 0-45 0,2-1-38 16,4 0-9-16,5-1-11 15,1 0-5-15,7-3-7 0,1-1-3 16,7-2-16-16,0-2 0 0,2 0-15 16,-2-5-13-16,0-1 2 0,-4 2-2 15,-2-2 1-15,-7 2 2 0,1-2 0 16,-7-1 44-16,0 0-19 0,-3 0-6 16,-1-3 3-16,-2 3-25 0,-2-1-6 15,-2-1-57-15,0 2 3 0,0 2-9 16,0 0-6-16,0 2 40 0,-2-1 13 15,2 1 9-15,-2 3 13 0,2-2 31 16,0 2 26-16,-2-1 8 16,2 1-2-16,0 0 4 0,0 0-24 0,0 0-5 15,0 0-10-15,0 0-28 16,0 0-31-16,0 0 0 0,2 0-26 16,0 3 8-16,4-1 49 0,0 2 13 15,5 0 9-15,1 2-21 0,1 1 14 16,-1 0-15-16,2 0-3 0,-1 2-12 15,-3-1-17-15,-2-1 13 0,-3 2-16 16,-3-2 32-16,-2 2 3 0,0-4 14 16,-11 6 20-16,-1 0 2 0,-7 2-8 15,-8 4-28-15,-8 5 0 0,-8 5-3 16,-1-1-19-16,7-4 3 0,4 0-26 16,6-4-84-16,-4 4-196 0,7-4-332 15,-10 1-1022-15</inkml:trace>
  <inkml:trace contextRef="#ctx0" brushRef="#br0" timeOffset="60043.37">14627 5157 68 0,'0'0'3149'0,"0"0"-2709"16,0 0-438-16,0 0 91 15,-10 43 77-15,5-23-35 0,3-1-16 16,-2 2-29-16,0 1-37 0,4 2 3 16,-4 0-34-16,2 3-5 0,-2 2-17 15,0 2 0-15,0 5-15 0,-5-1-128 16,5-2-186-16,4-2-177 0,0-11-691 16,0-10-1025-16</inkml:trace>
  <inkml:trace contextRef="#ctx0" brushRef="#br0" timeOffset="61344.37">15807 4877 3280 0,'0'0'646'0,"0"0"-504"16,0 0-67-16,0 0-7 0,0 0-24 16,0 0-25-16,0 0 15 0,0 0-34 15,0 0-62-15,0 0 30 0,0 20 32 16,-2-6 125-16,-4 6-29 0,-4 4 18 16,-3 3-24-16,-1 4 24 0,1-2-87 15,-1 2 13-15,2-2-40 16,-1-2-27-16,7-2 27 0,-2-1-1 0,-1-2 1 15,5-5 0-15,0-3-3 16,2-3-37-16,2-3 12 0,-4-3 26 16,4-2-34-16,0-2 36 0,0-1 34 15,0 0 3-15,-4-1-37 0,4-5-9 16,-4 1-50-16,0-4-15 0,-1-2 22 16,3-2-7-16,2-2 3 0,2-4-24 15,7-1 15-15,-1-1 5 0,11-4 7 16,-7 1 25-16,11 0-3 0,-5-2 13 15,7 2-23-15,2 0 15 0,-4 0 4 16,-1 4 16-16,1 1 6 0,-2 3 3 16,-3 3 35-16,-1 0 28 0,2 5-16 15,-5-1-10-15,3 2-15 0,-3 4-23 16,-2-1 11-16,1 3-10 16,-3-1 22-16,-2 2-23 0,-1 0 23 15,1 3-3-15,-4 1-22 0,-4 0 31 16,0 5 3-16,0 4 56 0,-4 4 5 15,-4 4-15-15,-7 3-27 0,-1 3-7 16,-3 1-22-16,0-2-13 0,-3-1-9 16,5-3-4-16,-1-3-14 0,5-2 16 15,3-7-15-15,2-1-16 0,8-5-15 16,0-2-77-16,0 0-4 0,4 1 87 16,2 1 11-16,6-1 29 0,-3-2 25 15,5 2-5-15,3-3-19 0,1 1-2 16,-1 1 1-16,5 0-2 0,1 1-7 15,-4 2-7-15,1 0 16 0,-1 3-55 16,-2 0 54-16,1 2-3 0,-10 0-5 16,3 0-3-16,-3 1 24 0,-4-2 10 15,-4 2 12-15,0 1 28 0,-12 2-9 16,-11 3 48-16,-18 3 44 16,-23 1-53-16,-9-1-3 0,-3-4 0 15,1-6-34-15,9-2-40 0,0-4-15 16,2-1-110-16,-6-3-169 0,16-2-319 15,0-12-1243-15</inkml:trace>
  <inkml:trace contextRef="#ctx0" brushRef="#br0" timeOffset="63630.33">18215 4866 149 0,'0'0'166'0,"0"0"888"0,0 0-501 15,0 0-226-15,0 0-65 0,0 0-17 16,0 0-42-16,0 0-4 0,0 0-56 16,0 0-57-16,23-13 22 0,-23 13-51 15,0 0-54-15,0 2-2 0,0 1 45 16,0 2-8-16,0 2 47 0,0 3-34 15,0 0 31-15,0 0 12 0,0 3-6 16,0-1 35-16,-4 3 4 16,0 0-40-16,-4 4-9 0,1 0-20 0,3 2-24 15,-4 3 2-15,0 1-35 0,-3-2 23 16,3 1-13-16,4 0-11 16,0-4-1-16,0 0 0 0,-2-2-20 15,6-6 19-15,-5 0-1 0,5-4-28 16,0-3-6-16,0-2-10 0,0 0-5 15,0-2 39-15,0-1-15 0,0 0 28 16,5-4 25-16,1-1 25 0,2-6 15 16,0-5-65-16,7-4-15 0,1-7-28 15,-1-1 9-15,1-4 0 0,7-1-13 16,-6-1 35-16,1-1 9 0,1 0-13 16,-3 0-5-16,3 2 18 0,-5 2-15 15,-1 3 18-15,-1 4 8 0,-1 1-7 16,-3 5 14-16,-4 4-15 0,0 4 6 15,0 4 6-15,0 1 7 0,-2 3-19 16,-2 1-17-16,0 1-67 0,0 0-25 16,5 1-20-16,-5 6 129 0,4 1 9 15,0 3 36-15,-4 6 15 0,0 0-4 16,0 6-3-16,0 3 31 16,-4 1-41-16,0 2-6 0,-1 2-35 15,3-2 42-15,-6 1-32 0,4 1 1 16,0-3 5-16,-4-3-18 0,1-3 13 15,-1-1 14-15,0-5-5 0,-5-2-11 16,7 0-10-16,-6-4 21 0,4-3-20 16,1-1-2-16,3-3 1 0,4-1-2 15,-4-2-6-15,4 0-9 0,0 0 7 16,0-1-49-16,4-2-11 0,-4-1-17 16,8-5-17-16,-1 3 3 0,5 0 11 15,-2 0 46-15,-1 2-4 0,3 3 28 16,-2-1-13-16,3 2 14 0,-1 0-1 15,3 2 6-15,-3 2-3 0,-2 0 16 16,3 3-19-16,-1 1 9 0,-1 3 10 16,-7 1 12-16,4 1 36 0,-4 1-4 15,-4 0 22-15,0 1 6 0,0 1-18 16,-8 0 15-16,-5 0 37 16,-1 0-13-16,-3 0 12 0,-5-2-18 15,-5-1-32-15,0 1-21 0,-4-3 9 16,-4-1-15-16,4-4-13 0,-4-2-6 15,2-2-9-15,-3-2-86 0,5 0-25 16,5-4-81-16,-1-2-72 0,6-2-114 16,2-4-153-16,7 2-270 0,2-13-716 0</inkml:trace>
  <inkml:trace contextRef="#ctx0" brushRef="#br0" timeOffset="64590.68">18753 5330 254 0,'0'0'1475'0,"0"0"-1141"0,0 0-278 16,0 0 70-16,0 0 45 0,0 0-12 16,0 0 5-16,-43 45-64 0,30-34-29 15,3 1-7-15,-3 2-42 0,-1 2 14 16,-3 2-19-16,-1 1-17 0,-3 0-13 16,-2-3-35-16,5 4-26 0,-1-5-23 15,3-3-44-15,1-2-21 0,7-2-28 16,4-3-160-16,0-2-135 15,-1-1-72-15,5-4-88 0</inkml:trace>
  <inkml:trace contextRef="#ctx0" brushRef="#br0" timeOffset="65300.2">18856 5386 362 0,'0'0'518'15,"0"0"274"-15,0 0-299 0,0 0-224 16,0 0-17-16,0 0-46 0,0 0-75 16,0 0-28-16,35-26-59 0,-24 16-25 15,1-1 55-15,-4-1-23 16,3 1 44-16,1-3 4 0,3-2 31 16,-3-3-10-16,7-3 12 0,1-2-38 15,-1-3-31-15,4-1-34 0,-1-1-13 16,-1-1-14-16,2-2 1 0,0 1-1 15,-1 0-2-15,-5 3 2 0,1 2 4 16,-1 2 10-16,-7 3 21 0,-1 6-34 16,-1 3 46-16,-4 4-17 0,-4 2-31 15,0 3 2-15,4 3-3 0,-4 0-19 16,0 0-65-16,0 0-42 0,0 5-41 16,0 5 152-16,0 3 15 0,-4 5 110 15,4 5-13-15,-4 2-15 0,0 5 21 16,0 6 12-16,-5 8 9 0,7 7 27 15,-6-6-15-15,4-6-53 0,4-12-28 16,-4-4-6-16,4 2-48 16,0 2-1-16,-4 3-33 0,4-1 3 0,0-6-35 15,4-1-79-15,0-5-7 16,-4-1-23-16,4-4-87 0,2-2-111 16,-4-5-92-16,-2-2-181 0,0-5-753 0</inkml:trace>
  <inkml:trace contextRef="#ctx0" brushRef="#br0" timeOffset="65448.35">19127 5277 3584 0,'0'0'793'0,"0"0"-793"16,0 0-28-16,46 55 28 0,-20-30 0 15,1 2-101-15,-2-6-314 0,2 6-968 0</inkml:trace>
  <inkml:trace contextRef="#ctx0" brushRef="#br0" timeOffset="75338.14">4169 10851 2247 0,'0'0'1532'16,"0"0"-1114"-16,0 0-418 0,-18 39 43 15,-1-12-33-15,-10 14 21 0,-4 9 50 16,0 6-4-16,2-9-77 0,6-7 25 16,9-12-25-16,3-7 43 0,-1 2 22 15,-1 3 0-15,-5 5 24 0,-3 5 34 16,4 2-53-16,-3-1-42 0,1-3-28 16,4 0-39-16,3-7-56 0,4-3-102 15,5-8-63-15,5-5-118 0,9-7-197 16,14-5-181-16,-5-6-63 0,21-18-264 0</inkml:trace>
  <inkml:trace contextRef="#ctx0" brushRef="#br0" timeOffset="75872.5">4475 11210 1421 0,'0'0'1511'0,"0"0"-841"0,0 0-443 15,0 0-145-15,0 0 12 0,0 0-5 16,-45 1-73-16,32 5-16 0,-3 1-7 16,-3 6-53-16,1 1 59 0,1 3 1 15,3 0 38-15,1 1-38 0,3-2-12 16,2 1-46-16,4-1-4 0,-1-1 49 15,5-2-43-15,5 1 34 0,-1 2 22 16,6-2 2-16,2 1-2 0,5 0 0 16,-1 0-2-16,5 5 2 0,2-2 0 15,2 1 9-15,2 1-6 0,-3 1 35 16,3 1-10-16,-6 1-12 0,4 1 53 16,-7 0 38-16,-3 1-29 0,-1 1 3 15,-5-2 15-15,-5 0 4 0,-2-4-26 16,-2-1 43-16,-2-3-37 0,-5-2-43 15,-3-5-35-15,-4-2 22 16,-9-3-23-16,2-4-1 0,-6-1 0 16,-2-9 0-16,1-4 1 0,1-6 12 15,2-5-13-15,4-11-25 0,3-8-6 16,5-12 19-16,11-4-40 0,4 2 6 16,11 2 16-16,3 3 30 0,7 0 43 15,0-1-43-15,3 0-9 0,1 4-34 16,0 4 32-16,-6 10 11 0,-3 8 16 15,-3 7-16-15,-1 1-42 16,7-4-42-16,0-1-239 0,-1 2-326 0,3-10-964 16</inkml:trace>
  <inkml:trace contextRef="#ctx0" brushRef="#br0" timeOffset="89539.52">27788 4299 3022 0,'0'0'485'0,"0"0"-128"16,0 0-168-16,-10-50-23 0,6 35-48 15,0-3-19 1,-5 0-3-16,1-5-28 0,-2 0-31 0,-7-2-3 0,-1-3-32 16,-5-2 41-16,-12-2-6 0,-11-5 21 15,-12-2-15-15,-8 0 9 16,4 5-49-16,2 5-6 0,5 4 5 16,1-3-4-16,-2 2-8 0,2-3 7 15,-2-2-18-15,-1-1 21 0,-1-1-4 16,-4-2-14-16,-2 3 36 0,-3-2-2 15,-1 3 20-15,-4 1-2 0,-5 4-33 16,-1 2 24-16,-3 5-3 0,1 2-20 16,-5 4 33-16,2 4 11 0,0 4 33 15,3 2 9-15,1 3-50 0,5 1-38 16,4 6-22-16,3-1-2 0,7 2-16 16,7-3-17-16,3 0-20 0,13-3 10 15,10-2 15-15,8 0-3 0,3 0 6 16,4-1-22-16,-1-5-15 0,3-2 28 15,4-4-29-15,4-3-18 0,4-4 18 16,4-3 0-16,4-1 41 16,5-1 46-16,-3 0 9 0,0 4 53 15,1-1 31-15,-5 4-18 0,-2 5-7 16,0 1-22-16,-3 5 13 0,-3 3 2 16,0 2 25-16,-5 1-73 0,-11 4-13 15,-15 11-65-15,-23 12-3 0,-8 5 68 16,-4 5 53-16,6-4-7 0,10-4-9 15,11-6 61-15,12-4-24 0,7-4-73 16,9-4-2-16,-1 3-43 0,6 2-9 16,4 4-8-16,8-1 15 0,19 3-31 15,26 2 6-15,38-2-12 0,23-4-84 16,10-8-142-16,-27-6-399 0,-19-6-811 0</inkml:trace>
  <inkml:trace contextRef="#ctx0" brushRef="#br0" timeOffset="96897">9263 5934 7 0,'0'0'1563'0,"0"0"-1102"16,-44-14-254-16,28 7-71 0,-3 0 0 16,-1 1-36-16,3 0-97 0,-2 0-3 15,1-3-19-15,3 3-75 0,-1 0 14 16,1-2 24-16,3 1 56 15,2 1 35-15,-1 1 149 0,3 0 0 0,2 1 63 16,0 3-7-16,1 1-7 16,3-2 1-16,2 2-10 0,0 0-1 15,2 0-180-15,7 3-18 0,3 3 22 16,5-1 31-16,14 4 43 0,14-2-10 16,15-3 3-16,6 0-16 0,-2-1-24 15,-2-3-13-15,-8 1-12 0,-2 0-19 16,-3-1 4-16,-5 1-3 0,-7 1 20 15,-10-1-11-15,-4 1-25 0,-5-1-14 16,5 1 0-16,2-1-1 0,-3 3-24 16,-1-1-7-16,-6 0-14 15,-3 1-15-15,-2-2 59 0,-3 0-20 0,-5-2 21 16,0 2 0-16,-2-2 43 16,0 0 58-16,0-3-77 0,-4-2-24 15,-1-3-67-15,1-3-55 0,-6-2-41 16,2-1 13-16,-1-2-66 0,-1 2-26 15,0 0-3-15,-1-2-7 0,-1 1 43 16,2 2 41-16,-3-1 108 0,1 2 60 16,-1-1 26-16,1 2 66 0,0 1 19 15,1 1 3-15,-1 0 6 0,0 1 6 16,1 2-66-16,3 1 15 0,0-1 5 16,-1 3-30-16,5-1 43 0,0 3 0 15,4 1-24-15,0 0-1 0,0 0-68 16,0 0-28-16,4 1 0 0,5 6 28 15,3 1 16-15,7 0 58 0,12 5 37 16,10-1-15-16,11 0-29 0,5-2 10 16,-3-3-53-16,-2-2 29 15,-7-3-26-15,1-2 28 0,-7 1 0 0,-8-1 28 16,-10 1-41-16,-1 1-27 16,-1-1 4-16,4 3-13 0,-7-1-6 15,-1 0-40-15,-9 1-24 0,-4-3 0 16,-4 3 36-16,-19 3 28 0,-22 8 36 15,-32 9-2-15,-18 7-34 0,-8 1-22 16,6 3-26-16,14-5 11 0,5 5-21 16,2 5-83-16,1 2-161 0,1 0-295 15,16-13-815-15,4-8-1059 0</inkml:trace>
  <inkml:trace contextRef="#ctx0" brushRef="#br0" timeOffset="98568.14">14974 7099 718 0,'0'0'2584'16,"0"0"-2086"-16,0 0-419 0,0 0 74 15,54-35 8-15,-35 23 0 0,-1-2-77 16,5 2-22-16,6-3-62 0,0 1 0 16,10-3-28-16,9-2 27 0,1 1-11 15,5 0-7-15,-2 5 17 0,-11 3-32 16,-14 4 3-16,-6 3 19 15,-3 0-32-15,5 1 32 0,0 2-13 0,-3 0-3 16,-1 3-19-16,-9 4 7 16,-4 2 19-16,-6 2 20 0,-2 5 2 15,-16 10 21-15,-28 15 68 0,-24 12 6 16,-11 7-18-16,-8 0-32 0,11-7 7 16,16-10 21-16,16-7 3 0,11-10-12 15,17-8-1-15,1-5-39 0,7 0 1 16,-5-1-26-16,3-1-29 0,8-4 28 15,0-4-2-15,4-1 3 0,0-2 0 16,0 0 0-16,4-3 0 0,4-6 0 16,11-13 38-16,8-16-38 0,8-16-27 15,4-7-7-15,-6-2-3 0,-4 5 13 16,-8 7-4-16,-5 1 16 16,-3 9-28-16,-7 8-1 0,-4 11 41 15,0 5 10-15,0-1 17 0,-2 1 20 16,0 3 5-16,0 5-21 0,2 5-16 15,-2 0-15-15,0 4-22 0,0 0-45 16,4 6-59-16,-4 5 47 0,8 3 79 16,-3 10 44-16,5 11 42 0,2 15-31 15,-3 15 25-15,-3 6 3 0,-4 1 12 16,-2-7-3-16,-2-4-28 0,-4-4-15 16,1-4-48-16,-3-6 29 0,4-11-8 15,-4-8-22-15,2-10 1 0,1-3 16 16,1-3 19-16,0-1 7 0,0-2 15 15,0-6 60-15,0-3 49 0,0-1-28 16,-3-9 36-16,-1-9-87 0,-10-12-13 16,-7-17-75-16,-2-18-1 0,-4-9-47 15,2-2-12-15,2 3-16 0,2 6-72 16,3-1 24-16,-1 2-55 16,-2 1-73-16,-2 8-130 0,6 14-310 15,-12 5-1078-15</inkml:trace>
  <inkml:trace contextRef="#ctx0" brushRef="#br0" timeOffset="99622.04">6584 11069 2151 0,'0'0'430'16,"0"0"-211"-16,0 0-90 0,-6-43 25 15,4 35 92-15,-5-2-14 0,1 7-33 16,0-1-111-16,-6 2-88 0,-3 2-9 16,-2 0 6-16,-3 6-1 0,-3 1 8 15,0 3 37-15,-1-1 21 0,1 3-24 16,0-2-22-16,0 2 15 0,1-1-2 15,-3 4 21-15,0-2-15 0,0 4 18 16,-4-1-32-16,2 2 82 0,-4 0-4 16,2 2 7-16,0 1-42 0,3 0-33 15,-3 2-31-15,2 0 0 0,4-1-15 16,2-2 14-16,5-1-18 0,3-4-12 16,5-3-33-16,2-1 36 0,6-1-72 15,0-1 17-15,6 1 45 0,5 1 10 16,1 0 16-16,4 2 11 0,3 0-1 15,2 2 4-15,1 0-2 16,1 2 2-16,2 3 29 0,-2 0-28 0,-3 4 6 16,3 0 7-16,-2 2 6 15,-5-2-7-15,1 0 29 0,-5-3-7 16,-1 0 34-16,-3 0-15 0,-4-1-34 16,-4 0 15-16,0 0 28 0,-4 1-25 15,-6-1-22-15,-3 3-12 0,-3-2-6 16,-3-1 0-16,-4-5-61 0,1-3-29 15,-1-4 56-15,0-7 34 0,0-2-1 16,1-9 1-16,1-4-2 0,2-7-38 16,3-5 38-16,5-3-26 0,5-3 26 15,4-3 2-15,2 2 1 0,6-2 30 16,7 1 18-16,1 0-12 0,13-5-6 16,8-7-6-16,17-6-25 0,4-2 0 15,0 5-41-15,-3 5-21 0,-5 6 22 16,-1-1-44-16,1 0-9 0,-3 3 6 15,-7 4-32-15,-9 9-35 16,-7 3-92-16,-3 1-138 0,2-4-193 16,-7 3-527-16</inkml:trace>
  <inkml:trace contextRef="#ctx0" brushRef="#br0" timeOffset="106773.46">7839 10983 2308 0,'0'0'699'16,"0"0"-354"-16,0 0-151 0,0 0 2 15,0 0-29-15,8-39 0 0,-8 38-8 16,2-1-72-16,-2 2-87 0,0 0 0 15,0 0-24-15,2 3 8 0,-2 5 16 16,0 5 40-16,0 6 7 0,-4 2-7 16,-4 6-15-16,-1 1-23 0,1 3 17 15,-2-1 12-15,-1 0-6 0,3 0-23 16,-2 0 18-16,-1 0-19 0,3-1-2 16,2-3-13-16,0-4 10 0,2-4-17 15,2-4-13-15,2-4-13 0,2-3-27 16,4-3 21-16,2-3 53 0,4-1 3 15,5-3 90-15,6-7 34 0,10-6 12 16,-2 1-37-16,4-3-13 16,0 0-52-16,-4 4 2 0,6-2-36 15,-2 2 31-15,1 3-31 0,-3 0 6 16,0 4-9-16,0-1-12 0,0 3-4 16,2-1 14-16,0 3-8 0,-2-2 8 15,-2 2-2-15,0 0-17 0,-4 0 18 16,-4 3-34-16,-2-1 13 0,-7 1-13 15,-4 0 0-15,-1 0 0 0,-5 1-21 16,-2-1-29-16,-2 0 10 0,0 0 6 16,-4 0 46-16,-7 0-108 0,-1 0-240 15,-5-4-223-15,3 0-462 0,-9-9-179 0</inkml:trace>
  <inkml:trace contextRef="#ctx0" brushRef="#br0" timeOffset="106974.38">8244 10887 1205 0,'0'0'2134'0,"0"0"-1693"0,0 0-365 16,0 0 5-16,-7 70 136 0,3-12 51 16,-6 18-9-16,-2 12-47 0,-5 3-74 15,1-3-44-15,-3 2-88 0,4 3-6 16,5-1-48-16,2 0-47 0,6 0-28 15,-2-11-169-15,0-23-654 0,-7-27-2128 0</inkml:trace>
  <inkml:trace contextRef="#ctx0" brushRef="#br0" timeOffset="111828.61">27763 4784 1747 0,'0'0'1242'0,"0"0"-871"15,0 0-209-15,0 0-29 0,0 0 37 16,0 0 6-16,0 0-53 0,0 0 30 16,0 0-38-16,-18-16-29 0,16 9-39 15,-2-2-10-15,-3 0 6 0,-3 0 0 16,-2-5-15-16,-7 2 9 16,-8-5-34-16,-14-2 18 0,-13-1-5 15,-6-1-16-15,-2 1-1 0,2 2 1 16,2 5-1-16,-2-4 2 0,-2 3 5 15,-6-1-4-15,-4 2 13 0,-3 0-15 16,-5 0 13-16,-5 2-13 0,-2 1 12 16,0 0-12-16,-1 2 3 0,1-1 18 15,2 1 16-15,0-1-12 0,3-1 5 16,1 1-30-16,0 0 14 0,1 0-12 16,1 1 2-16,1-1-1 0,-1 3-3 15,1 0 22-15,-3 3-22 0,2 1 0 16,3 1-1-16,-1 0 1 0,3 1-3 15,6 2-15-15,0 1 18 0,8 1 0 16,6 1 12-16,6-1-10 0,9 0 17 16,10-1-16-16,8-1 16 0,1 1 5 15,-3 1-23-15,0-1 12 0,-4 1 11 16,3 0 19-16,3-1-22 16,4-2 4-16,3 3 5 0,4-3 25 15,1 1 3-15,5-2-22 0,2 1 4 16,0-1-13-16,2 2-12 0,0-2-13 15,0 0-2-15,0 0-30 0,0 0 29 16,0 0 1-16,2 1 0 0,-2 1 11 16,2-1-8-16,0 3-3 0,2-1 15 15,-2 2-10-15,0-2-4 0,3 1-2 16,-3 0 1-16,0 0-19 0,-2-2 19 16,2 1 3-16,-2 2-1 0,2-2 16 15,-2 1-1-15,0 1-17 0,2 0-10 16,-2 3 7-16,2 1 3 0,-2 2-3 15,0 3 2-15,0 2 2 0,0 4-1 16,0 1 0-16,0 4 0 0,-6 8-1 16,-2 9 0-16,-7 11 2 0,-1 6 18 15,-3-1-19-15,2 2-13 0,3-4 13 16,2 3 0-16,1 4 3 16,3 4-3-16,0 2 11 0,1 3-11 15,-1 5-13-15,4 1 10 0,-4 3 2 16,0 7 1-16,-3 4 1 0,-3 3 20 15,-5 4-20-15,-4 4 19 0,-3-2-18 16,-8 0 0-16,-1 2 1 0,-4-4 12 16,-2-1 9-16,3-2 4 0,-1 0 11 15,0-3-15-15,4 3 19 0,-5-4-4 16,3 1 4-16,-4-4 26 0,0-2 1 16,-1-3-34-16,3-1-9 15,-2-3 0-15,3-3 0 0,3-3 25 16,2-7-52-16,2-3 45 0,2-3-43 15,0-3-2-15,5-1 15 0,-3-7-13 16,4-5-1-16,0-2 4 0,7-8-4 16,1-8-2-16,7-7-40 0,-2-2 14 15,-1-1-22-15,3 1 10 0,-4 0-9 16,7-6 9-16,1-2-7 0,0-3-8 16,0-2-16-16,2 0-42 0,-2 0-55 15,-2-2-21-15,-5 3-127 0,-3-3-178 16,1-1-794-16,-13-14-1035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6:05:31.8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1257 12338 1337 0,'0'0'1069'0,"0"0"-557"31,0 0-422-31,0 0-32 0,0 0 19 0,0 0 44 0,0 0-83 0,0 0-12 0,0 0-26 16,4-6-80-16,4-1 10 0,3-3 6 16,1-1 64-16,7-2 19 0,-1 1 112 15,3 2 12-15,6 0 16 16,4 1-20-16,14 2 28 0,9-3 12 15,12 5-69-15,-4-1-44 0,4 2-19 16,-12 1-44-16,0 0-6 0,-5 3-4 16,-14 0-5-16,-4 0 9 0,-6 0-22 15,-6 0 6-15,4 0 4 0,4 0-10 16,-1 3-16-16,1-1-31 0,-6 2-4 16,-2 0-94-16,-1-1-73 0,-5-1-11 15,-3 0-60-15,-4-1-59 0,-4-1-105 16,2 0-42-16,0-4 165 0,1-4 0 15,-1-3-166-15,4-1 125 0,-2-1 396 16,2 0 40-16,3 2 394 0,-3 1-59 16,-4 2-4-16,4 1 13 0,-3 1-20 15,-5 0-75-15,4 4-30 0,-4 0-8 16,2 1-64-16,-2 1-88 16,0 0-99-16,0 0-32 0,0 0-74 15,0 2 6-15,0 0 26 0,4 3 20 16,0 0 44-16,8-1 10 0,3 0 22 15,6-2 49-15,5-2 26 0,5 0-23 16,3 0 19-16,1-2-10 0,0 2-22 16,-4 0-59-16,4 2-2 0,-8 3-1 15,0 1-1-15,-7 1-11 0,-5 3-35 16,-1 1 32-16,-5 3 10 0,-9 1 6 16,0 6 40-16,-19 7 37 0,-16 13-4 15,-23 13-34-15,0 1-39 0,0-4-36 16,15-12-175-16,16-17-187 0,8-8-324 15,3-6-538-15</inkml:trace>
  <inkml:trace contextRef="#ctx0" brushRef="#br0" timeOffset="446.12">1381 13409 2345 0,'0'0'507'16,"0"0"-392"-16,0 0-79 0,0 0 5 16,58-38 30-16,-17 17-4 0,11-2-3 15,6-1-64-15,-1 4 13 0,-7 5-4 16,-11 2 7-16,-1 5-14 0,-3 0 30 15,-8 4-32-15,-5 3-14 0,-1-1-8 16,2 0-39-16,8 1 39 0,0-1-61 16,-4 0-65-16,0 1-60 0,-7-1 8 15,-1 1 6-15,-7-2-39 0,-6 0-27 16,-1-1-65-16,-1 0-69 0,-4 1-78 16</inkml:trace>
  <inkml:trace contextRef="#ctx0" brushRef="#br0" timeOffset="810.81">1929 13132 1034 0,'0'0'1069'0,"0"0"-738"16,0 0 7-16,0 0-39 0,0 0-113 15,0 0-75-15,0 0-111 78,0 0-22-78,0 0-39 0,0 0 61 0,14 4 45 0,3 3-42 0,1 0 26 0,3 0 3 0,6 0-30 0,4 0-2 0,0-4 0 0,4 1-1 0,-2-3 0 0,2 0 1 0,0-1-2 0,0 0 6 16,-4 0 18-16,-4 3-22 0,0-2-15 16,-4 3 13-16,-2 3-28 0,-7-2 29 15,-6 2-40-15,1-3-1 0,-7 3 39 16,-2-3 3-16,-2 3 53 0,-11 2 1 16,1 3 45-16,-11 0 28 0,-12 11-127 15,-6 6-19-15,-13 7-51 0,6-1-105 16,11-4-160-16,8-7-177 0,19-12-502 15,-15 9-306-15</inkml:trace>
  <inkml:trace contextRef="#ctx0" brushRef="#br0" timeOffset="1185.12">1488 14486 336 0,'0'0'2535'0,"71"-20"-2297"78,-22 2-98-78,9 2 58 0,-4 2-53 0,-5 4-15 0,-1 5-45 0,2 3-3 0,-1 1-79 0,-1 1 22 0,6 0-25 0,-7 0-28 0,-1 0-13 0,-11 0-12 0,-4 1-26 0,-13-1-60 0,3 4 12 0,-2-2-13 16,3 1-74-16,-3 1-62 0,-3-3-144 15,-3 2-209-15,-7-3-41 0,-6 0-323 16</inkml:trace>
  <inkml:trace contextRef="#ctx0" brushRef="#br0" timeOffset="1628.62">2075 14373 2544 0,'0'0'489'0,"0"0"-489"16,0 0-13-16,0 0 13 0,0 0 19 16,0 0 32-16,0 0-3 0,0 0-6 15,0 0-1-15,44 13 30 0,-30-12-14 16,-1 2-12-16,9-2 9 0,-3 2-41 15,2 0-13-15,-3-2 0 0,5-1 0 16,-2 2 16-16,-3-1-6 0,1-1-10 16,2 0-37-16,-7 2 34 0,1 0 3 15,-7 1-20-15,0 0-37 0,-4 0 29 16,0 1-7-16,-4 1 35 0,0 1 12 16,-4 1 4-16,0 4 10 15,-8 1-1-15,-3 5 7 0,-3 2-32 16,-5 2-15-16,2 3-26 0,-2 1-106 15,3 2-215-15,1-7-300 0,5 5-404 0</inkml:trace>
  <inkml:trace contextRef="#ctx0" brushRef="#br0" timeOffset="1927.91">1666 15597 3201 0,'0'0'423'15,"0"0"-356"-15,0 0-36 32,0 0-31-32,0 0-70 0,0 0 67 0,0 0 2 0,0 0-33 0,41 7 34 0,-24-7 16 15,6 0 32-15,2 0-39 0,1 0-7 16,3-3-2-16,11 2 37 0,3 1-37 16,11 0 1-16,0 0-2 0,-1 0-32 15,-9 1 4-15,-9-1 13 0,-12 3 13 16,-1-3-25-16,-5 0-48 15,1 1 31-15,1-1-47 0,2 0-70 16,-3 0-72-16,-5 0-149 0,1-5-238 16,-10 2-140-16,5-10-468 0</inkml:trace>
  <inkml:trace contextRef="#ctx0" brushRef="#br0" timeOffset="2244.71">2247 15341 1532 0,'0'0'2197'0,"0"0"-1924"0,0 0-197 63,0 0 61-63,0 0-59 0,0 0-62 0,0 0-16 0,0 0 0 0,0 0-19 0,0 0 19 0,33 11 11 0,-25-4-11 0,3 0-19 0,-3 2-65 0,0-1 53 15,0-1-38-15,-1 0-51 0,-1-2 48 16,-4 0-7-16,2-2 4 0,0-1 38 15,-4 0 37-15,4 0 0 16,0-2 0-16,-1 2-16 0,-1-1 16 16,0 0-22-16,0 1-22 0,0 0-118 15,-2 1 0-15,0 3 2 0,0 0 93 16,-2 3 25-16,-7 4 42 0,-3 1 16 16,-2 3 42-16,-7 3-36 0,-2 1 20 15,0 3-14-15,-3 0-28 0,-1 3 0 16,-4 1-89-16,0 1-200 0,8-8-506 15,-16 4-667-15</inkml:trace>
  <inkml:trace contextRef="#ctx0" brushRef="#br0" timeOffset="2619.4">1751 16318 447 0,'0'0'202'0,"0"0"1822"0,0 0-1796 16,-35 20-132-16,26-14 109 0,3-1 9 15,-2 0-33-15,4 1-55 0,0-1-41 16,2 2-69-16,0-1-13 0,2 0-3 16,0 3 16-16,4 0-29 0,0-2 13 15,4 3-1-15,7 0-11 0,1-2 12 16,1 1 11-16,1-3-11 15,1 1-22-15,4-2 22 0,-1-1 0 16,-1 2 10-16,2-1-10 0,-1-1-2 16,3 1-27-16,0 0-15 0,-4 0-51 15,6-2-130-15,-5-2-36 0,3-1-47 16,2 0 18-16,-4-3 15 0,4-2 100 16,-5-1 165-16,1 1 10 0,-4-1 15 15,-3 2-15-15,-1-1-22 0,-3-2-235 16,-4 2-276-16,-3-4-494 0</inkml:trace>
  <inkml:trace contextRef="#ctx0" brushRef="#br0" timeOffset="2919.01">2133 16379 150 0,'0'0'3054'0,"0"0"-2426"0,0 0-480 16,0 0-85 15,0 0-63-31,0 0 26 0,0 0-23 0,0 0 38 0,0 0-32 0,40 18 10 0,-22-13-15 0,3 2-4 16,-3 1-56-16,1-1 53 0,4 1-13 15,-7 0 9-15,7-1 4 16,-6 0 6-16,1 0-3 0,-1-1 0 16,-3 0-14-16,1 1 11 0,-3-3-13 15,-4 2-25-15,-4-2-9 0,1 0 3 16,-5-1 9-16,0 4 38 0,-7 2 12 15,-7 3-12-15,-13 8-33 0,-12 11-134 16,-15 6 9-16,-4 1-71 0,4-2-136 16,13-12-284-16,12-6-515 0</inkml:trace>
  <inkml:trace contextRef="#ctx0" brushRef="#br0" timeOffset="3361.09">1666 17683 36 0,'0'0'2045'16,"0"0"-1234"46,0 0-427-62,0 0-158 0,0 0 39 0,0 0-63 0,0 0-57 0,0 0-42 0,31-45-44 0,-16 36 15 0,1-2-52 0,1 1-21 0,5-3 21 0,1 1-10 0,4-1-12 16,8 1-19-16,6-5-2 0,15-4-13 15,2 1 3-15,-2 3-35 0,-4 3 29 16,-3 1-1-16,-3 3 26 0,1 1-19 16,-5 2 25-16,-7 1-7 0,-6 1-12 15,-7 3-64-15,-3-1-77 0,4 0-96 16,0-2-114-16,-3 0-270 0,-5 1-608 16</inkml:trace>
  <inkml:trace contextRef="#ctx0" brushRef="#br0" timeOffset="3661.14">2168 17243 326 0,'0'0'3095'0,"0"0"-2658"62,0 0-381-62,0 0-2 0,0 0-33 0,0 0 46 0,0 0 83 0,46 1-44 0,-25-1-38 0,5 1-65 0,-3 2 16 0,4 0-4 0,-6 4 4 0,-3-2 6 16,1 2-11-16,0 3-13 0,-3 0 14 15,-1 0-15-15,1 2-18 0,-1 0 17 16,-3 1-2-16,-4-1-15 0,5 0-1 16,-7 0 7-16,-2 3-7 0,-4 1 19 15,-8 5 15-15,-7 12 4 0,-20 15-19 16,-19 20-34-16,-16 7-124 15,-11-5-181-15,19-19-410 0,0-29-1921 0</inkml:trace>
  <inkml:trace contextRef="#ctx0" brushRef="#br0" timeOffset="14831.6">20221 6056 1672 0,'0'0'1242'0,"0"0"-1168"16,0 0-74-16,0 0-10 0,0 0-12 15,0 0 44-15,0 0-9 0,0 0 106 16,6 72 24-16,-21-9-18 0,-3 13 8 16,-9 10 13-16,-4-1-61 0,0-8-82 15,6-6-3-15,11-8-31 0,5-16-70 16,9-15-134-16,9-14-223 0,13-14-365 16,-1-4-262-16</inkml:trace>
  <inkml:trace contextRef="#ctx0" brushRef="#br0" timeOffset="15483.2">24142 3493 655 0,'0'0'359'0,"35"-25"152"0,-10 10-72 15,2-1-105-15,2 2-127 0,0 2 19 16,-3 1-30-16,-1 5-42 0,-2 1-14 15,-2 3-6-15,-3 2-22 0,-1 3-42 16,-1 7-20-16,-1 1-9 0,-5 6-39 16,1 6 2-16,-3 4 15 0,-10 9 28 15,-4 11 51-15,-15 8-51 16,-10 2-31-16,-8-6-16 0,-5-6 22 0,-1-8 3 16,-3-3 3-16,3-7-28 15,7-7 0-15,12-9-19 0,9-6 19 16,5-3 11-16,-1-2 1 0,1 0-12 15,1-4 0-15,3-2-40 0,4-2-61 16,4-3 44-16,6-3-22 0,7-2-25 16,7 0-55-16,7-1 57 0,2 6 102 15,2 5 29-15,-2 4 25 0,0 4 6 16,0 9 20-16,-2 5-1 0,2 4-32 16,0 5-5-16,8 7-27 0,8 7-15 15,15 2-34-15,9-2-68 0,-3-13-289 16,-15-12-362-16,-7-15-433 0</inkml:trace>
  <inkml:trace contextRef="#ctx0" brushRef="#br0" timeOffset="15988.84">27487 3338 2481 0,'0'0'1442'15,"0"0"-1110"-15,0 0-251 0,0 0-69 16,37-10-12-16,-17 10-22 0,11 0-5 15,11 8 14-15,-1 2-40 0,-4 0-12 16,-2 3 5-16,-10-1-19 0,0 3-31 16,2 3-15-16,-6 0-17 0,-5 0 85 15,-3-1-13-15,-7-2 25 0,-2-1 45 16,-2-1 25-16,-2-3-9 0,-4 1-15 16,-2 1 2-16,-5 0 32 0,-1 0-16 15,-1 0 47-15,1 2-18 0,2 0-48 16,4 1-19-16,1-1-19 0,5 1-3 15,7 1 25-15,5-2-10 16,5 0 3-16,1 1 23 0,5-3 16 16,2-2 3-16,2 3-17 0,-3-2 30 15,1 0-16-15,-6-2 28 0,-5 1-31 16,-6 0 16-16,-3-2-29 0,-5 3-3 16,-11 0 3-16,-7 2 22 0,-11 4-22 15,-2-2-52-15,-4 0-20 0,2-1-182 16,10-4-352-16,4-1-380 0,13-5-246 15</inkml:trace>
  <inkml:trace contextRef="#ctx0" brushRef="#br0" timeOffset="16384.24">29928 3955 995 0,'0'0'980'0,"60"12"-808"0,-33-4-88 16,-11-2 16-16,1 2-54 0,-1-1-46 15,1 6 13-15,-7-3-7 0,-2 2 20 16,-6-2-7-16,-2 4 10 0,-4-1 49 16,-6 1 32-16,-5 3-14 0,-3 0 52 15,-9 1-39-15,0 1-9 0,-4 1-49 16,0 0-36-16,4 0-15 0,-2 1-16 15,7-2-5-15,-1-3 19 0,6 1 4 16,3-1 10-16,1-4-12 16,7 2-3-16,2-1 3 0,2-2 19 15,4 1 4-15,6 1-11 0,9-1 30 16,12 2 127-16,14-1-106 0,11-2-63 16,8-3-2-16,-4-3-65 0,-9-2 10 15,-5-3 6-15,-9 0-9 0,-6 0-20 16,-6 0-36-16,-3 0-131 0,5-3-153 15,2-1-112-15,-4 2-142 0,8-13-577 0</inkml:trace>
  <inkml:trace contextRef="#ctx0" brushRef="#br0" timeOffset="16678.2">30395 4269 2861 0,'0'0'1029'0,"0"0"-966"16,-25 45-60 15,-2-4 88-31,-10 18-27 0,-4 9-55 0,1 2-9 0,9-2-47 0,19-6-89 0,10-1-188 16,23-6-244-16,1-16-672 0,11-10-565 0</inkml:trace>
  <inkml:trace contextRef="#ctx0" brushRef="#br0" timeOffset="17160.68">32867 6249 2363 0,'0'0'740'0,"0"0"-414"16,0 0-161-16,0 0-127 0,0 0-19 15,0 0-19-15,0 0-28 0,0 0-4 16,0 0 32-16,0 0 0 0,-18 39 14 16,9-21 8-16,1 3-19 0,-8 2-3 15,1 4-12-15,-6 3 9 0,3 1-39 16,-1-1-78-16,-1 1-30 16,9-1-35-16,-3-3 38 0,12 0-14 0,2 0 58 15,6-2 51-15,8 1 52 16,5-1 25-16,4 0 23 0,4 0-6 15,1 1-22-15,1 1 41 0,0 0 77 16,-2 1-10-16,0 1-7 0,-4 0-6 16,-5-2-7-16,-1-2 3 0,-7-1-12 15,-1-3-14-15,-9-3 9 0,-5-3 38 16,-5 0-6-16,-2-2-63 0,-15 1 15 16,-17-2-41-16,-5-2-31 0,-1-5-6 15,11-5-74-15,8 1-137 0,12-10-9 16,-3-5-233-16,5 2-741 0,-2-27-796 0</inkml:trace>
  <inkml:trace contextRef="#ctx0" brushRef="#br0" timeOffset="17300.74">33051 6257 2247 0,'0'0'2048'0,"48"61"-2004"0,-15-6 37 16,10 13-81-16,1 2-28 0,-13-3-34 16,-2 4-125-16,-9-2-125 0,-9-16-856 15,-7-11-974-15</inkml:trace>
  <inkml:trace contextRef="#ctx0" brushRef="#br0" timeOffset="17995.84">29818 10700 2274 0,'-37'25'703'0,"-2"6"-463"16,-9 7-119-16,9-1 61 0,-2 1-8 16,5 1 56-16,3 1 46 0,6 1-152 15,7-1-52-15,7-3-20 0,5-9-36 16,6-4-4-16,2-1 7 0,0 2-18 16,8 5-1-16,5 2-27 0,7-3 27 15,11-1 16-15,15-1 21 16,16-8 27-16,6-7-49 0,0-9-15 15,-4-7-12-15,-12-9-26 0,-2-1-26 16,-5-5-8-16,-8-2 48 0,-12 4 24 16,-8 2 21-16,-5 1 26 0,-4-1 27 15,-6-3-25-15,-2-2 65 0,-12 2-43 16,-19 2-16-16,-25 3-53 0,-24 12 1 16,-11 8 25-16,0 13-3 0,10 6-25 15,23-3-48-15,11-7-81 0,14-10-242 16,16-4-102-16,1-19-1182 0</inkml:trace>
  <inkml:trace contextRef="#ctx0" brushRef="#br0" timeOffset="18611.21">26753 7041 2153 0,'0'0'1483'0,"0"0"-1124"0,0 0-286 47,53 12 14-47,-24-5-21 0,0 0 52 0,4 2-56 0,0 3-50 0,-2 2-12 0,5 1-18 0,-3 2 15 0,0 0 3 15,2 0-19-15,-2 1 19 0,2-2 0 16,-2 0 0-16,-2 1-25 0,0-2 3 16,-4 0-2-16,-4-1 8 0,-7 1-24 15,-3-2 8-15,-7 1-21 0,-6 1 35 16,-4-1 18-16,-11 1 42 0,-12 6 30 15,-20 5 0-15,-17 5-1 0,-9 4 3 16,3-4-34-16,16-2-40 0,19-9-21 16,13-3-29-16,5 0-61 0,1 4-120 15,1 1-40-15,5 2-280 16,6-5-621-16,8-3-393 0</inkml:trace>
  <inkml:trace contextRef="#ctx0" brushRef="#br0" timeOffset="19202.79">25961 10976 2050 0,'-41'0'1352'0,"14"-8"-808"0,2 1-380 16,6 4-93-16,-1 2 32 0,-3-2-41 15,0 3-12-15,3 0-50 0,5 0-59 16,3 3-31-16,3 2-7 16,5 3-4-16,4 0-9 0,0 6 41 15,2 1 22-15,7 4 47 0,-1 2 0 16,4 3-2-16,1 4 0 0,1 8 2 15,-1 8-1-15,-5 10 1 0,-2 2 0 16,-6-3 38-16,-2-6-38 0,-6-7 50 16,-3 0 53-16,-5-3-1 0,1-3-37 15,1-7 7-15,1-8-32 0,1-1 10 16,-4 1-35-16,-1 1-15 0,-2-3-31 16,3-4 31-16,1-6 1 0,5-4 12 15,2-3 8-15,4-9-5 0,2-11-16 16,8-18-96-16,21-20-44 0,10-13 16 15,15-1-29-15,1 4 90 0,-1 12 63 16,-2 0 3-16,3 4 28 0,1 3 64 16,0 1 91-16,2 1-15 0,-3 4-62 15,1 0-13-15,-6 4-96 0,-13 4-56 16,-10 7-158-16,-13-6-163 16,-4 8-357-16,-8-11-999 0</inkml:trace>
  <inkml:trace contextRef="#ctx0" brushRef="#br0" timeOffset="19752.29">22995 9595 2191 0,'0'0'1860'0,"-31"-42"-1628"0,14 26-102 15,-1-3 19-15,-5 1-44 0,-2 3-41 16,-4 6-64-16,-2 5-6 0,-8 7-31 16,-5 14-24-16,3 4 45 0,2 4 15 15,8 8-1-15,4 6 2 0,8 11 22 16,3 4-19-16,14-10 18 0,6-12-22 16,6-12 1-16,9-1-3 0,8 1 3 15,12 2 25-15,19-3 27 0,10-9-15 16,0-10 18-16,0-7-9 15,-6-8-43-15,0-2 10 0,-4 0-26 16,-4-2-5-16,-6 0 0 0,-11 3-13 16,-8 4-37-16,-11 3 16 0,-5 4-25 15,-1 2 3-15,-2 0 12 0,-1 3-56 16,-7 10 53-16,-4 12-16 0,-17 21 56 16,-18 29 3-16,-13 17 20 0,-10 15-29 15,-2 2 29-15,15-7-14 0,5 0-44 16,14-11-141-16,13-27-497 0,3-15-1544 0</inkml:trace>
  <inkml:trace contextRef="#ctx0" brushRef="#br0" timeOffset="45828.21">22674 17387 121 0,'0'0'3684'0,"0"0"-3133"0,0 0-371 16,0 0-10-16,0 0 63 0,0 0-96 16,0 0-48-16,0 0-89 0,0 0-21 15,-18-20-47-15,5 16-17 0,-14-1-19 16,-16 3 9-16,-21 2 73 16,-13 10-5-16,-9 1 27 0,1 7 30 15,2-1-5-15,-2 0-13 0,1 2 31 16,-1-1-41-16,6-1 17 0,5 1-16 15,8-3 9-15,8-4 0 0,14-2 24 16,13-4-35-16,11-3-2 0,3-2-20 16,3 0-61-16,-1 0 20 0,3 0-5 15,6-2 8-15,2-1 19 0,8-2 15 16,4-2-9-16,15-6-21 0,16-7-51 16,21-4 13-16,6 0 56 0,-4 4 34 15,-10 7-38-15,-23 6-8 0,-13 3 45 16,-3 2 4-16,-7 0 38 0,-2 2 27 15,0-2 47-15,-4 2 40 0,-4 0-23 16,-2 0-15-16,-19 0-65 0,-16 6-43 16,-30 5-6-16,-22 2-21 0,-2 2 2 15,-2 0 19-15,14 0 13 0,3 2 5 16,5 0 19-16,11 3-6 16,15-3-7-16,18 0 40 0,10-6-48 15,9 2 5-15,5 4-21 0,3 6-82 16,13 10-72-16,28 7 34 0,33 3-102 15,19-1-136-15,-8-14-360 0,-11-16-1173 0</inkml:trace>
  <inkml:trace contextRef="#ctx0" brushRef="#br0" timeOffset="47631.09">23859 16358 2877 0,'0'0'1299'0,"0"0"-1234"0,0 0-65 15,-17-41-34-15,11 23 3 0,0-1 0 16,-3 1 31-16,-1 1 10 0,2 3-10 15,-2 1-28-15,-3 3 28 0,1 3 27 16,-1 3 4-16,-1 2-13 0,-5 2-18 16,3 5-9-16,-5 2 9 0,0 5 0 15,3 3-16-15,1 3 16 0,3 3 3 16,1-1-3-16,3 4-25 0,2-1 10 16,4 0-51-16,4 0 65 0,4-2-66 15,4-2 36-15,4-1-54 0,7 0-28 16,2-3 56-16,4 2 32 0,-1-1 25 15,5 1 0-15,0 1-13 0,2 2 26 16,-2 3-13-16,0 3 38 16,-6 1-13-16,0 4 32 0,-9 6 12 15,-6 6 19-15,-8 10 57 0,-6 1-20 16,-10-2 17-16,-3-9 7 0,2-15-4 16,1-5-53-16,3-5-30 0,1 1-62 15,-4 0 0-15,1-3-105 0,3-5-92 16,3-8-4-16,3-3-52 0,2-10-179 15,4-15-317-15,0 2-509 0,8-22-138 16</inkml:trace>
  <inkml:trace contextRef="#ctx0" brushRef="#br0" timeOffset="48048.21">24481 16044 2058 0,'0'0'2157'15,"0"0"-1948"-15,0 0-209 0,0 0 0 16,-29 61 91-16,10-20 42 0,-10 17 24 16,0 10-16-16,-2-2-95 0,0-2-25 15,7-9-7-15,-1-6-14 0,6-12-22 16,7-11-24-16,6-9-43 0,2-10 10 15,1 2-29-15,1-2-59 0,2-2-6 16,7-2 11-16,5-3 84 0,2-6 66 16,9-7 12-16,10-7 0 0,-2-3-13 15,4-1-22-15,3 0-9 0,-9 7 44 16,2-1 9-16,-2 6 32 16,-3 4 23-16,-5 6-14 0,-2 2-1 15,-5 9-8-15,-6 6 9 0,-1 12 33 16,-12 17-24-16,-13 18 46 0,-7 6-49 15,-4-3 9-15,4-11-44 0,11-16-21 16,4-11-40-16,3-6-151 0,7-6-76 16,0 1-176-16,2-2-238 0,3-2-487 15,9-12-283-15</inkml:trace>
  <inkml:trace contextRef="#ctx0" brushRef="#br0" timeOffset="48329.04">25027 16640 2666 0,'0'0'1158'16,"0"0"-1123"31,-36 55-4-47,22-33 26 0,2 3 34 0,1-3-3 0,3 0-29 0,6-4-18 0,2-4-39 0,4-1-2 0,6-2-16 0,5-1 16 15,3-6 28-15,5-2-9 0,4-2-19 16,4-9-1-16,0-4-77 0,2-5 0 15,0-3 27-15,-2-3-30 0,-2-2 30 16,-4 1 17-16,-4-2 34 0,-7 5 28 16,-6 1 7-16,-1 6-32 0,-7 2 56 15,0 7-59-15,-11 4-22 0,-7 3-245 16,-9 17-263-16,0-2-553 0,-10 19-121 16</inkml:trace>
  <inkml:trace contextRef="#ctx0" brushRef="#br0" timeOffset="48598.39">25175 16909 2576 0,'0'0'1222'0,"0"0"-1012"62,42-15 125-62,-26 2-32 0,5-1-125 0,2-1-150 0,-3-1-28 0,-1 0-17 0,2 0-109 0,-1 0-56 0,-1 0 5 0,2 0-34 0,-1 0-3 0,-1 2-98 16,2 3 48-16,-3-2 73 0,3 4 50 15,-3 2 99-15,-3 2 42 0,1 1 87 16,-1 0 130-16,-1 3-7 0,1-2-86 16,-1 3-39-16,1 0-35 0,-1 0-8 15,3 3-39-15,-1-2-2 0,1 1-1 16,-1 2-29-16,-1-1-62 0,4 1-134 16,-3 0-33-16,-1-3-153 15,-1 0-575-15,5-3-128 0</inkml:trace>
  <inkml:trace contextRef="#ctx0" brushRef="#br0" timeOffset="48780.85">26234 16579 2654 0,'0'0'2081'15,"0"0"-1805"-15,0 0-224 0,-6 51 61 16,-5-27-15-16,3 1-10 0,-2 1-39 15,-1-2-49-15,1-3-152 0,2-2-116 16,2-5-39-16,-1-6-73 0,5-2-349 16,-4-12-990-16</inkml:trace>
  <inkml:trace contextRef="#ctx0" brushRef="#br0" timeOffset="48959.23">26133 16607 912 0,'0'0'2675'0,"0"0"-2495"16,0 0-107-16,33 37-39 0,-13-24 133 15,5-1-119-15,2-2-48 0,2 1-45 16,4-3-153-16,2-1-99 0,0-3-59 16,0 0-190-16,-8-4-510 0,6 0-168 15</inkml:trace>
  <inkml:trace contextRef="#ctx0" brushRef="#br0" timeOffset="49267.3">26730 16647 303 0,'0'0'2356'0,"0"0"-1305"15,0 0-850-15,0 0-21 0,0 0 69 16,0 0-35-16,0 0-73 0,35 39-67 16,-25-31 0-16,1-1-22 0,3-2-50 15,5-2-2-15,-3-3 0 0,7 0-64 16,0-7-115-16,0-5-52 0,-1-4-49 15,1-3-22-15,-4-1 2 0,-3-1 33 16,-3 0 158-16,-3 2 109 0,-6 1 142 16,-2 2 29-16,-2 0-3 0,-6 3 31 15,-4 1-14-15,-7 1-28 0,-4 6-32 16,-1 2-75-16,-5 3 30 0,0 8-9 16,0 6 13-16,2 6-23 0,5 3-61 15,1 1 0-15,4 4-43 0,9-2-52 16,6-1-119-16,4-1-62 0,11-8-184 15,10-5-530-15,-7-6-229 16</inkml:trace>
  <inkml:trace contextRef="#ctx0" brushRef="#br0" timeOffset="49532.97">27323 16558 1266 0,'0'0'2271'0,"0"0"-1682"15,0 0-272-15,0 0-45 0,0 0-134 16,-35 39-74-16,12-20 1 0,1-1-23 15,1 0-42-15,2-1-36 0,5-1-25 16,4-2-31-16,1-1-47 0,5 1-9 16,4 0 3-16,2 0 49 0,4 0 6 15,7 1-16-15,1-1 20 0,3-3-8 16,3 1 47-16,1 0 6 0,-2 1 41 16,-3-1 42-16,1 1 14 0,-5 3 58 15,-4-1 30-15,-1 4 8 0,-5 2-34 16,-2 2-16-16,-9 1-31 0,-1 5-56 15,-4-3-15-15,-5 4-18 0,0-5-136 16,-1-1-95-16,1-6-156 16,5-6-662-16,-1-8-580 0</inkml:trace>
  <inkml:trace contextRef="#ctx0" brushRef="#br0" timeOffset="49845.52">27869 16711 886 0,'0'0'3235'0,"0"0"-2736"16,0 0-354-16,0 0 85 0,0 0-10 47,35 50-111-47,-33-23-33 0,-4 13-39 0,-10 9-25 0,-7 5-12 0,3-10-21 0,1-10-116 0,5-13-101 15,-1-3-145-15,1-2-236 0,2-3-999 16,-7-6-786-16</inkml:trace>
  <inkml:trace contextRef="#ctx0" brushRef="#br0" timeOffset="49962.4">27830 16801 3007 0,'0'0'1645'15,"0"0"-1509"-15,0 0-135 0,62 30 143 16,-19-16-53-16,17 0-45 0,8-3-46 15,3-1-85-15,-1-7-130 0,-10-3-133 16,-17-2-338-16,-2-6-1260 0</inkml:trace>
  <inkml:trace contextRef="#ctx0" brushRef="#br0" timeOffset="50301.85">28890 16657 696 0,'0'0'2688'0,"0"0"-2169"0,0 0-315 16,0 0 18-16,-45 3-46 0,28 2-92 15,-2 4-20-15,-1 4-61 0,3-1-3 16,3 1-14-16,3 0 11 0,5-1-53 16,2-1-2-16,2 2 5 0,2-1 10 15,4 2 12-15,4 0 25 0,3 0 6 16,3-1 18-16,3 1-18 0,3 0-3 16,-1-1 3-16,0 1-22 15,-1 1 19-15,-3-2 3 0,-3 0-3 16,-4-1 6-16,-3 0 19 0,-5 1 49 15,0 3 10-15,-9 1-20 0,-7 4 23 16,-3 0-23-16,-8 1-27 0,0-3-34 16,3-2-163-16,3-3-44 0,4-7-54 15,9-7-173-15,4 0-599 0,8-22-792 16</inkml:trace>
  <inkml:trace contextRef="#ctx0" brushRef="#br0" timeOffset="50463.92">29442 16791 1425 0,'0'0'2936'0,"0"0"-2584"15,0 0-266-15,-37 50 82 0,14-26-82 16,-4 1 9 15,0 3-95-31,-2-3-144 0,5-3-193 0,1-2-53 0,10-8-299 0,1-10-893 0</inkml:trace>
  <inkml:trace contextRef="#ctx0" brushRef="#br0" timeOffset="50637.77">29696 16707 2767 0,'0'0'1633'0,"0"0"-1593"15,0 0-12-15,0 0-40 16,0 0 24-16,0 0 7 0,-8 49-19 15,2-33-242-15,-2-1-154 0,3-1-187 0,1-4-431 16,2-3-153-16</inkml:trace>
  <inkml:trace contextRef="#ctx0" brushRef="#br0" timeOffset="51119.67">29783 16861 447 0,'0'0'1886'16,"0"0"-1113"-16,0 0-213 0,0 0-109 15,15 45-97-15,-20-28-76 0,-3 1-36 16,-6 6-25-16,-5 1-59 0,-2 0-9 15,1 0-43-15,-1-4-52 0,2-2-54 16,7-6-38-16,2-1-53 0,4-5-43 16,6-4-39-16,0-1-10 0,12-2 33 15,4-2 52-15,13-9 80 0,17-10-13 16,14-10-61-16,0-1 27 0,2 2 65 16,-6 2 0-16,-9 4 80 0,-1 4 18 15,-9 4-52-15,-8 7 65 0,-9 2-65 16,-5 3 42-16,1 1 13 15,1 0-31-15,-5 2-18 0,-1 1-46 16,-7 0-6-16,-2 5-1 0,-2 3 1 16,-8 5 9-16,-7 4 31 0,-6 5 20 15,-1 0-29-15,-3 0-13 0,4-4-18 16,3-3-1-16,5-3-54 0,7-6-27 16,4-1-49-16,2-3-34 0,6-1 40 15,9-1 45-15,14-3 68 0,18-12-28 16,13-6-86-16,6-4 21 15,-2 0 3-15,-8 5 46 0,-12 6 56 0,-9 5 28 16,-8 2 34-16,-9 5 49 16,-3 2 0-16,-3 0 40 0,-2 2-35 15,1 2-33-15,-7 5-25 0,-4 1-34 16,-6 8 46-16,-9 5 13 0,-10 3-41 16,-1 0-39-16,-3 1-3 0,2-1-64 15,2-5-177-15,4-3-22 0,3-2-49 16,7-4-191-16,5-5-539 0,4-4-300 15</inkml:trace>
  <inkml:trace contextRef="#ctx0" brushRef="#br0" timeOffset="51483.99">30709 17110 729 0,'0'0'2327'0,"0"0"-1773"16,0 42-210-16,-16-11-6 0,-20 13-22 15,-15 11-64-15,-11 3-38 0,-6-3-52 16,6-9 2-16,8-8 21 0,15-9-70 15,5-6-45-15,12-6-70 16,5-7-30-16,1 2-13 0,-1-1-141 16,5-4 20-16,5-4-13 0,7-6 0 15,13-12-56-15,18-20 76 0,25-20 12 16,12-9 36-16,10-6 50 0,1 3 47 16,-7 5 12-16,3 1 56 0,-1 3-31 15,-4 6 24-15,-1 7-8 0,-11 8 33 16,-9 8 40-16,-10 8 27 0,-12 4-3 15,-6 9-40-15,-7 2-64 0,1 0-32 16,-3 3-2-16,-5 2-45 0,-5 1 27 16,-2 4-49-16,-5 4 2 0,-5 6 44 15,-11 10 21-15,-14 8 64 0,-10 5-21 16,1-2 49-16,7-9-25 0,10-7-34 16,7-6-33-16,-1 1-177 0,-2 1-114 15,1-4-177-15,5-4-861 16,5-16-681-16</inkml:trace>
  <inkml:trace contextRef="#ctx0" brushRef="#br0" timeOffset="51780.03">31482 16777 3639 0,'0'0'1368'0,"-37"82"-1273"0,14-31-94 15,3-6 72 1,-3-2-21-16,6-3-31 0,11-6-21 0,-2-7-100 16,4-6-154-16,2-5 2 0,2 3-29 0,2-2-160 15,6-2-362-15,-4-5-576 16,17-10-230-16</inkml:trace>
  <inkml:trace contextRef="#ctx0" brushRef="#br0" timeOffset="52020.35">31712 17100 1532 0,'0'0'2695'0,"0"0"-2234"0,0 0-409 15,0 0-21-15,0 0 37 0,0 0 24 16,43 14 9-16,-22-14-43 0,4 0-43 16,-3-3-15-16,5-3-42 0,4-1-22 15,-4-3-49-15,4-1-50 0,-6-3 27 16,2 1 22-16,-5 0 58 0,1 1 19 15,-10 2 37-15,-3 0 22 0,-2 0 21 16,-8 1-15-16,0 1 34 0,-8-1-47 16,-9 2-15-16,-3 3-22 15,-9 4 22-15,-13 7 86 0,7 9 13 16,-4 2 2-16,10 5 40 0,4-2-15 16,3 4-47-16,-5 5 3 0,6-1-42 15,7 0-40-15,5-2-25 0,9-1-26 16,4 0-41-16,7-3-27 0,9-5-74 15,11 0-32-15,15-6-100 0,10-9-374 16,-7-3-684-16,-3-3-177 0</inkml:trace>
  <inkml:trace contextRef="#ctx0" brushRef="#br0" timeOffset="52978.15">24652 17612 3654 0,'0'0'1808'0,"0"0"-1790"15,0 0-18-15,0 0 0 0,-39 21-6 16,23 5 6-16,-11 23-15 0,-8 20-3 16,-5 13-28-16,1 2 22 15,0-4 23-15,2-11-11 0,1-1-46 16,1-4 40-16,4-5 12 0,2-7-34 15,7-11 40-15,5-11-82 0,5-9-1 16,3-7 10-16,3-2-46 0,-2-4 20 16,4-2 44-16,4-6-71 0,4-9-66 15,13-15-88-15,14-22 211 0,14-21 34 16,9-14-31-16,4-1-56 0,2 1 46 16,-5 7-79-16,5 1-26 0,2-1 6 15,2 5 60-15,-2 8 105 0,-2 4 10 16,-4 8 135-16,-4 8 14 0,-3 9 20 15,-9 9 23-15,-9 10-53 0,-11 8 5 16,-1 5 1-16,0 0-21 0,3 6-40 16,-3 5 12-16,-5 4-10 0,-3 8-52 15,-9 8 16-15,-8 13 8 0,-19 8 13 16,-8 5 27-16,-9-5-34 0,1-8 52 16,8-12-30-16,6-9-53 15,6-7-33-15,3-4-3 0,-1 0-52 16,-3-1-116-16,-1-3-22 0,2-5 12 15,5-3-67-15,1-11-140 0,5-7-575 16,4 1-384-16,1-19-262 0</inkml:trace>
  <inkml:trace contextRef="#ctx0" brushRef="#br0" timeOffset="53286.07">25293 17717 2696 0,'0'0'1628'0,"0"0"-1448"16,0 0-164-16,-14 52 79 0,-7-16-30 31,-8 10-31-31,2-1 49 0,3-8-77 0,11-11-6 0,7-8-1 0,0 2-42 16,2-2-6-16,4 2 21 0,4-3 16 15,6-4 9-15,7-2-19 0,9-7-21 16,16-4-6-16,9-11 11 0,12-8-45 15,-4-9 71-15,-1-3-29 0,-4 0-27 16,0-3 34-16,-3 2-16 0,-1 3-19 16,-6 0-2-16,-7 6-24 0,-10 5 63 15,-9 5-15-15,-5 3 32 0,1 0 15 16,-4 3 0-16,-1 1-11 0,-5 6 11 16,-4 0 35-16,-2 9 71 0,-7 3 76 15,-3 8-98-15,-7 3 3 16,1 5-40-16,-3 0 2 0,5-2-49 15,1-2 0-15,5-3-31 0,4-3-139 16,6-6-97-16,0-5-342 0,2-4-702 16,12-16-349-16</inkml:trace>
  <inkml:trace contextRef="#ctx0" brushRef="#br0" timeOffset="53577.45">26234 17586 1463 0,'0'0'2909'16,"-17"44"-2403"-16,3-13-482 0,-5 16-12 16,-6 14 25 15,1 3 67-31,1-6-6 0,6-9-95 0,7-15-3 0,2-7-141 0,4-8-73 0,-1-4-29 0,1 2-74 16,0-3-160-16,2 0-322 0,2-6-283 15,0-8 26-15</inkml:trace>
  <inkml:trace contextRef="#ctx0" brushRef="#br0" timeOffset="53870.14">25934 17809 1030 0,'0'0'2068'0,"0"0"-1511"16,0 0-368-16,0 0-48 31,0 0-39-31,0 0-18 0,0 0 22 0,46 21 80 0,-5-14-53 0,13-1-68 0,4 1-10 16,-7-3-55-16,-3 0-9 0,-13-1-115 15,-8 1-71-15,-4-1-63 0,-1-1-63 16,3 2-259-16,2-2-204 0,-4 1-201 15,8-6-472-15</inkml:trace>
  <inkml:trace contextRef="#ctx0" brushRef="#br0" timeOffset="54304.46">26769 17638 251 0,'0'0'2615'0,"0"0"-2072"15,0 0-308-15,0 0-93 0,0 0-35 16,0 0 135-16,-20 46 7 0,7-25-57 16,1 3-56-16,-3 2 27 0,1-2-81 15,1-2-21-15,1 0-12 0,2-2-49 16,-1-4-12-16,5-3 0 0,0-2-65 15,2-3-42-15,4-3-47 0,0-1-35 16,4 0 71-16,4-2 59 0,3 0 46 16,3-2 25-16,3 0 22 15,1-2-10-15,3-2 1 0,-1 0 27 16,1 1 3-16,0 0-2 0,-3 3-13 16,-1 0 12-16,-3 8 56 0,1 1-72 15,-5 5 10-15,-2 3-12 0,-3 7 8 16,-3 3 23-16,-4 11-23 0,-9 9-26 15,1-6-8-15,2-4-11 0,-3-8-62 16,9-7-154-16,2-1-61 0,0 0-145 16,11-8-180-16,3-6-69 0,9-5 41 15,-7-2-64-15</inkml:trace>
  <inkml:trace contextRef="#ctx0" brushRef="#br0" timeOffset="54604.75">27437 18015 1068 0,'0'0'2045'0,"0"0"-1321"0,0 0-511 16,0 0-124-16,-39 16-21 0,18-9-46 15,2 1 12-15,-1-1-3 0,3-1-12 16,5 0-19-16,1-1-43 0,5-2 39 16,2 0-33-16,2 0 12 0,2 1-59 15,0 0-20-15,6 1 100 0,5 1 1 16,3 0 6-16,3-1 35 0,3 1-12 15,3-1-24-15,0 2 5 0,1 0-4 16,1 0-3-16,-2 3 37 0,-2 2 19 16,-3 2 19-16,-1 1-7 0,-5 5-37 15,-6 0 38-15,-6 3-14 0,-2 3-33 16,-16 8 46-16,-19 10-16 16,-21 8-52-16,-17 4-98 0,-9-7-54 15,-12-15-189-15,28-13-427 0,-10-19-1406 0</inkml:trace>
  <inkml:trace contextRef="#ctx0" brushRef="#br0" timeOffset="58942.62">12525 7120 836 0,'0'0'1086'0,"0"0"-820"16,0 0-101-16,0 0-7 0,-42-3 87 15,40 2 70-15,-2 0-53 16,2 1-33-16,0 0-36 0,2 0-36 16,-2 0-44-16,0 2-21 0,-2 5-31 15,0 3-61-15,-3 5 0 0,-3 4 14 16,2 4 1-16,2 7-15 0,-1 1-10 15,3 0 10-15,0 4 12 0,0-2 1 16,2-1 9-16,0 0 12 0,0-3-3 16,2-3-12-16,-2-6-17 0,2-2 16 15,0-6-18-15,2-3-1 0,0-2-1 16,0-2 2-16,2 0 0 0,0-2 25 16,2 1-10-16,7-1 13 15,1-2 10-15,5 0 14 0,6-1-18 16,8-1-15-16,10-4-4 0,5 0-3 15,5 1-11-15,-3 2-1 0,-4 2 0 16,-3 3-1-16,2 2-17 0,3-1 7 16,6 1 11-16,6 0 3 0,6-1-2 15,4-1 14-15,2 1-15 0,1-3 1 16,-5 1 1-16,-2 1 0 0,-8-1-1 16,-4 1-1-16,-7-2 0 0,-9 3 2 15,-7 1 9-15,-13-1-11 0,-1 0 1 16,-3 0 24-16,3 2 34 0,5-1-25 15,-7-2 0-15,1 0-13 0,-5-3-9 16,-1 0 13-16,0-4-25 0,1-7 36 16,-1-6-36-16,0-6-65 0,3-12-138 15,-7-13-132-15,-4 8-354 0,-10-20-1395 0</inkml:trace>
  <inkml:trace contextRef="#ctx0" brushRef="#br0" timeOffset="93297.71">30207 663 117 0,'0'0'2842'0,"0"0"-2544"16,0 0-82-16,2-47-32 0,-4 33-14 15,-4 0-38-15,-5 2-37 32,-1-1-76-32,-5 3-19 0,-14 1-61 0,-14 9-14 0,-27 9-6 0,-15 12 2 0,-6 13-19 15,0 4 73-15,12 3-32 0,0 3 57 16,9 10 0-16,4 7 3 0,6 5 22 15,6 9 42-15,11 2-1 0,11 1 16 16,14-1 56-16,12-2 26 0,8-4-8 16,12-3-20-16,13-4-77 0,8-2 12 15,12-4-46-15,7-6-4 0,10-7 81 16,10-8 2-16,11-7-36 16,6-8 11-16,6-12-27 0,4-11-36 15,5-9 23-15,1-12-23 0,2-10 29 16,1-10 28-16,-1-6 1 0,-1-7 5 15,-3-9 30-15,-1-1-27 0,-12-7-28 16,-11-3-41-16,-15-6-13 0,-18-5-22 16,-15-2 22-16,-21-3-15 0,-12 1-51 15,-19 5-29-15,-18 3-41 0,-21 4 50 16,-21 6-36-16,-22 7 98 0,-31 10-77 16,-28 14-52-16,-38 8-304 0,39 15-938 15,-27 0-1340-15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6:08:07.2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18976 12412 65 0,'0'0'1766'16,"0"0"-1322"-16,0 0-166 0,0 0 28 15,0 0 53-15,0 0-75 16,-35-36-41-16,35 33-23 0,-4 2-59 0,4 0-114 15,0-1 50-15,0 2-97 16,0 0 0-16,0 0-53 0,0 3 21 16,0 3-8-16,0 3 40 0,0 4 50 15,0 4 3-15,0 2 3 0,0 2-10 16,-4-1-5-16,4 1 2 0,0 0 7 16,-2 2-50-16,0-1-2 0,0-2 2 15,2-3 0-15,0 0-11 0,0-3-23 16,2-5 19-16,2 0-32 0,0-4 25 15,4-1 22-15,0 2 19 0,3-4 15 16,1 0 9-16,3 1-18 0,-3-3 6 16,7 1-6-16,1-1-25 0,7 0 0 15,15 0 0-15,15-4 31 0,5-3-13 16,9 0-18-16,-9-1 0 0,0 0 2 16,0 1-2-16,-2 0 0 0,-4 3 3 15,1 1-1-15,-3 3-4 0,-8 0 4 16,-7 2 2-16,-16 1-4 0,-3 1 2 15,-9-1 38-15,1 1 21 16,0 1-5-16,-1-2 14 0,-7 1-5 16,-4 0 45-16,0-3-15 0,0 1 48 15,0-1-43-15,-4 0 13 0,-5 0-31 16,3 1-1-16,-6-2-35 0,-1 0 2 16,-1-3-33-16,0-4-15 0,-3-2-39 15,5-2-31-15,-3-3-54 0,3-6-64 16,8-1-117-16,2-15-88 0,2 8-604 15,14-30-843-15</inkml:trace>
  <inkml:trace contextRef="#ctx0" brushRef="#br0" timeOffset="1065.73">17153 12379 973 0,'0'0'2136'0,"0"0"-1728"0,0 0-231 16,0 0-51-16,0 0-85 0,0 0 62 15,0 0-27-15,0 0-53 16,0 0-23-16,0-2-36 0,-4 7 8 16,4-1 28-16,-4 6 12 0,4-1 1 15,-4 2-13-15,4 1 42 0,-5 1 8 16,1 1 25-16,-2 3-54 0,6-1-18 15,-4 1 29-15,0-1-32 0,4-2-23 16,0 1 21-16,0-3-18 0,0 0-11 16,4-2 28-16,0 2 2 0,2-1 1 15,3 0-2-15,-1 1 2 0,0 2-4 16,2 0 1-16,-1 1-22 0,-1-1 7 16,2 2-17-16,3-2-19 15,-5-1-18-15,2-3 19 0,-1-2 53 0,3-2 12 16,-2-2 13-16,3-1 3 15,-5 0 26-15,6-2-6 0,-1 0 27 16,1 0-13-16,3-1-31 0,-3 0 4 16,9 0-20-16,-2-1 10 0,6-3-25 15,-1 0 1-15,1-1 10 0,4-1-11 16,-4 2-2-16,-4-2-1 0,4 2 0 16,-4 1 3-16,-3 1 2 0,-1 0-1 15,-1-1 11-15,-1 2-9 0,-3-1 9 16,3-1 10-16,-7 2 3 0,-1-1 9 15,-1-1 3-15,0 2-35 0,-8 0 47 16,4 1-5-16,-2-2 8 0,-2 2-49 16,0 0 22-16,0 0-25 0,0 0-62 15,0 0-114-15,-6-3-95 0,2-1-106 16,-4 0-378-16,-7-9-858 0</inkml:trace>
  <inkml:trace contextRef="#ctx0" brushRef="#br0" timeOffset="8655.44">10263 7201 1512 0,'0'0'1195'0,"0"0"-944"16,0 0-107-16,0 0-64 0,0 0-35 16,0 0 31-16,0 0-28 0,0 0 6 15,0 0 0-15,-2 16 13 0,4-4-54 16,0 2-10-16,-2 5 60 0,-2 4 23 15,-4 10 33-15,-2 0-24 0,-3 1 18 16,1 1-28-16,0-4-25 0,2 3-8 16,-3-5-33-16,5-3 15 0,2-4-6 15,2-4 10-15,0-4-17 0,0-4 20 16,2-2-38-16,-2-2 28 16,2 0-31-16,0-3-6 0,2 0 6 15,2 0-25-15,6 0-46 0,15-1-13 16,20-2 59-16,24-10 25 0,13-6 0 15,5-4 0-15,-2 3-16 0,-9 1 16 16,1 6 11-16,-5 1-8 0,-4 3-3 16,3 1 0-16,1 1 0 0,0 3 21 15,7-1 42-15,6-1 2 0,4 3 22 16,8-1-63-16,6 1 29 0,7 0-51 16,1 4 32-16,5 0-19 15,4 4-13-15,0 1-2 0,-2 1-12 0,2 4-1 16,-5 0 11-16,1 2-12 0,-4 0 11 15,-3-1-25-15,-1 2 28 16,-7-4 27-16,2 1-27 0,1-4 12 16,1-2-15-16,-6-1 16 0,7-1 52 15,-7-3-13-15,6-1-40 0,-5-2 19 16,5 0 5-16,-8-2-35 0,2-2-1 16,-6-2 24-16,-2-1-24 0,-6 2 0 15,-8 0-2-15,-9 1 0 0,-8 1 1 16,-9 3 2-16,-11-1-2 0,-9 1 2 15,-8 0 2-15,-7 1 15 0,3 1-17 16,-1-1 19-16,-1 2 2 0,-3 0 12 16,-1-2-19-16,-5 2 3 0,-4-2-6 15,-2-1-10-15,0 0 19 0,0 0 25 16,-2 0 42-16,0 0 37 0,0 0 28 16,0-1-44-16,0-5-63 0,-2-4-40 15,-2-2-6-15,0-4-46 0,-4-1-30 16,-1-1-67-16,-1-2 34 15,2-1-23-15,-5-1-52 0,3-2-28 16,-6 0-194-16,5 3-318 0,-14-17-929 0</inkml:trace>
  <inkml:trace contextRef="#ctx0" brushRef="#br0" timeOffset="9775.51">10017 6063 3201 0,'0'0'707'16,"0"0"-452"-16,0 0-255 0,0 0-60 15,0 0-10-15,0 0-5 0,0 0 75 16,2 37 35-16,-2-16-4 0,-4 3 1 16,0 3-31-16,-2 0 18 0,2 1-19 15,0-1 13-15,2 3-10 0,-1-1-3 16,1 1 2-16,2 0 1 0,0-3-3 16,2 1-16-16,3-4 14 0,3-2 0 15,2-2 1-15,1-3-2 0,5-3 3 16,3 0 19-16,3-4 15 0,14 0-21 15,9-2 15-15,15-4 0 0,8-2-16 16,2-2 41-16,1-2-40 0,-5-3-13 16,2 2-15-16,2-1 15 0,-1 2 1 15,1 1-1-15,2-1 0 16,1 2 0-16,1 0 3 0,0 0 18 16,5 0-20-16,2 3 32 0,5-3 7 15,1 4-21-15,6-2 3 0,4 0-20 16,7-1 38-16,1-1-31 0,5 0-5 15,6 0-4-15,-3-3 1 0,5 0-1 16,2-1 0-16,0-2 0 0,6 2-11 16,0-2 11-16,2 0 13 0,2-1 2 15,5 0-15-15,3-2-12 0,-1 4 12 16,5-2 27-16,1 3-6 0,6-2 4 16,-2 1-16-16,1-1 4 0,3 0 8 15,2 1-2-15,-2-1-19 0,0 1 0 16,0 1 0-16,-4 2 0 0,-1 0 31 15,1 0-28-15,-4 1 18 0,4-1-21 16,-1 2 1-16,-5 0-1 0,4-2 1 16,-1 2-1-16,3 4 0 0,0-1 0 15,0 1 0-15,4 3-10 16,-1 0 8-16,3 1 1 0,-2 2-21 16,-8 2 22-16,0 2-18 0,-7-2 2 15,-2 0 16-15,-5 1 3 0,-5 2-3 16,-5-1 13-16,-3 0-4 0,-4-1-6 15,-11-1-3-15,-2-1 1 0,-1 1 1 16,-14-4 23-16,-7-1-10 0,-11 0 7 16,-4-2-6-16,-8-2-14 0,-7-1 33 15,-10-2-32-15,-8 0 53 16,-10 0-26-16,-5-3 32 0,7-3 51 16,-2-1-37-16,-1-1-18 0,-5-5-18 15,3-5-13-15,-5-2-14 0,3-7-13 16,-6-1-43-16,5-2-46 0,-5-3-45 15,-2-1 2-15,2-5-40 0,5-7-76 16,1-6-117-16,-1 7-302 0,1 1-720 0</inkml:trace>
  <inkml:trace contextRef="#ctx0" brushRef="#br0" timeOffset="13838.72">1447 13718 320 0,'0'0'78'0,"0"0"1191"16,0 0-1093-16,0 0-82 0,0 0-78 15,-17-38-16-15,13 30 1 0,0 0 0 16,4-1 0-16,-4 0 38 0,4 1 59 16,-4 3 96-16,2-1 52 0,-2 2-24 15,4 1-109-15,0 1 18 0,0 0-50 16,0 0-62-16,4 1-19 0,6-2-13 16,13-4 13-16,16-7 83 0,15-9-32 15,12-2-6-15,-4-4 38 0,0 4-16 16,-8 6 44-16,-5 1 82 0,-5 4-4 15,3 0-54-15,-1 1-31 0,-5 2-70 16,-6 2 38-16,-8 2-44 16,-4 4-28-16,-6 1-3 0,-1 0-13 15,-1 1 1-15,1 0-4 0,-6 1 6 16,-5 0-27-16,-1 0 39 0,-2 0-21 16,-2 0 16-16,0 0 6 0,-6 0 50 15,-3 0 40-15,-5-2-90 0,-7-1-118 16,-2-1-2-16,-3-2-15 15,-1-1-22-15,-4 1-14 0,4-3 6 16,6-4-13-16,2-1-17 0,5-5 12 16,6-2-69-16,-1-1-51 0,9-2 303 15,0-1 3-15,0 4 223 0,0-2 51 16,5 4-55-16,-1 2 8 0,0 4-61 16,-4 3 12-16,4 2 5 0,-2 3-48 15,0 3-106-15,0 1-32 0,2 1-28 16,5-1-1-16,5 2 29 0,3 4 57 15,5 0-41-15,1 2-16 0,4 2-10 16,-2 2 10-16,2 2 31 0,0 1 14 16,-5 3-4-16,1 3-13 0,0 1 19 15,-3 0 3-15,-3 3-28 0,-3-1-10 16,-1 1-9-16,-7 3 22 0,-6 1-9 16,-4 9 5-16,-19 13 23 0,-16 13-42 15,-15 8 26-15,-10 3-28 0,-2-5-109 16,4-11-232-16,14-14-356 0,-1-16-973 0</inkml:trace>
  <inkml:trace contextRef="#ctx0" brushRef="#br0" timeOffset="18650.29">16893 6838 2449 0,'0'0'268'0,"0"0"-239"15,0 0-29-15,0 0 70 0,0 0 27 16,0 0 22-16,-42-25-1 0,38 22 23 16,-4-1 53-16,-1 1 15 0,3 3-8 15,-6 0-53-15,-11 3-69 0,-12 8-42 16,-19 7 32-16,-12 4-22 0,-2 2-7 16,2-1-21-16,12-5-18 0,-4-1 30 15,4-2-31-15,3-2 28 0,-3-2-27 16,0-1 39-16,0-1 7 0,1-2 5 15,5 1 4-15,-1-3-1 0,5-1-15 16,7-1-18-16,10 1-22 0,6-4-16 16,5 0 15-16,1 0 1 15,1 0-40-15,2 0 6 0,7 0-12 16,-1-3 0-16,4-1 18 0,2-3-50 16,8-3-46-16,1-4-53 0,9-2 7 15,3-4 38-15,6-1 40 0,4-2 67 16,-4 3 25-16,0 1 0 0,-9 4 1 15,-3 4 18-15,-7 4 31 0,-4 4 32 16,-4 2 34-16,0 1-34 0,0 0-43 16,-10 0-18-16,-7 4-21 0,-20 9 0 15,-19 7 60-15,-10 6 46 16,-2 3-23-16,2 3 54 0,8-2-66 16,8 3 6-16,-2 2-9 0,15-6-25 15,10-3-40-15,11-3 3 0,1 4-6 16,7 11-18-16,12 12-47 0,15 5-3 15,16-3-43-15,19-7-32 0,8-11-65 16,4-4-191-16,-16-9-314 0,-1-9-1078 0</inkml:trace>
  <inkml:trace contextRef="#ctx0" brushRef="#br0" timeOffset="35430.57">29483 10396 1167 0,'0'0'2313'0,"0"0"-1830"16,0 0-341-16,0 0-114 0,0 0-12 16,0 0 25-16,0 0-4 0,0 0-37 15,0 0-9-15,4 4-35 0,-4-4 7 16,0 0 8-16,0 0 27 0,0 0 2 16,0 0 7-16,0 0 8 0,0 0-2 15,0 0-1-15,0 0 29 0,0 0 24 16,0 0 50-16,0 0 3 0,0 0 5 15,0 0 16-15,0 0-16 0,0 0 11 16,0 0-27-16,0 0-25 0,0 0-5 16,0 0-29-16,0 0 1 0,0 0-19 15,0 0-30-15,0 0 28 0,0 0-13 16,0 0-15-16,0 0 18 0,0 0-18 16,0 0 0-16,0 0 12 0,0 0 17 15,0 0-28-15,0 0 32 16,0 0-12-16,0 0-21 0,0 0-41 15,0 0 39-15,0 0-65 0,0 0-39 16,0 0-31-16,0 0-28 0,0 0 6 16,0 1-56-16,0 3-129 0,-4 1-245 15,-2 1-143-15,2-3-642 0,-8-10-256 0,38-5 1630 16</inkml:trace>
  <inkml:trace contextRef="#ctx0" brushRef="#br0" timeOffset="56840.39">27666 5260 1429 0,'0'0'127'0,"0"0"-49"16,23 53 26-16,-15-30 9 0,5 5 46 0,-1 8-35 15,7 10-43-15,-1 8-49 16,3 7-19-16,0-2-13 0,-3 2 0 16,-1-3-13-16,1 5 14 0,3 5-2 15,0 3 1-15,-1 2-3 0,3 5 2 16,-4 2 1-16,1 5 0 0,3 4 3 16,4 3 13-16,2 4 30 0,4 1 54 15,2 3-10-15,2 3-64 0,5 3-3 16,-3-1-21-16,0-3 1 0,-1 0 29 15,-1-3 14-15,-2 2 25 0,0 1 51 16,0-1 38-16,0 0-25 0,3-1 18 16,3 1-16-16,2 1-22 0,1-2 24 15,3-2-38-15,3-1 6 0,-3-4-25 16,3-4-54-16,0 0 7 0,-5 0-7 16,-1-1-12-16,-3-5 47 0,-4-2 9 15,-2-5-10-15,2-4 62 16,-4-6 0-16,3 0-44 0,-5-5-9 15,0-2 28-15,0-3-78 0,-2-3 50 16,0-1-43-16,-1-5 8 0,-1-1 4 16,-2-3-12-16,-4-10-1 0,-5-5-26 15,-3-7 1-15,-1-3 11 0,1 3-13 16,-3-1 0-16,4 3-24 0,-3-7 24 16,-3 0 18-16,-2-4-18 0,-2-2-30 15,0-5 11-15,-2-1-27 0,-2-1-18 16,0-3-25-16,3 2 9 0,-3-2-37 15,0 0 3-15,0-2-63 0,0-4-58 16,0-5-105-16,-3-6-222 0,1 1-185 16,0-19-500-16</inkml:trace>
  <inkml:trace contextRef="#ctx0" brushRef="#br0" timeOffset="57824.65">27863 4543 90 0,'0'0'685'15,"0"0"49"-15,0 0-230 0,0 0-274 16,0 0-127-16,0 0-25 0,0 0-13 16,0 0 19-16,0 0 6 0,0 0 23 15,2 16 3-15,-2-12 25 0,0 1-1 16,0 0-31-16,-2-1-45 0,2-1 25 16,0-1-16-16,-2 1 22 0,2-1-32 15,0 0 16-15,-2 0-31 0,2 0 21 16,0 2-44-16,-2-2 0 0,2-1 0 15,-3 3-18-15,3-2 8 16,0-1-15-16,0 2 13 0,-2-1 2 16,2 0 1-16,0 0 19 0,0-1-3 15,0 2-7-15,-2-2 12 0,2 2-21 16,0-1 15-16,0 1-9 0,-2-1 9 16,0 2-6-16,0 0-23 0,2 2 23 15,-2 1 9-15,0-1-33 0,-2 2-1 16,0 1-12-16,-2 3 9 0,-7 4-9 15,3 1 11-15,-7 1-23 0,-1 3 6 16,-1 1 2-16,-2 2-15 0,1 0-38 16,-1 0 1-16,0 0-2 15,1 1-46-15,-1 1-36 0,-2 1-47 16,-2 4-75-16,-6 6-75 0,-8 10-144 16,6-8-133-16,-8 2-757 0</inkml:trace>
  <inkml:trace contextRef="#ctx0" brushRef="#br0" timeOffset="59296.17">15282 12216 686 0,'0'0'55'0,"0"0"1374"16,0 0-1047-16,0 0-221 0,0 0-6 15,0 0 9-15,-39-4-24 0,33 4 33 16,2 0-52-16,-1 0-14 0,1 0-56 16,-4 0-22-16,2 2-4 0,-2 5-25 15,3 5-36-15,-9 12-27 0,-3 16 16 16,-1 14 47-16,1 5 16 0,-1 3 13 16,1-8-27-16,7-7 20 0,-3-3 3 15,1-8-6-15,6-7 7 0,2-8-11 16,0-1-15-16,-1 1 4 0,1 1 11 15,2-1-2-15,2-4-13 0,0-3-16 16,2-3 13-16,2 0-19 0,5-1 22 16,-1-3 63-16,11 2-3 0,-3-1 0 15,7 0 34-15,8-3 7 0,14 3-13 16,13-3-23-16,4-4 4 0,0-1-44 16,4-4 12-16,-6-6-9 15,4 0-27-15,-2-3 21 0,3 2 2 16,-8-1-24-16,5 3 0 0,-4-1 41 15,0 0 5-15,0 6 105 0,-10 1-55 16,-13 3-29-16,-6 3 16 0,-9 1-37 16,-5 3 12-16,1 0-12 0,-1 2-44 15,1 2 13-15,-5-3 4 0,-3 0-19 16,-8 1 12-16,0-4 15 0,0-1 10 16,-4 0-7-16,-2 2 19 0,-7-2-3 15,1-2-46-15,-7-2-30 16,1-1-6-16,1-7-22 0,-2-5 3 15,-1-4 6-15,5-5 19 0,-5-10-7 16,5-10 35-16,-1-12-19 0,5-2 20 16,7 2-22-16,4 0 11 0,0 5 9 15,8-4-46-15,-1-2 21 0,5 1-18 16,0 2 34-16,3-1-16 0,-3 1-6 16,7 3 10-16,-7 0 11 0,7 1 10 15,0 2-12-15,5-1 15 0,-5 10-15 16,-3 5-16-16,-1 12 18 0,-7 3 13 15,3 1-3-15,-3 1 6 0,0 1 22 16,-2 5 21-16,-4 2 16 0,0 4 2 16,1 3-5-16,-3 0 20 0,0 0-6 15,0 0-2-15,0 0-13 0,-7 2 9 16,1 3 9-16,-10 4 15 0,-3 5-39 16,-8 0-16-16,-8 4 37 0,-11 2-16 15,-11 4-32-15,-5 1 35 0,-13 0-26 16,-1-3-31-16,-7 0 24 15,-4 1-27-15,-6 0-18 0,-4-1-70 16,0-3-33-16,-7-3-74 0,-3 5-33 16,-13 5-146-16,27-5-239 0,-14-1-1223 0</inkml:trace>
  <inkml:trace contextRef="#ctx0" brushRef="#br0" timeOffset="63614.44">20138 5003 1699 0,'0'0'1102'0,"0"0"-592"0,0 0-501 15,0 0-9-15,0 0-12 0,0 0 12 16,0 0 111-16,0 0-6 0,0 0-7 15,-6 34 3-15,6-24-9 0,-4 2 8 16,-5 0 13-16,3 3 41 0,-2 1 14 16,-5 2 3-16,3-1 1 0,-2 1-43 15,-3 0-31-15,-1 1-61 0,3-1-25 16,-5 1 10-16,3 1-10 0,-1 1 34 16,-3-2-19-16,3-1-14 0,-3-1-1 15,2 1-3-15,-1-1-6 0,-1 2-3 16,-2-2 2-16,7 0-1 0,-5-1-1 15,3-3-14-15,6-5-23 0,1-1 10 16,1 0-16-16,4-5-3 0,0-1 6 16,4-1-18-16,-4 0 6 0,4-1-7 15,0-7-20-15,-2-1-82 16,2-2 37-16,-3-1 62 0,3-1 0 16,0 1 9-16,0 3 25 0,0 0 0 15,0 5 28-15,0 1 12 0,3 2 4 16,-3 0-13-16,0 1 22 0,0 0-23 15,0 0-2-15,0 0-37 0,0 2-13 16,0 4 50-16,0 1 3 0,-3 3 62 16,-3 2 23-16,2 1-8 0,0 1-8 15,-4 2-10-15,-1-1 2 0,3 1-2 16,-2-5-43-16,8 1-19 16,0-3-47-16,4 0 13 0,11 1 22 15,16-4-3-15,22-2-7 0,26-6-142 16,14-13-196-16,-21 1-655 0,-6-11-888 0</inkml:trace>
  <inkml:trace contextRef="#ctx0" brushRef="#br0" timeOffset="76862.57">28501 4635 1665 0,'-49'-11'185'16,"1"5"-185"15,-3 1-50-31,-3 3-15 16,0 1 49-16,0 1 16 0,-1 0-2 0,-1 2 0 0,2 2-79 0,-4 1-98 0,17-2-271 0</inkml:trace>
  <inkml:trace contextRef="#ctx0" brushRef="#br0" timeOffset="77729.5">27598 4631 2319 0,'0'0'745'16,"0"0"-458"-16,0 0-121 0,0 0-15 15,0 0-59-15,52-17-10 0,-21 14-35 16,10-1-45-16,13 4-2 0,8 0-16 15,4 0-2-15,-2 6-1 0,-2 2-16 16,0 2-12-16,2 4 22 16,0 4-42-16,-2 1 48 0,0 2-16 15,0-1 16-15,0 1 19 0,-2 1 1 16,0 0 3-16,0 1 15 0,0 1-17 16,0 2 64-16,0 2 7 0,-2 4 12 15,2 2-3-15,-2 0-39 0,2 6-17 16,0-1-26-16,4 2 2 0,2 3 1 15,2 1-2-15,4 2-1 0,1-3 0 16,-1 5 0-16,1-1 1 0,1 1-1 16,2 1 25-16,3 1 36 0,4 1-15 15,1 0 17-15,5 3-20 0,4 3 35 16,2 1-28-16,5 2-13 0,-1 4 9 16,4-3-18-16,5 3 9 0,-5 0-36 15,2 1 12-15,1 1-1 0,1-3-6 16,3 0 7-16,-1-2-12 15,1 0 33-15,-2-1-4 0,-1-1-11 16,-2 0 24-16,-7 0-43 0,-1-5 16 16,-8-2-18-16,-5-3 2 0,-3-4 0 15,-9-5 10-15,-5-4-7 0,-14-3 15 16,-9-8-2-16,-13-4 8 0,-9-8-21 16,-5-2 43-16,2 1-43 0,-1 2 20 15,-1-1-23-15,-3 0 0 0,-4-4-25 16,-1 0 23-16,-1-1-35 0,-4-2 35 15,4 1 1-15,-6-2-20 0,1 0 21 16,1-1 1-16,-4 2-1 0,2-2 0 16,2 2-14-16,-4-1-8 0,4 0 19 15,-4 1 2-15,4-1 0 0,-4 3 1 16,0 1-1-16,0 0-10 0,-4 5 11 16,-4 1 15-16,-3 3 0 0,-5 3-15 15,-3 5 13-15,-12 9-13 0,-16 8 12 16,-11 13-9-16,-6 6-3 15,-2 2 21-15,-1 0-21 0,3 1 4 0,-4 4-4 16,0 6 3-16,-9 6-5 16,-1 5 4-16,-3 2 45 0,-1 1-13 15,-3 3 2-15,-6 2 7 0,-2 3 15 16,-8 4 31-16,-3 4-56 0,-5 0 16 16,-3 3-46-16,-4 0 22 0,3 0 5 15,1 2 7-15,2-2-1 0,3-1-21 16,4-5-12-16,-1-5 7 0,5-4-10 15,2-7 0-15,-4-3 0 0,1-9 11 16,5-7 1-16,4-8 30 0,7-6 10 16,7-7-7-16,11-8 58 0,16-9 13 15,17-10-53-15,13-8-30 16,7-5-33-16,3 1 0 0,2-1-30 16,1-2-36-16,5-3-71 0,2 2-93 15,0-1-106-15,7-1-146 0,-1-1-635 16,10-13-883-16</inkml:trace>
  <inkml:trace contextRef="#ctx0" brushRef="#br0" timeOffset="97066.99">21978 13258 20 0,'0'0'1534'0,"0"0"-1429"0,-38 38-105 16,26-27-92-16,-2 3 89 0,1-2-42 15,1-2-190-15,8-3-51 0,-1-2-57 16,3-2-45-16</inkml:trace>
  <inkml:trace contextRef="#ctx0" brushRef="#br0" timeOffset="97651.28">22341 13160 2957 0,'0'0'523'16,"0"0"-339"-16,0 0-36 0,0 0 85 15,0 0-35-15,0 0-25 0,0 0-6 16,3-42-53-16,-14 33-77 0,5 2-37 15,-6-1 0-15,-1-1-15 0,-1 3 15 16,-3-1 27-16,-6 3 25 0,5 0 22 16,-11 1 20-16,-6 3-23 0,-11 3 11 15,-10 5-9-15,-1 0-15 0,1 3-24 16,6-1-28-16,7-2 9 0,-1 1-24 16,3-2 24-16,0 1-30 15,1 1 30-15,-1-1-39 0,0 1 18 16,-5 1-17-16,3-1 21 0,-3-1-17 15,13 0-11-15,4-4 11 0,7-1 2 16,3 0 17-16,-2 0 3 0,-1-2-3 16,-5 2-37-16,12 0 16 0,-1-2-40 15,7-1-9-15,3 0-59 0,4 0-12 16,2 0-23-16,2 0-52 0,4 0-52 16,7-4-16-16,7 0 123 0,14-6 72 15,15-1 41-15,5-2 46 0,-7 0 4 16,-3 5 50-16,-15 2 33 0,-13 3 48 15,7-1-1-15,-2 0 6 0,1 1-24 16,1 0-24-16,-4 0-49 0,-3 0 30 16,-7 2-21-16,-1 1 12 0,-6 0-25 15,-2 0 15-15,0 0 4 0,-8 1 2 16,-7 5-51-16,-12 4 8 0,-22 8-15 16,-17 5 2-16,-9 5 1 15,-1-2-3-15,14-2-1 0,8 1-39 16,0 3-65-16,0 2 15 0,3 6-24 15,5-1-42-15,3 6-73 0,10-8-254 16,8-11-585-16,2-3-742 0</inkml:trace>
  <inkml:trace contextRef="#ctx0" brushRef="#br0" timeOffset="123370.04">22445 17338 1634 0,'0'0'2201'0,"0"0"-1762"63,0 0-362-48,0 0-58-15,0 0 46 0,-52 37 59 0,17-18 24 0,-17 6-19 0,-6 1-37 0,1 1-50 0,9-7-2 0,3-4 18 0,5-4 73 0,-5-1 101 0,-1-2-54 0,-3 0-20 0,-3 0-55 0,-2-2-28 16,1 0 43-16,-3-1-58 0,-4-2 3 16,2 2-41-16,-2 1-20 0,-2-3 7 15,0 3-9-15,2 0-1 0,-2 2 1 16,0-1 10-16,0 2-10 0,4-1-34 16,4 0 19-16,13-4 3 15,8-1-9-15,10-2-69 0,11-1 39 16,-3-1-28-16,5 3 3 0,-2-3 49 15,7 0-27-15,5 0 24 0,0 0-37 16,5 0 55-16,3-3-67 0,10-1 19 16,13-3-50-16,19-3 80 0,2 1 0 15,-1 2 2-15,-11 1-14 0,-13 5 32 16,-5-3 10-16,-5 1 3 0,8 0 33 16,-1-2-9-16,1-1-11 0,0 0 20 15,-8-1-15-15,3 1-9 0,-9 1 7 16,-3 0 11-16,-2 1 0 15,-6-1 40-15,-2-1-70 0,-10-1-30 16,-11-2-13-16,-16 0 10 0,-21 4 21 16,-13 5 12-16,-3 4 64 0,5 6 8 15,14 1 13-15,5 2-27 0,15-1-37 16,8-1-21-16,6 0-9 0,7 1 6 16,-1 3-12-16,-2 5-22 0,9 13-66 15,10 13-15-15,27 15-92 0,23 7-25 16,16-8-120-16,-8-20-396 0,-9-18-1515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6:11:09.5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26364 7902 2659 0,'0'0'1290'16,"0"0"-1098"-16,0 0 22 0,0 0-40 15,0 0-78-15,0 0-53 16,0 0 77-16,0 0-47 0,37-1 22 16,0-4 0-16,15 1 64 0,4-2-38 15,-11 3-60-15,-9 0-40 0,-14 3-19 16,1 0-2-16,2 0-12 0,4 0-12 16,2 0-16-16,0 0-45 0,-6 1-49 15,-5 1 3-15,-3 0-96 0,-7 2-32 16,-6 1-114-16,-4 0-191 0,0-1-467 15,-16-1-580-15</inkml:trace>
  <inkml:trace contextRef="#ctx0" brushRef="#br0" timeOffset="739.21">27321 7715 3673 0,'0'0'1124'0,"87"32"-1011"16,-6-9 144-16,26 4-5 0,9 0-115 15,0 1-137-15,6 2-12 0,-3-3-231 16,-26-5-332-16,-12-15-1019 0</inkml:trace>
  <inkml:trace contextRef="#ctx0" brushRef="#br0" timeOffset="6140.84">2466 9883 241 0,'0'0'39'0,"0"0"304"16,0 0 475-16,0 0-552 0,0 0-165 15,-21-38-78-15,11 29-23 0,2 2-13 16,-3 2-49-16,-1-1 17 16,4 0 35-16,-3 0 10 0,-1 0 45 15,4 0 69-15,2 0 94 0,-3 0 6 16,1 0-14-16,0-1 16 0,0 1-74 16,-3 0 6-16,1-1-10 0,2 2-36 15,-5 0-29-15,5-1 16 0,-2 1-9 16,-3 1-17-16,5 0-2 0,-7 1-33 15,3 1 1-15,2 1-28 0,-3 1-1 16,-1 0-35-16,-3 3-13 0,3 1 4 16,-3 3 15-16,3 1 29 0,-3 1 19 15,3 1-16-15,-3 1 79 0,-1 0-57 16,3 1 13-16,-1 4-3 0,-3 2 0 16,-2 2-32-16,-1 4 69 0,-5 5-43 15,-4 9-26-15,-4 9-3 0,-5 8 2 16,-1 6-15-16,2-6 4 0,8-6 7 15,4-9 2-15,0 0 53 16,4 2-52-16,0 2 40 0,-1 3-41 16,1 1 1-16,-4 2 11 0,4 3-11 15,1 1-2-15,-1 2 16 0,-2 4-18 16,-2 1 6-16,0 4 19 0,-4 6-12 16,-4 1 12-16,-2 7-16 0,2 5 25 15,0-1-16-15,0 2-14 0,4-1-2 16,0-4-8-16,0-1 5 0,4-2-6 15,0-1 10-15,8-4 26 0,1-3-26 16,5-2-28-16,5-2 28 0,0-3 0 16,1 0-19-16,7-2 19 0,0-2 0 15,5 0 3-15,1-4-3 0,10-1 0 16,3 1-9-16,8-5-13 16,4-2 41-16,4-1-35 0,4-1 16 15,3-1 0-15,1-1-2 0,2 2-29 16,-1 0 31-16,5 3 18 0,-1-1-18 15,2 5-2-15,-5 1 2 0,5 4 0 16,-3 2 16-16,3-1 0 0,-7 0-16 16,3 3 2-16,-11 0 10 0,0 2 10 15,-8 2-20-15,-4 3-2 0,-5 3 45 16,-10 1-7-16,-3 0-37 0,-5 2 11 16,-7 4 51-16,-9 0-27 0,-7 2-35 15,-4 5 42-15,-8 0 3 0,-8 3-37 16,-3-6-6-16,-5 0-3 0,-5-1 2 15,0-5 10-15,-2 2-12 0,0-4-22 16,4-4 20-16,-3-3-29 0,3-6 19 16,0-5 24-16,7-3-12 0,1-5 1 15,3-6-1-15,12-6 2 0,4-7-1 16,4-7 22-16,9-1-23 16,-7 1-12-16,2 3 12 0,-3 1 16 15,1-2-16-15,6-2-53 0,7-3 32 16,0-4-57-16,4 0 12 0,4-1 15 15,0-1 13-15,8 0 23 0,4-1 15 16,3-3 12-16,6 2 10 0,5-1-6 16,5 0 1-16,15 0-17 0,3 4 18 15,3-1 4-15,2 4-19 0,-4 0 35 16,-7 0-23-16,-2 5 17 0,3 4-1 16,-1 3-19-16,-6 6 19 0,-2 4-30 15,1 8-1-15,-10 5 38 0,-3 11-35 16,-6 7 15-16,-11 8-18 0,-2 8-2 15,-8 4-44-15,-11 6 44 0,-5 4 0 16,-3 1-14-16,0-1 16 0,1-1 13 16,1-7-13-16,6-7 21 0,11-5-21 15,4-7 0-15,9-5-28 16,5-4-37-16,13-8 65 0,4-5 0 16,12-6 22-16,11-8-22 0,12-5 0 15,15-6-46-15,12-4 33 0,10-6-18 16,7-8-312-16,-3-9-37 0,-22-6-749 15,-6-17-236-15</inkml:trace>
  <inkml:trace contextRef="#ctx0" brushRef="#br0" timeOffset="19356.2">835 17279 199 0,'0'0'1039'0,"0"0"654"16,0 0-1421-16,0 0-208 0,0 0-51 15,0 0 6-15,-18 37 29 0,13-21-13 16,-3 4 22-16,0 5-55 0,-2 2 33 16,-3 1-9-16,-1 10-1 0,-3 6-23 15,-6 11 42-15,5 2 4 0,-3-3-45 16,7-6 16-16,5-7-6 0,1-7 6 16,2-8-19-16,6-6 0 0,0-2-48 15,0 2 10-15,4 2 22 0,2 2 16 16,2 1 19-16,5-6 4 0,1 2 18 15,3-2 25-15,1-1-44 0,1 0 44 16,2 1-37-16,2-4 18 0,3 2-25 16,1-1-19-16,4-2-1 0,0-1 18 15,0 0-18-15,11-1 11 0,1 0-12 16,11-2 26-16,-3-1-5 0,-1-3-20 16,-4 0 45-16,-7-1 7 0,6 1-7 15,-5-2 0-15,-1 4-19 16,2 0 28-16,-6 0-54 0,5 2 0 15,-1-1 10-15,-2-1-9 0,-2 1-3 16,-4-1 1-16,-4-1 17 0,-4-1-18 16,-5 2-12-16,3 2 12 0,6-1 1 15,0 1-1-15,0-2 1 0,-2 2 2 16,-3-3-2-16,1-3 10 0,-4 0-11 16,1-2-1-16,-5 0 0 0,1 0-14 15,-5-1 14-15,-3-1-12 0,-4 2-15 16,0-2-15-16,-2 1-32 0,-2 0-26 15,0-1-18-15,0 0 56 0,0 0 25 16,0 0-28-16,-4 0 41 0,-2 0-149 16,-2 0-148-16,-1-2-146 0,-1-3 49 15,-2-1 95-15,3-4 41 0,3-3-65 16,-2-1 22-16,0-2 75 0,1-2 251 16,1 1 72-16,0 0 91 0,2-1 26 15,-4 2 39-15,3 2 48 0,-1 0 30 16,-2 1 24-16,4 2 22 15,0 2-21-15,0 1-85 0,-1 2-84 16,3 0-48-16,0 5-22 0,2-2 6 16,0 3-7-16,0 0-85 0,4 0 13 15,5 0-19-15,-1 3 63 0,4 0 22 16,3 1-6-16,3 3-17 0,5 0-15 16,-2 2-31-16,2-2-14 0,-1 1-1 15,5 0-1-15,-2 1-18 0,-2 0 18 16,0-1 13-16,-1 1 2 0,1-1-15 15,-6-2 2-15,-1 3 61 16,-1-1 9-16,-5-1-57 0,-2 2 75 0,-4-1-41 16,0 2 13-16,-4 1-43 15,0 5 18-15,-8 2-2 0,-10 9-33 16,-9 14 54-16,-17 13-56 0,-5 6 0 16,-5 2-2-16,10-6 1 0,3-9-36 15,6-4-37-15,8-8-161 0,6-10-113 16,11-8-316-16,-6-6-972 0</inkml:trace>
  <inkml:trace contextRef="#ctx0" brushRef="#br0" timeOffset="26924.45">22552 18267 473 0,'0'0'3002'15,"0"0"-2566"-15,0 0-436 0,0 0-125 16,0 0 125-16,0 0 10 0,0 0 62 16,-10-37 19-16,8 30-9 0,-4 3-41 15,-1-2 28-15,-1 2 37 0,-2 0 49 16,-5 1 18-16,-3 0-22 0,-5 3-12 16,0 0-26-16,-4 0-34 0,-1 4-24 15,-1-2-6-15,2-1-25 16,0-1-2-16,-2 2-4 0,2-2 6 15,-4 0 31-15,-8-2 0 0,-11-1 9 16,-10-1 18-16,-6 3-10 0,-4 1-26 16,4 2 5-16,2 6-5 0,-7 3 8 15,1 2-3-15,-7 2-11 0,3 4-37 16,-2 0-3-16,1 2-1 0,3-1-27 16,6-1 28-16,8-2-12 0,12-5 9 15,11-3-12-15,14-4-12 0,3-2-24 16,3 0-13-16,1 0-12 0,2-3-5 15,3 0 23-15,9 2 28 0,0-2 30 16,0 0 0-16,0-2 0 16,11-1-3-16,1-6-70 0,11-6-28 15,12-4-39-15,15-6 3 0,1 0 17 16,-7 6-12-16,-13 4 3 0,-11 6 30 16,-7-2 28-16,7 1 3 0,1-4 15 15,-4-1-31-15,3-1 9 0,-9 3 3 16,1 2 15-16,-6 2 57 0,-4 1 60 15,-2 4 56-15,-2-2 36 0,-8 3-15 16,2-1-39-16,-7 2 10 0,-4 0-13 16,-5 2-12-16,-3 0-21 0,0 1 42 15,-12 3-1-15,-3 6-23 0,-11 0-19 16,1 2-7-16,8-1-29 0,11-2-23 16,13-4 10-16,1 1-12 0,1 1-1 15,-3 2 1-15,-2 3-18 0,0 4 18 16,7 5 18-16,1 11-16 0,7 15 65 15,12 15 27-15,17 6-94 0,14-2-12 16,19-9-104-16,8-10-94 16,6-12-120-16,-10-12-294 0,0-17-1570 0</inkml:trace>
  <inkml:trace contextRef="#ctx0" brushRef="#br0" timeOffset="38519.68">20634 17450 463 0,'0'0'530'0,"0"0"-530"0,0 0-358 16,0 0 182-16,0 0-56 0</inkml:trace>
  <inkml:trace contextRef="#ctx0" brushRef="#br0" timeOffset="38922.81">20634 17450 48 0,'2'-55'248'0,"-2"53"97"16,0 0 704-16,0 1-32 0,0-1-568 16,0 2-85-16,0 0-55 0,0 0-75 15,0 0-13-15,0 0-35 0,2 0-31 16,-2 0-51-16,0 0-42 0,0 0-4 15,0 0-15-15,0 0 3 0,0 0 6 16,0 0 24-16,0 0-39 0,0 0-37 16,0 0-3-16,0 0-58 0,0 0-31 15,0 0-61-15,2-1-13 0,2-4 61 16,0-1 71-16,5-3 12 0,-5 4 22 16,2-1 3-16,-2 2 22 0,-2 1 15 15,-2 2 6-15,2 0-27 16,-2 1-19-16,0 0-13 0,0 0-61 15,2 0-65-15,-2-1-79 0,2 1-93 16,7 0-87-16,1 0-130 0,-2-1-191 16,5-2-252-16,-1 1 241 0</inkml:trace>
  <inkml:trace contextRef="#ctx0" brushRef="#br0" timeOffset="40605.81">20549 17424 2323 0,'0'0'1654'16,"0"0"-1412"-16,0 0-196 0,0 0 85 16,0 0 94-16,0 0-52 0,0 0-48 15,0 0-21-15,0 0-33 0,2 2-46 16,-2-2-25-16,0 0-1 0,0 0-12 15,0 0 13-15,0 0 1 0,0 0-1 16,0 0-20-16,0 0 19 0,0 0-35 16,0 0 18-16,0 0 2 0,2 0 16 15,0 0 0-15,3 0 22 0,-5 1 11 16,4-1 25-16,-4 0 6 16,0 0-21-16,0 0 57 0,0 0 4 15,4 0 11-15,-4 0-48 0,0 0-10 16,4-1-39-16,-4 0 4 0,4 0-22 15,0-1-1-15,2-1 1 0,3-1 0 16,3 1-1-16,-2-1 0 0,7-3 1 16,-3 3 2-16,5-2-2 0,-7 1-23 15,7 0 23-15,-7 1 2 0,3 0 0 16,-3 0-2-16,1 1 2 0,1 0 11 16,-1 1-11-16,1-1-2 0,-1 1 22 15,1 1-22-15,3 0 15 0,-1-1-12 16,-1 0 21-16,3 1-24 0,1 1-1 15,-3 0 1-15,1 0 9 0,-3 0-7 16,3 1 0-16,-3 3-2 0,3 0-2 16,-3 2-10-16,3 3 12 15,-3-2 0-15,3 3-24 0,-3 0 24 16,3 0 0-16,-1 0 0 0,1 0 0 16,2 0 11-16,-3 1-11 0,7-1 3 15,-3-1-3-15,3 3 1 0,-4-2-1 16,1 1 2-16,-1-1 1 0,-4 1-2 15,3 0-1-15,-5 1 0 0,3-1 0 16,-6 3 0-16,3 0 0 0,-3 1 3 16,-2 0 9-16,-3 2-24 0,3-2 18 15,-4 1-7-15,0 1 1 0,0-3 0 16,-2 3-3-16,2-3-3 0,-4 1 6 16,5-1 18-16,-5 1-16 0,0-2-2 15,0 2 2-15,0 0-2 0,0 1 18 16,0 2-17-16,-5 0 11 0,3 3-3 15,-6 2 6-15,-4 1-2 0,1 3-12 16,-1 0 17-16,-3-3-18 0,1 2 3 16,-3-4-4-16,5 2 1 15,-4-3 0-15,5-2 12 0,-5-2-9 0,3 1 12 16,-1-4 0-16,-5 1-15 16,1 0 2-16,-3-1 22 0,-6 2-6 15,0 1 10-15,2-2-13 0,-4 3-3 16,0-2 12-16,3-3-24 0,1 2 2 15,0-7 11-15,6 0-1 0,1-2 3 16,-3-1-12-16,9-2 21 0,-3-1-3 16,1-1-18-16,-3 3-3 0,3-1 0 15,-3-2-3-15,-1 4 0 0,1-1-21 16,-2 0 9-16,1 3-3 0,-3 0-6 16,-2 0-9-16,5 1-37 0,-3-2 28 15,-2 2-15-15,5-2 14 16,-1 2-2-16,-1-3-3 0,5 2-22 15,-1-1 49-15,3-1 9 0,-1 0 12 16,8-2-19-16,-3 0 18 0,1-2-23 16,0 1-18-16,6 0-19 0,-2-1-24 15,1-1-24-15,1 0-41 0,2 0 4 16,0 0-20-16,0 0 22 0,0-1-32 16,5-1 39-16,-1 0 69 0,2-1 55 15,2-1 13-15,0 0 25 0,-1 1-13 16,-3 0-12-16,4-1 16 0,-8 1-15 15,6 2 20-15,-6-1 26 0,2 2-4 16,-2-1 7-16,0 1 27 0,0 0 3 16,0 0-15-16,0 0 42 0,0 0-21 15,0 0 24-15,0 0-30 0,-2 0 2 16,0 0-27-16,-2 3-6 0,-4 1-19 16,2 3-30-16,-7 6-1 15,-1 3-20-15,-3 6 19 0,-2 4 2 16,-1 4 1-16,1 0 0 0,3-1-1 15,-3-2 0-15,7-5-18 0,1-3 2 16,7-5 4-16,0-3-28 0,4-2 37 16,4-3-61-16,0 0 64 0,7 2 13 15,1 1 63-15,9 0-12 0,4-1-13 16,10-2-29-16,16-6-1 0,13-12-21 16,7-8-55-16,1-9-79 0,-6 2-147 15,-10-2-72-15,-15 6-258 0,-5-1-1223 0</inkml:trace>
  <inkml:trace contextRef="#ctx0" brushRef="#br0" timeOffset="43912.58">20208 4682 630 0,'0'0'489'0,"0"0"1120"0,0 0-1162 16,0 0-173-16,0 0 23 16,0 0-77-16,-18-37-53 0,18 34-117 15,-5 2 41-15,5-1-29 0,-4 2-25 16,4-1-3-16,-4 1 22 0,4 0-13 16,-4 0 10-16,0 3-13 0,-2 1 22 15,-7 3-29-15,5 3-17 0,-6 3-1 16,-1 4 31-16,-6 4-12 0,3 1 24 15,-5 4-18-15,-2 0 52 0,-2 5 0 16,5 0 17-16,-9 8-14 0,-7 8-25 16,-5 7-7-16,-2 7 16 0,-3-4-6 15,5-3-21-15,1-4-13 0,3-2 10 16,4-9-47-16,12-10 27 0,4-9-9 16,7-6-19-16,2-1-2 0,-3 1-14 15,5-4 14-15,4-3-27 0,2-4 28 16,0-3 0-16,2-3 57 0,-2-7-16 15,-2-4-41-15,4-14-109 16,0-12 43-16,8-14-1 0,-2-5 19 16,6 4 20-16,-3 5-20 0,-3 7 46 15,2 8-10-15,-4 7 12 0,-4 6 2 16,0 2 31-16,0-3-30 0,0-1 0 16,0 0 40-16,0 3-13 0,0 3-30 15,-4 6 21-15,0 3-18 0,0 3-3 16,0 3 0-16,-2 3-63 0,-3 1 23 15,-5 8-18-15,-3 6-14 0,-5 9 56 16,-3 5 16-16,-2 6 52 0,0-1-28 16,0 3 16-16,4-1-4 0,5-2-21 15,5 0 19-15,3-4-1 0,2 0-12 16,8-1-18-16,0-2 22 0,8-1-22 16,2 0 39-16,11-2-27 0,6 0 6 15,10 0 7-15,17-5-25 0,4-5-2 16,4-5 16-16,-2-5-17 0,-4-3-25 15,-5 2-26-15,3 1 18 16,0 5-49-16,-5 3-46 0,-1 7-39 16,-9 0-126-16,-14-6-391 0,-13-6-1202 0</inkml:trace>
  <inkml:trace contextRef="#ctx0" brushRef="#br0" timeOffset="74224.64">23071 2399 1315 0,'0'0'1520'0,"0"0"-1462"0,0 0-58 15,75 14 0-15,-3-11 42 0,21-5 51 16,12 2 23-16,7-2-24 0,-9-1-18 16,9-1-17-16,2 2 16 0,3-3-6 15,7-2-16-15,9-1 2 0,11-4 4 16,14 0 16-16,11-5 50 0,17 1-48 15,17-3 7-15,8 1-10 0,12 1-71 16,6 1 13-16,-1 2-1 0,1 3-10 16,-4 1 10-16,-8 6-12 0,-4 4 2 15,-8 2 43-15,-7 10-24 0,-7 6-20 16,-5 8-2-16,-11 6-9 0,-11 9-135 16,-9 3-177-16,-17 2-210 0,-37-13-748 15,-18-10-648-15</inkml:trace>
  <inkml:trace contextRef="#ctx0" brushRef="#br0" timeOffset="77743">20622 8800 153 0,'0'0'317'0,"0"0"-278"0,0 0 417 16,0 0-309-16,0 0-63 0,0 0 102 16,0 0 94-16,0 0-24 0,0 0-22 15,24-28-23-15,-24 28-63 0,0 0-77 16,0 0-48-16,0 0-23 15,2 2-52-15,3 3 52 0,3 4 42 0,2 0-13 16,3 6-9-16,5 0 9 16,-1 3-27-16,5 1 53 0,1 2 31 15,0 2-12-15,4 1-3 0,-2 4 9 16,2-1-38-16,4 3 3 0,2 8 12 16,6 7 4-16,4 12-7 0,1 4 10 15,-3-1-32-15,-2-2 12 0,-6-2-12 16,0 3 13-16,-2 4-4 0,0 3-16 15,-6 4 35-15,-2 2-22 0,-6 5 44 16,3 2-6-16,-1 1 6 0,-3 6-7 16,1-1-12-16,-3 3-50 0,3 0 9 15,-1 1 17-15,1 1-38 0,2 4 0 16,-1-4 52-16,3 2-50 0,-3 1 25 16,5 2-7-16,0 0-8 0,-2 6 15 15,-3-1-25-15,5 2 47 16,-4 0-38-16,-3 1 10 0,1 0-19 15,-3 3 22-15,1 1-7 0,-3 0-18 0,2 2 26 16,-3 2-24-16,-1 2-1 16,-2 1 15-16,-1-2-15 0,-1 1-1 15,0-1 12-15,4 0-9 0,-1-3-3 16,-1-1 13-16,0 0-13 0,5-3 0 16,-5 1-6-16,2-1 24 0,-4 3 28 15,1-2 4-15,-1-1-13 0,-6 3-19 16,4 1 25-16,-4 3-40 0,-4-1 93 15,4-4-23-15,-4 2-17 0,2-3-23 16,-1-1-18-16,-1 0 4 0,2-1-19 16,0-5-9-16,0-2 9 15,-6-2 0-15,8-3-3 0,-6 1 3 16,-3-1 16-16,1-2-14 0,0 2 51 16,-2-1-10-16,-3 0-10 0,-1 0-32 15,-3 0-1-15,3-2 0 0,-7-1 0 16,4-2-6-16,-3-4-9 0,-1 2 30 15,-2-1-12-15,3-1-2 0,-3-1 33 16,0 1-31-16,0-4 27 0,1-2-14 16,-3-2 5-16,0-5 9 0,0-3 13 15,7-6-10-15,1-2 25 0,-1-7 21 16,3-2-44-16,-1-3-34 0,1-9-2 16,3-8 3-16,-3 5 2 0,-1-7-2 15,5 0-1-15,-5 7 32 0,1-7-12 16,-5 8-3-16,-3 1-6 15,2 1 43-15,-4-1-22 0,5-6-33 16,-7 4-1-16,4 0 1 0,5-4 0 0,-5-2-17 16,2-4 17-16,3 2 0 15,1-4-24-15,-2-2 22 0,3 1-1 16,-3-4 2-16,5-1-1 0,-3-1-36 16,1-2 17-16,1 0-9 0,3-2-6 15,-3 2 32-15,5-5 4 0,2-1-15 16,0-2 15-16,3-1-39 0,1-3 39 15,0-1-3-15,4 0 3 0,-2-1 0 16,0-4-25-16,-2-1-29 0,-2-3-19 16,2-2 30-16,-1-6-27 0,1-1 15 15,2-4 10-15,0 2-7 0,0 0 52 16,2 2 21-16,-2 1-18 0,2 6 92 16,-2 1 11-16,2 6-17 0,-2-1-11 15,2 3-29-15,0 1-28 0,0 1-21 16,0 0 1-16,0 0-19 0,0 0 9 15,0 1 6-15,-2 1-12 0,2 3 15 16,-4 5 0-16,0 12 21 0,-5 17 3 16,-1 12 37-16,-3 1 9 15,7-11-40-15,2-14 21 0,4-9-32 0,0-1-1 16,4 4-18-16,7 2-21 0,5-1-4 16,15 0-53-16,15 0-19 15,22-9-13-15,12-12-163 0,3-12-116 16,-10-23-240-16,-30 3-1324 0,-12-15 5 0</inkml:trace>
  <inkml:trace contextRef="#ctx0" brushRef="#br0" timeOffset="94928.66">9784 17413 871 0,'0'0'696'0,"0"0"1331"62,0 0-1621-62,0 0-277 0,0 0-35 0,0 0-10 0,0 0-84 0,0 0-22 0,0 0-84 0,0 0-61 0,4 32 64 0,-4-15 102 0,-2 7 1 16,0 3 6-16,-5 3 7 0,-1 2-13 16,2 1 0-16,0-1 0 0,0-2 0 15,1 1 19-15,-1-2 3 0,4-3 12 16,2-2-15-16,0-3-19 0,0-2 15 15,2-1-3-15,4-5-12 0,1 0-13 16,3-4 13-16,0-3 23 0,3 0 37 16,3-3 33-16,1-3 16 0,3 0-22 15,5 0 28-15,2-6-54 0,8-2-27 16,9-5 3-16,7-7-9 0,5-1-28 16,-2 5 19-16,-9-2-17 0,-3 5-2 15,-9 2-18-15,-4 3 18 0,-6 3 2 16,-1 0 14-16,3-1-4 0,2 3-12 15,4-1-12-15,-2 2 12 16,-2 2 0-16,-2 0-1 0,-3 0 2 16,-5 2 29-16,-1 2-5 0,-3-1-1 15,-3 1-20-15,-4 2 17 0,1-1 19 16,-5-2-3-16,0 0-1 0,0 0-32 16,-2-2 32-16,0 1-8 0,0-2 12 15,0 0 2-15,0 0-17 0,0 0 27 16,0-2 2-16,2-2 26 0,-2-4-23 15,2-6-57-15,-2-5-106 0,4-6-7 16,0-2-12-16,0-2-13 16,2-2-37-16,1-1-50 0,-1-2-111 15,4 0-162-15,1 0-469 0,-3 8-361 16</inkml:trace>
  <inkml:trace contextRef="#ctx0" brushRef="#br0" timeOffset="95661.11">11487 17487 65 0,'0'0'750'16,"0"0"2039"-16,0 0-2263 0,0 0-410 15,0 0-70-15,0 0 19 0,0 0-34 16,0 0-31-16,0 0-55 0,0 0-51 16,10 19 106-16,-8-9 25 0,3 1 49 15,-1 3 4-15,-2 3-47 0,-2 1 3 16,0 2-3-16,0 0 15 0,-2 4-2 16,-2-1-32-16,1 1-12 0,-1-2-19 15,0 0 18-15,4-3-17 0,0 0 15 16,0-5-16-16,2-1-12 0,2-1 16 15,5-4 15-15,1 0 1 0,0-2 12 16,3 1-11-16,3-3-4 0,3-2-14 16,2-2 16-16,3 0 1 0,5-2 1 15,9-5 29-15,5-3-3 0,13-3-4 16,2-1 1-16,-3 2-22 0,-3 0 16 16,-6 4-7-16,-3-1 10 15,0 3 18-15,-1 2 18 0,-7 2-9 16,-8 0 16-16,-5 2-31 0,-1 0-32 15,4 0-4-15,0 0-7 0,2 0-3 16,-5 3 10-16,-3 0-17 0,-2 1 16 16,-9-1-9-16,-2-2 10 0,-2 2 2 15,-2-3 0-15,-2 3 58 0,0-2 58 16,-4 1 43-16,2-1-28 0,0-1 12 16,-2-1-10-16,-2-5-42 0,-1-3-82 15,-1-3-9-15,0 0-36 0,-2-6-3 16,1-2-1-16,3-1-48 15,0-1-42-15,0-3-26 0,2-3-39 16,-1 3-72-16,-1-2-128 0,2 0-210 16,0 6-487-16,-2-9-389 0</inkml:trace>
  <inkml:trace contextRef="#ctx0" brushRef="#br0" timeOffset="96513.09">13418 17525 1455 0,'0'0'2199'15,"0"0"-1780"-15,0 0-328 0,0 0-70 16,0 0 35-16,0 0-18 0,0 0-13 16,0 0 34-16,0 0-10 0,-2 44-2 15,0-31-13-15,2 1-3 0,0-1 9 16,0 1-9-16,0 0-4 15,0-1-24-15,2 1 0 0,0 1 24 16,0-1-26-16,2-1 1 0,0 1-2 16,-2-2-1-16,4 2 1 0,-2-1-3 15,1 1-21-15,1-4 23 0,2 3-2 16,-2-3-22-16,0 1 24 0,3-2-18 16,-1 0 4-16,0 0 3 0,3 1 9 15,-1-3 3-15,0 2 2 0,-1 0 0 16,3-2 8-16,-4-1-10 0,3 4 3 15,-1-3 15-15,0 0-17 0,5-1-1 16,-5-1 4-16,4 1 11 16,3-3-13-16,0-2 23 0,3-1 49 15,3 0-4-15,0 0 7 0,4-2-13 16,-7-1-18-16,1 0-6 0,0 0-22 16,-5 1 7-16,-1 0-13 0,-1 0 16 15,-2 1-28-15,-1-2 18 0,-5 3-18 16,0 0-11-16,-2 0 10 0,-4 0-17 15,4 0 16-15,-4 0-31 0,0 0 5 16,0 0-8-16,0 0 11 0,0 0-6 16,-4 0 31-16,4 0 25 0,0 0 42 15,0 2 10-15,0-2 42 0,-4 0 5 16,4 0-5-16,0 0-62 0,0-2-14 16,0 1-40-16,4-5-3 0,0-3-46 15,7-3-57-15,1-4-27 0,1-2-56 16,5-1 14-16,1-2-18 0,8 0-81 15,2 0-176-15,2-5-264 16,-7 7-798-16</inkml:trace>
  <inkml:trace contextRef="#ctx0" brushRef="#br0" timeOffset="102126.55">7719 17708 2231 0,'0'0'249'0,"0"0"-249"16,-42-3-116-16,30-1-75 62,-1-2 45-62,1 2 13 0,4-2 48 0,2 1 72 0,-1 1-10 0,3 1 7 0,2 0-46 0,0 3 10 0,0-3-179 0,2 3-179 0,-4-1-317 0</inkml:trace>
  <inkml:trace contextRef="#ctx0" brushRef="#br0" timeOffset="121976.37">29324 12400 2504 0,'0'0'1686'0,"0"0"-1373"0,0 0-279 31,0 0 3-31,58 19 148 0,-21-12 54 0,11 0-99 0,12 0-48 0,2-1-46 16,-2-1-46-16,-7-2-37 0,-7 0-103 15,-5-3-102-15,-6 0-143 0,-8 0-378 16,-10-2-726-16,-5-7-645 0</inkml:trace>
  <inkml:trace contextRef="#ctx0" brushRef="#br0" timeOffset="159316.37">8378 17361 42 0,'0'0'0'0,"0"0"-42"0</inkml:trace>
  <inkml:trace contextRef="#ctx0" brushRef="#br0" timeOffset="159712.84">8357 17435 365 0,'0'0'2707'0,"0"0"-2707"78,0 0-16-78,0 0-476 0,0 0-191 0,0 0-365 0</inkml:trace>
  <inkml:trace contextRef="#ctx0" brushRef="#br0" timeOffset="183849.04">26298 8808 3867 0,'0'0'637'0,"0"0"-403"0,0 0-163 62,0 0-46-62,0 0-7 0,0 0-15 0,0 0-2 0,0 0 30 0,0 0-31 16,37-36-25-16,-12 24 22 0,-4-2-3 0,-3 4-9 0,-5 3 30 0,-7 3 0 0,-4 1 31 0,-2 3 9 0,0 0 0 15,0 0 10-15,0 0-33 0,0 0-32 16,0 0-18-16,0 0-37 0,0 0 54 16,0 0-1-16,0 0-10 15,0 0 12-15,0 0 36 0,0 0-17 16,0 2 5-16,-2-1-3 0,0 1-21 16,-4 2-17-16,-3 2 17 0,-5 2 12 15,-3 3 13-15,-3 0 26 0,3-2-48 16,7-2 51-16,1-3-14 0,7-2-40 15,2-2-60-15,2 0 5 0,7-3-18 16,3-2 70-16,9-4 3 0,8-5 18 16,2 1-18-16,2-4-36 0,-2 2 8 15,-8 2 26-15,-1 2 2 0,-9 3 3 16,-5 4 25-16,-6 3 2 0,-2 1 25 16,0 0 3-16,-2 0 15 0,-6 4-64 15,-1 1-9-15,-3 4-50 0,-2 3 49 16,-1 1 2-16,-1 0-2 0,5-1 3 15,3-2 11-15,2-2-11 16,2-2-2-16,4-2 1 0,0 1 0 0,0 0 0 16,2 0 0-16,6 1-2 15,0 1 2-15,5-1-2 0,1 0-31 16,1-1 11-16,1-3 18 0,-1 0-40 16,-1-2 19-16,-4 0 3 0,-3 0-4 15,-3 0 4-15,-4 1 21 0,0-1 36 16,-4 2 38-16,-9 1 38 0,-14 5-78 15,-22 11-19-15,-15 8-15 0,-9 5 48 16,15-1 40-16,17-8-3 0,18-11-39 16,9 1-46-16,-1 0-9 0,3-1-3 15,2 0-40-15,5-3 7 0,5-4-74 16,0-3 7-16,7-2 36 0,5-2 9 16,7-7 67-16,3-5 51 0,3-5 16 15,2-3-33-15,-2 0 2 0,-2-1-8 16,-7 3-1-16,-1 3 12 0,-5 2-8 15,0 3-1-15,-6 3-18 16,1 2-10-16,-3 4 20 0,-2 2-7 16,0 1-18-16,0 0 6 0,-2 1 12 15,-3 5-15-15,1 1-49 0,-2 4 4 16,-2 3 33-16,0 3-43 0,-1 1-94 16,1-5-119-16,6-4-203 0,2-4-654 15,8-11-690-15</inkml:trace>
  <inkml:trace contextRef="#ctx0" brushRef="#br0" timeOffset="184466.4">27503 7664 615 0,'0'0'3193'15,"0"0"-2672"48,0 0-265-63,0 0-105 0,0 0-12 0,-41-6-35 0,30 6 0 0,-3 6-68 0,-3 2-36 0,-3 3-14 0,-1 4 14 0,-2 0 2 0,3 3 22 0,-1 2-24 0,0-1-9 0,1 3 9 15,3 0 12-15,-2-1-11 0,5 0 1 16,0-2 11-16,5-2-12 16,-1-3 1-16,4-2 21 0,2-3-22 15,-1 0 16-15,1-1-17 0,2-2-35 16,-2 0 10-16,2-2 25 0,0-1-15 15,2-1-21-15,-2 0-23 0,2 0 11 16,0-1-26-16,4 0-27 0,2 2 30 16,5 0 4-16,3-1 63 0,5 1 8 15,3 0-5-15,3-2 2 0,4 5 0 16,-2-2-1-16,0 4 1 0,-2 6-1 16,-3-1 24-16,-1 5-23 0,-2 1 27 15,-5 1-7-15,-4 3 10 0,-1 2 21 16,-5 3-36-16,-4 2 51 0,-8 7 4 15,-5-3-13-15,-5 1-16 0,-5 2 41 16,-2-8-38-16,-6 5-20 0,2-3 2 16,0-3-27-16,2-1-73 0,0-5 52 15,1-3-46-15,3-4-62 0,-2-6-24 16,2-4-10-16,-4-4-13 16,-2-2-78-16,1-8-205 0,3 2-314 15,-15-14-727-15</inkml:trace>
  <inkml:trace contextRef="#ctx0" brushRef="#br0" timeOffset="186354.08">7737 17545 1231 0,'0'0'2119'0,"0"0"-1764"0,0 0-342 0,0 0 25 15,0 0 44-15,0 0 37 16,0 0 4 46,0 0-32-62,0 0-41 0,19 14-19 0,-17-9 34 0,0 1 10 0,0 1 18 0,0 4 24 0,0-1-25 0,-2 1-21 0,2 3-25 0,0-2-34 0,2 0-10 0,-1-1 0 0,3 1 17 16,-2-1-17-16,0 1 19 0,2 0-2 16,0 0-17-16,1 2-2 0,1 1 18 15,-2 1-18-15,2 1-18 0,1 0 6 16,-3 3-7-16,0 1 16 0,0 1-18 16,0 4-19-16,1-2 0 0,-3 0-19 15,2-1 1-15,2-3 23 0,-2-5 33 16,3-2 4-16,-1-2 27 0,0-2 2 15,0-1 24-15,1 1-3 0,-1-4 19 16,0 2-13-16,3-2-12 0,1-1-34 16,2-1 3-16,5-2-11 0,8-1-2 15,14-8 15-15,13-12-17 0,8 0-1 16,-2-5 1-16,0 2 18 0,-6 3 4 16,2 0-10-16,1-1-10 15,1 0 25-15,-2 2-5 0,-2 3-4 16,-2 3 0-16,-5 4 7 0,-1 2-10 15,-5 3 9-15,0 1-5 0,-8 0-19 16,-6 2-13-16,-8 1 10 0,-1 0-18 16,-1 0-15-16,-1 0 32 0,1 1-17 15,-3 2-15-15,-5 0 11 0,-1 1-33 16,-2-1-18-16,-4 0-16 0,-2-2-44 16,-2 1-30-16,-4-1-70 15,-6-1 37-15,-13-3-176 0,4-2-405 16,-20-20-1199-16</inkml:trace>
  <inkml:trace contextRef="#ctx0" brushRef="#br0" timeOffset="196445.55">24785 7214 1975 0,'0'0'2156'15,"0"0"-1653"-15,39 15-325 0,15-5-163 16,41 10 84-16,27 4 5 0,18 7-22 16,5 0-82-16,-6 3-76 0,3 4-117 15,-1-1-143-15,-36-9-361 16,-10-10-1193-16</inkml:trace>
  <inkml:trace contextRef="#ctx0" brushRef="#br0" timeOffset="203570.68">7958 17335 336 0,'0'0'1860'16,"0"0"-481"-16,0 0-1105 0,0 0-154 15,0 0 22-15,0 0-8 0,0 0-13 16,0 0-28-16,0 0-25 15,13-4-35-15,-13 6-33 0,0 1-37 0,-4 1 37 16,0 3 55-16,-5 2 44 16,-1 4-47-16,0 2-12 0,-3 0-6 15,1 0-22-15,-1-4 19 0,5 1 6 16,0-4-19-16,2-1 25 0,2-3 0 16,-1-1-3-16,1 1-7 0,2-2-30 15,2-1 13-15,-2 2-16 0,0 0-3 16,2 0-21-16,-2 3 12 0,0 3 0 15,0 1 12-15,0 4 9 0,-2 2-9 16,0 1 0-16,-1 1-1 0,1-3-15 16,0 0 4-16,0-1-15 0,0-4 24 15,0-3-16-15,4-3 19 0,-2-1 19 16,2-3 11-16,0 0 10 0,0 0 6 16,0 0-10-16,2 0 13 15,-2-1-3-15,2 0-22 0,0 0-24 16,-2 1-24-16,2 0-22 0,2 0-27 15,0 3 39-15,2 2 33 0,5 4-1 16,1-2-13-16,3 0-25 0,-1-1 10 16,1-3-25-16,1 1 9 0,3-4 24 15,-1-1 22-15,3-2 9 0,-2-1 4 16,1-1 8-16,-1 0-9 0,-1 2 1 16,1 0-10-16,-2 2 0 0,-1 1 15 15,1 1-3-15,-1 5-15 0,1 1 1 16,-1 0-1-16,-1 3 2 0,-1 0 14 15,-1 0 2-15,-3-1-18 0,0 2-11 16,-4-3 11-16,-1-1-3 0,-1-4 3 16,-2 0 10-16,0-3 21 0,-2 0 27 15,0 0 12-15,0 0 3 0,0 0-18 16,0 0-7-16,0 0-20 0,0 0-27 16,0 0-1-16,2 0-2 15,-2 0-29-15,0 0-14 0,0 0-19 16,2 0 0-16,0-3-9 0,0 3 27 15,4-2 27-15,1-2 17 0,-1 0 2 16,2-2-2-16,0-1-16 0,3-2-13 16,1 0-14-16,0-6-32 0,5-1-15 15,-3-3-56-15,7-4-53 0,0-3-132 16,6-8-203-16,-5 7-200 0,1-17-880 0</inkml:trace>
  <inkml:trace contextRef="#ctx0" brushRef="#br0" timeOffset="209375.87">22873 9126 2255 0,'0'0'1070'0,"0"0"-988"0,37 14-80 15,-23-9-2-15,9 2 70 0,-2 3 10 16,-3 0-21-16,1 2-59 0,-2 2-38 15,-1 2 25-15,-1 2 13 0,-5 1 68 16,0 2 20-16,-4 2 4 0,-1 1 2 16,-3 1 3-16,-2 1 8 0,-5-1-6 15,-5 1 4-15,-2-2-19 0,-9 0 3 16,-4 0-16-16,-8 0-7 0,-10-1-8 16,-15 1-28-16,0-4-7 0,6-4-21 15,15-8-9-15,14-5-3 0,7-3-22 16,1 0 0-16,3 0 0 0,2-1-3 15,3-2-16-15,3-1-12 0,4 1-37 16,0-1 52-16,0 1 19 0,7-1 9 16,-1 0 22-16,6 2 0 0,5 2 41 15,1 0 15-15,5 6 74 0,0 2 28 16,8 3-11-16,6 5-24 16,6 0-13-16,15 0-27 0,2-2-13 15,4-6-52-15,-6-4-18 0,-8-4-88 16,-5 0-166-16,-12-3-203 0,-10-1-702 15,-11-9-1119-15</inkml:trace>
  <inkml:trace contextRef="#ctx0" brushRef="#br0" timeOffset="210674.58">23214 8960 1572 0,'0'0'691'16,"0"0"-493"-16,0 0-173 0,0 0 37 16,0 0 48-16,0 0-43 15,0 0-25-15,0 0-24 0,0 0-17 0,0 0 11 16,43 16 40-16,-32-16 70 0,1-5 32 15,2 1 24-15,3-1-6 16,2-1-48-16,-1-1-17 0,3-2-34 16,2 1 6-16,-1-3-20 0,3 0-21 15,2-3 44-15,2 0-34 0,8-4-2 16,9-4-5-16,7-6-19 0,5 0-19 16,-2 2 16-16,-4 2 5 0,-5 2 11 15,3 1 21-15,-1 0 30 0,1 0 23 16,2 0 14-16,4-2-43 0,-1-1 3 15,3-2 9-15,0-1-15 0,2-3-16 16,2 1-9-16,-2 0-16 0,0-2 25 16,-2 1-18-16,-4-1-10 15,1 1-11-15,-3-2-10 0,0-2-12 16,2-1-3-16,-3-1-15 0,-1 0-34 16,-3 2-12-16,-3 0-6 0,-7 6 6 15,-8 4 18-15,-10 5 0 0,1 3 6 16,1-7 28-16,0-2 9 0,3-4-9 15,-3 2-16-15,0 0 6 0,-5 2-2 16,-1 2 8-16,-1 2 13 0,-1 0 3 16,-3 4 1-16,0 1 21 0,-2 2-21 15,1-1-1-15,-3 3-1 0,-2 3 1 16,0 0 0-16,-2 2-12 0,0 0-28 16,-2 4-13-16,2 1-24 0,-2 1-9 15,0 1-32-15,-2 0-68 0,-2 0-15 16,-2 2-9-16,-4 2 30 0,-5 5 69 15,1 2 67-15,-3 0 44 16,-1 1 9-16,1 0 13 0,1-2 32 0,1-1 16 16,1-1 34-16,3-1 19 15,-1 0 3-15,4-3 15 0,-1 1 21 16,3-1-16-16,2-2-44 0,2 0 22 16,2-2-51-16,0 0-14 0,0 0-4 15,0 0 19-15,2 0 8 0,0-2-5 16,4-4-29-16,3-1-14 0,3-3-32 15,4-4-1-15,5-1-1 0,0 0-15 16,2-1-4-16,-1 0-11 0,1 1 9 16,2-2-28-16,0 2-3 0,-3 1-25 15,-1 2-2-15,-2 2 5 0,-3 2 19 16,-1 4 27-16,-5 3-15 0,-2 1-4 16,1 2-2-16,-3 8 30 0,0 1 19 15,0 4 68-15,-2 1-6 0,0 3-28 16,-2 3-32-16,-2 1 1 0,0 0-3 15,0 2-30-15,-4 0-22 0,0 2-78 16,-2 2-75-16,2-1-168 16,-2 2-219-16,2-8-667 0,-3 3-371 0</inkml:trace>
  <inkml:trace contextRef="#ctx0" brushRef="#br0" timeOffset="211458.99">24047 7333 737 0,'0'0'2724'0,"0"0"-2401"16,45-15-288-16,-22 9-35 0,6 0-13 16,0 2 13-16,2 3-2 0,0 1-36 15,-4 3-37-15,0 4-43 0,-5 0-2 16,-1 2 34-16,-6 0 29 0,-3 0 18 16,-4-2 39-16,-2-1 0 0,-1 0 29 15,-5 0 57-15,0-2 48 0,-5 1 2 16,-1 1-1-16,-2-2 42 0,-2 1-4 15,-3 0-58-15,-1-1-34 0,1 1-53 16,-1-2-28-16,6 1-28 0,-1-2-31 16,5 1-44-16,2-1-36 0,2 1-43 15,0 1 6-15,0 0 53 0,2 3 40 16,2 2 32-16,3 0 16 0,-1 1 35 16,4 0 10-16,2 2 9 15,3 0 9-15,1 1-15 0,3 1 13 16,4 3-7-16,-3 0-7 0,3 2 1 15,0 0-10-15,-4-3 12 0,-5-1-15 16,-4-2 0-16,-5 0 3 0,-5-2 95 16,-13-1 66-16,-18 4 37 0,-27 4 7 15,-37 3-112-15,-19 4-96 16,-14-1-141-16,-2-6-192 0,37-7-295 0,-2-10-1096 16</inkml:trace>
  <inkml:trace contextRef="#ctx0" brushRef="#br0" timeOffset="213411.7">9926 18417 336 0,'0'0'36'0,"0"0"26"16,0 0 111-16,0 0 1183 0,0 0-922 15,0 0-256-15,0 0-23 0,0 0 95 16,0 0 64-16,-14-11-50 0,12 11-37 16,2 0-35-16,-2 0-16 0,2 0-20 15,0 0-38-15,0 0-32 0,-2 0-30 16,2 0-7-16,0 0-9 0,0 0-9 15,0 0 0-15,0 0-3 0,0 0 2 16,0 0-2-16,0 0-3 0,0 0-1 16,0 0-2-16,0 0-4 0,0 0-6 15,0 0 7-15,0 0-7 0,-2 0-10 16,2 0 10-16,0 0 0 16,0 0 7-16,0 0 8 0,0 0 4 0,0 0-1 15,0 0 7-15,0 0 0 16,0 0-1-16,0 0 10 0,0 0-13 15,0 0-8-15,0 0 11 0,0 0 4 16,0 0-13-16,0 0-15 0,0 0-12 16,0 0-11-16,0 0-19 0,0 0-1 15,0 0 16-15,0 0 6 0,0 0 9 16,0 0 15-16,0 0 16 0,0 0-1 16,0 0 0-16,0 0-2 0,0 0-10 15,0 0 6-15,0 0-21 0,0 0-1 16,0 0 1-16,0 0-1 15,0 0 10-15,0 0 10 0,0 0 5 16,0 0 9-16,0 0-5 0,0 0 8 16,0 0-12-16,0 0 0 0,0 0-8 15,0 0-16-15,0 0 15 0,0 0-6 16,0 2-10-16,0 3 1 0,-2 2-2 16,-1 5 14-16,-3 4-3 0,-2 3-12 15,-2 4 2-15,-5 3-2 0,3 0-1 16,-1-1-20-16,-1-1-21 0,4-4-10 15,1-4 4-15,3-5-1 0,0-1 13 16,2-4 6-16,2-4-4 0,2 1 1 16,0-2-4-16,0 0-2 0,0-1 5 15,0 0-2-15,0 1-22 0,2 0 16 16,2 2 27-16,4-2 14 16,0 2 1-16,3-1-12 0,3-1 9 15,5-1-12-15,-1 0 3 0,3 0 11 16,2 0 1-16,2-1 15 0,-1 1 3 15,3 0-15-15,-2 0 9 0,2 0-11 16,-2 2 18-16,-5 1-16 0,1 2 21 16,-4 0 7-16,-5 2 2 0,-4 0 3 15,1 1 7-15,-3 0 15 0,-4 3-13 16,-2 2 4-16,0 7-4 0,-8 2-11 16,-3 4 8-16,-1-2-3 0,-3-1-39 15,1-6-51-15,-1-3-10 0,-1-4-30 16,4-4-3-16,-3-1 0 0,1-5-31 15,1 0-27-15,-1-3-35 0,1-5-35 16,1-2-106-16,2-7-211 0,-1-9-264 16,3 1-613-16,-2-16 294 0</inkml:trace>
  <inkml:trace contextRef="#ctx0" brushRef="#br0" timeOffset="213594.57">9902 18498 36 0,'0'0'3874'0,"0"0"-2878"16,0 0-782-16,0 0-110 0,0 0 39 15,45-4 66-15,-14-2-82 0,14-4-63 16,20-4-64-16,11-5-25 0,5 0-124 16,-3-1-78-16,-10-3-127 0,-16 6-311 15,-11-7-1275-15</inkml:trace>
  <inkml:trace contextRef="#ctx0" brushRef="#br0" timeOffset="-209306.86">23693 18092 1083 0,'0'0'560'0,"0"0"1339"0,0 0-1388 16,0 0-305-16,13-54-122 0,-9 39 37 16,-2 0 15-16,0-2 30 0,0 3-31 15,-2 1-34-15,2 2-18 0,-2-2-38 16,0 5-14-16,-2 2-1 0,-2-1-14 15,-2 1-16-15,-7 3-4 0,-1 2-14 16,-11 1 18-16,-14 10 31 0,-13 4 45 16,-4 4-34-16,0 4-20 0,5-2 11 15,1 1-9-15,-4 0 16 0,-1 2 11 16,-3 0 7-16,-4 2 0 0,-2 0-13 16,-2-1 3-16,-1 2-26 0,1-2-1 15,6-2-6-15,9-2-15 0,11-4 0 16,11-6 0-16,9-3-1 0,3 0-23 15,1-3 12-15,-5 3-13 0,6-1-5 16,-1-1-6-16,8-1-7 16,1-2-20-16,3-2-13 0,4 0 3 0,0 0 15 15,4 0 1-15,7-4 8 16,14-6 3-16,16-8-27 0,21-5-40 16,6-3 15-16,-4 4 67 0,-14 6 31 15,-21 5 32-15,-8 2 35 0,-5 4 19 16,-6-3-1-16,5 3 13 0,-7 1 8 15,-6 1-14-15,-2 0-17 0,-4 2-50 16,-6-1-7-16,-17 1-18 0,-27 1 0 16,-24 11 10-16,-13 6 32 0,-2 6 34 15,12 1 6-15,23-2-22 0,13-3-42 16,16-2-18-16,10-3-2 0,9 3-49 16,1 10-22-16,9 18 16 0,17 16-61 15,20 4-52-15,21-1-68 0,12-19-154 16,-16-22-667-16,4-10-1428 0</inkml:trace>
  <inkml:trace contextRef="#ctx0" brushRef="#br0" timeOffset="-189182.41">27561 4542 404 0,'0'0'147'16,"0"0"1157"-16,0 0-1103 0,0 0-13 31,47-31 6-31,-34 20-26 0,-1-3-81 0,-3 2-55 0,-1-5-31 0,-2 3 15 16,-4 1-12-16,0-1-8 0,-2 1 8 16,-4 2 31-16,-2 1 7 0,-5 2 13 15,-1 1 28-15,-4 0 4 0,-5 2 37 16,-4-1 17-16,-2 2-17 0,-8-4-25 15,2 3-8-15,-2-1-2 0,-2-3 18 16,8 1 0-16,-9-1-7 0,-1-6-8 16,-8-2-48-16,-9-3-32 0,-2-3-11 15,2 1 21-15,7 1-20 0,1 1 26 16,3 0 3-16,-3-2-28 0,-2 1 22 16,-1-1 9-16,-3 0-15 15,-4 1-19-15,0-2 0 0,-2-1-2 16,0 1-7-16,2 1 9 0,-2-2 21 15,1 4-18-15,-4-1-3 0,1 3-6 16,0 2 3-16,3 3 3 0,-6 4 37 16,5 4-21-16,-2 2-4 0,5 3 10 15,-1 0-20-15,2 7 17 0,2 2-19 16,2 1-3-16,3 1 0 0,-1 6-18 16,3 1 20-16,-3 2 2 15,3 2 0-15,1 0 0 0,5 2 42 16,-1-1-3-16,7-2 34 0,8-3-6 0,5-5 3 15,1 2 49-15,-6 2-37 16,0 2-41-16,-4 0-11 0,4-2 18 16,3 0-34-16,1-1 4 0,4-3-1 15,3 1-3-15,3-3-15 0,1-3-16 16,4 0 16-16,-1-1 12 0,3-2-10 16,0 0 41-16,4-2-10 0,-2-1-32 15,2 0 39-15,0 0-40 0,2-1 55 16,0-1-13-16,0 0-17 0,0 0 20 15,0 0 13-15,0 0 15 0,0 0-13 16,0 0-8-16,0 0-40 0,0 0 73 16,0 0-28-16,0 0-45 0,0 0 31 15,0 0 5-15,0 0-33 0,0 0-15 16,0 0 0-16,0 0 6 0,0 0 9 16,0 0-30-16,0 0 33 15,0 0-18-15,0 0 0 0,0 0-16 16,0 0 14-16,0 0 4 0,0 0-4 0,0 0-14 15,0 0 14-15,0 0 1 16,0 0-1-16,0 0 0 0,0 0-13 16,0 0-94-16,0 0-3 0,0 0-88 15,0 0-13-15,0 3-65 0,2-2-279 16,2 1-626-16,-2-15-1091 0,-10 20 1317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13:01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10906 16660 3104 0,'0'0'1166'16,"0"0"-956"46,0 0-197-62,0 0-13 0,0 0-71 0,0 0-32 0,0 0-3 0,0 0 53 0,0 0 42 0,4 16 11 0,0-7 1 0,3 1 24 0,-1 6 22 0,0 2 21 0,0 3-12 16,0 12 3-16,3 8-19 0,-3 10 1 15,0 4-38-15,0-3-1 0,3-12-2 16,-5-12 0-16,0-8-3 0,0-4-16 16,2 2-3-16,0-2 7 0,5 4 5 15,-3-5 10-15,4-1 1 0,1 0 17 16,3-4-5-16,3 1 2 0,10-4 4 15,14-5-1-15,13-4 44 16,10-7-7-16,2-3-11 0,-1-2-10 16,-5 5-13-16,-2 1-3 0,2 1 4 15,-3 4-21-15,4 1-1 0,-1 0 1 16,0 1 0-16,0-1-1 0,-3 2 0 16,-1 2 9-16,-2 3-9 0,-2 4-6 15,-2 2-6-15,-1 0 12 0,1 2 0 16,0-1 0-16,-3-1 0 0,1-3-16 15,-5-1 15-15,1-1-23 0,-5-2 24 16,-2-2 15-16,-8 0-2 0,-2-2-10 16,-8 0 18-16,0 0-6 0,4-4-2 15,10-5-1-15,10-7 34 0,9-12 9 16,2-5 3-16,-5-3-30 0,-7 7-28 16,-15 8-14-16,-7 6-5 0,-1 3-2 15,4-3-46-15,4 1-47 0,2-2-28 16,0 1-21-16,2 3-39 0,-2-2-178 15,-6 5-656-15,4-14-651 0</inkml:trace>
  <inkml:trace contextRef="#ctx0" brushRef="#br0" timeOffset="1247.64">15210 16686 1634 0,'0'0'1440'15,"0"0"-965"-15,0 0-421 0,0 0-25 16,0 0-29-16,0 0 157 0,6 41-6 16,-6-24-15-16,0 2-42 0,-2 3-23 15,0 0-30-15,2 1-4 16,0 1 19-16,0-1 18 0,0 0 7 16,2 1 2-16,0 0-9 0,-2-2-25 15,4 1-21-15,-4-3-10 0,4 0-14 16,-4-1-4-16,4-1-25 0,-4-4-12 15,5-3-24-15,3-1-20 0,2-2-2 16,3-2 21-16,1-2 28 0,9-2 34 16,2 0 25-16,10-2-7 0,10 0 23 15,9-3 11-15,4 3-9 0,0 0 7 16,0 0-16-16,-7 7 9 0,7 0-19 16,2 0 16-16,2 3-14 0,4-2-24 15,0 1-1-15,3-1-1 0,5-2-1 16,-2-2-2-16,7-1 2 0,2 1-2 15,-3-1 3-15,7-1 2 0,0 2 13 16,-1 0 0-16,1 0 35 0,4 1-4 16,-4 0-16-16,4-2-5 0,-5 1-1 15,5-1-12-15,4-3 4 0,-4 0-16 16,4-4 3-16,-4-1 18 16,-8 0-9-16,3-1 10 0,-5 2-1 15,-2 2 0-15,-7-2 19 0,2 4-22 16,-6-2 22-16,0 2-16 0,-4 0-22 15,-4 0 1-15,0 0-3 0,-4 0-27 16,-4 0 25-16,-3 3 1 0,3 0-21 16,-7-1 21-16,3-1 1 0,-7 1 1 15,-2-2 1-15,-2 0-1 0,-8 0 10 16,-4 0-10-16,-2 0 11 0,5 1-9 16,-3-1-2-16,8 3 1 0,-8-3 0 15,0 3 14-15,-7 1-14 16,-1-1 30-16,-3 1-17 0,0 0 6 15,-7-2 1-15,-3-1-20 0,2 1 19 16,-4-2 3-16,0 0 10 0,0 0 5 16,0 0 13-16,0 0 23 0,0 0 10 15,0-3-6-15,0-4-19 0,-4-4-45 16,4-7-15-16,-4-4-75 0,-3-5-64 16,7-10-13-16,0-14-88 0,0-18-127 15,7-13-229-15,-3 14-971 0,8-2-1012 0</inkml:trace>
  <inkml:trace contextRef="#ctx0" brushRef="#br0" timeOffset="7138.56">10222 5367 2315 0,'0'0'748'16,"0"0"-550"-16,-27-47-153 0,19 31 31 15,-3-1 32-15,1 2 31 0,-2 2-15 16,-1 2-46-16,-1 4-18 0,-3 1-60 16,-3 3-1-16,-1 2-49 0,-4 1 18 15,0 4 13-15,1 3 7 0,1 6-7 16,2 4 19-16,0 11 0 15,-1 15 0-15,1 19 12 0,0 11 17 16,5 4 22-16,1 0-49 0,7-5-4 16,4-1 2-16,2-1-20 0,2-4 18 15,6-6 4-15,2-5-2 0,9-6 22 16,-1-12 4-16,5-10 8 0,8-2-6 16,12-6 4-16,9-8 18 0,12-7-5 15,-2-16 45-15,2-20 32 0,6-15 48 16,2-14 10-16,1-7-51 0,-3-10-34 15,-2-2-34-15,-2-8-48 0,-10-2-13 16,-4-2 0-16,-11 2-16 0,-10 5-20 16,-13 8-38-16,-7 7 3 15,-9 8 10-15,-11 7 8 0,-5 8-2 16,-3 10-63-16,-14 6-3 0,-8 7 16 16,-13 13-118-16,-12 9-133 0,4 11-349 15,14 5-449-15,7-1-123 0</inkml:trace>
  <inkml:trace contextRef="#ctx0" brushRef="#br0" timeOffset="7576">11919 3628 1087 0,'0'0'1624'0,"-19"-44"-1524"0,5 24-3 16,-5-1-17-16,-5 1 22 15,-7 0-102-15,-13 2-73 0,-10 4-130 16,-8 5-42-16,0 8-10 0,0 4 83 16,4 10 91-16,-4 6 80 0,0 6-20 15,0 5 21-15,5 3 13 0,5 3 19 16,13-3 127-16,3 5 35 0,7 3 16 15,9 2-27-15,3 8-16 0,15-6-29 16,4 0-64-16,15-1-14 0,6-9 20 16,10 1 22-16,10-6 44 0,11-9-20 15,14-1 0-15,4-16 6 0,7-4-6 16,4-11-20-16,1-7-28 0,1-4-13 16,-4-5-9-16,-1-3-9 0,-5-2-46 15,-5 0-1-15,-10-1-19 0,-12 6-2 16,-13 3-23-16,-15 8-43 0,-1-2-37 15,-5-2-37-15,-1-1-43 0,-3-3-14 16,-10 1-46-16,-6 5-158 0,-4 3-337 16,-26 0-460-16</inkml:trace>
  <inkml:trace contextRef="#ctx0" brushRef="#br0" timeOffset="8107.13">15321 3562 2081 0,'0'0'530'16,"0"0"-330"-16,0 0-65 0,0 0-52 15,-39 2-83-15,29 8-64 0,-3 4 42 16,-3 7 22-16,1 9 24 0,-5 11-8 15,5 13 42-15,3 4 19 0,10 3 29 16,8-5-30-16,11-6-28 0,9-5-46 16,10-4 11-16,9-4 31 0,13-6-18 15,4-7-7-15,8-7 48 0,7-9-14 16,8-8 30-16,-7-7 21 16,7-11 50-16,-9-8 35 0,-1-6 11 0,-7-9-39 15,-6-3-1-15,-4-5-39 16,-15-5-32-16,-3-6-10 0,-14-3-24 15,-7-5-52-15,-11-1-3 0,-12 0-45 16,-12 3-7-16,-22 4-22 0,-9 5-34 16,-23 3-18-16,-19 8-1 0,-23 13-125 15,-22 14-59-15,-26 20-211 0,32 7-505 16,-18 11-141-16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13:26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5366 6149 1292 0,'0'0'2174'16,"0"0"-1924"0,-22 47-250-16,17-1-83 0,-1 18 83 0,4 7 76 0,2-7-35 15,0-14 3-15,6-18-26 0,1-10-5 16,1-2 34-16,6 4-6 0,3 9-39 15,10 13-2-15,8 6 0 0,4 0-12 16,4-4-35-16,7-9-39 0,0-9-18 16,6-4 6-16,8-5 70 0,4-4 28 15,6-2 6-15,5-2 26 0,8-4-31 16,6 2 21-16,6-5-3 0,8 0-6 16,7-2 21-16,8-3 1 0,8 2 16 15,7-3 2-15,5 1 4 0,9 1-35 16,6 3-3-16,5 2-16 15,1 4-3-15,4 2 0 0,1 2-28 16,-1 3 27-16,1 0-15 0,-3 3 16 16,0-2-3-16,1 1-11 0,-1 0 14 15,2 0 35-15,5 2-7 0,6-2-9 16,4 1 0-16,12-5 9 0,4-2-3 16,3-4-13-16,8-3-8 0,-3-1 11 15,-1-4-14-15,-2 0 35 0,-5-2-14 16,-8 1 34-16,3-1 50 0,-1-1 30 15,-2 1 13-15,4-3-35 0,5-3-31 16,-1 2-46-16,-1 0-6 0,-3 3-6 16,-6 0-25-16,-6 1-21 0,-4 0-7 15,-15-1 13-15,-8 1-15 0,-12 2 30 16,-9-1 0-16,-12-1 2 0,0 1 14 16,-6-1 11-16,-5 0 19 0,1 0-15 15,-11-1-9-15,-4 1 2 0,-8-1-24 16,-6 1 0-16,-9 0 0 0,-8 0 17 15,-4 0-17-15,-8 0 16 16,-8 0 8-16,-11-1-2 0,-4-2-5 16,-15 1-17-16,3 1-3 0,4-2-15 15,-5-1-19-15,7-2-15 0,-2-1-16 16,0-1-5-16,-7-2 14 0,3-2-24 16,-5-1 55-16,-1-5 28 0,-9-1 3 15,0-5 25-15,-4-9-28 0,0-13-77 16,4-16-115-16,6-4-134 0,9-6-168 15,2 18-520-15,-5-3-605 0</inkml:trace>
  <inkml:trace contextRef="#ctx0" brushRef="#br0" timeOffset="10125.09">10883 16665 362 0,'0'0'2650'0,"0"0"-2174"16,0 0-381-16,0 0-92 0,0 0 51 15,0 0 47-15,0 0-32 0,0 0 51 16,0 0-17-16,2 4-2 0,-2-4-60 16,0 0-16-16,0 0-25 0,0 3-35 15,0-1 7-15,0 3-16 0,0 4 44 16,3 5 90-16,-1 6 29 16,-2 3-11-16,0 4-36 0,0 2-23 15,0 2-31-15,-5 2 29 0,1 0-16 16,0 7 3-16,0-4 15 0,0-1-15 15,0 2-32-15,0-7 13 0,0 2-15 16,4-4-12-16,0-6-13 0,4-5-3 16,4-5-9-16,2-4 16 0,7-3 21 15,1-3 68-15,7-2-1 0,10-2-8 16,17-10 8-16,12-6-30 0,6-3-1 16,1 1-32-16,-5 5 27 0,-6 5-29 15,0 4 30-15,-2 1-5 0,2 3-2 16,4 2-24-16,2 0 14 0,6 0-3 15,9-4-12-15,3 0-14 0,7-4 14 16,2 0 3-16,5-3 12 0,1 3-13 16,2 0-2-16,0 1 12 15,5 0-12-15,-3 3 0 0,-2 4 0 16,-1 0 0-16,-3 1 3 0,-2 5 21 16,0 2-23-16,0 0 26 0,-2-2-27 15,4-2 0-15,0-5 0 0,5-4-21 16,-1-6 21-16,4-2 11 0,-9-3-10 15,-1 2 17-15,-6 1-15 0,-5 1 22 16,-3 3 27-16,-11 0 8 0,-6 2 92 16,-6 3 21-16,-6 1-61 0,-11 1-33 15,-14 1-31-15,-6 1-27 0,-7 0 18 16,3 0-5-16,-3 0-34 0,-1 0 0 16,-7 0 25-16,-2 0-23 0,0 0 32 15,-4-2-4-15,0-4-30 0,0-7-72 16,-6-7-116-16,2-6-81 0,-7-13-10 15,1-10-112-15,-7 6-295 0,-3-15-1109 0</inkml:trace>
  <inkml:trace contextRef="#ctx0" brushRef="#br0" timeOffset="14229.63">5263 6295 3153 0,'0'0'424'0,"0"0"-424"0,0 0-73 16,0 0-80-16,39-3 153 0,-20 20 92 15,4 13 23 1,-1 17-30-16,3 17 41 0,-4 6-63 0,-7 1-6 0,-8-4 15 15,-4-7-69-15,-2 3 73 0,-2 0-6 16,-2 0 11-16,0 0-10 0,0-2-15 16,4-4-54-16,0-5 45 0,0-4-16 15,6-3-31-15,2-8-35 0,5-10 19 16,-3-6 14-16,5-4 4 0,16 2 15 16,14 2 11-16,23-3 9 0,11-8 22 15,6-9-56-15,1-2-3 16,-3-4 24-16,2 3-11 0,2 0-13 15,0 2 12-15,1 3-6 0,10 3 13 16,1 2-16-16,12 1 15 0,3-4-14 16,8 0 14-16,6-4-18 0,2-1-26 15,1 0 23-15,-3-2 3 0,-6 2 1 16,-4 0 2-16,-7 3-3 0,-3 4 0 16,-11 3 47-16,-6 2 8 0,-8 1 40 15,-11 1 28-15,-8 2 24 0,-10-1-16 16,-15-2-43-16,-10-4-39 0,-12-1 6 15,-7-1-19-15,0-2-14 0,-2 1 20 16,-1-1-15-16,-5-3 52 0,-2-2 79 16,0 0 59-16,0-4-12 0,0-7-78 15,-4-12-88-15,-1-20-39 0,1-20-130 16,2-13 73-16,2-4-60 0,4-1-19 16,7 4-73-16,-1-4-88 15,5-5-115-15,-1-6-322 0,-4 21-732 16,-8-6-1051-16</inkml:trace>
  <inkml:trace contextRef="#ctx0" brushRef="#br0" timeOffset="16116.09">15286 16467 1542 0,'0'0'2406'0,"0"0"-1919"0,0 0-444 16,0 0-30-16,0 0-16 0,0 0 5 15,0 0-4-15,0 0 1 0,0 0-24 16,7 13-65-16,-7-3 34 0,0 12 56 15,0 13 19-15,-3 17 27 0,-1 7-18 16,-8 5-28-16,2-6-9 0,1-7 9 16,1-10 0-16,2-9 2 0,2-10 42 15,2-4-22-15,2 3 15 0,-2 1 13 16,2 0 8-16,0-5 7 0,0-3 12 16,0-7-10-16,2 0-14 0,0-5 2 15,4-2-43-15,2 2 9 0,0-2 56 16,1 0-10-16,5 0-3 0,9 0-6 15,8-6-12-15,12 0 5 0,11-2-17 16,0 0-34-16,0 1 3 0,-3 3 18 16,-1 2-19-16,4 1 10 15,-1 0-12-15,9-2-30 0,5-1 30 16,1-2 21-16,10-1-19 0,11-3-2 16,0-1-16-16,8 0 16 0,7 0-9 15,-3 4 24-15,6 2-6 0,-3 3 6 16,1 2-27-16,7 2 14 0,-7 2-2 15,11 0 3-15,0 2 24 0,8-2-27 16,2 3 22-16,-2-2-10 0,4 4 9 16,-4 0 19-16,-2 2-13 0,-2 2-3 15,-4 0 0-15,-3 2 22 0,-5-4-26 16,-5 4-19-16,-6-4 16 0,-4 2-15 16,-8-2 1-16,-8 0 12 0,-7-4-15 15,-4 0-2-15,-4-2-31 0,-8-1 30 16,-13-3 3-16,-12 0 0 0,-10 0 3 15,-3 1 0-15,-1-2 15 0,-3 1 9 16,-2-1-8-16,-5 0 26 0,-1 0 3 16,-4 0 16-16,0 0 66 15,0 0 5-15,0 0-26 0,0-3-25 16,-4-3-48-16,-1-4-30 0,1-7-6 16,0-5-51-16,0-5 24 0,-2-2-51 15,-2-6 2-15,-3-8-35 0,-1-7-25 16,-1-4-67-16,5 0-33 0,6-2-178 15,2 12-541-15,0-10-1071 0</inkml:trace>
  <inkml:trace contextRef="#ctx0" brushRef="#br0" timeOffset="27362.55">20066 11814 598 0,'0'0'29'15,"0"0"98"-15,-36 34 356 0,22-18-314 16,-3 2-75-16,-1 3 17 0,1 2 3 16,-1 1 9-16,-1 2-6 0,-2-1 26 15,3 0 6-15,-5 2-29 0,2-1 15 16,-1 2 20-16,-1 2-45 0,0 0-59 15,0 4-12-15,3-2-39 0,5 4-7 16,7-4-18-16,8 1-11 0,0-1 7 16,14-1 26-16,7 0-39 0,6 0 42 15,18 2 23-15,11 2-10 0,6-5-10 16,2-7-3-16,3-5-2 16,-5-6 2-16,8 0 2 0,-2-2 17 15,2 2 55-15,5 0 13 0,-3 1 22 16,5-2-19-16,1-1-23 0,3-3-35 15,8-4-32-15,0-3-39 0,-1-4-9 16,1-3-44-16,-8-3 11 0,-7-1 33 16,-5-1 48-16,-10-2 42 0,-5-1 9 15,-12 0 55-15,-11 3 41 0,-9-1 41 16,-3 0 21-16,-3-4-23 0,1-3 31 16,2-12-20-16,-9-11-51 0,-4-12-44 15,-4-8-84-15,-4 1-5 0,-8-1-13 16,-5 5-44-16,-1-3 1 0,-5 2-13 15,-6 1-31-15,-4 1 16 0,-6 2 2 16,-8 3 7-16,-9 2 18 0,-4 4 15 16,-8 3-15-16,-7 6 22 0,-9 4-15 15,-11 7-7-15,-6 6-13 0,-13 7-22 16,-2 10 25-16,-6 3 54 0,2 7 31 16,3 10-9-16,-1 5-22 0,2 10-41 15,-1 9-47-15,3 7-226 0,0 1-392 16,28-13-725-16</inkml:trace>
  <inkml:trace contextRef="#ctx0" brushRef="#br0" timeOffset="38410.93">4963 5193 1353 0,'0'0'393'0,"0"0"-208"0,0 0-120 16,0 0-65-16,-41-6-45 0,28 6-43 15,3 4-58-15,-4 4-88 0,-1 2-20 16,-1 5 137-16,-1 1 117 0,-4 5 71 16,-3 9 63-16,-7 13 32 0,-5 15 19 15,-3 13 1-15,6 4-24 0,4 0 7 16,11-2-8-16,3 4-44 0,7-2-14 16,8 0-38-16,10-7-17 0,7-7 45 15,3-15-25-15,15-6 51 0,7-13-29 16,7-9-36-16,9-3 16 0,0-17 10 15,0-3-9-15,2-14-8 0,-4-8 1 16,2-11-1-16,0-6 13 0,-1-6 19 16,-1-4-16-16,-2-6-38 0,-2-3-6 15,-3-7-34-15,-3 0 33 0,-7-3-22 16,-4-1-12-16,-8 5 0 0,-8 7-2 16,-9 4-26-16,-8 8 9 0,-4 10-29 15,-6 11-8-15,-5 9-36 0,-1 7-50 16,-15 1-100-16,-12 10-95 15,1 2-441-15,-9 18-433 0</inkml:trace>
  <inkml:trace contextRef="#ctx0" brushRef="#br0" timeOffset="43744.98">22186 16147 466 0,'0'0'4204'0,"0"0"-3803"15,0 0-401-15,0 0-39 0,0 0 36 16,0 0-37-16,0 0-18 0,0 0-65 16,0 0-213-16,0 0-56 0,0 0 121 15,0-2 47-15,-2 0-75 16,2-1 11-16,0 0 41 0,-2-1 8 15,2 0-117-15,0-3-313 0,0 0-532 0,4 39 915 16</inkml:trace>
  <inkml:trace contextRef="#ctx0" brushRef="#br0" timeOffset="44645.67">22443 15843 261 0,'0'0'176'0,"0"0"-176"16,0 0-248-16,-6-42 59 0</inkml:trace>
  <inkml:trace contextRef="#ctx0" brushRef="#br0" timeOffset="55306.88">6923 3574 232 0,'0'0'1751'0,"0"0"-1520"15,-37-31-73-15,26 20-77 0,1-2-42 16,0 0 25-16,-1 1 11 0,3 0-8 16,0 2 4-16,-3 2 23 0,3 2-1 15,-2 3 6-15,-1 1-67 0,-3 4-32 16,-3 7-2-16,-5 8-24 0,-11 11 26 15,-7 13 13-15,-5 17 3 0,-1 8-3 16,5 5 19-16,8 3 26 0,6-1-33 16,2 6 10-16,9 2 39 0,3-1-11 15,13-7-15-15,11-5-7 0,9-7-18 16,15-10-20-16,11-11 22 16,14-11-6-16,8-12-6 0,9-11 75 0,5-9 136 15,1-14-76-15,0-5-63 16,-1-10-29-16,-1-3-3 0,0-8 25 15,-3-5-13-15,-1-7-43 0,-3-6-19 16,0-6 47-16,-3-6-41 0,-5-2 7 16,-8-4-16-16,-13 1 1 0,-12 2-1 15,-12 5 28-15,-13 3-25 0,-10 7-3 16,-12 7-15-16,-5 12 14 0,-14 3 0 16,-10 10-45-16,-9 8 2 0,-16 10-89 15,-7 13-112-15,-7 18-237 0,-5 10-540 16,0 8 319-16,21-7-334 0,10-1 407 15</inkml:trace>
  <inkml:trace contextRef="#ctx0" brushRef="#br0" timeOffset="55890.73">16047 3461 1770 0,'-41'-10'526'0,"1"4"0"0,-5 2-372 15,-13 4-23-15,0 7 61 0,-6 7-55 16,-4 9-137-16,-7 3-3 0,3 4-70 16,2 2-96-16,4 1-85 0,8 2 16 15,16-6 203-15,11-3 35 0,5 8 110 16,-1 10 79-16,0 12 10 0,4 9 21 15,13 3-30-15,14-7 13 16,21-1-46-16,14-7-31 0,25-6-1 16,13-12 18-16,20-8 80 0,12-10-19 0,9-11-69 15,4-7-53-15,-2-11-20 16,2-12-23-16,-10-8-2 0,-3-7-19 16,-6-9 10-16,-14-3-16 0,-10-7 12 15,-15-3-22-15,-12-1 38 0,-21-3-25 16,-13-5-15-16,-18 1-27 0,-18 1-56 15,-26 1-66-15,-28 5-63 0,-25 6 9 16,-40 6-178-16,26 15-697 0,-24-3-314 16</inkml:trace>
  <inkml:trace contextRef="#ctx0" brushRef="#br0" timeOffset="61363.21">10987 17726 150 0,'0'0'65'0,"0"0"2543"0,0 0-2144 15,0 0-295 48,0 0-93-63,0 0-16 0,-42-4-41 0,36 4-19 0,0 0-3 0,2-2-19 0,2 1-3 0,-2-1-29 0,2 0 51 0,0-1 3 0,-1 2 126 0,3-1 10 0,-2 1 28 0,2 1-19 15,0 0-42-15,0 0-44 0,0 0-40 16,0 4-19-16,0 3 0 0,0 3 47 16,2 6 30-16,3 2-36 0,-1 5-17 15,0 1-8-15,2-2-16 0,0 0 0 16,0-4-37-16,1-2 15 0,-1-1-15 15,2-2 21-15,2-3-4 0,1 1 20 16,-1 0 11-16,3-1-10 0,-1 2 0 16,2 1 14-16,-1 1-13 0,1-1 0 15,1 3-2-15,-1-1-1 16,1 0 0-16,-3-1-2 0,3 0-15 16,-1 0 16-16,3-2-17 0,3-2 16 15,1-3 1-15,4 0-16 0,8-7 18 16,12-4 0-16,11-13 4 0,6-4 20 15,2-3-8-15,-4-2 9 0,-4 8-25 16,0-1 2-16,2 1 23 0,4 5 18 16,-2 2-3-16,2 3-3 0,0 2-6 15,2 4-12-15,2 2 33 0,-6 0-21 16,6 7 3-16,0-1 0 0,9 0 12 16,-5-2-3-16,8-1-40 0,1-2-3 15,-1-1-13-15,-1 0 13 16,-5 3 0-16,3 1-10 0,-9 2 10 15,2 4 13-15,2 1-12 0,-4 1 0 16,3 3 23-16,-1 3-5 0,0-1 11 16,-2 3 4-16,2-1-12 0,3-1-10 15,-5 0-12-15,4-2 0 0,-2-1-1 16,-1-3-11-16,-1 3-7 0,-2-4 1 16,-2 1 18-16,-2-2 2 0,0-3 1 15,-2 1-1-15,-3-3-1 0,-1-1-1 16,-4-1 34-16,-13-1-31 0,-6 0 24 15,-10 0-5-15,-3 0 14 0,-1-2-8 16,-3 2-1-16,3 1 4 0,-9-3-7 16,-2 0 7-16,-6 0 48 0,0 0 82 15,0-2 9-15,0-5-15 0,-6-4-59 16,-2-14-96-16,0-14-90 0,3-8-25 16,1-5-10-16,4 3 13 0,0 3-43 15,4 11-34-15,1 7-26 16,-3 6-59-16,4 4-76 0,0-3-147 15,2 1-255-15,-4 1-600 0</inkml:trace>
  <inkml:trace contextRef="#ctx0" brushRef="#br0" timeOffset="62293.46">15402 17669 2760 0,'0'0'1755'15,"0"0"-1477"-15,0 0-177 0,0 0-12 16,0 0 15-16,0 0-19 31,0 0-70-31,0 0-15 0,0 0-73 0,0 0-9 0,-31 54 39 0,31-26 21 16,0 2-5-16,0 2 24 0,4 0 0 15,0 1-13-15,-4-3 14 0,0-1 0 16,5-3 2-16,-3-2-3 0,2-3-30 16,0-3-1-16,4-2 19 0,-4-2-1 15,5 0 15-15,1-2-14 0,-2-1-1 16,2-1 13-16,7 0 1 0,-7-3 2 15,7 3 28-15,-3-3-3 0,3 1-7 16,1 1 7-16,-1-3-4 0,2 1-6 16,1-1-14-16,3-2 2 0,-4-1 16 15,8-2-4-15,-5-1 19 0,5-1-31 16,2-3 9-16,4-3-12 0,6-3 0 16,5-1 2-16,14-3-1 0,0 0-1 15,-1 4-12-15,1 0 9 0,-4 7 1 16,0-1 2-16,4 4 2 0,0 0 19 15,4 4 4-15,4 0-4 0,4 3-3 16,7-1-15-16,3 0 10 0,1 1-13 16,8 0-1-16,0-3-21 15,4 3 20-15,-5-2-1 0,5-1 3 16,0 0-2-16,5-2 2 0,1 1 17 16,-2-1 8-16,0 2 11 0,2 1-5 15,-6 3 2-15,5 2 10 0,-1 1-6 16,-4-1-7-16,-2 1 0 0,-2-1-16 15,-1 2-14-15,-9 0-3 0,-3-3-13 16,-9 1 16-16,-9 0 3 0,-5 0-1 16,-13-3 14-16,-14-3 5 0,-7-1 15 15,-2 1 13-15,-3-3-7 0,-2 2-17 16,-1-1 2-16,-3-2 0 0,-4 0 10 16,-4 0 14-16,0 0 43 0,0-4 27 15,0-5 30-15,0-15-67 0,0-15-84 16,0-18-60-16,8-4 3 0,7 0-1 15,1 4-14-15,3 7 14 16,0-1-11-16,1 1-19 0,3 0-9 16,0 4-37-16,0 1-106 0,3-2-243 15,-9 15-685-15,-5-1-1083 0</inkml:trace>
  <inkml:trace contextRef="#ctx0" brushRef="#br0" timeOffset="63696.21">13765 3796 2504 0,'0'0'1581'0,"0"0"-1407"0,0 0-131 16,0 0-42-16,0 0 22 0,0 0-4 16,0 0-19-16,0 0-12 0,0 0-13 15,0-10-6-15,0 13 31 0,0 0 28 16,-4 5 18-16,-2 5 63 0,-5 14 11 15,-11 14 13-15,-9 19-35 0,-11 8-36 16,1-1-32-16,4-3 1 0,6-10-1 16,4-2 16-16,0 1-9 0,0 0 15 15,0 3-16-15,4-1 10 0,1-4-3 16,5-7-10-16,3-10-14 0,5-10-18 16,1-3-1-16,0 2 0 0,0 2-1 15,-1-1 1-15,3-6 0 0,2-6 0 16,2-4 12-16,0-3-9 0,0-3 9 15,2-2-10-15,0 0 10 0,0 0 3 16,0-4 25-16,0-8 1 16,6-12-41-16,6-18-66 0,11-19-53 15,0-8 18-15,2 1 37 0,-3 10 12 16,-7 17 0-16,-9 11 3 0,-2 10 46 16,-2 6 3-16,-2-1 40 0,0 4 9 15,0 3 9-15,0 2 18 0,0 5-12 16,0 1-64-16,0 7-34 0,-6 14 9 15,-4 20 25-15,-9 19 55 0,-2 9-9 16,3-1-13-16,3-13 1 0,9-18 21 16,6-8-10-16,0-7-45 0,11-2-6 15,9 6-64-15,19 4 0 0,23-3-15 16,15-7-98-16,6-17-109 0,-25-5-322 16,-11-19-1408-16</inkml:trace>
  <inkml:trace contextRef="#ctx0" brushRef="#br0" timeOffset="78661.3">19888 10355 326 0,'0'0'2471'0,"0"0"-2115"0,-35-32-136 15,24 21 31-15,-1 1-11 16,4 4-55-16,1 2-68 0,-1 1-83 16,0 2-34-16,0 1-69 0,-3 8 13 15,-1 3-14-15,-11 16 70 0,-4 13 24 16,-4 18 5-16,-8 9-16 0,4 2 3 16,2-2-13-16,8-4-3 0,2-5 0 15,11-4 0-15,6-6 3 0,12-3-3 16,6-7-8-16,5-11 8 0,12 3 1 15,10 1 20-15,13 4 20 0,10 2-4 16,-2-4 4-16,-3-3 9 0,6-1-16 16,3-1 9-16,0-2-18 0,6-5 3 15,9-3-26-15,1-3-2 0,3-8-1 16,8-6-14-16,-2-1 11 0,2-6 4 16,-2-5 2-16,-2-1 13 0,-2-3-3 15,-2-1 10-15,-7-3-20 0,1-1 29 16,-3-3 6-16,-6 0 16 0,-1-2 21 15,-3 1 3-15,-8-1 9 0,-5-1-19 16,-1-1-36-16,-4-2-10 16,-13 4-8-16,-6 0-12 0,-4-5 2 15,-5-8 21-15,3-6 10 0,-6-9 15 16,-9 2 15-16,-8 1-18 0,-8-5 15 16,-9 0 3-16,-10-4-1 0,-8 1-23 15,-6 1-13-15,-15 1-17 0,-17 0-10 16,-11 2-21-16,-20 5-34 0,-16 3-11 15,-20 7-14-15,-17 9-2 0,-19 10-7 16,-20 13-11-16,-19 14-42 0,-23 20-58 16,-20 14-141-16,57-4-408 0,-16 5-1014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14:51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22604 12132 26 0,'50'0'101'0,"-5"11"1075"0,3 6-929 16,-5 8-13-16,-4 7 49 15,-2 6 54-15,3 7-2 0,1 3-71 16,-2 6-47-16,7 5-60 0,-3 3-21 16,11 3-25-16,0 6-25 0,6 2-42 15,6 3-44-15,4 3 0 0,7 3-19 16,5 2-6-16,3 3 12 0,2 2-6 15,4 2 19-15,2 4 0 0,0 4 2 16,2 5 42-16,4 4-9 0,2 3 25 16,7 3 3-16,6 4-22 0,10-1-23 15,4 2 20-15,10-4-16 0,7-2-3 16,4-1 29-16,2-2-23 0,-4 0 37 16,-5 2 22-16,-5-1 34 0,-3 0 31 15,-8 0-7-15,-4-1 30 0,0-4-28 16,0 0-15-16,0-4-7 0,0-3-28 15,2 0-15-15,-2-2-9 0,0-3-22 16,-2-2-20-16,-7-3-25 0,-1-3 24 16,-7-3-24-16,-5-2 18 15,-9-5-3-15,-9-4 4 0,-5-4 2 0,-11-6-22 16,-6-7 7-16,-11-7-9 16,-11-13 0-16,-9-7 12 0,-11-10-11 15,-5-5 26-15,-3 0-15 0,2-1-9 16,-3-2 14-16,-5-2-17 0,0-5-15 15,-4-1-7-15,0-2-38 0,0 0-49 16,-2 0-49-16,-2-5-46 0,-5-13-34 16,-1-20-122-16,2 1-408 0,-3-22-1010 0</inkml:trace>
  <inkml:trace contextRef="#ctx0" brushRef="#br0" timeOffset="832.95">21965 10683 680 0,'0'0'2567'16,"0"0"-2157"-16,0 0-262 0,0 0-16 16,0 0 29-16,-29-36-86 0,29 35-35 15,2 1-40-15,2 0-54 0,5 4-69 16,3 3 114-16,3 4 9 0,9 6 48 16,1 3 5-16,6 4 10 0,6 10-4 15,13 10 28-15,10 11-10 0,6 9 4 16,7-1-4-16,3-4-12 0,5-2 12 15,12 2-19-15,6 0-12 0,15 3-6 16,3 2 12-16,3 2-9 0,6 2 3 16,3 6-22-16,-1 4 10 0,6 4 33 15,-2 5 6-15,5 3 31 16,-1 3 2-16,1 0-15 0,1 5-21 0,1 0-24 16,3 1-25-16,5 1-18 15,4 2-3-15,4 1-2 0,0 1 0 0,-2 5-13 16,0 1 15-16,-2 2 15 15,0 1 0-15,-2-1 36 0,-3 1-5 16,1 3-4-16,0 0 52 0,-5 2 36 16,1-2-43-16,-9-5-21 0,1-2-64 15,-11-7 68-15,-10-6-28 0,-9-8-9 16,-12-6-32-16,-12-5 29 0,-13-7-9 16,-10-4 12-16,-9-8-12 0,-9-7 6 15,-9-12 1-15,-9-9-4 0,-5-9 0 16,-1-2-9-16,-1 0-15 0,1 0 0 15,-1-1 0-15,-1-4-3 0,-5-2-18 16,-3-5 18-16,-2-2 3 0,-2-3-1 16,-2 0 0-16,0-2 0 15,0 0 1-15,0 0 13 0,-2 0 18 0,0 0-29 16,-2-7-4-16,0-4-19 0,-1-6-27 16,-3-7-76-16,0-3-60 15,0-4-18-15,-7-6-36 0,-1-11-75 0,-11-7-116 16,-6-6-193-16,6 13-600 15,-4 3-316-15</inkml:trace>
  <inkml:trace contextRef="#ctx0" brushRef="#br0" timeOffset="1568.4">23338 10329 2058 0,'0'0'2555'0,"0"0"-2499"16,0 0-56-16,41 26-93 0,-16-13 78 15,12 4 15-15,9 3 28 0,14 7-28 16,2 4 0-16,-5 3-4 0,1 0 4 15,-4 4 59-15,4 3 9 0,6 3 30 16,8 6 6-16,9 2 25 16,6 4-13-16,12 5 33 0,9 1-3 15,7 5 2-15,11 2-20 0,7 6-32 16,7 1-8-16,9 5-10 0,8 1 1 16,11 5 11-16,5 5-26 0,13 5-4 15,2 8 30-15,9 4-24 0,-1 3-2 16,-2 4 5-16,1 0-12 0,-9 1-6 15,-8 0 0-15,-13-6-15 0,-12-2 21 16,-15-7-12-16,-11-4 0 0,-16-9 28 16,-14-4-4-16,-14-10-24 0,-11-13-12 15,-12-7-15-15,-10-9-18 0,-11-12-22 16,-14-8 21-16,-8-10-20 0,-5-5-12 16,-2 1 3-16,-1-2-21 0,-1-3-1 15,-6-2 13-15,-2-2 0 0,0-3 18 16,0 0 9-16,0 0-12 0,0 0 23 15,-2 0-14-15,0-1-3 16,-2-3 6-16,-1 0-6 0,1-4 17 16,0 0-2-16,0-1-14 0,-2-1 16 15,0-2-22-15,-1 0-1 0,1-1-21 16,0-1-21-16,0-2-24 0,-2 0-22 16,-3-4-38-16,-1-3-64 0,-5 2-83 15,-8-10-140-15,-14-2-129 0,-17-6-155 16,-10-4-531-16,13 11-30 0</inkml:trace>
  <inkml:trace contextRef="#ctx0" brushRef="#br0" timeOffset="2869.32">25827 10586 722 0,'0'0'2680'16,"0"0"-2165"-16,0 0-198 0,0 0-90 16,35-36-17-16,-31 30-1 15,0 3 20-15,0 1-64 0,-2 2-44 16,4 0-48-16,5 0-43 0,9 0 10 15,18 2-7-15,17-1 28 0,10-1-7 16,1 0-36-16,0 0 1 0,-6-1-19 16,-2-3-16-16,-3 3 4 0,-3 1-24 15,-4 0 9-15,-9 3-13 0,-10 0 4 16,-8 1 0-16,-5 1-10 0,-1 2 10 16,-1 3-19-16,-2 0 12 0,-3 1 21 15,-7 2 20-15,-6 4 4 0,-17 15 42 16,-27 19 56-16,-32 22 61 0,-17 10-34 15,-11 5-15-15,9-8-19 0,14-12-17 16,11-4-1-16,10-8-18 0,10-13-20 16,15-11-13-16,12-12-12 0,6-6-12 15,3-4 0-15,-1-1 11 0,0-4 13 16,1-2-3-16,3-3 27 0,3-7-6 16,4-10-9-16,1-12 34 0,7-25-46 15,19-31-21-15,14-17-40 0,13-11-17 16,7 0-15-16,-1 8-9 15,2 3-4-15,-3 5-17 0,-3 7-31 16,-3 14 103-16,-5 12 5 0,-5 7 25 16,-6 17 21-16,-9 10 15 0,-7 12 0 15,-5 7 13-15,0 3 2 0,-1 2-6 16,-5 3-45-16,-2 3-27 0,0 5-21 16,-5 16-4-16,-7 20 52 0,-9 31 61 15,-5 16-1-15,-5 9 9 0,0 2-17 16,6-11-10-16,2 0 6 0,9-3 3 15,5-3 3-15,9-3-14 0,4-4-25 16,11 0 6-16,6-4-18 0,-1-10 9 16,3-13-12-16,-7-14-2 0,-1-13-16 15,-3-7 18-15,1-1 0 0,-1-2 2 16,-2-5 37-16,-3-2-3 16,-3-4 18-16,-4-1 36 0,-2-15 66 15,-15-26 4-15,-14-33-109 0,-10-16-51 0,-7-9-66 16,-3 5-25-16,-3 15 1 15,-4-3-6-15,-6 2-39 0,-6 1-19 16,-3-2-65-16,-9 0-113 0,-5 3-174 16,-8 8-255-16,18 24-1099 0,-10 6-875 0</inkml:trace>
  <inkml:trace contextRef="#ctx0" brushRef="#br0" timeOffset="6790.9">5366 7086 2966 0,'0'0'749'0,"0"0"-636"16,0 0-113-16,52 32 0 15,26-16 63-15,30-7 69 0,28-8-22 16,28-10-13-16,13-13-56 0,28-3-32 15,25 2-9-15,18 6-28 0,16 10-125 16,-5 7-231-16,-67 2-659 0,-12 3-1358 0</inkml:trace>
  <inkml:trace contextRef="#ctx0" brushRef="#br0" timeOffset="7790.84">26637 7244 297 0,'0'0'1125'0,"0"0"-891"0,0 0-110 16,-41-26 35-16,28 18 65 0,1 1 6 15,1 2-14-15,1 0-32 0,2 3-62 16,4-1-45-16,2 1-48 0,2 2-29 16,0 0-104-16,0 0-70 0,6 0-16 15,2 2 139-15,7 1 51 16,3-1 83-16,5 0 82 0,12 2 102 15,19 3 68-15,24-1-24 0,22 3-18 16,13-1-85-16,15-1-65 0,9 0-32 16,20-2-30-16,21 0-35 0,14 1 19 15,23 2-12-15,21 0 2 0,20-1-34 16,25 3-21-16,19 4-1 0,14 5-79 16,11 2-133-16,-77-3-246 0,-9-8-995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15:15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9009 14108 1505 0,'0'0'1867'0,"0"0"-1464"16,0 0-249-16,0 0-85 16,0 0-54-16,0 0 74 0,0 0-5 15,22 37-84-15,-16-19 0 0,3 1-3 16,-3 2-9-16,0 2-1 0,2-1-46 15,-1 1-86-15,-1 1-37 0,2 2-46 16,0 1-49-16,-1 2-133 0,-3-5-184 16,-2 9-231-16</inkml:trace>
  <inkml:trace contextRef="#ctx0" brushRef="#br0" timeOffset="494.76">9118 15151 1418 0,'0'0'731'0,"0"0"-366"16,0 0-261-16,43 7-11 0,-26-7 120 16,-3 0-24-16,3 0-74 0,0 3-67 15,1 0-23-15,-1 3 1 0,-1-1-4 16,1 6 35-16,-1-2 16 0,-3 5-6 16,-1 0-16-16,-4 1 6 0,1 3-35 15,-9 2 3-15,-2 1-9 0,-9 6 25 16,-7 3-22-16,-7 2-19 0,-4-2-117 15,0 2-48-15,2-8-13 0,2-7 28 16,7-7 128-16,5-5 22 0,3-5 67 16,4-2-22-16,4-5-44 0,2-2 1 15,2-2 68-15,6-1-68 16,2 0 27-16,5-1 15 0,5 1 58 16,3 0 9-16,4 5-10 0,2 4 3 15,2 1-38-15,6 4-9 0,7 10 5 16,7 8-62-16,3 2-15 0,-4-1-67 15,-7-1-104-15,-8-7-51 0,-8 0-130 16,-6-5-286-16,-9-2-354 0</inkml:trace>
  <inkml:trace contextRef="#ctx0" brushRef="#br0" timeOffset="1028.75">9469 16236 2511 0,'0'0'1860'0,"0"0"-1665"16,0 0-195-16,0 0 0 0,42-35 83 16,-30 28-70-16,3 1-13 0,-5 2-56 15,2 3-61-15,-1-1 2 0,-3 2 6 16,-2 2 28-16,3 3-3 16,-7 2-30-16,0 2 45 0,-2 2 57 0,-7 4 12 15,-3 3 19-15,-4 2-19 16,-3 2-7-16,-2-5-33 0,1 0 28 15,3-7 12-15,3-4 25 0,6-6-6 16,2 0-16-16,4-7-3 0,0-3 1 16,0 0 62-16,2-3-35 0,4-1-26 15,4-3 0-15,3 0 20 0,1 3-1 16,5 1-21-16,-3 1-2 0,1 3 2 16,-1 3 20-16,-1 5-18 0,1 1 10 15,-3 1 4-15,-3 7 18 0,3 3 38 16,-5 1-13-16,-2 3-3 0,0 0-25 15,-2 4-17-15,-4 1-12 0,0 2 30 16,-4 3-32-16,-4 5-11 0,-9 7-85 16,-7 8-75-16,-9 10-134 0,-3-5-381 15,7-15-587-15,-2-12-584 0</inkml:trace>
  <inkml:trace contextRef="#ctx0" brushRef="#br0" timeOffset="1334.79">9383 17142 3216 0,'0'0'1079'0,"0"0"-1072"15,0 0 11-15,0 0-18 0,-23 39 59 16,15-22-57-16,-3 2-2 0,3-2-25 15,4-3-30-15,0 0-14 0,4-4-21 16,0-2-21-16,2-1 2 16,2-2 2-16,2-2 6 0,5-3-7 15,3 0 10-15,5-3 15 0,1-4 58 16,7-6-20-16,8-8-25 0,-4 0-6 16,4-3-27-16,1-2-28 0,-5 4-36 15,0-1-23-15,-2 3-98 0,-5 3-117 16,-3 2-138-16,-7 6-144 0</inkml:trace>
  <inkml:trace contextRef="#ctx0" brushRef="#br0" timeOffset="1532.01">9573 17258 2932 0,'0'0'1240'0,"0"0"-1240"15,0 0-53-15,2 47 53 32,2-23 68-32,2 1-43 0,3 2-25 0,-1 0 0 0,0 2-81 0,2 0-86 15,-1 2-129-15,1-1-238 0,-2-7-497 16,-4 6-259-16</inkml:trace>
  <inkml:trace contextRef="#ctx0" brushRef="#br0" timeOffset="1963.1">9718 17896 2659 0,'0'0'523'0,"0"0"-405"16,0 0-60-16,0 0 78 0,-21 40-15 15,6-18-83 17,-1 5-38-32,-1 3-30 0,-1-3-21 0,1 1-44 0,5-6 9 0,4-5 32 0,-1-6 10 15,5-2-4-15,4-5-3 0,0-3-32 16,0 0 22-16,4 1 61 0,5-2 131 16,-1 0 57-16,2 0-38 0,3 0-55 15,3 0-29-15,1 0-31 0,-1 0-7 16,3 0-13-16,-3 0-14 0,1 0-1 15,-5 0 13-15,-1 4 2 0,-3 0 33 16,0 4 2-16,-4 0 31 0,-2 4 40 16,-2 3-22-16,-2 3-18 0,-4 2-28 15,-4 4-53-15,-5 3-31 16,-3-3-93-16,-1 1-49 0,0-5-32 16,-1-6-48-16,1-4-135 0,3-8-171 15,1-5-18-15,3-3-115 0</inkml:trace>
  <inkml:trace contextRef="#ctx0" brushRef="#br0" timeOffset="2114.46">9649 17733 3231 0,'38'4'741'0,"15"0"-518"62,15 0 38-62,17 0-27 0,4 0-234 0,-6-2-210 0,-19 1-286 0,-8-5-1223 0</inkml:trace>
  <inkml:trace contextRef="#ctx0" brushRef="#br0" timeOffset="6947.89">25227 6410 3805 0,'50'-13'496'0,"6"7"-366"0,12 6-130 16,-2 8-47-16,0 9-43 0,-12-1-150 15,-19-3-478-15,-14-13-1823 0</inkml:trace>
  <inkml:trace contextRef="#ctx0" brushRef="#br0" timeOffset="9519.54">10193 15973 1436 0,'0'0'1526'15,"0"0"-1133"-15,0 0-265 0,0 0-103 16,0 0 23-16,0 0 15 0,-43 16-50 16,34 1-13-16,-3 14-6 0,-1 13 6 15,5 15 19-15,2 8 3 0,4 5 1 16,0-2-14-16,0-2-9 0,0 5 0 15,0 0 0-15,0 1 0 0,0-5 16 16,-1-7-16-16,1-8 1 0,0-7 14 16,0-10 0-16,2-8-2 0,0-8-12 15,0-2 30-15,0 3-21 0,2 0-10 16,5-1-25-16,5-6-35 0,2-3 12 16,13-6 48-16,17-7 42 0,18-10 30 15,8-10 16-15,6-2 0 0,-1 1 10 16,-3 3-7-16,-1 5 2 0,1 3-37 15,0 4-24-15,3 3 5 16,-1 4-19-16,3 0 4 0,3 4 12 0,5 3-12 16,4 3-19-16,6 1-3 15,6 2-15-15,3 1-16 0,1-1-9 16,0 0-50-16,1-1 0 0,-1 0 18 16,-1-2 38-16,-7 1 34 0,0 4 31 15,-2 2-15-15,0 4 55 0,-2 1 7 16,4 2-19-16,-4-3-22 0,0-3-37 15,-4-3-13-15,-4-3 10 0,-7-4-65 16,-7-3 5-16,-9-3 26 0,-13-3 16 16,-9 1 21-16,-11 0 31 15,-11-1-3-15,-1-2 25 0,-3 1 28 16,3-3-7-16,-3 2-9 0,-3-2 80 16,-5-1 12-16,-2 1 18 0,0-3-16 15,-4-4-34-15,2-7-49 0,-2-12-76 16,4-10 0-16,-2-16-28 0,-2-3 1 15,2-1-22-15,-2 3 9 0,2 4 1 16,0-3-1-16,3 0-33 0,-3-2-22 16,0 1 31-16,-2-1 9 0,0 3 3 15,0 1 18-15,0 3 4 0,0 0 29 16,0 2-23-16,0 2-19 0,0 0 3 16,4 0 3-16,2 1-12 0,4-2-13 15,1 2 0-15,-3 9-12 0,2 7-13 16,-3 11-4-16,-1 3 57 0,-2 1 34 15,-2 2 62-15,0 0 38 0,0 7 36 16,-2 4 19-16,0 2-10 0,0-1-59 16,-2 2-3-16,-2 0-25 15,-4 0-24-15,-3 0 5 0,-5 2 22 0,-11 6-15 16,-14 5-3-16,-19 7 30 16,-9 4-6-16,-9 4-3 0,-9 3-23 15,-6 3-41-15,-12 4-1 0,-9 3-38 16,-8 4-40-16,-6 1-107 0,0-2-80 15,-1-6-67-15,12-7-131 0,13-11-311 16,9-9-25-16,10-11 227 0,9-9 17 16,20-2-11-16,7-2 309 0</inkml:trace>
  <inkml:trace contextRef="#ctx0" brushRef="#br0" timeOffset="10521.57">14139 16095 1526 0,'0'0'621'0,"0"0"-249"0,0 0-117 15,0 0-37-15,0 0 331 0,0 0-274 16,0 0-197-16,0 0-74 15,0 0-4-15,0 0 34 0,35 24 26 16,-29 0-1-16,-3 9 20 0,-6 11-13 16,-1 11-13-16,-6 6 9 0,-7-2-22 15,-1-2-9-15,-1-5 10 0,3-1-4 16,-3-2-15-16,0-3 2 0,7-10-24 16,4-10-1-16,2-9-20 0,6-6 2 15,0 3-21-15,0-1-25 0,6-1-4 16,2-3 48-16,9 0 21 0,1-4 40 15,9-2 10-15,6-3 2 0,15-5 7 16,14-7-16-16,0-2-12 0,2 0-6 16,-6 3-23-16,-2 2 10 0,-3 2-9 15,5 0 10-15,8 1-12 16,3 1-1-16,9-3 1 0,3 0-1 16,1 0 0-16,7-1 1 0,0 1 0 15,2 2 0-15,2 0-1 0,0 2 15 16,4 3-13-16,-2 1 29 0,-2 0 3 15,5 5 6-15,-5 2 3 0,4 2-3 16,2 1-25-16,-6 0 7 0,0-1-4 16,0 1-18-16,-4-2 19 0,-4 0-16 15,-1-1 15-15,-7-5 10 0,-3-1-1 16,-5-1-2-16,-3 0 2 0,-13-3 10 16,-1-1-3-16,-15-1 20 0,-6 1 1 15,-10 2-9-15,-2-1-22 0,-1-1-5 16,3-2-19-16,-3 0-22 0,1-2 22 15,-2-2 0-15,-3-2-1 0,3-3-17 16,-3-5-25-16,7-4-27 0,1-10 0 16,9-8-25-16,9-13 16 0,5-5 14 15,-5 2 22-15,1 3 6 0,-10 5 36 16,4 1 1-16,0-1 19 0,-4 1 8 16,-4-2 7-16,0 0 3 15,-9 3-3-15,-1 1-7 0,-3 5 7 16,-9 2-22-16,-1 6 7 0,-4 7 2 15,-4 7 7-15,-5 1-10 0,-1-4-6 16,-2-2-9-16,-7-1-3 0,-4 3-19 16,-4 2-3-16,-8 4 19 0,-8 0 3 15,-19 6 3-15,-4 2 0 0,2 8 1 16,-7 1 32-16,9 1 1 0,-10 4 6 16,-7 0-7-16,-5 2 10 0,-5-1 0 15,-15 1-22-15,-1 0 0 0,-15 0-24 16,-4 0 0-16,-2 0-18 0,-2 0-28 15,-7-4-63-15,3 2-35 0,-2 0-80 16,2 2-59-16,-3 0-112 0,3 0-252 16,0-5-594-16,36-2 148 15,-1-6 634-15</inkml:trace>
  <inkml:trace contextRef="#ctx0" brushRef="#br0" timeOffset="11706.02">18195 15999 3488 0,'0'0'609'0,"0"0"-487"15,0 0-122-15,0 0-10 0,0 0-15 16,0 0 25-16,0 0-37 0,0 0 37 15,0 52 12-15,-2-4 60 0,-11 20 0 16,1 10 15-16,-7 3-10 0,1-3 3 16,-3-7-21-16,-2 4 3 0,-4-1-22 15,5-1-28-15,-5-7-10 0,6-6-1 16,-2-10 1-16,9-13-2 16,2-10 0-16,7-6 0 0,1-5-18 15,0 1-1-15,2 1-8 0,-2-1-11 16,4 0-5-16,6-4 6 0,2 1 7 15,5-1 30-15,5-2 28 0,13 1 28 16,15-3 12-16,20-4 5 0,8-3 10 16,7-2-6-16,0-7-13 0,-7 0-18 15,3 0-24-15,3-1-7 0,3 0-4 16,-2-2-11-16,3-1-1 0,-3 2 1 16,4-1 1-16,-1 2 1 0,-5 0 10 15,2 2 1-15,-1 1 11 0,-1 0 16 16,1 1 2-16,-1 3 16 0,-7 1 0 15,-1 0 33-15,-7 0 43 0,-7 3-56 16,-3 1-17-16,-6-1-16 0,-13-1-17 16,-8 2-18-16,-4-2-8 0,-7 1-4 15,-1-1-1-15,1 0 3 16,-1 2-1-16,-7-1-19 0,-2-3 19 16,-4 0 2-16,0 0 22 0,-2 0 4 15,0 0 0-15,0 0 9 0,0 0 7 16,0-4-4-16,0-6-3 0,4-4-36 15,0-7-31-15,1-7-14 0,-1-2-4 16,2-3 34-16,-2 0 3 0,0-9 10 16,-4-9-10-16,4-11-12 0,-4-9-3 15,4-1-34-15,1 0-57 0,3 1-22 16,0 2-11-16,2 2-5 0,3 4 9 16,-3 3 16-16,-2 5 66 0,1 3 65 15,-7 3 0-15,0 11 43 0,-2 7 13 16,0 9 29-16,-4 3 10 0,-5-3-10 15,-3-3 4-15,-2 0-22 0,-3 2-19 16,-14 1-17-16,-10 1-7 0,-17-1 0 16,-8 4 46-16,-5 6-15 0,-1 7-4 15,2 5-25-15,-7 6-26 16,-8 5-40-16,-8 7-11 0,-10 6-31 16,-15 10-85-16,-16 6-86 0,-17 8-131 15,-14 6-222-15,32-12-753 0,-9-3-425 0</inkml:trace>
  <inkml:trace contextRef="#ctx0" brushRef="#br0" timeOffset="81012.06">27695 9455 1334 0,'0'0'741'16,"0"0"-30"-16,0 0-444 0,0 0-181 16,0 0-66-16,-37-47-17 0,33 38 26 15,0-3 12-15,2 3-38 0,-2-1 16 16,2 2 4-16,-3-1 28 0,3 2 63 15,0 2 16-15,0 1 44 0,0 1-4 16,0 2-18-16,0 1-30 0,-2-2-29 16,2 2-40-16,-4 2-35 0,-3 2 4 15,1 4 12-15,-2 1 50 0,-1 6 18 16,3 1-1-16,0 4-8 16,0 5-1-16,-1 1-16 0,3 2-2 15,-2 3-19-15,0 0-25 0,-3 0 4 16,1 0-10-16,-2 0-23 0,-3 2 20 15,-8 7 1-15,-2-5-22 0,1-1 1 16,-3-1 2-16,2-5-3 0,-4-1 1 16,4-5-1-16,0-3 30 0,5-4-11 15,1-5 5-15,5-1-3 0,-1-3-9 16,1-2 0-16,3-1-11 16,1-2-1-16,2-1-1 0,2 0-14 0,-1 0-9 15,5 0-40-15,0-4-49 16,0-1-12-16,0 1-3 0,0-4 2 15,2 1 46-15,0 2 12 0,0-1 37 16,2-3-9-16,2 2 15 0,2 1 4 16,3 1 17-16,-1-1 4 0,4 5 33 15,-1 1 26-15,1 4 37 0,3 5 17 16,-1 2-24-16,-1 3 0 0,-1 2-43 16,-2 2 6-16,-1 1 3 0,-3-1-6 15,0 0-4-15,-2 0-2 0,2 0-42 16,0-3-1-16,5 0-55 0,3-2-18 15,7-2 0-15,10-6 15 0,12-8-49 16,17-14 8-16,6-8-79 0,5-11-107 16,1-5-245-16,-6-2-268 0,-16 9-325 15,-7-3-154-15</inkml:trace>
  <inkml:trace contextRef="#ctx0" brushRef="#br0" timeOffset="107372.62">14619 5945 3955 0,'0'0'670'16,"0"0"-670"-16,0 0-177 0,-9 73 38 15,9-10 139-15,0 14 40 0,-8 7 10 16,-2 3-50-16,-3-6-34 0,-3-2-109 16,1-3 21-16,-1-6 5 0,6-8 61 15,1-10 9-15,9-12 3 0,4-12 25 16,3-7 0-16,7-5 19 0,13 1 25 16,18 3 69-16,26-8-12 0,18-8 7 15,14-11 10-15,9-15-2 0,7-9 5 16,10-7-27-16,9-3-20 15,9-1-14-15,4 1-23 0,6 3 22 0,6 2 7 16,3 3-14-16,1 1-33 16,2 6 13-16,5 2-13 0,-4 3 2 15,7 6 7-15,1 3-9 0,8 7 18 16,0 3-6-16,2 4-12 0,7 3-16 16,-7 4 4-16,6 2-40 0,-12 2-47 15,-4 3 22-15,-17 2 37 0,-10 0 39 16,-15 1 1-16,-14 0 9 0,-12 1 93 15,-7 1 46-15,-10 0 8 0,-8-4 77 16,0 0-5-16,-11-4-42 0,-2-3-53 16,-9-4-45-16,-16-5-25 0,-16-1-35 15,-12 0-26-15,-5-4-2 0,-1-4 37 16,-3-7 23-16,-2-16 73 0,0-26-16 16,-3-29-117-16,-1-15-12 15,-4-9-36-15,0-2-27 0,0 10-28 16,0-2-36-16,0 3-12 0,8 3-58 15,-2 4-13-15,2 6-35 0,1 6-102 16,-5 9-144-16,-8 3-585 0,0 22-373 16</inkml:trace>
  <inkml:trace contextRef="#ctx0" brushRef="#br0" timeOffset="108405.16">10160 6711 3525 0,'0'0'376'0,"0"0"-376"0,29 45-76 0,-8-3 76 16,-1 21 145-16,1 12-25 15,-7 9-36-15,-5 2-34 0,-9-3 6 16,-5 7 0-16,-5 3 21 0,0 6-12 15,-5 0 3-15,7-5-34 0,8-9-34 16,4-12-21-16,17-13-10 0,4-17-22 16,14-5 4-16,11-11-23 0,9-9 41 15,16-4 31-15,1-11 22 0,11-3 34 16,8-11 0-16,13-5 52 0,10-7-12 16,12-5-10-16,8-5-13 0,11-1-36 15,4 2-3-15,6 2-16 0,0 5 7 16,-1 3-25-16,3 7 0 15,2 3-3-15,2 0 3 0,7 2 24 16,0 1-9-16,7 2 19 0,8 4-3 16,1 0-28-16,4 3 36 0,2 3-39 15,5 5 0-15,3 1 13 0,3 1-13 16,6-1 0-16,2-1 3 0,2-2-3 16,4-3 0-16,2-2 15 0,-8 0-3 15,6-2 13-15,-2 1-22 0,0-1 9 16,6-1 34-16,-6-3-16 0,2-1 13 15,7-2-4-15,-11 0 40 0,2-2-45 16,-13-1-4-16,-9 0-6 0,-7-2-24 16,-6 0 3-16,-9-2 22 0,-9 0-23 15,-3-2 28-15,-14 1-3 0,-5-4-24 16,-14 2 21-16,-8-1-24 0,-12-1 6 16,-3 1-4-16,-8-1-2 0,-2 1 0 15,-8-3 0-15,-6 0-18 0,-9 1-51 16,-6 1-1-16,-4 1-6 0,-12 4 6 15,-11 1-18-15,-12 4 8 16,-8 3 47-16,-7 2 17 0,1 0 14 16,-3-2 4-16,2 2 56 0,-5 0-4 15,-3 0-8-15,0-1 15 0,4 0-34 16,-4-3-27-16,7-1-2 0,-7 2 2 16,4-2 11-16,-4-1 11 0,2-1 5 15,-2-3 6-15,-1-3-2 0,-3-5 5 16,0-3 22-16,-3-10-34 0,-3-11-6 15,-2-12-18-15,0-7-9 0,1 0-42 16,3 1-37-16,0 2-52 0,4-2-89 16,0-3-74-16,-4-5-104 0,-4-8-356 15,0 18-1035-15</inkml:trace>
  <inkml:trace contextRef="#ctx0" brushRef="#br0" timeOffset="112340.39">5089 6599 1721 0,'0'0'1417'0,"0"0"-1247"0,-43-3-5 15,33 2 3-15,-1 1-42 0,5 0-28 16,2 2-6-16,-2 7-92 0,-3 5-78 16,1 15 47-16,-8 15 31 0,-3 19 41 15,-2 6-9-15,5 2-17 0,1-2-2 16,3-5-11-16,-1 1-2 0,1-2 3 15,4-3-1-15,2-7-2 0,6-5-19 16,0-10 18-16,4-10-36 0,2-8 8 16,6-4 7-16,5 3-12 0,6 0 34 15,14 3 15-15,14-2 10 0,20-5-9 16,14-3 44-16,5-8-10 0,6-4-9 16,-3-2-3-16,2-2-38 15,2 1-17-15,2 3 1 0,0 6-15 16,3 2 28-16,-1 5-1 0,0-1 4 15,0-1 0-15,3-2 25 0,-1-4 13 16,3-5-6-16,-3 0 25 0,-4 0 17 16,-2 0 17-16,-2 0 11 0,-2 4 6 15,2-1-18-15,1 1-22 0,-5 1-34 16,-1-1 3-16,-3-2-13 0,-2-2-12 16,-2-1-1-16,-5-2-9 0,-1-2-1 15,-5-3-1-15,-4 0 2 0,-2 0 20 16,-3 2 0-16,-6-1-10 0,-5 1 13 15,-4 3-1-15,-9-1-2 0,-10 2 2 16,-9 1 10-16,-1-2 5 0,-2 1 7 16,1-1 37-16,1-1 29 15,-5-1-30-15,-3 1-33 0,-3-2 0 16,0-1 17-16,-2-1-29 0,-1-3-37 16,-1-4-3-16,0-2-91 0,-2-8-49 15,2-9-79-15,2-17-79 0,2-26-230 16,1 9-1044-16,-5-17-1062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17:23.9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4339 1594 2892 0,'0'0'511'16,"-54"0"-390"15,38-5-32-31,1 2-20 0,1 0 51 0,5 3-66 0,9 0-54 0,0 3-98 0,-2 7-73 0,0 14 124 16,-6 16 47-16,-11 27 3 0,1 14 54 15,-9 12 16-15,-2 5-4 0,2-3-50 16,2-2 16-16,5-7-11 0,7-11-24 15,9-19-13-15,4-19-12 0,4-14 23 16,7-7-23-16,3 2 3 0,5-2 20 16,8 1 2-16,12-4 28 0,8-4-3 15,17-4 10-15,7-3-4 16,3-2-12-16,5-5 0 0,1-5 16 16,7 2-23-16,10-1 26 0,7 2 9 15,9 3-12-15,7 1-25 0,6 3 2 16,9 2-12-16,3 5 0 0,3 2 0 15,-1 0 15-15,3 3-15 0,-3-1 0 16,-5 3 0-16,-3 2 1 0,-6 4 11 16,-2 4 1-16,-6 5 43 0,-4-1-9 15,-5 2-7-15,-1 1 10 0,-1-5 0 16,-1-1-7-16,-7-4 7 0,-8 0 8 16,-8-1-14-16,-11-1-23 0,-12-1 10 15,-15-6-19-15,-14-3 1 0,-10-3 21 16,-9-3-4-16,3 0 35 0,-3-2 12 15,1-1 39-15,-3-3 6 0,7-15-15 16,14-26-18-16,16-28-71 0,13-23-18 16,6-11-40-16,-2-2-69 15,-8 9-8-15,-2 3-42 0,0 4-40 16,-5 4-36-16,-1 6-64 0,-15 21-319 16,-6 2-837-16</inkml:trace>
  <inkml:trace contextRef="#ctx0" brushRef="#br0" timeOffset="4155.95">1898 3873 1049 0,'0'0'1306'15,"0"0"-1306"-15,-50-38 0 0,31 26 0 0,-1-1 29 16,-3 3 46-16,0 3 8 15,-2 3-5-15,-1 4-14 0,-3 2 17 16,2 5 19-16,-2 4-20 0,-2 4 0 16,2 4-16-16,-2 6-13 0,-4 8-12 15,-9 14 18-15,1 12-9 0,-3 7-9 16,11 2-8-16,-2 1 4 0,8 0-12 16,-4 7 2-16,6 8-22 0,-2 11-1 15,0 7 17-15,2 4-18 0,3 5-1 16,-3 6 26-16,8 2-10 0,1 8 12 15,-3 1 7-15,11 4 9 0,-3 2-6 16,1 5-25-16,6 3 35 0,-3 5-14 16,1 0 23-16,4 3 9 15,0 3-31-15,2-2 27 0,2 2-30 16,2-1-7-16,2-3-25 0,4-3 2 16,0-1 3-16,3-4-4 0,1-1 17 15,3-1 5-15,5-1-22 0,7-4-1 16,4-6 1-16,8-5-2 0,7-7-11 15,8-9-35-15,4-6 46 0,4-6-42 16,10-2 40-16,-2-7-24 0,11-4 25 16,1-2-18-16,9-4 20 0,7-1 0 15,3-2 14-15,11-2 49 0,-1-3 19 16,5-3-19-16,8-1 8 0,-4-3-2 16,-4 0 8-16,-3 5-18 0,-9 1 40 15,-7 6-6-15,-15 8-25 0,-17 4 36 16,-16 9-36-16,-16 7 18 0,-18 9-10 15,-15 12 13-15,-17 6-25 0,-18 7 58 16,-13 3-49-16,-9 1-37 0,-12 0-33 16,-1-3-3-16,-2-7 0 0,-3-9-40 15,3-10-27-15,2-6-58 16,-1-10 52-16,3-9-31 0,6-10 49 16,4-8 0-16,0-9 42 0,11-9 13 15,6-12 15-15,14-13 18 0,6-8-5 16,7-6-16-16,-1-2 43 0,3-1 9 15,3-3-12-15,5-2-21 0,0-2-31 16,4 0-16-16,0 0-93 0,4-3 32 16,5 1-39-16,5 0 116 0,7-2-13 15,10-2 13-15,14 2 0 0,13 1 0 16,4 2-1-16,4 1-9 0,2 4-18 16,-4 4 28-16,1 5-15 0,5 5 0 15,0 9 2-15,-2 5 7 0,3 7 6 16,-7 9 0-16,-4 7 19 0,-5 12-4 15,-7 10 7-15,-5 11 24 0,-14 16 21 16,-8 10 0-16,-13 14 13 0,-8 11-10 16,-16 9-21-16,-15 13-31 0,-11 15 31 15,-15 13-16-15,-10 12-17 16,-5 7 1-16,-7 10-17 0,7 7-9 16,6 0 6-16,6 7-28 0,15-3 28 15,14-8-36-15,16-6 36 0,17-20 2 16,23-18-42-16,20-19 40 0,26-23-58 15,22-16 27-15,23-20-2 0,18-15-19 16,21-22 12-16,23-21-18 0,14-23-93 16,19-25-108-16,8-31-219 0,-50 1-939 15,-3-15-773-15</inkml:trace>
  <inkml:trace contextRef="#ctx0" brushRef="#br0" timeOffset="12513.53">19104 1817 293 0,'0'0'3030'0,"0"0"-2770"0,-39 2-171 16,31-2 87-16,4-1-47 0,4 1-18 15,0 0-111-15,4 0 31 0,8-1-28 16,11-4 106-16,22-8-3 0,26-13 18 15,18-10-31-15,8-5-10 16,6-4-40-16,-6 2-6 0,5 0-37 0,1-1-1 16,0 0-2-16,-6 0-34 15,-4 3-19-15,-8 4-5 0,-2 3 21 16,-11 3-7-16,-10 7 45 0,-8 4-26 16,-13 9 26-16,-16 4-16 0,-6 6-1 15,-7 1-3-15,-2 4-34 0,3 7 4 16,-3 12 39-16,-8 19 13 0,-10 24 93 15,-23 21-3-15,-14 16-37 0,-20 7 30 16,-11 3 1-16,-9 8 5 0,-8 2 21 16,-2 3 108-16,-2-2-36 0,12-6-33 15,7-9-18-15,16-13-46 0,16-14 60 16,19-17-51-16,11-17-10 0,10-18-45 16,1-13-39-16,5-7-12 0,0-1-24 15,0-4 6-15,7-5 30 16,-3-12 69-16,8-32 82 0,7-39-18 0,3-27-79 15,3-23-54-15,2-4-26 16,-8 1-1-16,1-7-52 0,-5-7 19 0,1-1-103 16,-1 2 94-16,1 9-28 15,-1 10 46-15,4 9 48 0,-1 17-28 16,-1 17 16-16,-5 21-7 0,-4 19 22 16,-6 16 18-16,3 10 19 0,-5 9-16 15,0 0 18-15,0 2-15 0,0 3-24 16,0 4-3-16,0 6-36 0,4 15-55 15,-4 23 67-15,4 33 27 0,8 19 21 16,3 11 40-16,7-2-37 0,9-9-23 16,5 2 38-16,-5 4 0 0,0 4-37 15,-9 0 38-15,-5 2-19 0,-11 3-18 16,-8-1 9-16,-10-4-9 0,-5-6 0 16,-6-10 48-16,5-10 28 0,-1-14-16 15,7-17 37-15,-1-15-16 0,9-15-12 16,2-7-9-16,0-3-11 15,0-1 29-15,-2-3 60 0,-4-6 42 16,-15-18 1-16,-21-26-103 0,-20-32-81 0,-18-19-60 16,-13-11 24-16,-7 2-33 15,1 14-52-15,-7 1-89 0,-7 4 11 16,-13 7-96-16,-15-1-245 0,27 20-801 16,-12-2-1815-16</inkml:trace>
  <inkml:trace contextRef="#ctx0" brushRef="#br0" timeOffset="21412.35">4262 12196 1425 0,'40'-14'1166'0,"-1"-3"-844"0,8-1-146 15,13-2 42-15,2 0 42 0,0 6-51 16,5 4-90-16,1-1-50 0,10 1-40 16,1-1-7-16,4-1-10 0,1 2 46 15,-1-1-33-15,0 4 17 0,-3 0-42 16,-5 1 0-16,-3 4 0 16,-6 2 9-16,-8 1-9 0,-12 6-12 15,-13-1-13-15,-11 1-6 0,-7 4-14 16,-3 0-49-16,-3 9 63 0,-9 12-1 15,-27 21 32-15,-29 25 66 0,-21 14-13 16,-14 9 14-16,-8 0-45 0,-2-5 3 16,0 2 34-16,-1 0 63 0,7-5-26 15,8-7 15-15,11-11-33 0,10-12 33 16,12-14-62-16,15-16 0 0,12-13-37 16,8-10 22-16,5-6-32 0,1-3 38 15,1-1 30-15,0-7 10 0,1-17-80 16,11-27-102-16,13-31-2 0,14-21 33 15,10-13 13-15,12-5 42 0,-1 8-15 16,2-7-49-16,1 0 62 0,-3 0-35 16,-3 5 1-16,-8 7-4 0,-6 12-40 15,-4 11 94-15,-8 16-39 0,-7 19 41 16,-5 16 57-16,-5 12 42 0,-2 7-27 16,0 1-32-16,0 1 58 0,0 4-45 15,0 4-13-15,0 4-40 16,0 2-27-16,0 13-121 0,-2 25 148 15,-1 24 37-15,3 17 56 0,9 6 20 16,9 0-57-16,3-8 5 0,10 1-12 16,2 1-24-16,6 1-25 0,3-1-1 15,-3-4 1-15,0-5-4 0,-2-5-17 16,-1-6 21-16,-3-5 25 0,-4-2 26 16,-2-4 1-16,-3-3 0 0,-3-8-15 15,-7-9 6-15,-3-9-19 0,-5-2 3 16,-2-2-27-16,0 0 3 0,-2-3 22 15,-2-5 36-15,-10-1 78 0,-17-7 116 16,-22-3-53-16,-26-11-111 0,-14-10-31 16,-6-13-60-16,2-5-9 0,8-6 6 15,3-9-21-15,-1-5-46 0,4-3-65 16,-1 1 14-16,3 2 18 0,3 5 36 16,2 3-57-16,5 6-65 15,5-2 22-15,11 0-103 0,1-8-221 16,17 12-814-16,-4-6-1312 0</inkml:trace>
  <inkml:trace contextRef="#ctx0" brushRef="#br0" timeOffset="27715.29">18949 6281 2010 0,'0'0'120'16,"0"0"-120"-16,0 0 0 15,0 0 26-15,0 0 149 0,40 11 48 16,-22-8-49-16,9-2-6 0,19-1 18 16,20-7 31-16,14-7-16 0,7-4-46 15,2-1-51-15,-8-2-57 0,3 1-18 16,-3 2-27-16,2 0 7 0,-7 3-9 16,-4 1-1-16,-5 3 0 0,-5 5 1 15,-17 0-3-15,-14 2 2 16,-6 3-18-16,-6 1 19 0,-1 0-2 0,5 0-11 15,-2 0-18-15,-3 0-80 0,-1 0-82 16,-7 3-100-16,2 0-76 16,-5 1-138-16,-5-1-100 0,-2 0-411 15,-17-3 341-15</inkml:trace>
  <inkml:trace contextRef="#ctx0" brushRef="#br0" timeOffset="58975.67">18906 6467 3867 0,'0'0'736'0,"47"0"-609"15,18-1-125-15,44 3 70 0,42 5 90 16,33 1-15-16,21 0-70 0,7 4-77 16,22 3-24-16,16 5-178 0,2-5-228 15,-59-3-546-15,-9-12-1822 0</inkml:trace>
  <inkml:trace contextRef="#ctx0" brushRef="#br0" timeOffset="81381.4">17914 9711 2013 0,'0'0'1467'15,"0"0"-1144"-15,0 0-238 0,0 0 31 16,0 0 20-16,0 0-52 0,0 0-50 16,0 0 38-16,0 0-48 0,14 17 14 15,-10-6-1-15,0 6-3 0,1 12 49 16,-5 12 7-16,0 20-10 0,-5 9-37 15,-3 1-6-15,2-3-23 0,6-12-14 16,0-3-15-16,4-12-81 0,2-9-36 16,3-11-51-16,-1-3-28 0,2 1-66 15,11 0-63-15,-3 1-36 0,1-9-151 16,2-5-243-16,-3-4-343 0</inkml:trace>
  <inkml:trace contextRef="#ctx0" brushRef="#br0" timeOffset="81649.03">18536 9117 3469 0,'0'0'665'15,"0"0"-665"-15,41 8-18 0,-2 11 18 16,9 18 81-16,6 17-19 0,-9 16-53 16,-5 13-9-16,-9 7-2 0,-9 11-19 15,-3 10 2-15,-11 10 16 0,-8 8 1 16,-12 9-11-16,-15 9 11 0,-19 6-32 16,-16 8-63-16,-18 5-120 0,-26 1-201 15,22-43-547-15,-20-9-799 0</inkml:trace>
  <inkml:trace contextRef="#ctx0" brushRef="#br0" timeOffset="83634">19377 9440 1876 0,'0'0'1489'0,"0"0"-1084"16,0 0-297-16,0 0-96 0,0 0-9 15,8 41 116-15,-8-9 79 0,0 16 20 16,-8 23-36-16,4 11-34 0,-6 6-16 15,6-1-7-15,-9-4 16 0,3-1-19 16,2-3-55-16,-1-6-54 16,3-7-13-16,4-10-104 0,2-14-54 0,2-12-65 15,0-11-36-15,6-7-175 16,5-1-174-16,1-7-142 0,-5-4-489 16,9-25-210-16</inkml:trace>
  <inkml:trace contextRef="#ctx0" brushRef="#br0" timeOffset="83851.06">19786 9652 3609 0,'0'0'961'16,"-18"44"-875"-16,8-6-58 0,-7 24 40 15,-6 11 36-15,7 5 16 0,-7-2-4 16,9-9-16-16,-3-4-54 0,7-8-37 15,1-11-9-15,1-12-36 0,4-10-95 16,0-8-62-16,2 0-41 16,-2-2-72-16,0-7-185 0,4-4-220 0,-13-16-623 15</inkml:trace>
  <inkml:trace contextRef="#ctx0" brushRef="#br0" timeOffset="84024.4">19367 9857 3454 0,'0'0'939'0,"0"0"-939"15,0 0 40-15,49 50 114 0,-7-29 0 16,18-4-114-16,8-6-40 0,2-9-119 16,1-2-147-16,-22-6-253 0,-18 2-616 15,0-9-941-15</inkml:trace>
  <inkml:trace contextRef="#ctx0" brushRef="#br0" timeOffset="84418.74">20123 10010 3443 0,'0'0'1004'0,"0"0"-914"0,-39 20 40 15,29-10 23-15,-3 5-76 0,-1 3-62 16,2 2-15-16,3-1-16 0,3 3-30 16,4-3 0-16,2-2-34 0,4-3 28 15,4 1-1-15,5-6 1 16,1-2 24-16,7-2 27 0,2-5 1 16,4-1 22-16,-1-7 5 0,5-6-23 15,0-5 30-15,5-3-16 0,-3-3 7 16,-4-3-12-16,-3 0-13 0,-3 0-3 15,0 1 1-15,-9 2-1 0,-3 3 0 16,-9 1 3-16,-2 2 52 0,-4 1-9 16,-11 0-37-16,-16-3-6 0,-8 1-64 15,-15 6-16-15,5 4 15 0,5 9-28 16,17 3 16-16,9 9 11 0,1 2-2 16,3 4-10-16,-3 2-31 0,15 2-162 15,4 0-214-15,2-4-298 0,17 1-740 0</inkml:trace>
  <inkml:trace contextRef="#ctx0" brushRef="#br0" timeOffset="84851.65">20684 9932 3198 0,'0'0'754'0,"0"0"-587"15,-44 35-42-15,26-19 14 0,-1 7-36 16,0 1-8-16,-1 1-2 0,7-2-78 16,3-1-15-16,6-6-31 0,0 0-6 15,4-4 36-15,0-3-45 0,8-2 12 16,0-2-6-16,3-1 15 0,5-4-15 16,3-2 31-16,3-5 6 0,7-4 6 15,0-5 6-15,0-3 3 0,0-2-10 16,2-1 29-16,-2 1-15 0,-2 2 2 15,-2 3-18-15,-4 4-1 0,-5 3-39 16,-6 4 19-16,-1 2-23 0,-5 3-21 16,-2 2 37-16,-2 7 28 0,-2 4 56 15,-6 8 31-15,-5 3-10 0,7 0-15 16,-6 2 9-16,7-6-16 16,1-2-55-16,8-5-28 0,5-2 28 15,5-4 10-15,15-3 30 0,12-4 27 16,13-15 1-16,8-2-13 0,0-9-55 15,-8-2-3-15,-2-1-46 0,-7 2-71 16,-2-2-96-16,-1 0-112 0,-9 3-181 16,-8 5-234-16,-9 5-570 0,-1-6-192 0</inkml:trace>
  <inkml:trace contextRef="#ctx0" brushRef="#br0" timeOffset="85268.47">22060 9672 2684 0,'0'0'1136'0,"0"0"-1061"16,0 0-9-16,0 0 67 0,7 49-49 15,-16-20-22-15,-11 10 41 0,-5 1-38 16,4-4-18-16,-4 3-32 0,5-11 22 15,-3 4 2-15,-4 4-39 0,10-8 0 16,-1 1-21-16,3-5-7 0,7-5-43 16,4-4-32-16,4-5 7 0,4-2 12 15,6-2 81-15,3-5 3 0,8-1 59 16,1 0-6-16,5-4-13 16,2 0-38-16,0 0-1 0,2 0-1 0,-4 3-9 15,-4 1 6-15,1 1-19 16,-5 4-12-16,-4 2 12 0,-5 3-12 15,-6 0 34-15,-4 1 3 0,-4 3 78 16,-11 5 56-16,-3 0 11 0,-7 1-6 16,-2-1 6-16,0-1-17 0,0-4-73 15,3-1-58-15,-1-3-92 0,8-2-108 16,-1-3-93-16,-1-3-122 0,7-2-210 16,3-2-674-16,-1-12-387 0</inkml:trace>
  <inkml:trace contextRef="#ctx0" brushRef="#br0" timeOffset="85428.35">22286 10173 98 0,'0'0'3493'0,"0"0"-2894"0,0 0-233 16,0 0 3-16,35 44-125 0,-27-30-187 15,-4-1-57-15,0 1-55 0,-4 1-156 16,7-3-123-16,-5-4-141 0,0-1-581 15,4-11-810-15</inkml:trace>
  <inkml:trace contextRef="#ctx0" brushRef="#br0" timeOffset="85566.3">22680 9969 1907 0,'0'0'1212'0,"0"0"-1033"16,0 0-10-16,21 41-14 0,-13-25-155 15,-1 1-28-15,3-2-271 0,0 0-291 16,-1-5-883-16</inkml:trace>
  <inkml:trace contextRef="#ctx0" brushRef="#br0" timeOffset="86086.54">23228 10073 1102 0,'0'0'2189'0,"0"0"-1853"15,0 0-212-15,0 0-124 0,-43 45-4 16,22-30-125-16,3 3 28 0,-1-4-58 16,2 1-158-16,3-2-91 0,2-1 78 15,1-2 175-15,3 1 155 0,2-2 39 16,2 0 67-16,2-1 17 0,2-2-3 16,-3 4 3-16,8-2 31 0,-1-1 16 15,4 3-9-15,0-2-18 0,3-1 13 16,1 2-29-16,5-2-29 15,-3-2-47-15,3 0-7 0,-3-2-6 0,3-1 28 16,-3-1 19-16,5-1 26 0,-7 0-11 16,7-3-7-16,-5-3-28 15,3 0-43-15,-3-6-20 0,3 0 4 16,-3-4-6-16,3-3-21 0,-3-1-10 16,1 0-1-16,-5 1 32 0,0-2 14 15,-1 4 11-15,-3 1 3 0,-4 6 34 16,-2 3 58-16,0 2-8 0,0 3 26 15,0 1-34-15,0 1-104 0,0 0 0 16,0 1-76-16,-4 8 8 0,-3 2 62 16,-1 7 6-16,-4 5 61 0,4 10 16 15,-9 9 40-15,-2 14-4 0,-3 6 2 16,-3-2-20-16,-6-1-7 0,0-8-30 16,-6-1-43-16,-3-2-12 0,-1-5-3 15,2-7-10-15,-1-5-11 0,7-9-13 16,7-7-30-16,3-5-51 0,2-1-59 15,-2-4-31-15,-4-1-32 16,5-4-101-16,5-9-136 0,7-14-250 0,2 4-600 16,16-23-418-16</inkml:trace>
  <inkml:trace contextRef="#ctx0" brushRef="#br0" timeOffset="86306.53">24516 10175 4353 0,'0'0'644'16,"0"0"-577"-16,0 0-67 0,-35 53-43 15,18-25 4-15,3-2-4 16,-1-1-12-16,5-2-191 0,4-3-207 15,4-6-249-15,2-5-434 0,6-11-525 0</inkml:trace>
  <inkml:trace contextRef="#ctx0" brushRef="#br0" timeOffset="86493.9">25155 9752 2312 0,'0'0'2323'16,"0"0"-2096"-16,0 0-227 0,0 0-98 16,-21 37-7-16,13-21 1 0,2-1 26 15,-1 1-86-15,3-1-221 0,4 0-309 16,0-3-290-16,0-4-108 16</inkml:trace>
  <inkml:trace contextRef="#ctx0" brushRef="#br0" timeOffset="86738.7">25120 9986 1747 0,'0'0'1208'0,"0"0"-853"0,0 0-133 16,-13 44-57-16,11-28-39 0,2-1-28 15,0 2-43-15,4-1-54 0,3 0-2 16,3 2-10-16,0 0 8 0,3-4 3 16,1 4 0-16,1-2 1 0,-1 1 0 15,-2 0 18-15,1 1 41 0,-5 1 22 16,-2 2-1-16,-4 3 16 0,-2 0 21 15,-6 3-4-15,-2 1-40 0,-7 1-46 16,1-4-28-16,-5 3-59 0,-1-5-74 16,1 1-37-16,-2-5-46 0,3-4-92 15,1-2-172-15,7-7-271 16,0-8-894-16</inkml:trace>
  <inkml:trace contextRef="#ctx0" brushRef="#br0" timeOffset="87037.64">26114 10238 942 0,'0'0'2393'0,"0"0"-1659"16,0 0-395-16,-21 40-110 0,9-21-69 15,-5 7-1-15,-1 9 0 0,-3 1-22 16,0 1-89-16,3-1-48 0,1-4-70 16,-1 0-89-16,3-5-43 0,3-3-56 15,1-5-79-15,-1-7-206 0,6-4-490 16,-5-10-655-16</inkml:trace>
  <inkml:trace contextRef="#ctx0" brushRef="#br0" timeOffset="87197.4">25783 10307 2209 0,'0'0'1876'15,"0"0"-1590"-15,0 0-184 0,73 42 74 16,-18-31-41-16,14-3-49 15,5-8-49-15,0-1-37 0,-3-9-221 16,-3-1-181-16,-18-2-309 0,-9 0-928 0</inkml:trace>
  <inkml:trace contextRef="#ctx0" brushRef="#br0" timeOffset="87672.85">26749 10155 1903 0,'0'0'2280'16,"0"0"-1766"15,0 0-412-31,-50 38-41 0,29-20-48 0,-1 5 29 0,-3 1 13 0,2 6-55 0,-2-1 0 0,4 3-36 16,3-3-32-16,3 0 19 0,1-3-31 16,6-1-30-16,1-4-14 0,7-3-12 15,3-2 2-15,7-3 31 0,6-4 41 16,13-2 62-16,11-3 15 0,13-6-15 15,7-7-18-15,2-5-27 16,-2-3 45-16,-6 3 0 0,-2 3 12 16,-1-1 4-16,-5 3 54 0,-7 3 11 15,-10 1 0-15,-8 4-7 0,-7 1-5 16,1 0-29-16,-3 1-12 0,1 3 6 16,-9 2-19-16,-2 4 4 0,-2 1 33 15,-6 5 4-15,-5 4 5 0,-5 2-24 16,-1 2-37-16,1-1-34 0,1-3-98 15,3-2-82-15,5-2-103 0,3-3-198 16,4-5-274-16,0-1-610 0,9-7 48 0</inkml:trace>
  <inkml:trace contextRef="#ctx0" brushRef="#br0" timeOffset="88007.32">27530 10511 2982 0,'0'0'812'0,"0"0"-510"63,43 4-16-63,-20-4-72 0,2-1-128 0,2-2-55 0,0 0-31 0,-3-1-31 0,-1 0-117 0,0-2-1 0,-7 2 10 0,-1-2 14 0,-7 0 11 0,0 1 70 15,-3-3 19-15,-5-2-15 0,-2-2-83 16,-9-2-95-16,-3 0-81 0,-7-1-118 15,-4 1 143-15,-6 4 226 0,0 2 48 16,-2 8 203-16,2 0 89 16,2 8 92-16,4 5 125 0,5 5-93 0,3 9-159 15,-1 13-112-15,7 7-31 16,7-3-19-16,4-7-37 0,6-11-37 16,7-7-21-16,9 4-70 0,18 1-96 15,18-6-74-15,6-12-132 0,-11-6-363 16,-1-16-1129-16</inkml:trace>
  <inkml:trace contextRef="#ctx0" brushRef="#br0" timeOffset="88457.9">28750 10352 3571 0,'0'0'948'0,"0"0"-773"0,0 0-36 0,0 0-128 16,0 0-10 15,-15 40 84-31,-1-17 25 0,-1 5-55 0,-6 0-55 0,3 1-18 0,-1-3-21 0,2-4-13 16,5-5-31-16,3-3-15 0,3-4-16 16,6-6-9-16,2 0-4 0,0-2 9 15,8-2 34-15,5-2 63 0,3-5 17 16,9-5 4-16,0-5-34 0,6-2-28 15,0-2 15-15,0 2 8 0,-2 1 2 16,-4 1 24-16,-3 5 0 0,-3 3 13 16,-9 5 43-16,-1 1 65 0,-3 3 51 15,-6 0-51-15,0 0 19 0,0 3-9 16,-2 2-38-16,-4 5 12 16,-3 3-3-16,1 0 21 0,2 1-70 15,0-3-40-15,4-1-38 0,2-2-78 0,0-3-4 16,8 3 22-16,2-5 45 15,5-1 7-15,5-2-22 0,3-2 25 16,4-5-7-16,0-2-9 0,2-2 7 16,2 0-8-16,-2 0 14 0,-2 1 46 15,-3 3 3-15,-1 0 37 0,-2 1 26 16,-7 6 5-16,-1 0-3 0,-3 0 13 16,-4 4-10-16,-2 4-10 0,0 2-2 15,-1 4-16-15,-3 1 12 0,0 2-21 16,0-1-22-16,0-1-12 0,-3-1-92 15,3-3-111-15,0-1-85 0,7-3-133 16,3-3-257-16,-2-2-413 0,9-9-181 0</inkml:trace>
  <inkml:trace contextRef="#ctx0" brushRef="#br0" timeOffset="88772.82">29494 10511 2032 0,'0'0'1766'0,"0"0"-1408"16,0 0-97-16,37 13-13 0,-21-9-147 15,1-2-64 48,2-1 21-63,-1 2-27 0,5-3-31 0,-4 0-12 0,1-3-16 0,-1 0-24 0,-5-2-34 0,-1-1-13 0,-3 0-83 0,-4-2-54 0,-2-2-28 0,-4 0-29 0,-4-3-50 0,-6 0 49 16,-5-1-102-16,-3 1 147 0,-3 2 249 15,-2 4 7-15,-1 3 145 0,3 4 160 16,-2 4 60-16,2 8-18 0,1 0-58 15,1 7-25-15,-1 4-47 0,3 3-63 16,0 1-68-16,7 3-38 0,2-1-15 16,4-2-39-16,6-3-1 0,6-2-40 15,7-4-71-15,5-1-90 0,3-7-156 16,6-6-195-16,-6-1-569 16,12-10-343-16</inkml:trace>
  <inkml:trace contextRef="#ctx0" brushRef="#br0" timeOffset="89405.86">29857 10602 2056 0,'0'0'1136'16,"0"0"-688"-16,0 0-48 0,0 0-63 16,0 0-111-16,0 0-109 0,0 0 12 31,0 0-73-31,0 0-56 0,0 0-30 0,3 15 30 0,-6-7 27 0,1 0 1 16,0 0-7-16,0 0-21 0,2-3-21 15,0 2-62-15,4-1-61 0,7-2-26 16,3-3-3-16,5-1-36 0,6-2-5 15,4-7-44-15,2-3 30 16,4-3 78-16,0 2 115 0,0-2 35 16,0 1 83-16,0 0 86 0,-4 1 27 15,-2 3 2-15,-6 4 7 0,-2 1-12 16,-9 3-35-16,-4 2-25 0,-1 0-78 16,-5 2-55-16,-2 2-2 0,0 3-4 15,0 2 6-15,-7 3 53 0,1 2 5 16,-2 2-37-16,0-1-21 0,1 1-21 15,1-1-47-15,2 0-40 0,4-3 34 16,0 1 9-16,2-2 13 0,6-2 21 16,3 3-22-16,5-5-9 0,3-1 6 15,4-1 9-15,4-4-6 0,1-1-33 16,3 0-27-16,-2 0 16 0,0-1 46 16,-4-1 35-16,-2 2 16 0,-4 0 38 15,-3 0 6-15,-4 0 0 0,-1 0 22 16,-7 0 25-16,0 2-2 15,-4-1-14-15,0-1-6 0,0 3-29 16,-4 0-9-16,-2 3 9 0,-3 2 32 16,-3 2-1-16,0-2 18 0,-3 4-24 15,1-3-65-15,1 0-9 0,1 1-105 16,-1-3-47-16,7 2-57 0,0-2-59 16,6-2-169-16,0-3-300 0,6 0-586 15,11-5 172-15</inkml:trace>
  <inkml:trace contextRef="#ctx0" brushRef="#br0" timeOffset="89740.16">31205 10700 1634 0,'0'0'2284'0,"0"0"-1942"16,-39 7-342-16,20-4-62 15,-3 2 18-15,1 2 7 0,2-1 24 0,-1 2-24 16,5 2-93-16,1-3 30 16,5 3 100-16,3 0 100 0,2-3-28 15,4 4-24-15,0 0 2 0,10-2 10 16,5 0 8-16,6-3-43 0,8-2-25 16,12-4-9-16,6-2-88 0,5-8-3 15,-13-1-7-15,-8 1-57 0,-8 2-51 16,-6-1-10-16,-1 0 49 0,3-2 96 15,-5 2 77-15,-1 0-16 0,-7 0 16 16,-2 2-14-16,-4 0-82 0,-10 3-62 16,-5 4-197-16,-3 0 28 15,-1 6-60-15,-4 4-10 0,1 2 140 16,5 2-1-16,7-4-117 0</inkml:trace>
  <inkml:trace contextRef="#ctx0" brushRef="#br0" timeOffset="89908.4">31271 10828 385 0,'0'0'1011'0,"0"0"-283"16,0 0-107-16,54 14-48 0,-31-12-41 15,2 0-93-15,4-2-111 0,2 0-45 16,0-2-121-16,0-3-79 0,0-1-65 16,0-1-18-16,-4 2-76 0,1-2-31 15,-1 0 0-15,0 1-4 0,-2-1-28 16,0 0 25-16,2 3 12 0,-5-1-3 16,1 0-17-16,0 1-32 0,-2 2 3 15,1 0 22-15,-1 0 76 0,0 2 53 16,-1 0 0-16,-3 0-12 0,-3 2-39 15,1 0-72-15,-3-2-93 0,-6 3-27 16,1 0-63-16,-1-1-97 0,-4 1-285 16,-2-1-142-16</inkml:trace>
  <inkml:trace contextRef="#ctx0" brushRef="#br0" timeOffset="90073.6">31980 10830 267 0,'0'0'1426'0,"0"0"-809"0,0 0-201 16,0 0-2-16,0 0-47 0,21 39-161 15,-15-28-140-15,3 2-63 0,-1 1-3 16,0-1-120-16,-2-2-140 0,-2 2-59 16,1-3-134-16,-1-3-667 0,4-4-299 0</inkml:trace>
  <inkml:trace contextRef="#ctx0" brushRef="#br0" timeOffset="90223.93">32406 10984 3451 0,'0'0'1087'16,"0"0"-933"-16,0 0-22 0,-72 32-18 16,12-5-29-16,-12 6-68 0,-3 6-17 15,11 1-40-15,8 3-82 16,7 2 48-16,7-1 46 0,7-6-27 16,12-9-71-16,9-7-29 0,8-5-115 15,4-1-325-15,2-3-576 0,8-2-536 0</inkml:trace>
  <inkml:trace contextRef="#ctx0" brushRef="#br0" timeOffset="90590.48">32673 10398 4025 0,'0'0'979'0,"0"0"-939"0,0 0-28 15,0 0-12-15,0 0-82 0,45-13-19 32,-16 13 2-32,2 2-42 0,2 3-85 0,-4 1 21 0,6 1 51 0,-1 3 38 15,-3 1-16-15,0 2 50 0,-9 0 47 16,1 2 7-16,-6 2 27 0,-5 1 1 15,-6 1 61-15,-2 2 65 0,-4 1 68 16,-6 1 32-16,-2 3-5 0,-11 1 13 16,3 0-16-16,-7 2-32 0,-2-1 3 15,-2 0-19-15,5 0-27 0,-1-1-62 16,2-3-81-16,7 3-14 0,1-2-80 16,7 0-57-16,6 0-7 0,0-1-10 15,4-3-21-15,9 0-66 16,1-4-179-16,5-4-302 0,-7-3-773 15,11-7-486-15</inkml:trace>
  <inkml:trace contextRef="#ctx0" brushRef="#br0" timeOffset="90726.78">33107 11286 2466 0,'0'0'2391'0,"0"0"-2091"0,10 53-105 31,-6-28 59-31,1 2-254 0,-1-3-188 0,-4-5-462 0,0-20-2328 0</inkml:trace>
  <inkml:trace contextRef="#ctx0" brushRef="#br0" timeOffset="92009.31">17728 13815 3476 0,'0'0'993'16,"62"9"-944"-16,-27-3-48 0,4 2 81 15,-12-1-17-15,-13 0-65 0,3 4-21 16,2 2-10-16,-1 4 0 0,-10 3-12 16,-3 1 43-16,-5 3 22 15,-5 5 49-15,-9 9-7 0,-17 6 26 16,-8 12 14-16,-11 1-18 0,3-9-47 15,5-7-39-15,15-17-6 0,11-6-37 16,-3-3-51-16,3-1-42 0,-3-3-61 16,0 2-23-16,7-6 5 0,4-4 64 15,-1-3 76-15,7-6-23 0,2-3-47 16,0-7 15-16,7-4 85 0,5-3 45 16,0 0 99-16,-1 1 34 0,5-1-10 15,3 5-48-15,-1 5 0 16,-1 6 42-16,-3 6 30 0,-1 1 2 15,1 8 25-15,-5 8-76 0,3 2-5 16,-6 16 32-16,7 11-2 0,-9 12-4 16,4 2-52-16,-4-11-30 0,-2-14-37 15,7-15-22-15,-1-4-90 0,0-1-106 16,7-2-43-16,-3-4-95 0,7-8-226 16,-7-7-417-16,7-21-409 0</inkml:trace>
  <inkml:trace contextRef="#ctx0" brushRef="#br0" timeOffset="92258.54">18354 13483 3658 0,'27'41'758'0,"0"10"-498"16,0 12-70-16,-11 7 171 15,-10 8-112-15,-8 11-116 0,-10 6-17 16,-11 4-62-16,-8 3-30 0,-8 1 40 16,-11-4-52-16,-12 0-12 0,0-7-27 15,-4-9-37-15,4-12-96 0,0-13-98 16,12-14-111-16,1-17-175 0,14-12-653 16,4-15-962-16</inkml:trace>
  <inkml:trace contextRef="#ctx0" brushRef="#br0" timeOffset="93227.65">19139 13651 3365 0,'0'0'1459'0,"0"0"-1416"0,0 0-43 16,-8 72-15-16,-12-9 15 0,1 14 80 15,-4 6-25-15,0-8 3 0,11-12-12 16,0-6-46-16,5-12-12 0,3-12-31 16,0-9-52-16,4-3-43 0,-4 1 0 15,4-3 27-15,-4 2 9 0,4-7 5 16,0-4-24-16,4-4-25 0,0-3-3 15,9-3 49-15,1-2 27 0,5-8 17 16,12-11 14-16,12-10 1 0,15-11 41 16,4-2 22-16,-4 6 23 0,-4 8-10 15,-9 12 65-15,-6 7 48 0,-4 4 22 16,-8 6-30-16,-8 0 0 16,-3 6-10-16,-1 2-16 0,-3 7-62 15,3 5 13-15,-11 13 42 0,-8 18 46 16,-15 15-16-16,-4 6-48 0,-3-8-53 15,9-16-36-15,7-17-69 0,1-12-83 16,9-2-78-16,0-3-65 0,0-1-165 16,11-3-270-16,-7-5-581 0,17-12-40 0</inkml:trace>
  <inkml:trace contextRef="#ctx0" brushRef="#br0" timeOffset="93526.42">19977 14183 2304 0,'0'0'1498'16,"0"0"-1127"-16,0 0-153 0,-54 39 60 15,37-21-45-15,-1 0-101 0,5 4-74 16,-1-1-58-16,6-3-47 0,3 2-45 16,5-2-3-16,5-5 0 0,3 1 27 15,8-1 4-15,3-7-13 0,0-1 12 16,8-6 31-16,-1-3-13 0,1-6 47 15,4-6 19-15,-2-4 24 0,0-4 3 16,-2-4 7-16,0 0 3 0,-6-2-7 16,-3 2-25-16,-5 1 1 0,-1 3-10 15,-10 1-15-15,-2 5-46 16,0-1-34-16,-8 2-74 0,-7 5-107 16,-1 4-126-16,-5 5-145 0,-4 3-129 15,3 9-512-15,5 2 573 0,-6 13-182 0</inkml:trace>
  <inkml:trace contextRef="#ctx0" brushRef="#br0" timeOffset="93979.15">20274 14219 33 0,'0'0'2368'16,"0"0"-1643"-16,0 0-387 0,44 28 19 15,-38-18 10-15,2 1-124 0,-4 0-61 16,0 2 61-16,-4 4 38 0,0 0-77 15,0 0-73-15,-4 1-67 0,4-3-64 16,0-1-34-16,0-3-60 0,0-1-82 16,11-6-32-16,1-1 25 0,9-3 69 15,4-6 37-15,1-6-6 0,5-5 49 16,3-3 34-16,-1-3 22 0,2-1 15 16,0-1 9-16,-4 2-3 0,4 2-3 15,-4 3 0-15,-8 3 3 16,-1 6 9-16,-3 4 16 0,-7 2-4 15,-3 3 3-15,-5 0 22 0,0 6-68 16,-4 2 15-16,0 7 19 0,0 3 15 16,-4 9-9-16,-4 4-18 0,-1 0-19 15,3 0-9-15,0-1-15 0,4-6 0 16,2-3-21-16,8-5-22 0,2-5-2 16,9-2 30-16,-2-6 15 0,10-3 24 15,-1-5 6-15,10-10 4 0,9-9 26 16,-6-2-8-16,1 2-40 0,-9 1-12 15,-5 2-67-15,3-4-75 16,4-2-102-16,-2 0-96 0,-4 3-154 16,-4 1-485-16,-6 7-493 0,-3-3-347 0</inkml:trace>
  <inkml:trace contextRef="#ctx0" brushRef="#br0" timeOffset="95061.36">22170 13988 13 0,'0'0'3677'0,"0"0"-2932"15,0 0-513-15,0 0-152 0,-54 33-22 16,36-14-15-16,-9 12 24 16,-4 16 1-16,-7 10-1 0,3 4-36 15,2-5 2-15,10-11-9 0,5-16-24 16,8-8-3-16,1-4-30 0,1-1-22 15,0-4-15-15,4 0-41 0,4-8-2 16,0-4-4-16,8 0 55 0,8-9 56 16,11-10 6-16,10-17 49 0,13-12-30 15,2-9-1-15,-3 2 1 0,-5 7-4 16,-11 13 10-16,-8 8 24 0,-5 4 6 16,-3 6-3-16,-1 0-3 0,5-1-3 15,-2 2-3-15,-5 6 0 0,-10 6-16 16,5 3-5-16,-7 1-22 0,-2 3-28 15,0 5 10-15,-7 6-16 0,-5 10 34 16,-7 15 37-16,-3 9 21 0,-3-3-12 16,4-8 0-16,7-13 21 15,8-10-37-15,-1 2-30 0,1-2-30 16,2 0-28-16,2-4-58 0,2-3-28 16,4-6-9-16,6-1 39 0,7-5 43 15,6-7 37-15,-1-3 31 0,9-8-40 16,0-2 12-16,5-3 10 0,-1-1 0 15,-2-1 21-15,2 1 15 0,0 4 4 16,-4 0 6-16,4 9 6 0,-4 0-1 16,-8 8 17-16,2 5 11 0,-7 3 7 15,-3 9-41-15,-3 1-2 0,-3 7-4 16,-3 5 47-16,-6 10-13 0,-11 12 18 16,-5 11-12-16,-3-6-24 0,3-11-34 15,5-15-61-15,7-11-132 0,2 0-93 16,2-3-149-16,2-1-355 0,2-5-598 15,11-10-82-15</inkml:trace>
  <inkml:trace contextRef="#ctx0" brushRef="#br0" timeOffset="95394.99">23024 14121 88 0,'0'0'2891'0,"0"0"-1707"0,0 0-905 16,-7 42-100-16,1-25 9 0,0 3 14 15,0 0-49-15,-2 0-56 0,3-3-97 16,5-3-24-16,0 1-83 0,9-4-12 16,3-2 18-16,5 0 0 0,3-5 15 15,5-4-28-15,4 0 43 16,6-10-6-16,11-4-13 0,5-6 43 16,3-2 32-16,-6-1 13 0,-11 4-20 15,-12 6 22-15,-3 2 34 0,-7 3 7 16,3 2 21-16,-1 1-4 0,-3 3 13 15,-3 2 10-15,-7 6 23 0,-2 8-58 16,-2 10 19-16,-10 14 18 0,-9 11-31 16,0-1 9-16,3-10-9 0,6-10-52 15,3-10 0-15,3 1-86 0,0 2-116 16,4-1-75-16,0-6-89 0,8-6-144 16,3-6-211-16,1-2-627 0,11-17-237 0</inkml:trace>
  <inkml:trace contextRef="#ctx0" brushRef="#br0" timeOffset="95611.79">23946 14087 1087 0,'0'0'2670'0,"-42"31"-1951"0,15-13-490 16,-8 9-54-16,-12 13 48 15,-5 14-83-15,2 2-82 0,15 0-12 16,10-7-1-16,13-8-42 0,6-7-3 15,6-11-27-15,0-3-34 0,6-8-76 16,4 2-68-16,7-2-22 0,8-4-38 16,8-8-89-16,12-18-131 0,13-19-121 15,6-11 78-15,-4-7-198 0,-14 12-104 16</inkml:trace>
  <inkml:trace contextRef="#ctx0" brushRef="#br0" timeOffset="95948.05">24404 13852 1907 0,'0'0'1754'0,"0"0"-1225"0,0 0-262 16,0 0-141-16,-14 55-55 0,-5-7 31 15,-1 8 11-15,-1 2 65 16,0-2-65-16,3-2-58 0,1-3-25 16,1-4 28-16,5-9-25 0,3-10-33 15,4-8-6-15,2-6-61 0,2 3-73 16,0 0-52-16,6-1 17 0,2-4 30 15,7-3 46-15,3-2 38 0,11-7 14 16,13-7-62-16,13-12 81 0,5-5 28 16,-2-1-37-16,-2 2 21 0,-8 5 16 15,-3 2 10-15,-4 6 27 0,-5 5-6 16,-12 5 31-16,-7-2 7 16,-3 9-7-16,-1 3 33 0,1 6-64 0,-3 2-3 15,-5 9 12-15,-6 9-9 0,-2 10-1 16,-9 8-30-16,1-6-67 15,4-10-44-15,4-14-44 0,4-11-81 0,8 3-211 16,5-5-314-16,-1-2-754 16</inkml:trace>
  <inkml:trace contextRef="#ctx0" brushRef="#br0" timeOffset="96396.19">25785 14294 3580 0,'0'0'1537'16,"0"0"-1281"-16,-14 51-129 0,-3-17-30 15,-8 14-39-15,-1 4 12 0,3-8-28 16,8-10-42-16,5-13-66 0,4-1-82 16,4-2-13-16,0 3-15 15,2-1-13-15,0-7-4 0,6-2 17 0,6-4 41 16,3-4 73-16,5-3 31 15,9-7 18-15,13-11 13 0,7-8 3 0,7-6 12 16,-2-1-13-16,-9 5 38 16,-3 4 1-16,-9 6 5 0,-8 3 28 15,-9 7 15-15,-1 1 3 0,-3 1 0 16,2 2-21-16,-3 2 17 0,-5 2-51 16,-2 0-9-16,-4 3-28 0,0 4 0 15,-6 3 2-15,-2 5 47 0,-3 3-12 16,1 0 30-16,0-1 0 0,-1-2-4 15,5-2-20-15,2-1-19 0,4-2-24 16,2 1 1-16,6-2-1 0,7 0 2 16,8-2 32-16,8-5-4 0,10-4-30 15,17-10-56-15,6-8-35 0,-2-3-67 16,-6-2-55-16,-7 1-60 0,-1-2-131 16,-11 6-331-16,-10 6-717 15,0-5-413-15</inkml:trace>
  <inkml:trace contextRef="#ctx0" brushRef="#br0" timeOffset="96664.12">26780 14538 767 0,'0'0'2798'0,"0"0"-1790"0,-34 49-792 16,26-31-66-16,-2 3 30 0,6 0-21 15,0-2-29-15,2 2-87 0,6-1-43 16,6-2-37-16,2-2 16 0,9-2 9 15,4-4 12-15,6-3 18 0,12-6-3 16,9-5 16-16,4-10-12 16,-2-5-19-16,-9-2-12 0,-8 4 0 15,-10 0 9-15,-6 2-16 0,-3 3 6 16,-1-3 11-16,2-3-14 0,-1-1-57 16,-8-1-55-16,-5 3-30 0,-5 2-57 15,-5-1-130-15,-11 5-230 0,4 2-389 16,-19 4-714-16</inkml:trace>
  <inkml:trace contextRef="#ctx0" brushRef="#br0" timeOffset="96923.84">27106 14697 1770 0,'0'0'1954'0,"39"8"-1513"16,-16-8-16-16,6 0 32 0,10-4-113 15,7-7-101-15,8-5-44 0,1-3-54 16,-3-3-81-16,-8-2-55 0,-11 4-9 15,-4 2-94-15,-9 5-63 0,1-1-64 16,0-3-34-16,1 0-37 16,3-1-70-16,-2 1-53 0,-3 1 48 15,-5 5 112-15,-1 4 122 0,-3 0 82 16,-5 4 51-16,-2 0 104 0,0 3 17 16,-4 0-55-16,2 0-44 0,2 3-22 15,3-2 0-15,-1 3-19 0,2-4-142 16,5 1-170-16,1-1-217 0,3 0-86 15,-5-3-403-15</inkml:trace>
  <inkml:trace contextRef="#ctx0" brushRef="#br0" timeOffset="97196.83">27826 14879 4073 0,'0'0'1208'0,"0"0"-996"0,0 0 19 16,57-11 92-16,-21-3-191 0,13-14-47 0,13-15-85 16,4-6-91-16,-2-4-90 15,-12 4-21-15,-11 6-10 0,-3 5-18 16,-5-2-97-16,-9 9-118 0,-3 5-122 15,-6 6-115-15,-5 4-471 0,-2 3-81 16</inkml:trace>
  <inkml:trace contextRef="#ctx0" brushRef="#br0" timeOffset="97346.19">28295 14544 1535 0,'0'0'2160'16,"0"0"-1526"-16,35 33-371 0,-12-24 59 15,6 0-50-15,10-2-150 0,6-1-67 16,7-6-55-16,-4-3-61 0,-11-5-168 16,-12-2-151-16,-9-2-282 0,-4 2-1149 15,3-14-409-15</inkml:trace>
  <inkml:trace contextRef="#ctx0" brushRef="#br0" timeOffset="97509.24">28183 14857 1706 0,'0'0'2828'0,"15"79"-2388"0,3-28-385 15,7 3-55-15,-2-13-40 32,-3-17-184-32,13-1-180 0,-6-11-540 0,15-2-965 0</inkml:trace>
  <inkml:trace contextRef="#ctx0" brushRef="#br0" timeOffset="98014.64">29967 14469 3602 0,'0'0'1115'0,"0"0"-925"78,0 0-55-78,0 0-47 0,0 0-60 0,0 0-28 0,0 0-6 0,-6 37-7 0,-11 5 13 0,-7 23 116 0,-8 9 30 0,-1 4 39 0,2-10-33 0,7-14-80 0,5-12-69 0,7-12-3 0,5-12-139 16,5-4-103-16,-2-1-23 0,4-2 48 15,-2 1 55-15,2-7 39 0,2-3 2 16,2-2-58-16,-2-5 23 0,0-8 81 16,-2-2 51-16,0-7-37 15,-4-3 33-15,-8 0 28 0,-3-2 89 0,-1 0 41 16,-5 2 4-16,1 2-29 15,1 7 13-15,2 5-60 0,5 6 111 16,0 6 34-16,3 10-30 0,-1 13-72 16,6 15-28-16,4 10-25 0,12-2-23 15,5-6-25-15,12-6-31 0,10-8-54 16,7-4-91-16,9-4-109 0,-3-14-192 16,-2-5-678-16,-15-5-514 0</inkml:trace>
  <inkml:trace contextRef="#ctx0" brushRef="#br0" timeOffset="98299">30219 14857 2191 0,'0'0'2007'0,"0"0"-1561"0,-45 14-292 16,24-1 24-16,0 1-50 0,1 3-43 16,3 1-36-16,7-1 4 15,2-1-53-15,6-2-37 0,2-3 1 16,10 2 8-16,4-4 28 0,7-2 28 15,10-6-28-15,12-1-6 0,9-13-25 16,4-6-27-16,-4-4-3 0,-13 0-3 16,-12 5-12-16,-7 2-32 0,-5 0 16 15,1-2 34-15,-3 0 58 0,1-2 40 16,-14 2 30-16,0 3 7 0,-16 0-71 16,-9 2-6-16,-18 3-61 0,-11 9-44 15,-4 2-43-15,2 13-59 0,17 1-94 16,12-4-203-16,12-3-266 0,-1 2-756 0</inkml:trace>
  <inkml:trace contextRef="#ctx0" brushRef="#br0" timeOffset="98615.53">30870 14994 2904 0,'0'0'958'0,"42"17"-760"16,-24-13 117-16,7 1 40 0,0-4-174 16,0 1-55-16,2-2-50 0,-7-3-76 15,3-2-49-15,-4-3-36 0,-3-1-35 16,-6-2-33-16,-1 0 5 0,-5-4 15 16,-2 1 30-16,-2-3-52 0,-8 0 70 15,-3 2 31-15,-3 1 52 0,-3 0 2 16,-5 2 0-16,-5 5 48 0,-4 4 33 15,-2 3 31-15,0 10 16 0,-3 9-1 16,3 5-10-16,-4 11 0 0,4 8-52 16,4 10-65-16,13-3-86 15,9-13-68-15,12-12-78 0,19-7-291 16,-3-5-721-16,25-4-491 0</inkml:trace>
  <inkml:trace contextRef="#ctx0" brushRef="#br0" timeOffset="98924.89">31805 14879 1623 0,'0'0'2807'0,"-46"3"-2232"0,13 2-380 16,-12 6-64-16,-1 0-88 0,7 3-43 31,10 1-42-31,10-3-31 16,1 4-116-16,3-1-65 0,5 2 42 0,8 0 42 0,4 0 37 0,6 3 67 0,13 1 7 15,2 3 3-15,1 1 6 0,5 1-36 16,0 4 20-16,0 1 54 0,-2 6 12 16,-6-3 26-16,-9 1 84 0,-6 1 53 15,-10-1 8-15,-14 12-10 16,-22 2-22-16,-13 1-25 0,-18-9-114 16,-9-13-56-16,-5-11-265 0,13-8-346 15,-7-9-1236-15</inkml:trace>
  <inkml:trace contextRef="#ctx0" brushRef="#br0" timeOffset="99515.82">18914 15397 2047 0,'0'0'2347'0,"0"0"-2075"16,0 0-229-16,0 0 95 0,50 12 131 15,-30-10-68-15,-1 1-95 0,4-1-48 16,0 0-31-16,-3-2-14 0,7-4-1 16,-8-1-10-16,3-4-2 0,-5-4-12 15,-3-1-43-15,-1-3-9 0,-1-3-21 16,-6-1-9-16,3 0-19 0,-9 1 24 16,0 0 19-16,-9 2-9 0,-5 1-11 15,-5 0-26-15,-12 6 14 0,-12 6 68 16,-11 10 34-16,-12 19 0 0,4 17 34 15,-4 13-3-15,12 5 34 0,5 6 39 16,5 3 56-16,11 0 35 0,8 1-27 16,11 1-89-16,10-4-73 0,4-2-6 15,14-7-27-15,11-14-25 0,16-4-9 16,17-13-116-16,8-13-102 16,11-8-165-16,-17-9-720 0,-11-12-616 0</inkml:trace>
  <inkml:trace contextRef="#ctx0" brushRef="#br0" timeOffset="99868.78">19598 15468 72 0,'0'0'3851'16,"-35"20"-3129"-16,4-3-528 0,-8 11 32 16,-11 13 15-16,1 5-159 0,1 2-81 15,13-5-1-15,10-10-15 0,9-5-25 16,3-9 13-16,11-4-19 0,-2 1-18 15,0-2-15-15,4 0 0 0,0-5-1 16,10-5 4-16,3-3 27 0,5-1 12 16,7-8 37-16,2-6 27 0,0-6-5 15,10-10-22-15,11-8-19 0,-9-2-36 16,-6 6-34-16,-2 5-13 16,-4 6-9-16,-6-1 3 0,5-3 18 15,-3 7 24-15,-6 3 26 0,-7 6 40 16,-2 5 15-16,-8 5 32 0,0 2 65 15,0 9 37-15,-8 14-57 0,-4 15 1 16,-11 17-1-16,0 8-15 0,0-1-13 16,11-9-64-16,8-17-3 0,4-10-49 15,8-9-123-15,0-5-171 16,11-4-437-16,-2-3-717 0,9-13-419 0</inkml:trace>
  <inkml:trace contextRef="#ctx0" brushRef="#br0" timeOffset="100085.87">20231 15515 385 0,'0'0'3604'15,"0"0"-2839"-15,-54 51-563 0,23-17-19 16,-10 15 15-16,-3 15-110 0,3 3-88 16,10-4-12-16,10-9-6 0,15-17-12 15,4-8-19-15,2-9-27 0,4-1-52 16,5-1-37-16,9-2-41 0,11-7-52 15,21-17-134-15,18-25-275 0,6-19-102 16,-12 5-407-16,-8-4-303 0</inkml:trace>
  <inkml:trace contextRef="#ctx0" brushRef="#br0" timeOffset="100451.17">20617 15243 2561 0,'0'0'2114'0,"-49"57"-1945"0,18-14-166 15,-6 21 74-15,-3 11 17 0,5 0-32 16,12-7-29-16,7-12 13 0,8-4-46 16,1-12-12-16,7-9 10 0,0-10-35 15,0-6-18-15,5 2-18 0,1-2-53 16,-2 0 22-16,8-5 36 0,-1-6 13 15,5-1 11-15,3-6-67 0,8-8 109 16,2-6-51-16,4-6-2 0,6-5-7 16,-2 0-19-16,-2 2-16 0,0 2 24 15,-4 10 17-15,-4 0 56 0,2 8 12 16,-6 5 89-16,-4 5 65 16,-5 9-2-16,-1 5-59 0,-5 15-3 15,-6 13 3-15,-4 15-16 0,-11 4 3 16,-1-4-1-16,2-14-29 0,1-15-44 0,9-10-18 15,2-4-174-15,0 0-158 16,4-4-273-16,0-3-894 0,11-15-653 0</inkml:trace>
  <inkml:trace contextRef="#ctx0" brushRef="#br0" timeOffset="101451.1">21994 15279 3116 0,'0'0'1278'0,"0"0"-969"0,0 0-174 16,0 0 15-16,0 0 18 0,0 0-92 16,0 0-76-16,0 0 1 0,-8 72 30 15,-5-10 24-15,-9 14 9 0,-5 5-28 16,0-2-11-16,2-12-25 0,2-2-45 15,3-10-110-15,9-5-95 0,5-14-109 16,2-13-311-16,4-11-841 0,8-12-941 0</inkml:trace>
  <inkml:trace contextRef="#ctx0" brushRef="#br0" timeOffset="101751.24">22478 15663 2289 0,'0'0'2032'0,"0"0"-1541"0,0 0-417 16,-15 53-34-16,-3-14 18 0,-5 8-40 16,9 1-17-16,-3-11-1 0,9-12-3 15,6-7-34-15,0 1 1 0,2 1 11 16,4-1-5-16,4-3-17 16,4-3 14-16,5-4 30 0,6-6 3 0,2-3 0 15,3-6 18-15,10-11 13 0,5-10 6 16,-2-3-16-16,3-11-21 0,-1-3-13 15,-12 2-33-15,-4-2-19 0,-12 12 16 16,-11 10-34-16,-4 4-31 0,-4-2-16 16,-7 0-38-16,-14 2-52 0,-14 8-154 15,-17 13 139-15,-6 15-290 0,4 16-85 16,5 7 0-16,20-10-2 0,6-4-362 16</inkml:trace>
  <inkml:trace contextRef="#ctx0" brushRef="#br0" timeOffset="102002.25">23038 15910 1281 0,'0'0'2968'0,"-43"38"-2556"0,26-19-354 16,1 4 10-16,-1 6-68 0,5 3-31 16,3 8-9-16,5-5-37 0,6 0-84 15,9-2-68-15,7-9-75 0,13-1-100 16,15-8-212-16,-7-8-384 0,15-7-238 0</inkml:trace>
  <inkml:trace contextRef="#ctx0" brushRef="#br0" timeOffset="102352.29">23927 15867 2947 0,'0'0'1604'0,"-48"22"-1354"0,15-5-118 16,-10 9 15-16,-1 1-38 0,7 1-75 15,8-2-32-15,9-5-2 16,-1 2-35-16,2 1-23 0,7-3-30 15,4-4-19-15,4-4 6 0,4-2 12 16,8-2 9-16,6-4 52 0,7-1 28 16,10-5 18-16,10-10-16 0,11-13-4 15,6-6-14-15,-6 0-55 0,-5 2-37 16,-14 5-1-16,-4 6 4 0,-8 6 21 16,-5 0 27-16,3 1 20 0,-3 0 37 15,-1 0 0-15,-7 7 3 0,-4 2 22 16,-4 1 72-16,0 8 6 0,-12 11-1 15,-9 13 34-15,-6 15-9 0,-4 5-11 16,2-1-5-16,9-11-111 0,9-15 0 16,5-6-181-16,6-4-147 0,0-5-346 15,6-2-784-15,9-8-607 0</inkml:trace>
  <inkml:trace contextRef="#ctx0" brushRef="#br0" timeOffset="102536.79">24816 15816 3198 0,'0'0'1506'0,"0"0"-1218"0,-11 57-102 15,-9-5 30-15,-11 13-70 0,-6 3-77 16,-3-3-26-16,5-12-43 0,8-14-76 16,5-9-97-16,5-8-61 0,3-6-93 15,-3 3-127-15,-4-3-521 16,5-3-445-16,-9-11-573 0</inkml:trace>
  <inkml:trace contextRef="#ctx0" brushRef="#br0" timeOffset="102706.58">24559 15990 658 0,'0'0'3323'0,"62"36"-2901"16,-20-18-199-16,5 2 87 0,-1-3-96 15,-7-6-205-15,2-1-9 0,-1-4-193 16,-1-6-163-16,-6 0-213 0,-12-3-730 16,1-3-450-16</inkml:trace>
  <inkml:trace contextRef="#ctx0" brushRef="#br0" timeOffset="102847.09">25260 16075 1281 0,'0'0'2222'0,"0"0"-1259"16,0 0-741-16,0 0-62 0,0 0-71 15,0 40 3-15,-6-22-28 0,0-1-64 16,-5 2-55-16,5-4-193 16,2-2-104-16,2-5-236 0,0-5-569 15,4-7-582-15</inkml:trace>
  <inkml:trace contextRef="#ctx0" brushRef="#br0" timeOffset="103008.43">25630 15952 2380 0,'0'0'1561'0,"0"0"-1545"15,0 0-16-15,0 0-104 0,0 0-107 16,-8 48-90-16,6-39-170 0,2-1-597 16,0-1-343-16</inkml:trace>
  <inkml:trace contextRef="#ctx0" brushRef="#br0" timeOffset="103253.65">25670 16155 726 0,'0'0'1507'0,"0"0"-278"15,-23 43-849-15,19-30-103 0,-1-1-41 16,5-1-81-16,3 0-50 16,5-1-43-16,6-2-1 0,7-4-2 15,4-2-13-15,10-6 15 0,10-12-46 16,5-8-15-16,2-4-58 0,-9-2-31 15,-12 6-15-15,-10 7-20 0,-5 0-24 16,1 0-4-16,-3 0 27 0,1-2 55 16,-5 4 45-16,-8 4-16 0,-2 3 7 15,-4 3 9-15,-6 5-57 0,-7 0-202 16,1 1-137-16,-3 5 68 0,5 0-167 16,-5 3-834-16</inkml:trace>
  <inkml:trace contextRef="#ctx0" brushRef="#br0" timeOffset="103554.3">26126 16195 2734 0,'0'0'1416'16,"0"0"-1207"-16,0 43-18 0,0-27 47 16,0 2-58-16,0-3-85 0,0-2-64 15,0-2-31-15,0-3-107 0,2-2-3 16,3-1-1-16,3-1 10 0,4-4 51 15,5 0 16-15,5-5 17 0,5-4 17 16,8-7 12-16,7-4 38 0,10-2-4 16,-1-2 0-16,-3 4 12 0,-9 6-15 15,-12 4 3-15,-9 6-9 0,1 0-14 16,0 2-23-16,-1 2-19 0,3 0-11 16,-9 4-16-16,-1 5-31 15,-3 4 31-15,-2 2-10 0,-4 5-9 16,-2 3-86-16,2-1-144 0,5 0-304 15,-3-7-523-15,14-4-661 0</inkml:trace>
  <inkml:trace contextRef="#ctx0" brushRef="#br0" timeOffset="103734.23">27600 16355 434 0,'0'0'3585'15,"0"0"-2632"-15,0 0-641 0,0 0-45 16,0 0-97-16,0 0-170 0,0 0-31 16,44-28-108-16,-26 7-122 0,3-5-109 15,2-3-243-15,-7 5-668 0,7-13-294 0</inkml:trace>
  <inkml:trace contextRef="#ctx0" brushRef="#br0" timeOffset="104024.45">27966 16060 134 0,'0'0'2823'0,"0"0"-1552"16,0 0-1038-16,50 24 4 0,-30-17 0 16,3 1-142-16,0 1-95 31,0 1 0-31,-1 1-68 0,1 0-103 0,0-1-70 0,-3 0-143 0,-1-1-278 0,0-2-450 16,-7-3-189-16</inkml:trace>
  <inkml:trace contextRef="#ctx0" brushRef="#br0" timeOffset="104257.6">28512 16238 752 0,'0'0'2761'15,"0"0"-2049"32,0 0-362-47,49 31-55 16,-30-24-77-16,0 0-115 0,-1-4-57 0,1-1-46 0,1-2-21 0,1 0-56 0,0-5 10 0,0-2-6 0,-3-3-16 0,1-4-83 0,-5 0-87 0,-3-2-114 15,-1 0-17-15,-4-2-42 0,-4 0 9 16,-2 2-5-16,-2 0 16 0,-4 3 331 16,-4 1 81-16,-3 5 279 0,-5 6 51 15,-5 1 2-15,-10 12-21 0,-9 11 86 16,3 1-15-16,4 2-63 0,4 2-77 16,6 3-66-16,-2 13-41 0,2 11-25 15,9-5-92-15,12-11-18 0,4-13-45 16,10-8-57-16,15 2-119 0,12-4-101 15,19-9-114-15,10-8-93 16,0-17-132-16,-16 0-394 0,-5-2 238 0</inkml:trace>
  <inkml:trace contextRef="#ctx0" brushRef="#br0" timeOffset="104773.88">29165 16240 163 0,'0'0'2470'0,"0"0"-1312"63,-41 11-721-63,10 0-226 0,0 3-93 0,-4 4 17 0,-1 2-6 0,7 0-55 0,-2 3-74 0,7-1-15 0,5-2-25 0,2-3-3 0,9-4-16 0,4-2 7 0,4-3-56 15,0-4-25-15,10 0 40 0,5-3 35 16,6-2 58-16,5-7 0 0,5-6-15 16,3-2-10-16,1-3-3 0,0-3-22 15,2-1-22-15,-4 0 28 0,-2 1 41 16,-2 3 3-16,-2-1 2 0,-4 5-2 15,-7 3 1-15,-3 3 10 16,-7 6 20-16,-2 1 19 0,-4 2-6 16,-4 5-6-16,-5 4-38 0,-5 5-34 15,-7 8-22-15,-3 3 37 0,-7 12 19 16,-9 10 15-16,-3 10-15 0,-3 4 0 16,7-1 12-16,4-4 57 0,6-4 71 15,2 0 11-15,2-1-43 0,5-2-6 16,3-3-31-16,7-10-22 0,4-9-9 15,1-7 0-15,5-3-16 0,0-1-12 16,3 1 22-16,1 0-7 0,6-2 38 16,2-2 32-16,5-2 10 0,4-4-16 15,3-5-27-15,3-2-64 16,4 0-25-16,4-7-69 0,-1-4-40 16,1-1-49-16,0-6-108 0,0-2-273 15,-10 3-747-15,12-10-456 0</inkml:trace>
  <inkml:trace contextRef="#ctx0" brushRef="#br0" timeOffset="105241.11">29814 16420 411 0,'0'0'3051'15,"0"0"-2313"-15,-23 37-505 0,17-24-85 31,-2 1-15-31,4 0-4 0,0 0-37 0,4-1-52 0,0 0-38 0,8-1 13 16,2-1 22-16,3-2 11 0,3 0-14 16,5-4-32-16,-1-1-2 0,5-2-21 15,2-2-47-15,0-2-14 0,2-3 5 16,-2 1-9-16,0-3 6 0,0 0-15 16,-1-1-25-16,1 0-23 0,-2 0 6 15,-2-1 15-15,-2 2 24 0,-3 0 54 16,-5 2 44-16,-5 3 54 0,-4 1 56 15,0 1 52-15,-4 0 3 0,0 3-41 16,-6 2-29-16,-2 4-61 0,-3 2 9 16,-3 3 37-16,-1 4 15 15,-1 0-9-15,1 1-83 0,5 1-3 16,0-3-46-16,3 0-61 0,5-3-75 16,2-2-102-16,7-5-148 0,5-4-232 15,0-2-365-15,17-11-276 0</inkml:trace>
  <inkml:trace contextRef="#ctx0" brushRef="#br0" timeOffset="105391.53">30544 16565 1539 0,'0'0'2373'16,"0"0"-1434"-16,0 0-749 0,-37 41-71 16,22-27-31-16,1 0-21 0,-1-1-67 15,5-4-42-15,2-3-233 0,5-3-183 16,3-3-263-16,0-4-538 0,13-16-249 0</inkml:trace>
  <inkml:trace contextRef="#ctx0" brushRef="#br0" timeOffset="105541.46">30771 16412 729 0,'0'0'2495'0,"0"0"-2041"0,0 0-454 16,0 0-149-16,-6 37-70 0,2-27-124 15,0 1-211-15,2-2-860 0</inkml:trace>
  <inkml:trace contextRef="#ctx0" brushRef="#br0" timeOffset="106023.28">30769 16605 274 0,'0'0'153'0,"0"0"1915"16,0 0-1479-16,0 0-184 15,0 0-29-15,43 19-143 31,-30-19-138-31,1-4-95 0,1-2-69 0,-1-2-26 0,1 0 23 0,-1-2-19 0,3-2 12 16,-3 3 73-16,1-1 6 0,1 1 66 16,-1 1 3-16,1-1-69 0,-1 0-22 15,-1 2-88-15,1-2-117 0,-3 3-85 16,3 0-40-16,-3 3-32 0,0 0 22 16,-3 2 118-16,-1 1 244 0,-2 0 43 15,-2 1 232-15,4 2 42 0,-5 0-75 16,1 1-113-16,2-1-104 0,2 0-12 15,-2 0 22-15,5 1 33 0,-1-2 2 16,2 0 7-16,-1 1-13 0,3-3-39 16,-5 0 52-16,3 1 66 0,0 0 88 15,-3 1 58-15,1-2-51 0,0 2-45 16,-4 1 11-16,5 0-2 0,-1 1-36 16,0-2-72-16,7 2-27 15,-3-3-33-15,7-1-34 0,-4 0-28 16,1-5-45-16,5-2 3 0,-6 0 33 15,-1-3 19-15,1-1-16 0,-3-2-18 16,-4 0 9-16,1 1 40 0,-7-1 1 16,-4 3-41-16,-4-1-9 0,-11 1 6 15,-1 3-37-15,-15 4 46 0,-13 5 9 16,-11 16 13-16,3 3 15 0,8 3 35 16,16-3 100-16,11-1 37 0,-6 12-22 15,5-1-34-15,1 4-37 0,11 2 34 16,6-6 2-16,16 7-36 0,24-2-15 15,22-6-64-15,12-9-10 0,11-13-129 16,0-10-86-16,-7-13-89 0,-1-9-232 16,-19 3-889-16,-5-6-969 0</inkml:trace>
  <inkml:trace contextRef="#ctx0" brushRef="#br0" timeOffset="106323.56">31993 16184 3754 0,'0'0'1467'0,"0"0"-1163"15,0 0-171-15,0 0 3 0,0 0-42 16,0 0-94-16,0 0-61 62,0 0-123-62,62 0 17 0,-15 3 112 0,7 1 4 0,-4 0-92 0,-5 2 24 0,-6 1 73 0,-3 0 46 0,-9 0-9 0,-9-2 9 0,-1 2-12 0,1 1-10 16,-1 2-11-16,1 1 8 0,-9-1 4 16,-9 3 21-16,0 0 20 0,-9 2 48 15,-9 5 35-15,-7 0 31 0,-2 3 9 16,-4 1-18-16,-2 1-10 0,0 3-36 16,2-1-19-16,2-1 10 0,4-1-22 15,5-1-48-15,3 0-19 0,7-3-72 16,6 1-66-16,4-1-34 0,4-2-31 15,6-1-50-15,2-2-100 0,9-4-238 16,-4-2-469-16,7-5-471 0</inkml:trace>
  <inkml:trace contextRef="#ctx0" brushRef="#br0" timeOffset="106475.56">32295 17049 5160 0,'0'0'695'16,"0"0"-695"-16,0 0-73 0,0 0-854 16,-62-24-3235-16</inkml:trace>
  <inkml:trace contextRef="#ctx0" brushRef="#br1" timeOffset="119552.9">25796 11376 82 0,'0'0'3316'15,"0"0"-2656"-15,0 0-271 0,0 0-262 16,0 0-56-16,0 0-12 0,0 0-26 15,0 0 20-15,0 0-47 0,4 18 18 16,-4-8-5-16,2 9 45 0,-2 6 37 16,-2 9-31-16,-9 12 10 0,-7 11-1 15,-5 6-27-15,-6-3-10 0,0-6-8 16,0-6-7-16,-2-4 28 0,-2-4 2 16,6-8-2-16,2-6-10 0,11-11-8 15,6-6 14-15,2-2-45 0,-1-3-5 16,5-1-2-16,0-2-43 0,2-1-95 15,6-2 41-15,5-7 10 16,14-14 3-16,22-22 6 0,23-16 12 16,7-10-40-16,6 2 30 0,-11 10-15 15,-6 8 55-15,-2 1 37 0,0 4 0 16,0 6 28-16,-2 4 9 0,-4 8 21 16,-2 6 6-16,-8 7 7 0,-11 8 2 15,-10 3 6-15,-9 3-51 0,-3 1-4 16,-3 0-9-16,3 5 1 0,-5 2 29 15,0 3-17-15,-4 6 60 0,-4 3 3 16,-2 11-31-16,-8 10 7 0,-10 11 24 16,-7 5-4-16,-4 0-14 0,-2-7-7 15,2-4-32-15,2-2-1 0,4-3-24 16,3-1-9-16,3-8-27 0,5-8-43 16,6-7-129-16,3-5 26 0,1-2-106 15,2-1-29-15,2-4-107 0,5-4-277 16,-1-3-86-16,12-22-943 0</inkml:trace>
  <inkml:trace contextRef="#ctx0" brushRef="#br1" timeOffset="120073.24">26999 10841 684 0,'0'0'2967'0,"0"0"-2395"0,0 0-302 16,0 0-113-16,37 5 25 0,-21-5 20 15,7 2 42-15,2 1-74 0,4-1-97 16,2 3-42-16,0-1-30 0,0 3-2 16,-2 2-13-16,-4 2-29 0,-3 3-11 15,-3 2 2-15,-2 2 25 0,-5 2-16 16,-4 2 19-16,-6 2 23 0,-2 1 1 16,-6 1 30-16,-15 7 25 0,-16 2-3 15,-17 5-4-15,-5-3-17 0,-1-6-31 16,4-7-25-16,10-6-5 0,7-4-28 15,10-3-57-15,6-5 17 0,9-1 4 16,-1-2 51-16,3-2 43 0,4 3 19 16,6-2-19-16,2-1 0 0,4 2 0 15,6 1 28-15,15 6 72 0,12 7 74 16,19 4-7-16,6 4-43 0,0-2-42 16,-6 1-37-16,-7-4-27 15,-3 3-18-15,1-2-118 0,1-1-179 16,-7-6-114-16,-10-7-587 0,-6-12-1737 0</inkml:trace>
  <inkml:trace contextRef="#ctx0" brushRef="#br1" timeOffset="149327.84">4072 5596 365 0,'0'0'1210'16,"0"0"-1210"-16,13-38-749 0</inkml:trace>
  <inkml:trace contextRef="#ctx0" brushRef="#br1" timeOffset="175142.24">9635 3316 463 0,'0'0'2839'0,"0"0"-2546"16,0 0-192-16,-41-42-29 0,26 32 89 16,1-2-3-16,-1 3-59 0,3 0-64 15,-1 2-32-15,3 4-3 0,2 2-22 16,1 3-56-16,1 8-51 0,-2 12-19 16,0 16 28-16,2 20 117 0,-1 10 3 15,5 4 26-15,-2 2 5 0,0 1 51 16,-2 7-4-16,-2 4 4 0,-1 2 13 15,-1-2-8-15,0-3 7 16,-1-8-32-16,3-7 6 0,0-9-6 16,2-7-22-16,-1-12-40 0,3-9-6 15,0-9-10-15,0-2-58 0,0-2-134 16,-4 1-9-16,1 1-116 0,-3-8-112 16,2-3-62-16,-3-5-221 0,-3-9-453 0</inkml:trace>
  <inkml:trace contextRef="#ctx0" brushRef="#br1" timeOffset="176476.63">9401 3207 2699 0,'0'0'1451'0,"0"0"-1451"16,66-20-173-16,-8-4 164 0,17-4 9 15,5-1 47-15,-1 4-46 0,-3 6-1 16,3 3-23-16,-1 3-9 0,5 5 20 16,4 1 9-16,2 2 3 0,4 0 3 15,4 2 19-15,6-1 53 0,5-1-33 16,6 0 8-16,5 0-31 15,5-1-19-15,1-3 0 0,1 2 0 0,4-1 0 16,0 0 2-16,0-3-2 16,3 1 0-16,1 3 13 0,0-1-10 0,3 2-3 15,-7 4 0-15,0 1 0 16,2 1 0-16,-3 0 0 0,1 3-9 16,0 1 7-16,-4 0-12 0,4 1 13 15,-3-1-55-15,-3 0-17 0,-2 1-18 16,2 0 19-16,-5-2 27 0,1 0-5 15,-4-2 2-15,0 1 48 0,-5-2 20 16,1 2-20-16,-2-2-3 0,-3 0-14 16,-1 0 15-16,-3-4-17 0,-6 0 19 15,-2 0 3-15,-6-2 25 0,-6 0-26 16,-3 1 33-16,-7-1 37 0,-3 0 17 16,-4 1-8-16,-4-1-40 0,-4-1 22 15,-4 1-44-15,-5-1-17 0,-9 2 14 16,-9 2-15-16,-4-1-1 0,-9 2-3 15,3 2-11-15,6-2 12 0,0 0 1 16,-9 2-33-16,1-1-36 16,-7 1 32-16,1 0 4 0,-11 0 12 15,0 0 9-15,0 0 13 0,-2 1 32 16,0-1 37-16,0 1-21 0,-2 2-48 16,0 4 0-16,-5 4 12 0,3 4-12 15,-6 3-1-15,2 6-15 0,-1 3-13 16,1 7 26-16,-4 11-10 0,1 8 13 15,3 6 0-15,0-1 23 0,2-2-21 16,6-3-4-16,-4 5 0 0,4-2-10 16,4 4 12-16,0 3 0 0,6 1 0 15,-2 1-2-15,5 2-11 0,1-1 11 16,-1 0 2-16,1-4 0 0,-6-2 1 16,5-3 24-16,-3-7-24 0,-2-2 22 15,-3-1 59-15,-1-2 11 0,0-1 7 16,-4-8-23-16,2-5-55 0,-2-9 24 15,0-1-34-15,0 3-12 0,0 1 0 16,0 2-1-16,4-2 1 0,-4-2-3 16,0-4-10-16,4-3 10 15,-4-3 3-15,0-2 0 0,0-1 16 0,0-4 8 16,0-1-22-16,0-2 26 16,0 0-12-16,0-2 33 0,0-1-6 15,0 0-6-15,-4 2 40 0,4-2 30 16,-8 0-21-16,2 0-16 0,-3 0-5 15,1 0-23-15,-2-3 10 0,1 0-18 16,-3-1-34-16,2 0-32 0,-3 0 14 16,-3 1 18-16,1-2-6 0,1 1 6 15,-7-2-34-15,3 1 32 0,-5 0-1 16,-4-1 0-16,-4 1-9 0,-4-1 12 16,-13 1 30-16,-6-1-8 15,-5 3-10-15,-1 2 3 0,0 0-15 16,4 1 11-16,-6 0-10 0,0 1-2 15,-4 0 2-15,-3-1 10 0,3 0-11 16,-6 0 21-16,2 0-20 0,-11 0 1 16,0 1 9-16,-3 2-9 0,-5 0 17 15,-2 2-19-15,-4 1 2 0,-7 3-2 16,1-1 1-16,-4-1-1 0,-5 2 2 16,3-4-2-16,-5 0 0 0,-2-1 0 15,3-2 3-15,-5-1 18 0,0 1-19 16,-4-2 1-16,0 1 18 0,-6 3-19 15,2-1 26-15,0-1-27 0,0 2 17 16,0-3-18-16,2 0 0 0,2-1 9 16,7 0-9-16,-1-1-1 0,2-5-1 15,-1 1-1-15,1-1-9 0,-2-1 12 16,1 0 21-16,-3 2-21 0,0 0 2 16,0 0 14-16,1 1-14 15,-3 0 30-15,0 1 1 0,0 0-32 16,-2 1-1-16,2 1-1 0,1-1 1 15,1 0-12-15,4 1 12 0,3 1-12 16,1 0-40-16,7 1-67 0,0 5-97 16,-3 4-47-16,1 0-151 0,22-1-358 15,-6-5-1272-15</inkml:trace>
  <inkml:trace contextRef="#ctx0" brushRef="#br1" timeOffset="200453.67">12351 3699 1474 0,'0'0'2701'0,"0"0"-2601"0,0 0-100 16,0 0-91-16,8 39 91 15,-10-17 140-15,-6 10-40 0,-6 11-35 16,1-1-44-16,-1-5-21 0,-1-5-3 15,3-10 3-15,-1 0 1 0,-1 0-1 16,-3-3 19-16,1-2-18 0,-1-4 24 16,5-2-25-16,2-2 1 0,1-4 1 15,5-2-2-15,4-3 0 0,2-3-65 16,6-8 15-16,7-4 33 0,4-8 17 16,9-11 0-16,16-10-15 0,6-6-16 15,5-2 13-15,-3 8-44 16,-4 10-4-16,-5 6 32 0,0 5 3 0,-1 4 15 15,-1 5-9-15,-8 6 10 0,-6 5 15 16,-6 3 6-16,-5 0 28 16,3 2 0-16,1 4 22 0,-1 4-21 15,-4 4-4-15,-5 2 46 0,-2 3 7 16,-4 5 21-16,-2 2-19 0,-2 3 28 16,0 0-25-16,-4 1-49 0,-2-1 11 15,2-1-51-15,2-4-18 0,-2-3-34 16,4-5-114-16,0-2-62 0,4-5-5 15,2-4-46-15,2-4-109 0,3-2-57 16,5-9-11-16,3-6-49 0,-3 0-209 16,13-17-446-16</inkml:trace>
  <inkml:trace contextRef="#ctx0" brushRef="#br1" timeOffset="200851.31">13416 3189 3710 0,'0'0'267'15,"0"0"-267"-15,39 11 0 0,-25-2 111 16,3 5-18-16,-3 2-40 0,-5 6-6 15,-1 1 3-15,-6 5-10 0,-2 2-28 16,-2-1 38-16,-11 1-19 0,-1 0-12 16,-5-3 18-16,-1-3 9 0,-1 0-44 15,-2-3-1-15,-1-3-1 0,3-2-49 16,0-6-94-16,5-1-56 0,-1-5 1 16,9-4-3-16,2-3 75 0,6-4 75 15,2-1 51-15,6-3 19 0,4-1 89 16,7 3 62-16,4-2 56 15,2 5-55-15,10 2-34 0,10 3-13 0,15 1-23 16,4 7-54-16,9 4-47 16,-1 0-28-16,2-2-256 0,-20-5-267 15,-2-9-1278-15</inkml:trace>
  <inkml:trace contextRef="#ctx0" brushRef="#br1" timeOffset="202802.71">8624 3349 2934 0,'0'0'543'0,"0"0"-372"0,0 0-41 16,0 0 43-16,0 0-79 0,0 0-40 16,0 0-54-16,0 0-19 0,0 0-66 15,0 4 6-15,0 2 57 0,0 3 22 16,-2 4 76-16,0 6 59 0,-2 4-41 15,0 3 6-15,-3 3-7 0,-1 9 3 16,-4 9-10-16,-3 7-27 16,-1 0-19-16,1-4 31 0,1-9-28 0,1-12 3 15,5-7-13-15,2 0-20 16,-4 4-13-16,-1 1-3 0,3 2-56 16,0-4 16-16,2-1-70 0,3-6-23 15,3-2-41-15,0-5-41 0,0-5-21 16,0-2-108-16,0-4-269 0,0 0-198 15,0-7 57-15</inkml:trace>
  <inkml:trace contextRef="#ctx0" brushRef="#br1" timeOffset="203086.18">8312 4021 1497 0,'0'0'1805'0,"0"0"-1298"0,-17 37-504 15,11-21 35-15,0 4 119 0,0 2-37 16,2 2-1-16,-1 2-11 16,3-1-92-16,0 2 30 0,0-3-18 15,2 0 16-15,0-6-23 0,0-2 1 16,4-5-22-16,-2-3-19 0,5-3-15 16,1-5 31-16,4 0 3 0,7-7 86 15,12-14 59-15,12-12-96 0,15-12-49 16,-6 0-2-16,-11 7-115 0,-12 11-78 15,-12 10-32-15,-1-2-46 0,-1-1-20 16,-3-1-72-16,-4 1-35 0,-8 2-200 16,0 5-382-16,-14-7-311 0</inkml:trace>
  <inkml:trace contextRef="#ctx0" brushRef="#br1" timeOffset="203486.87">8291 3394 326 0,'0'0'3017'0,"0"0"-2678"16,0 0-188-16,-41-6 57 0,33 5-76 15,1-2-67-15,1-1 4 0,4 2-26 16,-2-1 4-16,4-1-4 0,0-1 96 15,6-2 31-15,5-6-44 0,3-2-74 16,7-4-26-16,3-4-26 0,5 0-2 16,2-3-16-16,7-3 2 0,5-7 0 15,-2 6 14-15,-3 2-11 0,-7 7 1 16,-9 5-7-16,5-1-33 16,2 2-10-16,-6 2-17 0,-2 4 23 15,-5 4-15-15,1 4 31 0,-7 1-28 16,-4 5 15-16,0 5 0 0,-4 4 53 15,-2 6 20-15,-8 5 20 0,-2 5 13 16,-3 1 3-16,-3 3-25 0,1 0-31 16,3-2-28-16,2 0-68 0,6-3-141 15,1-3-231-15,3-9-565 0,0 1-322 0</inkml:trace>
  <inkml:trace contextRef="#ctx0" brushRef="#br1" timeOffset="203971.98">7541 3657 293 0,'0'0'2966'0,"0"0"-2478"0,0 0-358 16,0 0-115-16,0 0 4 0,0 0-19 16,0 0 78-16,0 0 14 0,18 45 18 15,-18-20 27-15,-2 3 30 0,-6 3-4 16,-4 2-43-16,-3 1-37 0,-3-2-6 15,-1-5-34-15,3-3-43 0,3-5-2 16,5-7-35-16,2-5 3 0,6-4-52 16,0-3-12-16,2-2-10 0,10-7-24 15,11-9 104-15,20-16 6 16,17-13-65-16,6-7-78 0,5 0-5 0,-9 6-12 16,-7 10 22-16,-3 7 39 15,-6 5 74-15,-9 10 47 0,-8 7 88 0,-11 5 64 16,-3 4-16-16,-1 4-49 15,1 6-40-15,-5 6 14 0,-8 15-20 16,-4 14 12-16,-12 10-16 0,1 5-37 16,5-12-109-16,8-17-162 0,6-17-463 15,15-14-1045-15</inkml:trace>
  <inkml:trace contextRef="#ctx0" brushRef="#br1" timeOffset="204804.92">10819 2566 1855 0,'0'0'0'0,"-41"-15"-23"0,16 7 23 16,-4-3 49-16,2 0 32 0,0 0 3 15,5-1 4-15,1 1 6 0,7 1 87 16,1 2 155-16,7 2 71 15,0 0-53-15,4 3-63 0,2 1-84 0,0-1-84 16,10 0-121-16,7 0 54 16,14-4 13-16,16 3 46 0,21 0-7 15,11 4-3-15,2 0 25 0,1 3-7 16,-1 1 5-16,8 3-67 0,6 0-18 16,6 0 0-16,7 0-19 0,3 3-24 15,3-2-3-15,4-2-30 0,2-2 8 16,4-1-17-16,-2-3-23 0,2-2 19 15,0-3 40-15,-2 1 6 0,0-1 1 16,-7 0 15-16,1 2-1 0,-6-1 68 16,-5 2-38-16,-4 1-17 0,-8 1-28 15,-8-1-13-15,-8-1-9 0,-7 1-11 16,-12-2-44-16,-17 1-48 0,-10 0-26 16,-12-1-22-16,-5 0 3 15,-3 3 95-15,-3-3 25 0,0-1 50 16,-6 1 85-16,-2-1-39 0,0-5-46 0,-6-1-81 15,-2-2-28-15,-5-2-54 0,-1 0 34 16,-1-2-22-16,1 3-27 16,4-1-31-16,-3 2-25 0,3 0 29 15,2 5 205-15,1-3 7 0,3 6 102 16,0 0 76-16,2 3 67 0,2-1 11 16,0 0-105-16,0 2-64 0,4 2-94 15,4 2 72-15,5 3 60 0,10 3 64 16,8 4-35-16,-5 3-16 0,10-1-28 15,-3 2-28-15,-2-1-52 0,2 4 12 16,-2-2-31-16,-4-1-18 0,-3-1 3 16,-3 0 0-16,-4 0-1 0,-3-3 28 15,-4-1-15-15,-1 1-15 16,-5-4-1-16,-4 0-41 0,-2 2 17 16,-7 0-30-16,-15 1 6 0,-18 2 6 15,-20 0-80-15,-14-2-84 0,-3-3-25 16,-1-3-26-16,1-6-177 0,17 0-364 15,-2-3-665-15</inkml:trace>
  <inkml:trace contextRef="#ctx0" brushRef="#br1" timeOffset="205273.47">10259 2139 3094 0,'0'0'1092'0,"0"0"-995"0,0 0-66 16,0 0 9-16,0 0-18 0,-47 41 56 15,16-11-30-15,-13 8-48 0,-12 10-12 16,-2 2-25-16,1-5 21 0,5-4-12 16,9-6-28-16,5-8 38 0,9-5-10 15,11-7 0-15,3-5-34 0,3 4-38 16,4-1 11-16,1-3 8 0,7 1-26 15,13-1 107-15,12-5 3 0,20-3 119 16,17-2 27-16,10 0-31 0,3-5-31 16,-7 2-37-16,-10 1-50 15,-6 2-10-15,-3 3-18 0,-3 2-50 0,-11 0-50 16,-6-1-29-16,-6 0-64 16,-7 2-48-16,5-1-72 0,1 3-163 15,-5-2-264-15,0-4-535 0</inkml:trace>
  <inkml:trace contextRef="#ctx0" brushRef="#br1" timeOffset="205738.65">11555 1858 2977 0,'0'0'1362'0,"0"0"-1226"16,0 0-126-16,0 0-10 0,0 0-53 15,0 0-6-15,0 0 59 0,-20 50 15 16,7-24-15-16,-1 2-11 0,-1-1 9 15,1 1 2-15,1-4-12 0,3-3 12 16,2-3 2-16,2-6-2 0,3 0-3 16,3-4-25-16,0-5 0 0,3 0 28 15,5-3 40-15,4-1 35 0,5-6 8 16,14-8-55-16,8-9-28 0,13-7-124 16,1-2-40-16,-1 2-27 0,-6 6 46 15,-11 5 28-15,-6 7 7 16,-7 4 15-16,-3 3 60 0,2 1 35 15,1 1 38-15,-1 4 19 0,-4 4-33 16,-7 8-22-16,-8 16 21 0,-8 19 21 16,-21 22 0-16,-12 16-44 0,-11 11-46 15,0-3-109-15,15-27-393 0,2-11-1319 0</inkml:trace>
  <inkml:trace contextRef="#ctx0" brushRef="#br1" timeOffset="213263.01">25175 11759 2413 0,'0'0'410'15,"0"0"-166"-15,0 0-186 0,0 0-58 16,0 0-26-16,0 0-38 0,0 0-10 16,0 0 74-16,0 0 47 0,11 45-46 15,-3-23 59-15,-2 3-34 0,-2 4-1 16,1 3 8-16,-5 6-31 0,-3 9 12 16,-5 7-1-16,-2-6-10 0,0-7 29 15,3-14-15-15,3-9-15 0,0 3 19 16,2 2 10-16,2 1-8 0,2-1 2 15,4-3 10-15,7 0-22 0,3-1 24 16,5 1-36-16,14 1 20 0,17-1-21 16,16-4-14-16,15-4 12 0,3-3 1 15,-3-8-2-15,-4 2-36 0,-3 0 37 16,1 1 2-16,-1 3 0 16,-6 3 3-16,1 1 0 0,-3 2-1 15,-2 0 11-15,0 1-11 0,-2 2-1 16,4-4 47-16,-3 0-23 0,-1-4 71 15,-2 1 21-15,-7-4 12 0,-1 0-16 16,-6 0-38-16,-7-2-30 0,-8 0-45 16,-4-2-12-16,-8-1 9 0,2 0-19 15,8-7-10-15,10-6-74 0,13-11-83 16,1-6-135-16,-11-2-169 0,-13 8-253 16,-6-7-419-16</inkml:trace>
  <inkml:trace contextRef="#ctx0" brushRef="#br1" timeOffset="-187536.77">17451 16918 108 0,'0'0'3467'0,"0"0"-3039"78,0 0-428-78,0 0-88 0,0 0 33 0,0 0 55 0,0 0 69 0,0 0 34 0,0 0-20 0,14-23-21 0,-10 20-28 0,9-2-9 0,-3 1 19 0,2 0-10 0,3-2-32 0,1-1-2 0,7 0-28 16,-4-2-3-16,1 0-31 0,-1 0-41 16,4-1-20-16,-7 0 25 0,-1-1 13 15,1-2 32-15,-1 1 38 0,-3-2 15 16,-2 1 41-16,-1-3 12 0,-1 2-2 16,0 1 18-16,-2-1-13 0,-1 1-5 15,-5-1-10-15,0 1-41 0,0 1-31 16,0-1-50-16,0 0-45 0,0 4-6 15,0 1 73-15,-5 1 59 0,1 4 0 16,-2-1-7-16,2 2-21 0,-4 0 28 16,4-1 52-16,-1 0 24 0,5 2 16 15,0-2 27-15,0 0 7 0,0-1-16 16,-4 1-61-16,4 1-49 0,0 0-20 16,0 1 17-16,0-1-29 0,0 1 7 15,0 0-6-15,0 1 31 16,0 0 3-16,0-1 32 0,4 0-35 15,5-4-12-15,-1-2 3 0,11-4 9 16,16-7 62-16,8-6-3 0,11-5-15 16,-4 4-27-16,-11 5-17 0,-12 8-28 15,-5 5-19-15,-3-1-15 0,6 1-16 16,-2 0-2-16,-1 1-1 0,-3 2 6 16,-3 1 5-16,-5 0 10 0,-3 2-38 15,-4 1-22-15,0 0 12 0,-4 0-29 16,0 0 19-16,0 0-36 0,-4 0-80 15,0 0-14-15,0-2-163 0,0 1-31 16,-2 1 19-16,-3 0-160 0</inkml:trace>
  <inkml:trace contextRef="#ctx0" brushRef="#br1" timeOffset="-187067.25">17864 16190 3401 0,'0'0'279'0,"0"0"-279"0,0 0 0 0,0 0 13 16,33 29 28-16,-20-21-16 0,-1-1 28 15,-6 0 42-15,2-3 18 16,1 2 22-16,1-3-26 0,2-1-37 16,1-1-23-16,-3 0-30 0,7-1-6 15,-3 0-13-15,3-1-15 0,-3-1 14 16,3-1 1-16,1 0 2 0,5-3 1 15,4 0 13-15,4-2 8 0,16-3 23 16,7-5-29-16,8 1 7 0,0-3-13 16,-8 1-10-16,0 5 11 0,-9 3-13 15,-6 4-9-15,-8 5-13 0,-12 0-9 16,-2 7 0-16,1 3 28 0,-1 9-22 16,-3 10 25-16,-5 18 3 0,-9 17 62 15,-13 11 40-15,-10 3-12 0,-4-2-61 16,1-8-32-16,3-2-107 0,2-5-128 15,11-17-212-15,-3-13-959 0</inkml:trace>
  <inkml:trace contextRef="#ctx0" brushRef="#br1" timeOffset="-183484.31">13006 7364 62 0,'0'0'3029'0,"0"0"-2687"0,-39 0-203 16,33 0 23-16,2 0-14 0,4 0-35 15,0 0-82-15,0 0-31 16,0 4-125-16,4 5 99 0,4 7 26 16,2 11 110-16,9 14-5 0,2 20-5 0,1 11-7 15,-5 11 16-15,-3 8-19 16,-5 4-4-16,-5 13 25 0,-4 15-16 16,-10 9 28-16,-5 6-28 0,-4 2-10 15,-3 0-5-15,-5 1-10 0,0-1 21 16,-4-2-9-16,0-2-33 0,-2-3-16 15,0-5-15-15,2-12-18 0,4-10-11 16,-2-12-19-16,6-14 0 0,3-12-1 16,3-20-30-16,1-17-30 0,5-9 3 15,1-10-50-15,0 0-64 0,-5-5-53 16,1-7-74-16,-3-16-287 0,3-4-966 16,-5-38-454-16</inkml:trace>
  <inkml:trace contextRef="#ctx0" brushRef="#br1" timeOffset="-182416.65">13370 7068 755 0,'0'0'1639'0,"0"0"-1423"0,0 0-216 16,0 0-184-16,0 0 184 0,0 0 158 15,0 0 36-15,33 43 27 0,-18-24-38 16,-1 3-23-16,9 2-11 0,-5 1-38 16,7 0 31-16,6 5-19 0,15 0-4 15,16 2 20-15,14-2 8 0,9-10-5 16,8-7-18-16,4-6-41 0,7-4-58 16,7 1-9-16,5-3 9 0,6 3-23 15,-2 0 8-15,4 0-10 0,2-1-1 16,2-1-2-16,0 0-12 15,-2-2 15-15,2 0 2 0,-3 0 1 0,1-3 0 16,2-1 19-16,-2-2-20 16,-2-1 22-16,0-2-23 0,-10 2 20 0,-1-1-20 15,-7 1 16-15,-9 1-17 16,-8 4 11-16,-9 2-11 0,-9 0-4 16,-11 4 3-16,-9 3-14 0,-13 0 3 15,-12 0 10-15,-5-2-20 0,-9 2 19 16,3 1 0-16,-3 2-9 0,3-1 12 15,-7 1 20-15,-4-2-4 0,0 0 30 16,-2 0 18-16,-2 1 34 0,0-1 12 16,-2 6-3-16,-2 0-6 0,-4 5-44 15,0 4-23-15,-7 11-10 0,-8 12-21 16,-1 12 12-16,1 8-13 0,0 3-2 16,3 1-1-16,9 0-1 0,-1 8 2 15,1 7 0-15,3 5 0 0,0 7-3 16,4 6 3-16,4 3 0 0,0 5-1 15,8 7 1-15,0 3 9 0,3 4-8 16,5 5 0-16,-3 1-1 0,5 1-29 16,1-2 28-16,-3-2-1 0,7-3-1 15,-8-2 2-15,1 0-11 16,-6-5 12-16,3-4 15 0,-1-5-12 16,-6-7 9-16,7-9 12 0,-1-9 25 15,-1-11-6-15,1-10-10 0,2-11-12 16,-5-9-19-16,-1-12-2 0,-4-8-13 15,-2-5 13-15,0 1 0 0,0 0 0 16,2-3 2-16,-4-4 1 0,0-6 24 16,0-1 7-16,-4-3 8 0,2-2 67 15,-2 0 118-15,-4-4-68 0,-11-3-95 16,3-3-34-16,-7-3-29 0,-12-7 0 16,-11-5-1-16,-12-6 0 15,-12-2 0-15,-6 3-15 0,-3 3-15 16,-6 6 2-16,-4 3 1 0,-12-2 0 15,-2 0 6-15,-9 2-6 0,-12-3 6 16,-4 3-18-16,-6-1 2 0,-9-1 7 16,-4 0 27-16,1 0 3 0,-10 1 0 15,6-1 21-15,-10 3-3 0,-1 4-17 16,-4 3 0-16,-3 3-1 0,3 3-14 16,-2-1 13-16,5-1-22 0,5-3-4 15,8 0-36-15,11-6-22 0,8-1 6 16,8-2 7-16,8-3-1 0,11-1-45 15,12 0-62-15,6-3-128 0,11-6-274 16,7-9-827-16,20 5-813 0,5-11 1488 0</inkml:trace>
  <inkml:trace contextRef="#ctx0" brushRef="#br1" timeOffset="-182047.13">14408 7529 75 0,'0'0'3175'0,"0"0"-2667"15,0 0-508-15,-37 68 53 0,16-17-53 16,2 25 111-16,1 12-49 0,-1 9 33 16,7 6 36-16,-1-1-9 0,3 9 8 15,2 8-13-15,-3 7 10 0,5 11-1 16,0 8-16-16,-2 11-9 16,2 7-34-16,3 8-36 0,-1 0-31 15,2-2 0-15,-4-5 0 0,0-9-3 16,-7-10-36-16,3-13 24 0,-2-18-50 15,6-16-45-15,1-13-102 0,5-18-62 16,2-19-139-16,5-19-279 0,-1-18-824 16</inkml:trace>
  <inkml:trace contextRef="#ctx0" brushRef="#br1" timeOffset="-181715.86">15104 7365 3550 0,'0'0'565'16,"0"0"-413"-16,0 0-55 0,0 0-97 15,0 0-174-15,11 47 174 0,-3 42 62 16,-4 28 90-16,-4 21-16 0,-6 12-28 15,-6 1-31-15,-3 13 9 0,3 7 12 16,-7 11 18-16,-2 6 7 0,-1 6-69 16,-5 4 47-16,0-1-98 0,-4-8-3 15,0-10-2-15,6-16-10 0,7-19-43 16,7-19-39-16,11-18-22 0,0-16-77 16,8-14-134-16,3-23-172 0,-3-19-782 15,-4-16-161-15</inkml:trace>
  <inkml:trace contextRef="#ctx0" brushRef="#br1" timeOffset="-181380.27">15997 7158 1254 0,'0'0'1955'0,"0"0"-1704"0,31 45-193 15,-12 5-49-15,2 29 184 0,-3 20-1 16,-5 13-37-16,-7 5 19 16,-2-2 13-16,0 7-5 0,0 6-31 0,0 8-40 15,1 7-14-15,-3 6-32 0,-2 2-36 16,-4 5-28-16,-3 1 14 15,-1 0-15-15,-2 1-2 0,1-1 0 16,-3-1-16-16,0-2 6 0,1-3-34 16,-1-7-30-16,-3-7-1 0,3-11-43 15,2-12-127-15,1-11-183 0,1-30-610 16,-6-17-645-16</inkml:trace>
  <inkml:trace contextRef="#ctx0" brushRef="#br1" timeOffset="-180614.42">13732 7238 68 0,'0'0'2233'0,"0"0"-1707"0,10 45-122 0,-8-15 0 16,-2 13-114-16,0 15-67 0,0 8-46 16,-2 5-40-16,-4 3-32 0,0 4-13 15,2 5-18-15,-5 11-18 16,1 7-35-16,2 7 7 0,-2 7 2 16,4 3 7-16,-5 8 0 0,1 7-34 15,0 4-3-15,2 8 0 0,6 2 12 16,-5 1 13-16,10 0-22 0,5-3 24 15,0-4 34-15,1-8-33 0,-5-6-28 16,-2-9-9-16,-4-9 7 0,-2-9-41 16,-2-11-49-16,-9-8-49 0,3-14-68 15,-2-9-17-15,-1-18-35 0,3-10-67 16,2-16-153-16,1-6-332 0,-7-8-399 0</inkml:trace>
  <inkml:trace contextRef="#ctx0" brushRef="#br1" timeOffset="-180195.84">12926 8196 1554 0,'0'0'2241'0,"0"0"-2241"0,58 36-10 16,-5-17 10-16,20 2 3 15,11-4-3-15,7-2-4 0,0-4 4 16,9 2 2-16,5 2 23 0,9-2 10 15,6-1 72-15,8-2 29 0,10-1 35 16,9-4 0-16,10-4-47 0,13-2-41 16,12-9-46-16,8-2-13 0,0-2-8 15,6-2 5-15,-4 2-20 0,-1 1 24 16,-5 3 18-16,-6 6-3 0,-9 2-25 16,-6 3 1-16,-22 7-16 0,-11 5-25 15,-20 3-21-15,-19 3-58 0,-27 1-137 16,-20-2-98-16,-30-3-248 0,-10-5-811 15,-16 4-630-15</inkml:trace>
  <inkml:trace contextRef="#ctx0" brushRef="#br1" timeOffset="-179825.92">13480 8786 2433 0,'103'6'1599'0,"31"-1"-1292"0,26 1-168 16,5-2 170-16,2 0-77 16,7-2-149-16,-2 1-83 0,3 0-3 15,-5 0-9-15,-1 1-13 0,-3-3 10 16,-3-1-3-16,-8-1-13 0,-4 2-27 16,-13 0-16-16,-5 2-24 0,-13 4-77 15,-9 1-48-15,-18 3-73 0,-16 4-202 16,-24-1-503-16,-22-1 204 0,-14-5-305 15</inkml:trace>
  <inkml:trace contextRef="#ctx0" brushRef="#br1" timeOffset="-179429.62">13006 9092 2255 0,'69'-2'1671'0,"19"2"-1464"0,26-1-69 16,10 2 116-16,15 2-8 0,7-2-114 16,12 1-58-16,7-1-7 0,11 1-34 15,5-1-21-15,1 0-12 0,0 1-2 16,2 5-1-16,-4 0 1 0,4 3-23 16,-2 6-9-16,-8-1-21 0,-1 3-79 15,-3 1-72-15,-7 0-42 0,-8 0-10 16,-12 3-82-16,-15-1-177 0,-16 2-222 15,-32-8-241-15,-14-1-446 0</inkml:trace>
  <inkml:trace contextRef="#ctx0" brushRef="#br1" timeOffset="-179029.02">13174 9593 3205 0,'87'0'547'0,"18"2"-302"16,27 2 87-16,7-2-29 0,12 0-119 16,14 1-95-16,13-1-22 0,14 3-11 15,11 0-20-15,20-2 13 0,6 1-34 16,13 0 0-16,8 4-15 0,7 4-13 15,-3 1 1-15,4 4-27 0,3 5-53 16,1 5-64-16,-3 6-50 0,-11 6-79 16,-60-10-201-16,-21-2-990 0</inkml:trace>
  <inkml:trace contextRef="#ctx0" brushRef="#br1" timeOffset="-133882.62">17029 6567 734 0,'0'0'1620'0,"0"0"-1236"0,0 0-274 16,0 0-11-16,27-45 52 0,-19 33 34 15,-2 0 38-15,-2 3-36 0,1 1-33 16,-1 5-56-16,-4 1 69 0,0 1-24 16,0 1-37-16,0 0 33 0,0 0-16 15,0 0-64-15,0 3-59 0,0 4-43 16,0 3 18-16,4 6 25 0,-4 4 22 15,0 3 15-15,-4 5 12 0,0 2-3 16,-11 8 9-16,-1 7 13 0,-11 8 15 16,-4 2 51-16,-7-4-24 0,3-4-46 15,8-12-28-15,3-8-15 0,9-6-18 16,-1-6 16-16,1-1-16 0,1 0 18 16,1-3-6-16,5-3 6 0,-2-3-8 15,6-4 11-15,-5-1-24 0,5 0-24 16,-4-3 23-16,-2-3-39 15,1-2-39-15,1-2-3 0,-2-1-6 16,1-2 2-16,-3-2-6 0,4 3 16 16,2-6 5-16,-3 3 59 0,1-2-6 15,2 2 18-15,2 1 1 0,0 1 39 16,-1 5 9-16,1 5 42 0,4 0 29 16,0 3-38-16,0 0-73 0,0 4-9 15,0 4 0-15,0 5 67 0,0 5 27 16,-4 4 28-16,0 1-1 0,0 0 0 15,2-1-12-15,2-2-42 0,0-3-67 16,4-3-3-16,6-1-52 0,7-3-17 16,10-7-19-16,22-11-9 0,24-23-3 15,9-13-149-15,-5-9-284 0,-28 9-855 16,-13 7-1350-16</inkml:trace>
  <inkml:trace contextRef="#ctx0" brushRef="#br1" timeOffset="-104039.08">15735 7895 192 0,'0'0'183'0,"0"0"-137"0,0 0-4 16,0 0-3-16,0 0-39 0,0 0-251 16,0 0 0-16</inkml:trace>
  <inkml:trace contextRef="#ctx0" brushRef="#br1" timeOffset="-102770.09">15317 7813 1072 0,'0'0'1522'15,"0"0"-1158"-15,0 0-233 0,0 0 64 16,0 0-23-16,0 0-80 0,0 0-35 16,0 0-16-16,0 0 10 0,0 0-23 15,0 0 1-15,44 1 21 0,-34 2 13 16,-2 0 9-16,-1-1-6 16,1 1-15-16,4 0 6 0,-3-2 11 0,5-1 13 15,-2 0-37-15,3-3 2 16,-1-2-5-16,7-4-10 0,-4-1-19 15,1-4 10-15,5 0-4 0,-2-1-16 16,-1-1 2-16,1 0-4 0,2 1 0 16,-7-1 0-16,3 1-3 0,-3 2-6 15,-1-1 9-15,-7 5 13 0,2-1-11 16,-1 3 1-16,-5 3 18 0,-4 1 13 16,0 2-3-16,0 0-3 0,0 1-28 15,0 0-11-15,0 0-33 0,0 0-14 16,0 0 8-16,4 2-27 0,-2-1 20 15,2 2 57-15,4 1 43 0,-3 0-18 16,3 1 6-16,0 2-28 0,2-1 22 16,-1 0 6-16,-1 1-30 0,-4 1 18 15,0 3-18-15,2 3 23 0,-6 2 16 16,-4 3 1-16,-2 3 2 16,-6 3-3-16,-3 2-3 0,-5 2-16 15,-3 0-5-15,0 2 2 0,0 0-17 16,3-3-1-16,-3-1 0 0,2-2-2 15,3-4 1-15,3-2 1 0,3-6 15 16,1-2-2-16,5-4 11 0,4-3 10 16,-2-2 0-16,4-2 24 0,0 0 12 15,0 0 31-15,0-6 0 0,0-1-77 16,0-6-24-16,4-2-52 0,-2-5 13 16,2-1 11-16,5-3-8 0,-5-1 20 15,4-1 16-15,-4-1-21 0,2-2 9 16,-2 1-22-16,1-2 0 0,-5 1-12 15,4 2 4-15,-4-2 5 0,4 2-3 16,-4 1 18-16,0 2 11 0,4 2 11 16,-4 5 15-16,0 3 7 0,0 3 24 15,0 5 9-15,0 3 3 0,0 1-36 16,0 2-22-16,-4 0-74 0,4 3-30 16,0 5-25-16,0 7 92 15,0 2 37-15,0 5 28 0,0 5-4 16,0 1 10-16,4 1-6 0,0 3 15 15,0 0-16-15,2 6-14 0,3 6 27 16,-1 8-19-16,0-5 7 0,-1-10-1 16,-3-11-5-16,0-7 11 0,0 2-5 15,2 2-1-15,7 0 7 0,-5-5 2 16,0-3 1-16,0-5-4 0,-1-1-11 16,-3-4 5-16,0-4 1 0,-4 0-10 15,0-1 34-15,0-2 27 0,0-4 48 16,-4-9 3-16,-5-3-130 15,-1-4-6-15,-6-4-48 0,-7 2-31 16,-4-1-6-16,0 3-34 0,-8 0-64 16,-4-2-107-16,-7-5-198 0,11 5-647 15,-13-11-699-15</inkml:trace>
  <inkml:trace contextRef="#ctx0" brushRef="#br1" timeOffset="-86365.77">5885 4948 261 0,'0'0'3275'0,"0"0"-2825"0,0 0-277 15,0 0-132-15,0 0 31 0,0 0 39 16,0 0 69-16,0 0-48 0,0 0-9 16,-8-3-43-16,6 1 12 0,-2 2-28 15,-3 0-21-15,3-1 36 0,-4 1-24 16,0 0 16-16,2 0-70 0,-3 0-2 16,1 1 2-16,0-1-3 0,-1 2-8 15,1 0-12-15,4-1 22 0,-4 0 17 16,2 0-16-16,-1 1-2 0,1-2 3 15,2 1 6-15,2 0-8 0,0 0-2 16,0-1 2-16,2 0 13 0,0 0-11 16,0 0 13-16,0 0-13 0,0 0 29 15,0 0 8-15,-2 0-39 0,2 0 34 16,-2 0-7-16,0 0-3 0,-2 0 10 16,-1 0-31-16,-1 0-3 15,0 0 12-15,-2 3-24 0,-5 2 13 16,-1 6-1-16,-5 2 0 0,-6 6 2 15,1 4 29-15,-12 5-28 0,-7 8 30 16,-11 6-15-16,-4 0-2 0,3-2-16 16,5-5 1-16,11-12-1 0,10-3 1 15,4-6-13-15,11-5 14 0,-3 1-4 16,3-1-24-16,1-2-7 0,7-4-37 16,4-2-60-16,0-1 17 0,2-1 6 15,0-4 7-15,0-5 14 0,2-4-64 16,4-5 18-16,0-1-4 15,3-4 77-15,-1 3 41 0,-2 0-17 16,4 1-2-16,-3 1-15 0,-3 1 3 16,0 3 49-16,-2 0 34 0,0 2-9 15,-2 2 12-15,0 0-3 0,0 2 0 16,0 2 41-16,-2 3-17 0,-2-1 29 16,2 1-11-16,-5 2-29 0,1 1-8 15,-2 1-5-15,0 0-5 0,-5 5-27 16,-1 8-1-16,-3 3 0 0,-1 5 23 15,-1 4 59-15,5 0-46 0,-3 1-1 16,5 0-36-16,-3-1 1 0,7 0 33 16,-2-2 0-16,1-3-31 0,3-2 15 15,0-4-7-15,2-2-10 0,2-2 22 16,0-2-23-16,2-1-51 0,8 2 2 16,4 1 6-16,13 0 19 0,21-1-28 15,24-9-111-15,15-12-188 16,-17-6-403-16,-10-15-1569 0</inkml:trace>
  <inkml:trace contextRef="#ctx0" brushRef="#br1" timeOffset="-81211.8">5201 5959 1800 0,'0'0'1695'0,"-50"-27"-1360"0,25 11-134 15,-3-1 41-15,-3-5 24 0,-5 0-112 16,-1-1-15 46,-8 2-84-62,-15-1-52 0,-2 5 12 0,0 6 0 0,-2 8-13 0,4 4-4 0,-4 8 2 0,-5 8-2 0,1 5-31 0,2 6-7 0,0 3 12 0,6-1-9 0,6 1 36 0,13-4-29 16,10-6 30-16,8-3 0 16,-2 7-16-16,-10 11-24 0,-4 14 37 15,-5 12 3-15,7-1 16 0,4 1 17 16,10-1 10-16,5 5 22 0,3 3-31 15,3 0 5-15,12 4-35 0,0 4-3 16,4 5 2-16,9 6 36 0,1 6-13 16,5 6-24-16,1 3-1 0,-1 8 17 15,2 7-3-15,-7 11-14 0,-4 11 13 16,-6 10-14-16,-4 8 15 0,-4 8-12 16,-10 3-3-16,1 6 1 0,-1 4 17 15,-3-2 21-15,3 4 31 0,0 0-36 16,1-1 36-16,5 0-28 0,4-2-41 15,0-2 12-15,-1-2-1 0,-1 3 24 16,-2 2-34-16,-2 2-2 0,-3 0 0 16,-1 2 0-16,-3-4 9 0,1-3 22 15,1-1-28-15,3-5 18 0,-3 0-20 16,5-6 41-16,0-2-42 16,-1-4 0-16,3-5-20 0,2-7 19 15,4-6-10-15,2-5-1 0,4-7 10 16,4-6 3-16,7-8-2 0,-3-4-25 15,3-3-2-15,1-4 28 0,-1-1 25 16,-3-5-25-16,4-2 1 0,-5 0-1 16,-3-4 24-16,-4 5-24 0,2-3-3 15,-6 2 3-15,0-2 0 0,0-5 24 16,-2-6-24-16,-2-1 0 0,0-6 2 16,4-3 36-16,-4-4-26 0,2-4 0 15,-2-5-12-15,0-4-26 0,-1-1 26 16,-3-3 3-16,4 0-3 0,-4-1 3 15,0 0 3-15,-7 0 10 0,3 0-16 16,-3 0-18-16,-3-2-7 0,1-2 25 16,3-9-12-16,1-8 3 0,5-8-6 15,2-2 6-15,2-1 9 0,-1 1 3 16,1-1-2-16,0-2 1 16,4-5-1-16,0-2 0 0,0-2 1 15,4-2-1-15,-4 2-1 0,0-1 12 16,4-1-12-16,-4 1 2 0,5 1-20 15,-3 0 42-15,0 0-24 0,0 1 15 16,-2 2-15-16,0 0-18 0,2 1 15 16,-2-1 2-16,0-2-29 0,2-1 2 15,0 0-20-15,0-3 47 0,0-2-23 16,-2-1 24-16,2 1 57 0,-2-2 13 16,0 0 15-16,0 0 42 15,0 0 88-15,0 0-64 0,0 0-13 16,0 0-32-16,0 0-43 0,0 0 21 15,-2 0-84-15,0 0-9 0,2 0 9 16,-2 0 6-16,2 0-6 0,0 0 0 16,0 0-24-16,0 0 3 0,0 0-9 15,0 0-3-15,0 0 9 0,0 0-15 16,0 0 15-16,0 0 6 0,0 0 0 16,0 0-10-16,0 1 28 0,0 0-18 15,0 1 42-15,0 2-24 0,2 2 3 16,0 1-1-16,0 0 23 0,-2 3-25 15,4-1-1-15,3 0 1 0,-1 0 6 16,0 1 6-16,2 0 15 0,5-2-27 16,-1 2-21-16,2 0 3 0,1-1 36 15,6 2 13-15,-3-3-31 0,9 1 0 16,4 1-2-16,19-2-14 0,16-2 16 16,10-2-18-16,11-4 17 15,0 0-51-15,-4 0-98 0,-7-2-95 16,-20-3-173-16,-19-10-978 0</inkml:trace>
  <inkml:trace contextRef="#ctx0" brushRef="#br1" timeOffset="-66051.69">10028 5970 919 0,'0'0'1287'0,"0"0"-280"0,0 0-892 16,0 0-83-16,0 0 28 0,45-23 111 15,-24 10-9-15,-1-3-43 0,5-2-25 16,-2 3-47-16,0-3-34 0,-3 1 3 16,1-1 19-16,0 3-19 0,-3-3-1 15,1 1-13-15,-3 0-2 0,1 2-4 16,-5 3-21-16,-1 2-7 0,-1 2 1 16,-4 3-7-16,-2 2 0 15,-2 1-5-15,1 2 2 0,-1 0 0 16,-2 2 41-16,2 3 3 0,-2 4 47 15,0 6 35-15,0 5-10 0,-7 7 20 16,3 2 11-16,-6 9-3 0,2-1 8 16,-1 0-18-16,1 7 0 0,2 1-22 15,-2 10-4-15,-1 0 1 0,3-11-19 16,2-11-22-16,2-11 1 0,0-3-28 16,0 2-13-16,2 1-27 0,0 1 6 15,0-2-24-15,2-5-16 0,2 0-31 16,-2-6-27-16,0-1-23 0,-2-5-57 15,4-1-59-15,-4-2-150 0,2-1-193 16,-2 0-201-16,0-7-259 0</inkml:trace>
  <inkml:trace contextRef="#ctx0" brushRef="#br1" timeOffset="-65888.34">10156 6432 62 0,'0'0'2217'16,"0"0"-1819"-16,0 0-150 0,0 0-62 15,0 0-62-15,0 0 17 0,0 0 49 16,0 0 31-16,56 35-42 0,-9-30-30 16,21-2-59-16,13-4-37 0,8-3-53 15,-4-6-143-15,-28 0-387 0,-5-9-1363 0</inkml:trace>
  <inkml:trace contextRef="#ctx0" brushRef="#br1" timeOffset="-59193.36">10528 8026 2052 0,'0'0'511'16,"0"0"-260"-16,0 0-87 0,0 0-7 16,0 0-19-16,0 0-46 0,0 0 76 15,0 0-44-15,0 0 15 0,14-8-61 16,-5-4-46-16,3-2-20 0,2-3 20 15,3-4-29-15,2 0 13 0,-1-1-29 16,1 0 13-16,-3 2-1 0,1 0-12 16,-3 2 12-16,-1 2-17 0,-1 3-14 15,-4 3 29-15,3 1-6 0,-3 4-17 16,0-1 8-16,1 4-17 0,-1 0 3 16,0 2-12-16,0 0 0 15,-1 2-29-15,-1 6 73 0,0 2 16 16,-4 4 32-16,0 5 109 0,-2 5 28 15,-2 8-118-15,-6 9-7 0,-5 11-10 16,-1 4 12-16,-3-3 3 0,5-3-18 16,0-7-1-16,-1 0-27 0,5-8 3 15,0-6 9-15,3-10-16 0,3-2-13 16,0 0 0-16,0 1-2 0,2 1-37 16,2-3-10-16,2-4-49 0,5-2-59 15,-1-2-56-15,0-2-117 0,3 0-72 16,-3-2-91-16,0-3-172 0,-2-1 16 15,-4-1-37-15</inkml:trace>
  <inkml:trace contextRef="#ctx0" brushRef="#br1" timeOffset="-59022.12">10567 8383 2314 0,'0'0'478'0,"0"0"-144"16,0 0-35-16,0 0-102 0,0 0-197 15,0 0 16-15,0 0 16 0,44 44 182 16,5-18-6-16,26 3-59 0,13 0-147 16,10-5-2-16,-5-12-106 0,-27-5-285 15,-8-7-907-15</inkml:trace>
  <inkml:trace contextRef="#ctx0" brushRef="#br1" timeOffset="-54370.66">9565 9789 160 0,'0'0'2009'15,"0"0"-1860"-15,0 0-149 0,0 0 68 16,0 0 71-16,0 0-52 0,0 0-51 16,0 0-33-16,39 22-3 15,-33-19-2-15,2 0 2 0,-1-2 0 16,-3 1 32-16,2 1 49 0,-2-2 15 15,0 0 13-15,0 0-25 0,0 1-14 16,1-1-12-16,-1-1-23 0,2 2 13 16,-2-2 9-16,4 0-18 0,1-2 8 15,-1-3 7-15,4-2 19 0,1-4-16 16,1-5-28-16,1 1 9 0,-1-2-19 16,3-1-19-16,-5 2 0 0,2-1 1 15,-1 4-1-15,-1-2 1 0,1 4 0 16,-3 0-1-16,-2 3-1 0,1 2-15 15,-5 0 16-15,2 2-1 0,-4 3 0 16,0 0-24-16,-2 1 6 0,0 0 19 16,0 2 0-16,2 5 22 0,-2 5 57 15,0 4-19-15,0 6 31 0,-4 3-34 16,-2 4 12-16,0 3 1 16,-1 0 23-16,1 0 1 0,-2-1-1 15,4-2-43-15,2-3-16 0,0-1-34 16,2-2 2-16,0-2-2 0,2-3-37 15,2 0 24-15,2-2-18 0,0-2-12 16,0-2 18-16,3-1-37 0,-1-2-69 16,0-2-71-16,-2-1-85 0,-1-4-69 15,-1 2-16-15,-2-4-92 0,-2 0-16 16,0 0 119-16,0 0 72 0,-9-5-422 0</inkml:trace>
  <inkml:trace contextRef="#ctx0" brushRef="#br1" timeOffset="-54204.5">9577 10251 2489 0,'54'-20'1206'0,"12"-10"-1083"0,17-4 50 15,18-1 18-15,-2 11-79 0,-6 12-112 16,-4 2-183-16,-21 6-420 0,-14-5-1258 0</inkml:trace>
  <inkml:trace contextRef="#ctx0" brushRef="#br1" timeOffset="-50883.43">9302 10755 620 0,'0'0'2351'0,"0"0"-2092"15,0 0-119-15,0 0-95 0,0 0 60 16,41-18-14-16,-28 16 8 16,1 1-55-16,1 1-16 0,-1 2 19 15,3 5-12-15,-3 2 47 0,3 1-1 16,-1 2-11-16,1 1 2 0,-1 0-19 16,3 1 0-16,2 0-7 0,-1 2-8 15,3-2 5-15,0 4-18 0,2-1-4 16,-3-2-2-16,3 3-17 0,-2 0 1 15,0-1-3-15,-1 1-2 0,-3 0-32 16,0-1 9-16,-1-2-24 0,-3-1-10 16,-1 0-47-16,-4-2-38 0,1-1-23 15,-3-4-73-15,-4 0-202 0,-2-1-336 16,-2-4-419-16</inkml:trace>
  <inkml:trace contextRef="#ctx0" brushRef="#br1" timeOffset="-50651.52">9908 10803 1163 0,'0'0'2042'0,"0"0"-1638"15,0 0-255-15,0 0-64 0,0 0 50 16,0 0-91-16,-46 18-16 0,17 0-28 15,-14 9 0-15,-11 12-38 0,-4 7 13 16,-2 4-44-16,2 1-16 0,5 1-126 16,-3-1-151-16,12-13-409 0,3-10-905 15</inkml:trace>
  <inkml:trace contextRef="#ctx0" brushRef="#br1" timeOffset="-40989.69">10472 10731 2312 0,'0'0'1343'16,"0"0"-921"-16,0 0-285 0,0 0-80 15,0 0 2-15,0 0-4 0,0 0 45 16,0 39-11-16,-2-22-2 0,-2 6 5 15,-4 9-15-15,-9 13-22 0,-8 18-12 16,-8 9-28-16,-2-3-15 16,2-9 15-16,12-21-18 0,9-13 3 0,6-14-3 15,4-6-18-15,2-3-10 16,0-1-18-16,0-2-25 0,6 0 44 16,6-9 30-16,13-11 67 0,10-17 10 15,17-19-16-15,6-9-30 0,0 2-31 16,-5 7-9-16,-7 13-16 0,1 6 1 15,-3 6-10-15,-1 11 0 0,-8 5-24 16,-6 9 3-16,-8 6 12 0,-2 0 6 16,1 10-13-16,1 4 32 0,2 16-22 15,-7 22 40-15,-8 26 0 0,-6 21-16 16,-8 12-46-16,-12 5-105 0,-7-6-105 16,0-25-341-16,-8-10-1489 0</inkml:trace>
  <inkml:trace contextRef="#ctx0" brushRef="#br1" timeOffset="-24814.44">8457 12003 134 0,'0'0'117'0,"0"0"255"0,35-46-46 16,-21 28-173-16,3 1-78 0,-3 0-49 16,-1 3 0-16,-1 5 23 15,-4 2 22-15,-2 3-22 0,-3 4-49 16,-1 0 0-16,0 0-45 0,-2 1-53 15,0 1-172-15,-2-2-392 0</inkml:trace>
  <inkml:trace contextRef="#ctx0" brushRef="#br1" timeOffset="-24567.12">8678 11717 404 0,'0'0'2072'15,"0"0"-1898"-15,0 0-174 0,0 0-126 16,0 0 3-16,0 0 23 15,0 0 84-15,0 0 16 0,0 0 16 16,0 0 33-16,-17-23 44 0,17 23 40 16,0 0 18-16,0 0-12 0,0 0 24 15,0 0 1-15,0 0-37 0,-2 0-22 16,2 0-3-16,0 0-29 0,0 0-73 16,0 0-6-16,0 0-67 0,-2 0 6 15,2 0-38-15,0 0-64 0,0 0 28 16,0 0 6-16,-2 0-71 0,0 0-152 15,0 0-249-15,-2-7-593 0,16 14 667 0</inkml:trace>
  <inkml:trace contextRef="#ctx0" brushRef="#br1" timeOffset="-23740.97">8632 11667 333 0,'0'0'52'0,"0"0"934"0,0 0-973 16,-18 38 13-16,14-26 29 15,-1 0 225-15,3-2 35 0,0 2-7 16,0-2-53-16,-2 2-39 0,2 1-17 16,-2-2-49-16,0 2-9 0,0-2-81 15,-1-2 7-15,1 2-19 0,0-1 6 16,-4 0-20-16,0 1 27 0,-3 1-4 15,1 0-24-15,-2-2-33 0,-3 2-28 16,5-4-45-16,-1 1-69 0,5-2 5 16,4-3 35-16,0-3 0 0,2 1-7 15,0-1 70-15,0 2 39 0,0-1 42 16,0 0 89-16,0 1 38 0,2-3-7 16,-2 4-13-16,0-2-1 0,0 2-3 15,0 0 25-15,-2 4-17 0,-2 1-29 16,2 1-37-16,-2 0-38 0,0 4-16 15,2-4-32-15,0 3-2 16,2-1 0-16,0 1-2 0,0 0 0 16,0 1 2-16,2 2 1 0,0-2 0 15,0 0-7-15,0-1 7 0,2 0 0 16,-2-3-16-16,2 1 1 0,2-3 2 16,1 2-14-16,1-3 24 0,2 0 2 15,3 0 1-15,3-1 18 0,1-1-16 16,1 0 29-16,5-2-6 0,2 1-4 15,0-1-18-15,1 0-3 0,3 0 13 16,0 1-12-16,9-1 11 0,9-1 28 16,13-1-12-16,4-1 9 0,2 0-6 15,-4-3 5-15,-2 0 4 16,2-1 0-16,4-1-12 0,7-2 2 16,1 0-29-16,3-3 24 0,1 3-23 15,1-2 1-15,-3 3 12 0,-3 0 1 16,-3 0-13-16,0 3 21 0,-2-2-12 15,-2 3-9-15,-4 1-3 0,-4 1 2 16,-6 1 11-16,-2 1-12 0,-7 3 1 16,-8-2-4-16,-8 1 14 0,-6-1-15 15,-3 1 3-15,-1 0-3 0,1 1-9 16,-1-1-1-16,-5 0-2 0,-1-1 15 16,-5 0 0-16,-2 0 1 0,0-3 17 15,-4 0 7-15,2 3 6 0,-2-3-13 16,0 0 3-16,0 0 16 0,0 0 15 15,0 0 5-15,0-3 105 0,-2-3-5 16,0-2-66-16,-4-6-91 0,2-3-3 16,0-6-24-16,0-2-6 0,4-11-31 15,6-10-57-15,12-10-50 0,7-3-24 16,2 0-87-16,-4 2-175 16,-9 19-673-16,-10-8-1145 0</inkml:trace>
  <inkml:trace contextRef="#ctx0" brushRef="#br1" timeOffset="-19583.63">11255 11632 2183 0,'0'0'1268'0,"0"0"-1034"0,0 0-205 0,0 0 113 16,0 0 78-16,21-40-26 0,-15 28-55 15,-2-1-40-15,1-1-59 16,-1 0-38-16,0-1-2 0,-2 3 1 15,2 0-1-15,-4 4-18 0,2-1-7 16,-2 5-9-16,0 1-28 0,0 2 0 16,2-1 3-16,-2 2-15 0,0 0-20 15,0 0-7-15,2 0 32 0,0 2 69 16,2-1 12-16,1 3 23 0,-1 1 9 16,2 2 44-16,-2 1 21 0,0 2 3 15,-2 3 12-15,-2 1 9 0,0 3 3 16,-4 2-26-16,-6 2-9 0,-1 4-43 15,-1-1-3-15,0 0-24 0,-1-1-28 16,1-2-3-16,4-2-20 0,-1-2-32 16,3 1 15-16,0-1-64 0,0-2-46 15,2 2-54-15,-1-1-22 0,1 1-32 16,0 0-16-16,-2 1-11 0,2-2-7 16,-2 2-19-16,-3-1-104 0,1-1 62 15,0-4 39-15,2-3 38 16,-1-5-69-16,5-4-173 0</inkml:trace>
  <inkml:trace contextRef="#ctx0" brushRef="#br1" timeOffset="-19399.87">11020 11954 1520 0,'0'0'1666'0,"0"0"-1154"0,0 0-380 16,0 0-130-16,0 0-2 0,0 0 4 15,51 10 106-15,-17-7 3 0,17 1-53 16,20 3-20-16,7-1-27 0,1 3-13 16,-9-5-295-16,-25-3-768 0,-12-2-1374 0</inkml:trace>
  <inkml:trace contextRef="#ctx0" brushRef="#br1" timeOffset="-14214.66">11956 12177 1387 0,'0'0'1561'15,"0"0"-1018"-15,0 0-328 0,0 0-54 16,0 0 63-16,40-16 9 16,-28 6-74-16,4-4-67 0,1-1-33 15,2-3-47-15,-1 0-9 0,3 1-3 16,-7 0-21-16,-1 3-47 0,1 1 34 15,-3 2 18-15,1 1 16 0,-4 0-15 16,3 2-13-16,-3 2-18 0,-2 2-4 16,0 0-12-16,-2 4 3 0,0 0 12 15,-1 6 47-15,1 3 19 0,0 5 24 16,-2 3-2-16,0 6 15 0,-2 3 3 16,0 9-4-16,-6 7-2 0,-5 10 24 15,-3 4 0-15,-3-1 18 16,-1-3 1-16,1-7-26 0,1 1 0 15,-1-5-18-15,7-7-19 0,2-9-33 16,3-8-18-16,3-5-25 0,2 0-28 16,0-2-36-16,2 0-19 0,3-1-65 15,-1-6-13-15,0-2-17 0,0-1 10 16,0-3 35-16,0-7 68 0,-2-1-25 16,-2-5-36-16,0 2-93 0,-6-2-204 15,-6 3-78-15,3 4-216 0</inkml:trace>
  <inkml:trace contextRef="#ctx0" brushRef="#br1" timeOffset="-14056.62">11737 12588 3458 0,'0'0'1044'16,"0"0"-825"-16,0 0-167 0,41 12-30 15,-3-11 180-15,24-1 2 16,12 0-103-16,9-7-98 0,-1 0-3 15,-5 3-85-15,-9 3-230 0,-20 1-349 16,-13-3-1510-16</inkml:trace>
  <inkml:trace contextRef="#ctx0" brushRef="#br1" timeOffset="-11644.78">16549 12929 430 0,'0'0'137'16,"0"0"1246"-16,0 0-988 0,0 0-217 16,0 0 0-16,0 0 37 15,0 0 25-15,0 0 0 0,0 0 10 16,-22 23-1-16,22-23-81 0,4 0-90 15,-4 0-16-15,0-1 16 0,4 1-19 16,0-1-25-16,6-2 22 0,3-2 0 16,1-2 12-16,3 0-44 0,1-3 7 15,5-1-12-15,-6-1-16 0,1-1 0 16,-3-3 9-16,1 2-12 0,-1-3 0 16,1 1 0-16,3-1-2 15,-7-1-1-15,7-1-31 0,-7 1-15 16,1 0-10-16,1 1 3 0,-4 5 16 15,-1 2 9-15,-5 3 6 0,0 4 3 16,-4 3 19-16,0 0 0 0,0 3-25 16,0 6 28-16,-8 5 28 0,2 4 53 15,-3 9 6-15,-3 6-7 0,-7 10-6 16,-3 7 12-16,5 1 3 0,-2-3-18 16,7-5-10-16,2-11-18 0,1-5-31 15,5-7 3-15,4-2-15 0,-4 2-26 16,4 1-14-16,-4 2-46 0,4-5-64 15,0-5-60-15,4-3-16 0,0-3-84 16,5-6-110-16,-5-1-71 0,6-1-4 16,-2-6-16-16,1-3 7 0,-5 2-50 15,2-5-189-15</inkml:trace>
  <inkml:trace contextRef="#ctx0" brushRef="#br1" timeOffset="-11472.71">16514 13314 615 0,'0'0'2799'0,"0"0"-2322"15,0 0-361-15,52 0 132 0,-7-8 108 16,28-8-128-16,9-2-115 0,3-1-64 16,-4 4-49-16,-11 6-71 0,-12 1-292 15,-19 2-434-15,-12-2-1626 0</inkml:trace>
  <inkml:trace contextRef="#ctx0" brushRef="#br1" timeOffset="-7537.8">16328 13823 1793 0,'0'0'425'0,"0"0"-224"0,0 0 67 16,0 0 47-16,0 0-18 15,0 0-58-15,0 0-37 0,0 0-26 16,0 0-34-16,25 2-35 0,-25-2-70 15,4 0-18-15,-2 0-1 0,6 0-18 16,-3 0 2-16,3-3 2 0,0-1-4 16,2-3-1-16,-1 1-40 0,3 1 1 15,-2-2-26-15,3-2 28 0,-5 5-6 16,7-2-3-16,-7 3 18 0,2 0 4 16,3-1 24-16,-1 3 1 0,2-1 0 15,-1 2 1-15,6 0 18 0,-7 0 0 16,2 0-3-16,-1 0 24 0,-3 3 33 15,-2 1-13-15,-3 1-7 0,3 2 28 16,-6 4-1-16,2 1 13 0,0 3 3 16,-4 3-12-16,0 4 26 0,-8 3-30 15,2 6-6-15,-3 0-10 0,-5 3-12 16,6-1-30-16,-5-2-4 0,3-1-15 16,-2-2-6-16,7-2-12 0,-5-2-16 15,6-2-24-15,0-2-31 0,4 0-21 16,-4-4-7-16,4-2 3 15,0-2-35-15,0-3-53 0,0-3-77 16,0-3-147-16,4-1-159 0,-4-2-121 16,0-4 53-16,0 1 22 0</inkml:trace>
  <inkml:trace contextRef="#ctx0" brushRef="#br1" timeOffset="-7354.9">16349 14322 2368 0,'0'0'1268'0,"0"0"-900"16,0 0-186-16,0 0-54 0,0 0-69 15,0 0 22-15,54 18 67 0,-7-18 0 16,34-4-59-16,8-13-89 0,8-5-49 16,-6-7-232-16,-29 8-334 15,-15-7-1318-15</inkml:trace>
  <inkml:trace contextRef="#ctx0" brushRef="#br1" timeOffset="-3654.61">10418 14613 186 0,'0'0'2'16,"0"0"115"-16,0 0 376 0,0 0 51 15,0 0-160-15,0 0-137 0,0 0-63 16,0 0-48-16,0 0-13 0,-10-24 13 15,2 21-20-15,-1 1 42 0,-1 0-52 16,-2 2-106-16,-1 0-71 0,1-1-86 16,-1 1-166-16,3-2-85 0,4 2-77 15,0-1 283-15,4 0 202 16,2 1 235-16,0 0 31 0,0-2 36 16,0 2-4-16,0 0 6 0,-2 0-31 15,2 0-7-15,0 2 33 0,0 2-103 16,0-1-67-16,0 4 25 0,2-1 10 15,0-1-46-15,2 2-59 0,0-1 13 16,0-2-17-16,2-1-11 0,3 0-14 16,-1-2 7-16,2-1-12 0,3 0 31 15,-1 0 14-15,2-4-54 0,1-3-16 16,1 0-22-16,1-4-12 0,0-2-12 16,-3 0 3-16,3-1 15 0,-3-2-12 15,1 4 6-15,-5-1 19 0,4 0 15 16,-3 0 2-16,1 2 10 0,-2-3-12 15,1 1 0-15,-1 3-1 0,-4 2-20 16,-2 3 8-16,1 1-27 16,-3 4 15-16,-2 0-3 0,2 2 25 0,0 3 3 15,0 4 74-15,2 1-49 16,0 4 0-16,0 3-6 0,-2 1 8 16,-2 5-2-16,0 1 1 0,0 0-26 15,0 0-1-15,0 2 0 0,-2 0 0 16,2-3-21-16,0 0-27 0,0-2-94 15,0-3-31-15,0-2-58 0,2-3-86 16,0-5-162-16,0-1-179 0,-2-4-371 16,2-3-103-16</inkml:trace>
  <inkml:trace contextRef="#ctx0" brushRef="#br1" timeOffset="-3467.04">10367 14964 1315 0,'0'0'1651'0,"0"0"-1245"0,0 0-406 16,0 0 42-16,0 0 116 0,0 0 101 15,60 24-13-15,-17-21-62 16,17-3-25-16,8-5-39 0,-2-5-120 16,-6-2-9-16,-8 2-124 0,0-5-166 15,-11 6-209-15,-14 2-635 0,-4-3-305 0</inkml:trace>
  <inkml:trace contextRef="#ctx0" brushRef="#br1" timeOffset="-2751.03">9004 15611 1714 0,'0'0'1585'0,"0"0"-1312"16,0 0-228-16,0 0 40 0,38 0 195 16,-28-4-41-16,4 1-84 0,-1-4-65 15,1 0-37-15,1 0-35 0,-1-2-6 16,-1-1-11-16,1 3-1 0,-2-1-12 15,1-2-13-15,-1 1-9 0,1 1-21 16,-3-1-17-16,0 2-21 0,-1 2 0 16,-1-2 5-16,-2 4 31 0,-2 0 4 15,-2 1 49-15,0 2-19 0,-2 0 23 16,0 0 3-16,0 1 12 0,0 3 10 16,0 0 35-16,0 3-47 15,0 0 12-15,0 6 32 0,0 1-8 16,0 4 4-16,-2-2 7 0,0 7-20 15,0 0 16-15,-2 3 0 0,0 1-32 16,0 3-5-16,2-3-6 0,0-3-13 16,0-2-52-16,2-3-63 0,2-5-97 15,2-3-74-15,2-4-151 0,0-4-187 16,0-1-139-16,-2-2-223 0</inkml:trace>
  <inkml:trace contextRef="#ctx0" brushRef="#br1" timeOffset="-2574.98">9002 16038 3643 0,'0'0'750'16,"73"-15"-611"-16,-11-6 80 0,12-3 96 15,7 0-95-15,-7 4-163 0,7 5-57 16,1 1-100-16,-3 0-230 0,-21 3-311 15,-15-2-1598-15</inkml:trace>
  <inkml:trace contextRef="#ctx0" brushRef="#br1" timeOffset="14435.82">2582 7808 2865 0,'0'0'1178'15,"0"0"-1083"-15,-35-47-11 0,26 33 3 16,-1-1 80-16,6 2-28 0,-4 3-28 16,8 4-77-16,-4 2 33 0,1 1-67 15,3 3-2-15,0 1-68 0,0 5-81 16,0 12 18-16,-2 15 115 0,2 15 18 15,-2 4 40-15,0 1-28 0,2-6 4 16,0-13 11-16,-2-5 17 0,-2-6 11 16,4 0 10-16,-8 3-4 0,4 4-48 15,-3 2 5-15,-1-3-3 0,4-6-13 16,0-7 10-16,4-6-12 0,0-6-2 16,0-2-32-16,4-4 12 15,8-7 22-15,7-16 40 0,20-23 98 16,11-25-123-16,8-10-15 0,4-5-61 15,0 6-9-15,-4 10-38 0,4 0 25 16,4 0 9-16,2 1 28 0,7 7 46 16,-3 5 7-16,-2 12-5 0,-8 12-2 15,-4 13 36-15,-8 10-35 0,-9 10 38 16,-12 4-11-16,-10 8 34 0,1 14-23 16,-1 21 23-16,-5 28-16 0,-10 25 18 15,-8 13-18-15,-12 7 18 0,-3-7-64 16,5 3-33-16,1-8-102 0,9-27-358 15,-4-16-1266-15</inkml:trace>
  <inkml:trace contextRef="#ctx0" brushRef="#br1" timeOffset="21068.79">4016 11251 859 0,'0'0'1920'16,"0"0"-1650"-16,0 0-168 0,0 0-80 15,0 0-22-15,0 0-38 0,0 0 38 16,0 0 16-16,0 0 26 16,29-25-33-16,-8 13-6 0,2-3 20 15,4 0-23-15,-5 0-28 0,3 1 27 16,-2 0-27-16,0 1-96 0,-5-4-63 15,5 2-83-15,-2-3-160 0,-5 5-142 16,1-9-219-16</inkml:trace>
  <inkml:trace contextRef="#ctx0" brushRef="#br1" timeOffset="21404.05">4008 11016 2357 0,'0'0'741'0,"0"0"-422"16,0 0-195-16,0 0-58 0,0 0 24 15,0 0-88-15,0 0-4 0,0 0-39 16,0 0-73-16,0 0 66 0,27-8 37 16,-8 8 11-16,7 0 54 0,3-4-1 15,0-2-34-15,2 0-18 0,-2-1 3 16,-2-2 15-16,-2 4-19 0,-4-1 12 15,-3 2-12-15,-1 1 32 0,-5 2-31 16,-1 1-1-16,-3 0 3 0,-4 4-3 16,-2 3-14-16,0 1 14 0,-2 7 35 15,-6 2 6-15,-4 5 6 0,-7 6-47 16,-2 1-12-16,-3 5 12 0,-1 0-139 16,2 0-198-16,9-9-459 0,-11 2-907 15</inkml:trace>
  <inkml:trace contextRef="#ctx0" brushRef="#br1" timeOffset="24193.73">6243 13897 117 0,'0'0'1263'0,"0"0"-948"0,0 0-81 15,0 0 39-15,0 0 18 0,0 0-62 16,0 0-10-16,29-38-17 0,-29 35-39 16,0 2-100-16,0-2-31 15,0 3-4-15,0 0-28 0,0 0-55 16,0 0-24-16,0 0 34 0,0 0-9 16,0 0 41-16,0 0 13 0,2 0 3 15,-2 0-3-15,0 0-47 0,0 0 46 16,2 0-1-16,0 0 2 0,2-4 61 15,4 3 16-15,5-5-23 0,3-3 35 16,11-8-73-16,12-5 59 0,9-10-74 16,-3 3 27-16,-5 2-28 0,-16 9 19 15,-7 5-16-15,2-3 0 0,-1 2 19 16,1-3-22-16,-5 4 1 0,-3 2 43 16,-7 5 17-16,-2-1-8 0,-2 0-15 15,0 2-38-15,-8-1-174 0,-5-1-96 16,-5 1-123-16,-3 3-207 0,-2 3-29 15,-4 0 37-15,4 2 145 0,3-1-6 16</inkml:trace>
  <inkml:trace contextRef="#ctx0" brushRef="#br1" timeOffset="24345.24">6443 13561 516 0,'0'0'473'15,"0"0"-17"-15,0 0 15 0,0 0-65 16,0 0-25-16,0 0-44 0,0 0-52 16,0 0-85-16,0 0-73 0,-2-2-64 15,10 2 41-15,3 3 12 0,1-2 17 16,3 1-43-16,3-2-15 0,1 0-3 15,4 0-35-15,-1 0 14 0,3-2-49 16,0-2 7-16,2 3-9 0,0-1-1 16,-5 1-1-16,3 1-38 0,-4 0 18 15,-3 1 6-15,-1 5-8 0,-3 1-20 16,1 2 7-16,-3 2-2 0,-1 0 39 16,-1 3 11-16,-2 1-9 0,-4 1 10 15,1 0-12-15,-3 5-22 16,-2 1-49-16,-9 3-81 0,1-4-204 15,-19 3-875-15</inkml:trace>
  <inkml:trace contextRef="#ctx0" brushRef="#br1" timeOffset="30762.52">24342 17033 3783 0,'0'0'1200'0,"0"0"-1170"0,0 0-30 15,0 0 0-15,0 0 0 63,0 0 19-63,0 0 48 0,36 57 3 0,-30-16 67 0,-8 21-37 0,-5 17-6 0,-13 10 0 0,-13 5 34 0,-7-5-14 0,-5 4-32 0,2-4-79 0,3-7-3 16,11-14-3-16,9-20-27 0,9-17-3 15,9-16-4-15,0-6-56 0,2-4-10 16,0-2 9-16,0-3 42 0,8-6 28 15,13-17 24-15,14-31 58 0,23-31-22 16,10-19 21-16,9-5-37 0,-3 6-20 16,-1 15-2-16,1 2-28 0,3 5 29 15,1 6-1-15,3 4 1 0,-5 11 1 16,1 8 0-16,-7 7 3 0,-4 13 9 16,-6 9-11-16,-4 9 27 0,-7 10 14 15,-3 7-12-15,-3 14 10 0,1 11-40 16,-7 14 12-16,-2 13 6 0,-8 16 13 15,-8 20-29-15,-13 20 11 16,-10 17 5-16,-13 19-18 0,-8 14-3 16,-12-2-208-16,8-40-364 0,-10-30-2360 0</inkml:trace>
  <inkml:trace contextRef="#ctx0" brushRef="#br1" timeOffset="46632.1">9393 16893 329 0,'0'0'2483'15,"0"0"-2066"-15,0 0-340 0,0 0 34 16,0 0 124-16,0 0 7 0,0 0-28 16,0 0 26-16,0 0 29 0,6 1-1 15,-6-1-57-15,0 0-56 0,0 2-48 16,0 3-56-16,-2 5-50 0,-4 15 1 16,-4 18-2-16,-5 16-15 0,3 11 15 15,-3-2 14-15,5-4-13 0,0-6 1 16,1-4-1-16,-1-2 25 0,-2-4-24 15,1-4 20-15,3-9-20 0,0-7 0 16,1-7 0-16,3-6 10 0,-2-2-9 16,2-1 15-16,2-3-18 15,0-5-16-15,0-1 4 0,2-3-3 16,0 0-49-16,0-3-9 0,2-4-6 16,6-10-73-16,9-20 72 0,10-19 80 15,8-12 1-15,2-3 9 0,0 6-10 16,-2 7-23-16,2 4 22 0,-1 3 2 15,5 1 13-15,-2 3-11 0,7 3-2 16,-3 6-1-16,1 8-1 0,-5 6-17 16,2 8 6-16,-4 6-31 0,3 8 42 15,-1 4-24-15,2 9 23 0,1 6 2 16,-7 2 1-16,-8-2 12 0,-5-1 51 16,-3 4 0-16,6 10 6 0,0 17 46 15,-3 20-6-15,-5 9 2 0,-13 4-21 16,-6-3-24-16,-8-7 11 0,-3-4-53 15,-1-11-25-15,1-13-37 0,5-13 1 16,2-12-49-16,2-7-88 16,0-3-40-16,-1 0-31 0,3-3-51 15,2-4-76-15,-2-7-87 0,2-11-116 16,0-19 25-16,0 3-483 0,0-17-108 0</inkml:trace>
  <inkml:trace contextRef="#ctx0" brushRef="#br1" timeOffset="47131.64">10474 16119 2999 0,'0'0'1198'0,"0"0"-1099"0,0 0-83 15,48-14 192-15,-28 7 13 0,5 0-82 16,-2 0-93-16,2 4-44 0,-3 1-2 16,1 2-25-16,-4 1-9 0,-3 3-2 15,-1 1 17-15,-5 1-5 0,-2 0-7 16,-1-1 29-16,-3 1 2 0,-4-1 11 16,0 3 1-16,0 0 41 0,-9 4 5 15,-3 5-15-15,-5 4-13 0,-3 3-29 16,-1-1 15-16,-2-1-2 0,3-5-13 15,5-3 14-15,3-1-15 0,4-5-15 16,1-3-6-16,5-2 18 16,2-2-30-16,0-1-47 0,2 1-58 15,5-1 33-15,5 3 90 0,5-3 15 16,7 0 28-16,9-3-16 0,0-1-12 16,3 0-12-16,-1 0-16 0,-4 4 16 15,2 0-7-15,-4 9 0 0,-2 2 17 16,-5 5 2-16,-3 4 2 0,-5 6 26 15,-3 8 31-15,-9 7 2 0,-8 8 10 16,-9-2-25-16,-3-12 19 0,-1-8-16 16,-8-4-48-16,-10 4-1 0,-17 1-78 15,-10-4-174-15,0-13-195 0,14-10-569 16,3-9-1001-16</inkml:trace>
  <inkml:trace contextRef="#ctx0" brushRef="#br1" timeOffset="48063.94">7254 16763 2490 0,'-36'41'335'16,"-5"12"-283"-16,-9 14 12 0,5 4 22 15,4 4-2-15,-1 3-59 0,5 1 30 16,4-1 2-16,6-7 51 0,6-2 20 16,7-9 24-16,6-4-48 0,6-13-16 15,4-11-34-15,4-10 5 16,6-6-19-16,11 1-39 0,12-4 0 15,19-13 69-15,6-16 77 0,6-19 117 16,0-20-11-16,-2-8-35 0,2-13-50 16,1-8-37-16,-3-3-31 0,-6-4-36 15,-3 2 3-15,-7 3-37 0,-9 7-17 16,-8 4-11-16,-10 8-2 0,-7 6 0 16,-10 5 0-16,-4 7-3 0,-8 11-36 15,-4 10-31-15,-3 9-48 0,-7 3-26 16,-18 4-42-16,-18 12-115 0,-14 10-257 15,14 9-520-15,0 9-527 0</inkml:trace>
  <inkml:trace contextRef="#ctx0" brushRef="#br1" timeOffset="48395.28">6997 17295 1163 0,'0'0'2217'0,"0"0"-1824"15,0 0-308-15,0 0-13 0,0 0-34 16,0 0 82-16,73-23 67 0,-11-6-38 15,6-5-53-15,8 0-96 0,-3 4-16 16,-5 9-71-16,0 2-80 0,2 2-81 16,1 2-152-16,-18 3-612 0,-3-2-572 15</inkml:trace>
  <inkml:trace contextRef="#ctx0" brushRef="#br1" timeOffset="48747.94">8843 16002 33 0,'-45'15'3539'0,"-3"9"-3160"31,-10 14-288-31,-4 19 66 0,-10 19-70 0,-11 21-87 0,-6 17-25 16,2 17-25-16,5 9-18 0,7 9 68 16,11 5 3-16,13 1 10 0,15-1-11 15,16-7 24-15,18-14 40 0,14-11 9 16,19-14-75-16,19-15-4 0,14-15-42 15,19-23-17-15,12-18-30 0,18-20 1 16,11-18 8-16,11-13-36 16,11-14-3-16,10-14 38 0,5-9 63 0,8-11 9 15,1-10-130-15,-5-9-256 16,-41 19-758-16,-10-6-698 0</inkml:trace>
  <inkml:trace contextRef="#ctx0" brushRef="#br1" timeOffset="49088.54">11175 15395 2869 0,'45'15'1119'0,"7"12"-1078"0,8 14-5 16,-8 14 23-16,-11 17 75 15,-12 23-35-15,-17 24-9 0,-12 27 0 0,-27 26 6 16,-22 25 2-16,-28 28 1 16,-24 27-4-16,-27 34-7 0,-27 30-8 15,-25 32-4-15,-16 39-76 0,-30 29-79 16,51-89-212 31</inkml:trace>
  <inkml:trace contextRef="#ctx0" brushRef="#br1" timeOffset="61961.3">25399 11587 843 0,'0'0'3390'16,"0"0"-2846"-16,0 0-354 0,0 0-190 16,0 0-6-16,0 0-27 0,0 0 33 15,0 0 113-15,-4 45-19 0,4-28 7 16,0 5-13-16,-2 8-54 0,-3 11 5 16,-3 14 7-16,-4 5-17 0,-3-2-28 15,-1-3 1-15,-1-5 10 0,-1-3-12 16,-1-2 0-16,2-7 24 0,5-10-24 15,2-8 0-15,3-6-20 0,3 1 20 16,0-2 0-16,4-3-9 0,0 0 7 16,0-4 2-16,4 0 21 0,0 0 4 15,5 0 20-15,1 1-24 0,0 0 10 16,7 2-10-16,-3-1-12 0,3 2-6 16,-1 0 6-16,5 2-9 0,2 0 12 15,12 0 12-15,17-3-3 0,28-9-21 16,15-9 0-16,11-16 0 15,-1-7 0-15,-3 0-2 0,-3-1 2 16,-2 5 1-16,-4 3 1 0,0 4 16 16,-2 1-15-16,-2 5 24 0,-2 4-3 15,-3 5-9-15,-3 5 6 0,-2 2 10 16,-5 6 26-16,-6 6-30 0,-6 1 31 16,-8 2-28-16,-11 0 6 0,-12-2 12 15,-12-1 0-15,-2 0-24 0,-1 4 13 16,-1 1-10-16,-1 4-6 0,-4 1-6 15,-6 0 27-15,1 3-27 0,-5-2 33 16,0 0-48-16,0-3 0 16,0-4-15-16,0-2-6 0,0-3-3 15,0-6 6-15,0-1 15 0,0-5 3 16,0 0 0-16,0 0 45 0,0 0 6 16,0 0 0-16,0-4-23 0,2-7 59 15,4-12-75-15,4-24-12 0,13-25-45 16,8-14-34-16,4-7-41 0,0-1-58 15,-4 2-57-15,-4-4-86 0,-6-9-272 16,-9 22-885-16,-12-8-1785 0</inkml:trace>
  <inkml:trace contextRef="#ctx0" brushRef="#br1" timeOffset="63861.71">23809 17888 1580 0,'0'0'1841'0,"0"0"-1549"16,0 0-236-16,0 0-43 0,0 0 9 15,0 0 13-15,0 0-10 0,-10 50 66 16,14-28-28-16,-2 3-15 0,0 4-36 16,2-1 11-16,-2 3-23 0,0 0-25 15,-2 6 25-15,0-2 29 0,0-2-27 16,-2 1-2-16,0-6 0 0,0-1-9 16,2-3 7-16,0-5 2 0,4-4 0 15,4-1 45-15,3-1-33 16,5 0 35-16,5-3-22 0,10 0-22 15,12-2 41-15,15-3-26 0,8-3-17 16,3-2-1-16,1-1 2 0,0-2 9 16,7-1 1-16,5-5 7 0,9 1 5 15,2-4-24-15,5 1-13 0,3 0 12 16,0-2 1-16,2 0-11 0,3 1 10 16,-1-1-11-16,1 0-47 0,-5 3 0 15,-6 3 19-15,-6 4 2 0,-6 3 38 16,-9 6 1-16,-6 1 27 0,-6 3 19 15,-8 5 34-15,-6 0 31 0,-11 0-32 16,-12-2 4-16,-9-3 82 0,-5-2-58 16,-3 2-29-16,-2-3-51 0,0-1 39 15,-4-1 0-15,-2-3 19 0,0 0 48 16,-2-2-13-16,0 1-23 16,-4-1-23-16,-4-1-23 0,-7-7-19 15,-2-2-33-15,-1-8-76 0,-5-13-45 16,2-17 42-16,9-30-45 0,10-19-87 15,14-19-163-15,4 22-373 0,7-9-1276 0</inkml:trace>
  <inkml:trace contextRef="#ctx0" brushRef="#br1" timeOffset="145844.82">6203 11817 1770 0,'0'0'1406'0,"0"0"-1237"0,0 0-115 16,0 0 29-16,0 0 75 0,0 0 19 15,0 0-42-15,2-45-24 0,-2 34-2 16,0-2-59-16,0 0-35 0,0-1 2 15,0-3-17-15,0 2 0 0,0-1 14 16,0-1-14-16,0 0-24 0,0-3-36 16,3 0 23-16,-1-1-77 0,4-3-52 15,0-2-4-15,2 1 15 16,3-2-7-16,-3 6 25 0,-2 1 6 16,-2 6 83-16,-2 4 48 0,-2 4-2 15,0 4-21-15,0 2-118 0,-4 1-113 16,-4 6-125-16,-7 7 84 0,-3 13 273 15,-3 0 22-15,-2 5 155 0,1 1 37 16,5-5-15-16,-1-1 40 0,3-3-34 16,3-3 55-16,-1-4-21 0,5-2 8 15,-2-1-16-15,3-5-70 0,1 0-70 16,2-3-44-16,2-3-24 16,2-3 49-16,0 0 7 0,2 0 2 15,2-5 29-15,2-3-48 0,5-6-30 16,7-14 5-16,9-12-30 0,2 0 30 15,-2 4-21-15,-4 4 28 0,-5 8-16 16,3-4-5-16,2 1 11 0,-2 1-12 16,-3 3-25-16,-3 4 25 0,-3 5-18 15,-4 3 5-15,-2 5-43 0,-3 3 19 16,-3 3-44-16,0 0-2 0,0 3-17 16,0 4 18-16,-5 4 82 0,1 6 51 15,-2 3-51-15,0 3 0 0,-2 2-20 16,1 8-21-16,3 9-189 0,0-3-232 15,2-7-633-15,-2-5-626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26:09.7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6797 2371 264 0,'0'0'1578'0,"0"0"-1377"15,-15-40-94-15,13 29 35 0,0 1 49 16,2 4 58-16,-2 4 8 0,2 2-190 63,0 1-67-63,-2 9-61 0,0 14 61 0,-4 17 112 0,-7 22-16 0,-1 13-54 0,-3 6-20 0,1-3-20 0,-1-9-2 0,1-4 0 0,1-5 0 0,-1-6 0 15,3-5 13-15,1-2-13 0,2-3 2 16,-1 2 11-16,5-1 9 0,0-3-6 15,4-8-16-15,2-8-2 0,2-10-23 16,6-2 2-16,4 0-25 0,5-2 39 16,8-1 9-16,10-5 32 0,12-4-16 15,18-3 51-15,9-7-1 0,5-1 24 16,1-3-11-16,3 3 0 0,2 1-38 16,8 1 6-16,2 2-25 0,6 2-6 15,6 2-13-15,5 0-3 0,6 1 0 16,0 7 0-16,2-1 0 0,4 3 0 15,2 3 3-15,4 1 1 16,-2 4 7-16,2 3-10 0,7 0 0 16,1 0 24-16,9-2 4 0,6-2-7 15,10-2 6-15,9-6-25 0,8-3-2 16,4-4-1-16,6-1-22 0,-4-1 22 16,-2 0 29-16,-4 0 5 0,-7 3-6 15,1 0 45-15,-4 1 49 0,1 0 99 16,3-2-70-16,-1 2-24 0,1-1-56 15,-2-1-4-15,-5 2-42 0,-6 1-22 16,-8-1-3-16,-8 1-1 0,-13-1-11 16,-10 2-7-16,-12-1 7 15,-13-2 9-15,-16 3-10 0,-17-1 13 16,-17 1 0-16,-20-3 0 0,-13 1 24 16,-5-3-23-16,-1 1 35 0,-6-2-2 15,0 0 60-15,-2 0 90 0,0-3 123 16,0-7-101-16,-4-6-154 0,0-12-52 15,-4-13-40-15,-1-16 7 0,-1-3 3 16,-4 1 2-16,-3 6-29 0,0 5-95 16,-3 1-85-16,-5-11-214 0,2 11-750 15,-6-17-1956-15</inkml:trace>
  <inkml:trace contextRef="#ctx0" brushRef="#br0" timeOffset="26991.69">6896 5461 2574 0,'0'0'299'0,"0"0"-254"78,52-4-45-78,-3-4 180 0,21-2 2 0,17 0-39 0,10 1-6 0,5 0-14 0,-1 2 22 0,9 2-25 0,7 3-20 0,5 2-75 0,9 6-24 0,3 3-2 0,15 2 1 0,12-2-13 0,13-2-19 16,14-3-125-16,12-1-149 0,5-4-249 16,-48 1-542-16,2-6-168 0</inkml:trace>
  <inkml:trace contextRef="#ctx0" brushRef="#br0" timeOffset="54084.68">8926 9492 453 0,'0'0'418'0,"0"0"982"0,0 0-1245 16,0 0-26-16,0 0-12 15,0 0 50-15,0 0-26 0,0 0-73 16,0 0-68-16,2-17 0 0,14 4 25 16,5-6 106-16,4-4-19 0,4-3 22 15,2 0-20-15,0 1-19 0,0 1-57 16,2 0 3-16,-2 1-41 0,2 1 0 16,0 1-35-16,0 0 32 0,2-1-25 15,-2 0-52-15,-2 3-5 0,-4 1 18 16,-6 4 10-16,-5 3 12 0,-3 4 44 15,-9 2 1-15,-2 4 26 0,-2 1-23 16,-4 0-3-16,-6 0-175 0,-5 3-50 16,-3 1-32-16,-5 2 64 0,-2 2 105 15,0 0 62-15,0-2 23 0,5 1 3 16,1-1 29-16,3-1 13 0,3-3 16 16,3 1-12-16,4-1-44 0,-1-2 43 15,5 0 48-15,2 0 75 16,0-3 79-16,4-1-72 0,5-3-142 15,1-2-31-15,7-1 66 0,1-4 44 16,7-1-17-16,-2-1-35 0,2 0-19 16,-1 3-25-16,-1-1 12 0,0 3-9 15,-5 2-7-15,1 3-12 0,-4 3-22 16,-3 0-19-16,-4 3-9 0,0 0-20 16,-3 5 24-16,-3 4 46 0,-2 2 12 15,0 7 26-15,-7 11-38 0,-5 16-60 16,-11 17-271-16,5-8-340 0,-7 0-454 0</inkml:trace>
  <inkml:trace contextRef="#ctx0" brushRef="#br0" timeOffset="59123.18">9703 9437 111 0,'0'0'209'16,"0"0"208"-16,0 0 590 0,0 0-630 16,0 0-134-16,0 0-72 15,0 0-84-15,0 0-35 0,0 0 60 16,-4 21 52-16,12-16-23 0,-2 0-38 15,3 1-33-15,-1-2-16 0,0 3-19 16,-2 1 10-16,-1-1-13 0,1 0 12 16,-2 1-28-16,-2-1 0 0,2 0-3 15,-4 1-10-15,2 0 28 0,0 0-31 16,0-1 0-16,0 2-1 0,0 0-21 16,3-3-22-16,-1 3 2 0,2-2 4 15,0 0 13-15,4-1 22 0,-1 0-26 16,1-1 4-16,2-1 24 0,3 2 1 15,-1-1 0-15,5-1 1 0,2-3 0 16,3-1 23-16,1 0-23 0,4-1-1 16,2-3-8-16,-2-1 7 0,0-1 1 15,-2-1 0-15,-4 0 3 0,-5 3 16 16,-1 0-17-16,-7 0-2 16,-4 3 13-16,-1 1 6 0,-3-1 0 15,-2 1 32-15,2 0 28 0,-2-1 38 16,0-2 31-16,2-3-3 0,0-5-67 15,4-5-78-15,4-5-40 0,3-6-54 16,3-3-149-16,7-6-209 0,-4 5-529 16,5-19-225-16</inkml:trace>
  <inkml:trace contextRef="#ctx0" brushRef="#br0" timeOffset="64279.44">11640 7628 1709 0,'0'0'1340'0,"0"0"-1251"0,0 0-89 15,0 0-137-15,0 0-34 0,0 0 97 16,-21 54 46-16,7-5 28 0,-9 22 0 15,-4 13-6-15,2 5 5 16,-1 2 1-16,-1-4 10 0,-2 2-7 0,0 2 35 16,-2 5 1-16,-2-3-20 0,2 0 59 15,4-6 5-15,0-7-35 16,6-9-47-16,5-10-1 0,5-14-1 16,5-13-25-16,2-10 10 0,4-4-3 15,0 2 19-15,0 3 23 0,4 2 2 16,4-2 4-16,3-3 0 0,7-1-3 15,3-6-10-15,14-3 9 0,17-5 20 16,20-7 19-16,9-10-13 0,6-5-16 16,-3 0 13-16,-3 1-2 0,4 2-45 15,2 3 14-15,2 2 1 0,-1 2-3 16,7 4-13-16,3 0-23 0,5 1 20 16,9 0-9-16,3 0 12 0,7 1-4 15,2 1-40-15,7 0 31 0,3 2-9 16,0-2 19-16,7 0-4 0,-3 1-9 15,1-2 32-15,1 1-16 0,-1 3 23 16,-1 2 2-16,-1 3 16 0,-1 0 26 16,-1 2 34-16,3 0 4 0,1 0 24 15,3 1 0-15,3-1-18 0,2-1-52 16,4-3-3-16,2-2-25 16,6-3-21-16,-2-2-10 0,6-1-15 15,0-1 15-15,3 1 25 0,-5 1-23 16,2 1 10-16,-1 0-11 0,1 1 1 15,-4 1 17-15,6-1 6 0,1 0-23 16,1 0 29-16,3-1-12 0,3 1-16 16,-3-2 22-16,4 0-10 0,-3 1-15 15,-1 1-28-15,3 1 28 0,1-1 0 16,0-1 0-16,-1 0 0 0,5-1-11 16,0 0 11-16,-3 1-1 0,-1 1 1 15,-4 1 12-15,-5 0-12 0,0-1 25 16,-1 1-19-16,1-3 13 0,-6-2 24 15,7 1 16-15,-3-4-16 0,-4 0-12 16,-2 0 12-16,0-1-18 16,-4 3 46-16,-4-1-22 0,0 3-16 15,-2-2 14-15,-1 2-20 0,-1 0-24 0,0 0 6 16,-3 0-9-16,-3 2-18 16,-3 0 3-16,-3 1-13 0,-9 2 7 15,-4 0-1-15,-7 2-15 0,-3-1 25 16,-7 0 10-16,-4 1-16 0,-6 0 17 15,-6 0-1-15,-6 0 1 0,-7 0-1 16,-3-1-35-16,-5-1-15 0,-6 0 6 16,-5-3 12-16,-5 0 21 0,-11-1 13 15,-8-1 2-15,-10 0-2 0,-2 0 0 16,1 0 0-16,-1-1 0 0,2-2 27 16,-7 1 20-16,-4-2-1 15,-1 1-28-15,-3 0 44 0,-2-2 8 0,0-2-27 16,0-7 16-16,-2-4-59 0,2-5-40 15,1-13 6-15,-1-12 6 16,0-16-27-16,2-4 18 0,0-1 3 16,0 4 4-16,-1 6 30 0,1-2-1 15,0 1-14-15,-2-2 14 0,2 1-17 16,-2 0-25-16,3 2-13 0,-3 1-9 16,0 1 22-16,0 5-19 0,0 1 0 15,2 4 2-15,-1 4-14 0,-1 7 18 16,-2 7-8-16,0 7 33 0,2 2 27 15,-2-1 1-15,0-1 3 0,2 0 0 16,-2 3 16-16,0 4-13 0,-2 4 61 16,2 3-8-16,-2 1 22 0,0 6 6 15,0-2-10-15,0 2-36 0,-4 1-20 16,-4 0-18-16,-13 0-25 0,-14 4-6 16,-21 4 31-16,-12 1 1 0,-6-2 34 15,-7-2-4-15,-2-1-13 16,-10-1-2-16,-10-2-16 0,-9-1 0 15,-7 2-1-15,-14-2 0 0,-9 0-36 16,-7 0 36-16,-10-2-20 0,-7-2-13 16,-5 2-25-16,-7-2 28 0,-4-2-7 15,-10 0-5-15,-5-3-17 0,-7 2 42 16,-3-2-7-16,-8 0 23 0,-2 0 1 16,-4 1-9-16,-5-1 10 0,-3 3 2 15,2-1 0-15,-3 2 17 0,-3 1-19 16,-3 3-2-16,-2 1 1 0,1 0 2 15,1 0 9-15,-4 0 22 0,0 1-11 16,1 1 14-16,-1 2 27 0,-4-1 13 16,2 1-7-16,-2-1 15 0,0-1-18 15,8-2-3-15,9 0-19 0,0-6-9 16,10-3 6-16,0-2-3 0,-3 0 3 16,8 0-25-16,-5 4 9 15,-3 1 1-15,3 2-7 0,-4 4 13 16,2 0-16-16,0 3-12 0,-2 1-2 15,4 1-1-15,-7 0-2 0,1 3-1 16,0 2-24-16,-2 1 27 0,3 2-28 16,-3 0-6-16,6 2 10 0,2 2-10 15,2 1-76-15,4 4-113 0,-2 2-112 16,56-4-337-16,-6-5-1118 0</inkml:trace>
  <inkml:trace contextRef="#ctx0" brushRef="#br0" timeOffset="69480.23">7874 16750 4455 0,'0'0'547'0,"0"0"-507"63,0 0-40-63,39 0 0 0,-2 2-6 0,21 2 8 0,14 0-2 0,15-4 0 0,14-1-22 0,11-10-42 0,20-8-129 0,11-11-283 0,-29 3-723 0,-3-9-1112 15</inkml:trace>
  <inkml:trace contextRef="#ctx0" brushRef="#br0" timeOffset="92441.5">21541 17015 417 0,'0'0'3373'0,"0"0"-2840"0,0 0-294 16,0 0-27-16,0 0 46 0,0 0-33 15,0 0-85-15,0 0-64 0,0 0-64 16,-26-35-12-16,26 22-57 0,-5-3 26 16,5 0 31-16,-4-1 10 0,2-1 18 15,-4 1-13-15,-2-1 27 16,-3 0-23-16,-3 0 8 0,-3 0-27 15,-5 1 0-15,-9-3-18 0,-13 2-31 16,-14 2 10-16,-4 2 11 0,0 7-5 16,13 1 9-16,20 2 5 0,4 1 19 15,6-1 1-15,-1 0-1 0,-3-1-3 16,0 0-15-16,7 1 0 0,1 0-4 16,3 0 21-16,6 2-23 0,-3 0 6 15,9 2 15-15,0-3-37 0,0 3 22 16,0 0-37-16,0 0 34 0,0 0-16 15,0 0 9-15,0 0-45 0,0 1-7 16,9 3 22-16,-1 1 24 0,2 0 16 16,3-1 15-16,1 1-37 0,5-3 40 15,-3 2 0-15,1-1 28 16,1 0 2-16,-3-2-30 0,-3 2 31 16,1 0 18-16,-3-2-18 0,-6 2-7 15,4 0-5-15,-5-2-7 0,-1 2-9 16,-2-2 34-16,0 0 30 0,0-1-24 15,-5 1 27-15,-3 0-15 0,-15 4-55 16,-24 3-14-16,-23 6-16 0,-17 2 0 16,-6 2 11-16,8 1 4 0,11-2-25 15,7 2 16-15,18-3 2 0,14-2 22 16,16 0-33-16,11 0-25 0,0 10-37 16,8 12-31-16,4 1-10 0,27 5 25 15,18 3-60-15,13-8-236 0,-6-7-652 16,2-8-838-16</inkml:trace>
  <inkml:trace contextRef="#ctx0" brushRef="#br0" timeOffset="94059.76">28012 8884 101 0,'0'0'3014'0,"0"0"-2413"78,0 0-378-78,0 0-147 0,0 0-48 0,0 0 10 0,0 0 68 0,0 0 10 0,0 0-23 0,20 31-37 0,-14-18 39 0,-4 4-14 0,-2 2-32 0,0 13-18 0,-12 11 24 0,-11 14 31 0,-6 5-3 16,0 0-28-16,3-7 12 0,1-8 3 15,2-2-36-15,2-2 30 0,-1-3 0 16,1-1-25-16,2-6 31 0,-1-5-15 16,5-6-22-16,-3 1-31 0,-7 3-2 15,-2 4-3-15,-2 2-33 0,0-2-4 16,4-6-8-16,7-3 8 0,3-6-5 15,7-7-19-15,4-4 18 0,4-1 0 16,0-3 13-16,0 0-50 0,4-7-21 16,4-13-3-16,11-16-50 0,6-20-75 15,4-6-51-15,-1 2-7 0,-7 15 85 16,-6 18 120-16,-7 9 85 0,-4 6 115 16,2 1 74-16,-4 3 79 15,2 0-44-15,-4 5-32 0,0 2-13 16,0 1-7-16,-4 1-59 0,-2 5-28 15,-4 3 1-15,-11 12-25 0,-14 15-40 16,-11 16-19-16,1 4 16 0,6-2-5 16,10-13 23-16,14-13 34 0,7-7-28 15,6-3-11-15,2 3-31 0,2 0-27 16,8 2-31-16,9-3 6 0,14-4-12 16,17-8-64-16,20-11-43 0,8-10-47 15,-3-13-87-15,-21 2-245 0,-19-2-1047 0</inkml:trace>
  <inkml:trace contextRef="#ctx0" brushRef="#br0" timeOffset="107388.22">28121 8904 1649 0,'0'0'1757'0,"0"0"-1531"78,0 0-94-78,-23-37-18 0,15 23-30 0,4 0 40 0,-2 1 16 0,0 1 28 0,1 2-48 0,3 5-39 0,2 0 33 0,0 3-1 0,0 2-8 0,0 0-87 0,2 0-18 0,-2 2-12 16,0 4-13-16,0 5 25 0,0 5 40 15,-4 6 33-15,2 4-14 0,-2 3-41 16,-2 4-18-16,-2-1-15 0,1-1-4 16,-3 2 19-16,-2 1 0 0,-7 6 9 15,-6 7 4-15,-8 9 14 0,-8 2 1 16,0 0 23-16,-3-3-5 0,5-5 57 16,-3-3-48-16,9-8 39 0,7-9 12 15,3-6-63-15,4-2-13 0,-1 4-15 16,-3 2-3-16,-2 4 0 0,2-1 16 15,3-4-25-15,1-1 6 0,-2-1-6 16,7-3-1-16,-3-1 13 0,5-5-12 16,-1-3 20-16,5-2-23 15,4-4-2-15,2-2-22 0,0-2-9 0,2-2-10 16,-2-1 28-16,2 0 12 16,0 0-18-16,0 0-18 0,2-3 20 15,2-3-41-15,0-6 8 0,2-5-78 16,5-6-44-16,-3-2-6 0,2-2 5 15,-1-1 19-15,-1 0 8 0,0 0-23 16,-4 3-9-16,0 0-18 0,-1 4 53 16,-3 3 66-16,0 4 79 0,2 2 54 15,-2 3 12-15,0 3-19 0,0 4-47 16,0 0-28-16,0 1 6 0,0 1-16 16,0 0 37-16,0 0-21 0,0 0 22 15,0 2 16-15,-5 4 59 0,-1 3 48 16,-2 4 50-16,-4 3 7 0,-5 2-19 15,-4 2-28-15,-1 1-23 0,-1-2-5 16,0-2-10-16,0 1-16 0,5-2-3 16,-1-1-27-16,3 0-31 0,1-1-17 15,1-1 0-15,3 2 1 0,3 0 35 16,2 0-34-16,4 4 31 16,2 0-7-16,0 3-15 0,8-3 22 15,5 4-7-15,11 0 6 0,16-1 7 16,24-5-13-16,10-7 25 0,9-9-4 15,2-6-12-15,-9-7-17 0,-2-2-19 16,-1-2-25-16,-7 1-32 0,-4-1-147 16,-10 2-100-16,-13 3-46 0,-14 0-223 15,-11 2-796-15,-10-10-1260 0</inkml:trace>
  <inkml:trace contextRef="#ctx0" brushRef="#br0" timeOffset="113244.63">13517 15397 496 0,'0'0'1011'0,"0"0"-689"0,0 0-40 15,-48 0 0-15,38 0-30 0,0 0 34 16,3 0-68-16,-1-1-4 0,2 0 8 15,2-1-29-15,-2-1-33 0,-1 1-40 16,-1 0-26-16,2-1 18 0,-4 0-28 16,1 2 9-16,1 0-40 0,0-1-19 15,-2 2-3-15,-1 3-31 0,-1 1-2 16,-3 8-39-16,-1 2 14 0,-1 7-19 16,-3 3 46-16,1 4 3 0,0 2 62 15,3 1-25-15,-3 7-18 0,-6 6-13 16,1 7 4-16,-5 4-13 15,2-6 3-15,6-10 37 0,5-8-25 16,1-9 10-16,3-3 3 0,-3 3-28 16,-1 1-2-16,-3 3 1 0,3-5 1 15,-3 0 3-15,0-5-2 0,3-2 2 16,1-4 7-16,1-3-8 0,4-4 64 16,-1-2-33-16,3-1-22 0,0-4-11 15,1-3-19-15,1-1-21 0,0-4 3 16,2 1 21-16,0 0 14 0,4-2 2 15,-4 3-22-15,2-2 10 0,2 1-20 16,-2 3 30-16,-1 1 2 0,1 2-2 16,2 3 2-16,-2 2 3 0,2 0-3 15,0 0-12-15,-2 0-34 0,2 3-25 16,0-1-25-16,0 2 21 0,2 2 57 16,2 1 18-16,1-1 34 0,1 0 0 15,-2-1-6-15,2 0 15 0,2-2 10 16,-1-1-10-16,3 1 28 0,2-2-53 15,3-1-18-15,3-1-40 16,13-9-31-16,13-9-201 0,-7 0-237 16,2-18-947-16</inkml:trace>
  <inkml:trace contextRef="#ctx0" brushRef="#br0" timeOffset="116663.25">28177 11336 55 0,'0'0'1374'0,"0"0"54"0,0 0-1174 15,0 0-203-15,0 0 73 0,0 0 55 0,0 0 14 16,-10-40-13-16,5 33-64 15,-1 1-75-15,-2-1-13 0,0 2-3 16,-3-1 26-16,1 2-17 0,-4 0 13 16,1 1-25-16,-3 0 0 0,-1 2-7 15,-2 1 17-15,-1 0 17 0,1 0-30 16,-4 0 3-16,1 1 24 0,-3-1-46 16,4 0 31-16,-4 2-9 0,3-1 15 15,-1-1-19-15,-2 0-18 0,2 0-1 16,1 0 0-16,-1 0-26 0,0 3 26 15,0-2-18-15,5 1-3 0,-3-1 4 16,5 2-4-16,-1-3 0 0,5 1 4 16,1 1 18-16,3-2 2 0,4 0-2 15,0 0-3-15,4 0-13 0,0 0-12 16,0 0-9-16,0 0 6 16,0 0-13-16,4-2 1 0,-2 1 2 15,2-2 41-15,0 2-66 0,0-2 18 16,3 0-8-16,-1 0 25 0,2-2-26 15,2 0 3-15,-1 0-46 0,1-1 27 16,0 0-28-16,1 3 8 0,-1-1 71 16,-2 1 6-16,1 3 15 0,-3-2-31 15,0 2 10-15,0 0 22 0,-2 0 3 16,0 2-3-16,-1 1 32 0,-1 3 29 16,-2 1 47-16,0 0-7 0,-2 3-19 15,-5 0-29-15,-1 0-5 0,0-2 15 16,-3 2-19-16,-3-3 28 15,-3-2 13-15,-1-1 37 0,-3-2 27 16,1-2 0-16,-7 0-35 0,2-2-37 16,-4-3-25-16,2 0-27 0,2-1-4 15,5 2 4-15,3-1-1 0,7 3-23 16,3 0 21-16,3 1-10 0,4 1-12 16,0 0-83-16,9 0-52 0,3 2-7 15,15 4 142-15,12 1-9 0,15 5 9 16,6 2-96-16,-6 0-112 0,-13 2-106 15,-14-4-122-15,-11-2-274 0,-3-3-945 0</inkml:trace>
  <inkml:trace contextRef="#ctx0" brushRef="#br0" timeOffset="126209.85">19873 10474 2665 0,'0'0'482'16,"0"0"-306"-16,0 0-113 16,0 0-63-16,0 0 2 0,0 0-2 15,0 0-24-15,0 0-24 0,0 0 11 16,-8 27 37-16,4-10 48 0,-4 4 6 16,1 2 9-16,-5 2 7 0,0 3-9 15,1 1 5-15,-9 8 4 0,1 7-48 16,0-4 6-16,-1-2-17 0,5-2-11 15,-1 1-3-15,1 1 2 0,3-3-24 16,2-6 6-16,5-8-22 0,1 3 3 16,4 0-12-16,0-4 27 15,9-3-37-15,-3-2 25 0,6-3-16 16,7-2 16-16,1-2 35 0,3-3 35 16,4-3-3-16,8-1 25 0,11-1-22 15,9 0 13-15,5-3-32 0,-4-2 6 16,0 4 0-16,-4-2 3 0,1 3-6 15,5 0-6-15,0 0 6 0,-4 1-17 16,4 2 1-16,-4 1 0 0,-3-2-2 16,-5 2 12-16,3-1-1 0,-5 2 10 15,-3 0 32-15,-2 1-13 0,-8-2 12 16,-4 3-3-16,-4-1-9 0,-2-2-15 16,-3 3-13-16,5 3-13 0,-2-3 0 15,-3 0-11-15,-3-2 11 0,-7-1 11 16,4-1 23-16,-5-1 4 0,-1 0 24 15,-2-2-46-15,-2 2 18 0,2-2-33 16,0 1-1-16,-4-1 2 0,0 0 23 16,0 0-22-16,0 0 16 15,0 0-18-15,0 0 27 0,0-3 3 16,0-2 21-16,0-2-33 0,0-4-19 16,0-2 0-16,4-1-13 0,1 0-3 15,1 0-24-15,2-3 15 0,0 0 12 16,3-3 10-16,-3 0 3 0,4-2 2 15,-1-1 11-15,-3-3 9 0,0-1 18 16,-4-8-9-16,0-9-19 0,-4-11 25 16,0-7-3-16,-4 0-27 0,0-2-7 15,4 3-22-15,0-4 19 0,0 4-44 16,0 2-36-16,0 6 21 0,-4 5-13 16,0 12 28-16,-2 7-21 0,-3 10 18 15,-3 3-11-15,0-1-39 0,-9 1-26 16,-12-1-127-16,-17 9-161 0,11 3-369 15,-15 5-582-15</inkml:trace>
  <inkml:trace contextRef="#ctx0" brushRef="#br0" timeOffset="128011.8">10274 16051 1398 0,'0'0'1691'16,"0"0"-1553"-16,-36 48-138 0,24-25 0 15,0 11 57-15,-5 8 32 0,3 9-9 16,-5 2-4-16,5-4-28 0,1-1-20 16,3-5 7-16,-1 2-19 0,3-1 9 15,0-2-23-15,4-6 30 0,4-10-4 16,0-7-28-16,4-6-40 0,2 1-20 16,7 0 9-16,3 0 23 0,3-1 28 15,3-4 51-15,3 0-20 16,4-5-9-16,8 0 13 0,9-3-13 0,8-1-6 15,3 0-3-15,1-3-13 0,-2 0 3 16,-4 0 19-16,6 1-22 16,2 1 0-16,4 1 0 0,0 3 38 15,0 1-4-15,2 6-12 0,2 0-3 16,1 2 10-16,1 2-4 0,2 1-7 16,3 2 1-16,-1-1-17 0,0-2 1 15,3 0-2-15,-1-5 3 0,1-1-3 16,3-4 1-16,3-3-1 0,2-1 1 15,2-5 1-15,0-1 22 0,1-1-22 16,-1 2 0-16,0-2 13 0,0 1-2 16,-2 2 1-16,-3-1 1 0,-1 2 12 15,-11 1 0-15,0 2-3 0,-1 0 9 16,-9 0-18-16,4 0 12 0,-4 0-13 16,0 0 26-16,-2-3-7 0,-3-3-18 15,-3 0 1-15,-15 0-16 0,-8 1 0 16,-6 1-1-16,-9 1 1 0,3 0-1 15,-3 2 2-15,-3-2 11 16,-5 3 18-16,-2-1 28 0,-4 1 83 16,0 0 119-16,0-3-50 0,0-3-53 15,-4-2-136-15,0-8-22 0,0-2-80 16,2-6 4-16,-1-8 15 0,3-13 15 16,5-7-15-16,3-7 3 0,4 4-6 15,3 2 33-15,-5 8 9 0,0-2-5 16,5 0-1-16,-5 2-24 0,3 1-47 15,-3 1-21-15,0 1 17 0,1 8-2 16,-7 6-5-16,-2 10 19 0,-2 2 41 16,2-1 50-16,-2 0 22 15,-2 2 22-15,0 3 22 0,-2 3 18 16,-5 3-3-16,1 2 0 0,-2 3-16 16,-5 1-37-16,-1 7-9 0,-9 4 8 15,-8 8 13-15,-13 5 35 0,-9 6 11 16,-3 4-12-16,-2-7 5 0,4-2-20 15,6-5 14-15,-5-1-27 0,1-4 3 16,-4 1-22-16,2-5-24 0,-2-1 9 16,-4-2-11-16,0-5 2 0,-2 0-3 15,0-3 17-15,-2 0-16 0,-2-6-1 16,-3 0 2-16,-1-2-1 0,-2-2-1 16,-7-1-3-16,2-3-16 0,1-2 16 15,-3-2-12-15,-1-2-43 0,-3-2 25 16,-2 0-10-16,-2 1-25 0,-2-1 23 15,-2 4-20-15,-4 2 13 0,-6 4-7 16,-1 5-8-16,-5 5-38 16,-3 3-63-16,-4 11-93 0,-6 5-237 0,-8 0-522 15,29-1-503-15,-11-5 711 0</inkml:trace>
  <inkml:trace contextRef="#ctx0" brushRef="#br0" timeOffset="132081.09">20411 11469 1368 0,'0'0'267'0,"0"0"-265"16,0 0 27-16,0 0 13 0,45 0 17 16,-34 0-36-16,-3-1-4 0,0-1-19 15,2 1 0-15,-1 1 0 0,-1-3 2 16,2 3 118-16,-1 0 17 0,-1 0 41 16,0 0 7-16,2-1-5 0,3 1-25 15,-1-1-17-15,3 0-25 0,3-3-43 16,3 1 4-16,2-2-26 0,4 0-20 15,-1-2 46-15,1 0 34 16,0 1 22-16,-2-1-13 0,-2 1-16 0,-5 1-35 16,3 2-6-16,-2-1-25 15,-7 1-7-15,-2 2-25 0,1-1-2 16,-5 2-1-16,-2-1 19 0,-2-2-16 16,-2 3 25-16,0-3-28 0,-2-1-58 15,-4-3-27-15,-4 1 44 0,1-2-16 16,-3-1-21-16,-7 2-62 0,1 0 1 15,1 1-37-15,-6 1-51 0,9-2 31 16,-3 1 16-16,9 2 83 0,-2-1 97 16,1 0 55-16,5 3 84 0,4-2 21 15,0 3-12-15,0-1-39 16,4 2-109-16,5 0 3 0,1 2 10 0,7 3 86 16,1 0 19-16,5 2 3 0,-2 0-14 15,6 1 36-15,-1 1-24 16,-3 1-9-16,4-3-24 0,2 3 14 15,-2-2-32-15,-2-1-18 0,-5-1 12 16,3 1-43-16,-4 0-7 0,-3-1-15 16,-3 1 3-16,-3 0-12 0,2 0-7 15,-5 0-21-15,-3-1 12 0,0 1 0 16,-4 0-16-16,0-1 13 0,0 2 31 16,-2 1 15-16,-4 1 29 0,-9 2 3 15,3 3-16-15,-11 3-10 0,0 0-21 16,-4 5-63-16,-4-1-156 0,11-6-307 15,-26 1-1240-15</inkml:trace>
  <inkml:trace contextRef="#ctx0" brushRef="#br0" timeOffset="137218.91">14185 16013 2341 0,'0'0'657'0,"0"0"-439"16,0 0-78-16,0 0 45 0,0 0 20 16,0 0-60-16,0 0-44 0,0 0-86 15,0 0-15-15,-11-2-59 0,9 8-20 16,0 6 4-16,-2 4 75 0,-4 8 22 16,-3 12 22-16,-1 8-10 0,-5 8-18 15,3 5 6-15,-5-5-9 0,7-4 18 16,0-4 0-16,1-1-25 0,3 0-3 15,0-1-6-15,1-6 2 0,1-7-20 16,4-7 17-16,-2-5-8 0,4 1-7 16,0 2-9-16,0 0 6 0,0-3 0 15,0-3-25-15,6-2-20 0,5-4 17 16,3-1 9-16,3-3 41 0,5-2 19 16,3-2 22-16,8-2 25 0,13-4 22 15,5 0-22-15,5 0 9 16,0 0-20-16,-2 5 1 0,0 1-9 15,-1 0 24-15,-1 1-12 0,6 2-15 16,2 1-16-16,6-1-27 0,0 0 11 16,6-2-11-16,3-1-1 0,5 0 0 15,-1-2 1-15,2-2 0 0,-5-1-1 16,1 1 0-16,1 0 0 0,-3 2 13 16,1 1 2-16,-6 1 7 0,3 0 6 15,-3 1 18-15,6-1-31 0,-3 0-14 16,5 0 0-16,-1-3 2 15,1 2 5-15,-1-3-8 0,-1 2 0 16,-1 2 24-16,-5 0 10 0,-8 4 0 16,2 2 6-16,-6 4-21 0,-2 1 36 15,-2 2-3-15,-9 3-12 0,-2 1-38 16,-9-2-2-16,-6-1 0 0,-5-4 0 16,-4 1 0-16,-1-1-3 0,3 3 3 15,2 1-18-15,-5-1 18 0,-1 2 0 16,-7-3-1-16,3-2 2 0,-5 0-2 15,-2-3 0-15,2 0 1 0,-3-3 0 16,-1-1-1-16,-4 0 1 0,4-2 17 16,-4-1 5-16,0 0 5 0,0 0 4 15,0 0 18-15,0-1 3 0,0-2 18 16,4-4 24-16,0-6-11 0,2-11-50 16,11-11-32-16,1-15-2 0,3-5-10 15,2 0-5-15,-5 5 16 0,-5 5 2 16,1-3-1-16,-1 1-1 0,1-2-14 15,-1-3-20-15,5-1 1 16,-1 1-37-16,1 2-7 0,-5 2 28 16,1 4-21-16,-1 7 24 0,-9 9 28 15,-2 7 12-15,2 1 6 0,-4 2 33 16,0-2 10-16,0-1 6 0,-4 2-3 16,-2 3 6-16,1 1 9 0,-3 1-43 15,0 3 37-15,2 1-3 0,-3 3-1 16,5 0-2-16,-4 1-22 0,-2 1-15 15,1 0-12-15,-3 4-23 0,-2-2 21 16,-3 0-16-16,-2 3-9 0,-3 0-10 16,-1 4 13-16,-8 2 9 0,-4 2-16 15,-13 3 30-15,-5 2 1 0,-9-1 28 16,0-1-27-16,2-2 17 0,4-1-15 16,-2-1 9-16,-8 3 6 0,2-4-18 15,-7-1 18-15,-1-3-14 0,2-2-1 16,-9 0 12-16,-1-2-13 0,-5-2 16 15,0-1-18-15,-8 0 18 16,-4 1-15-16,2 0 25 0,-2 0-4 16,-7 1-21-16,3 0 6 0,-4-1 3 15,1 1-11-15,-3 1 0 0,-1 2 0 16,-1 0 12-16,1 4-13 0,-1-1-21 16,1 3-3-16,-1 0 3 0,3-1-34 15,5 1 21-15,4-5-35 0,8-1-26 16,4-1-39-16,9-5-59 0,5 0-109 15,-1 0-154-15,24 0-572 0,-5-1-584 16</inkml:trace>
  <inkml:trace contextRef="#ctx0" brushRef="#br0" timeOffset="138370.07">28353 15616 2731 0,'0'0'573'0,"0"0"-407"0,0 0-96 0,0 0-69 16,16-40 18-16,-12 27 28 0,0 2-18 15,1-2-29-15,-3 0 0 16,0 2 1-16,-2 1 46 0,0 0 7 15,0 2 37-15,0 0 22 0,-4 3 14 16,-1-1-5-16,1 1-20 0,-2 2-46 16,0 0-6-16,-2 0-50 0,-3 0 12 15,-3 2 29-15,-1 1-29 0,-3-2 16 16,-1 2 0-16,-2 0 2 0,1 0 20 16,-3 0-13-16,-2 0 6 0,-2 2-41 15,-4-1 1-15,2 2-3 0,-2-3 6 16,0 0-7-16,5 0 1 0,1 0-3 15,6-3-28-15,3 0 10 0,5-1-4 16,1 1 0-16,4-2-12 0,0 0-18 16,1 0-35-16,3-1-25 0,0 2 22 15,2-3 27-15,0 2-6 0,2 1 34 16,2-1 19-16,3-1-6 16,1 1 6-16,2 1-28 0,1 0 25 15,-1 1 22-15,2 2-3 0,-1-2 3 16,-1 3 1-16,0 0 12 0,-1 0 21 15,-1 4 22-15,0-1-5 0,-2 3 28 16,1-2-17-16,-5 0-15 0,2 3-28 16,-4 0 65-16,0 0-22 0,0 0 6 15,-6 4 0-15,-5 0-10 0,-3 3-14 16,-9 0 20-16,-8 2-27 0,-14 2-21 16,-11 3-13-16,-2-1-3 0,12-4-11 15,11-3-32-15,17-4 0 0,3-2 3 16,3 2-40-16,-1 1-31 0,1 1-54 15,8 2 40-15,4 1-23 0,4 4-6 16,19 6-70-16,20 0-164 0,-4-4-432 16,19-14-1089-16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3-28T15:28:40.9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28979 10968 916 0,'0'0'2420'0,"0"0"-2096"15,0 0-88 17,0 0-46-32,0 0-53 0,0 0 18 0,0 0-40 0,0 0-57 0,0 0-58 0,-31-1-3 0,10 1-15 15,-4 0-7-15,-10 0 15 0,-12 0 10 16,-15 1 28-16,-6 3-4 0,-5 2 13 15,3 1-6-15,6 2 6 0,-2-1 13 16,6 2-17-16,2 1 7 0,8 0-6 16,11-2 9-16,10 1-9 0,8-5-34 15,7 1-12-15,-1-1-1 0,3-1-21 16,2 1-5-16,6-3-57 16,2-1-30-16,2-1-1 0,0 0 31 15,8 0 31-15,6 0 65 0,13-3 17 16,14-6 8-16,13-2-25 0,2-1 0 15,-4-2-37-15,-13 5-7 0,-12 4 7 16,-6-1 35-16,-5 2 2 0,3-2 2 16,-1 0 20-16,1-3 6 0,-3 1 25 15,-5 3-13-15,-5-1 22 0,-2 2-25 16,-2 1 13-16,-2 3-19 0,0 0-30 16,-4 0-1-16,-4 0-16 0,-13 3-49 15,-16 9 6-15,-17 6 47 0,-10 6 12 16,2 1 43-16,6 1 10 0,17-6 27 15,10-4-27-15,8-3-28 0,5-2-25 16,-1 2 0-16,3 0-3 0,1 3-25 16,5-2-19-16,6 0-20 0,4 1-23 15,8 1-19-15,15 5-22 0,17 1-89 16,15 1-155-16,-3-7-672 16,-4-12-993-16</inkml:trace>
  <inkml:trace contextRef="#ctx0" brushRef="#br0" timeOffset="1851.15">8980 6176 1810 0,'0'0'276'16,"0"0"-69"-16,0 0 10 0,20 40 31 15,-14-21-32-15,-3 3-18 0,-1 4-12 16,-2 8-24-16,-9 9-23 0,-3 10-35 15,-3 2-16-15,3-3-31 0,4-10-29 16,6-13-28-16,2-5-25 0,2-1-41 16,6 4-174-16,2 1-244 0,1-4-672 15,5-12-797-15</inkml:trace>
  <inkml:trace contextRef="#ctx0" brushRef="#br0" timeOffset="3237.26">13494 6146 1676 0,'0'0'1511'0,"0"0"-1249"0,0 0-262 16,44-6 35-16,-15 6 28 0,12 5 73 16,-2 2-13-16,-4 4-72 0,-4 4-26 15,-6 3-6-15,-2 3-7 0,2 6-9 16,-5 2 19-16,-5 4-3 0,-7 3-3 15,-10 10 28-15,-19 4 13 0,-16 5 9 16,-6-5-10-16,-13-7-16 0,4-9-27 16,5-5-11-16,3-5-2 0,13-9-15 15,11-6-38-15,3-2-43 0,5-4-15 16,-1 0-15-16,3-2 10 0,2-2-8 16,1-5 4-16,3-5 21 0,0-2 55 15,4-4 15-15,4 0 7 0,7-2-10 16,5 2 26-16,7 2 6 15,0 5 32-15,12 3 12 0,6 7 33 16,13 10-11-16,2 4-12 0,2 6 6 16,-5 0-25-16,1 1 0 0,0-2-33 15,6-1 0-15,4 2-2 0,6-5-126 16,5-5-183-16,-20-6-356 0,5-4-751 0</inkml:trace>
  <inkml:trace contextRef="#ctx0" brushRef="#br0" timeOffset="3836.4">16843 6162 1918 0,'0'0'2129'0,"0"0"-1944"16,0 0-185-16,0 0-137 0,0 0 131 15,0 0-10-15,47-3 10 0,-32 3-17 16,1 3-15-16,3 3 1 0,4 4-64 16,-7 1 10-16,-1 3 9 15,-3 1 19-15,-1 2 9 0,-3 1 16 16,-4 0 38-16,-4 3 0 0,0-1 25 16,-8-1 19-16,-1 2 17 0,-1-3 2 15,-2 2-16-15,-3-3 6 0,3 0-18 16,-3 0-32-16,3-2-3 0,-3-3 0 15,7-1-31-15,0-1-1 0,4-3-28 16,4 0-6-16,0 1 6 0,0-2 16 16,4 0 9-16,0 1 19 0,6-2 3 15,7 0 13-15,-1-2 3 0,7 1 22 16,-4 2-9-16,-1-2-16 0,3 4 0 16,-6-2 2-16,1 1-2 0,-1 3 0 15,-7-2 0-15,0 5 25 0,-4-1 0 16,-2 5 17-16,-2 1 5 0,-6 4 10 15,-10 4 9-15,-11 8-19 0,-19 5-47 16,-12 7-41-16,-8 2-113 0,-8-8-214 16,20-12-748-16,0-17-977 0</inkml:trace>
  <inkml:trace contextRef="#ctx0" brushRef="#br0" timeOffset="5754.9">16816 4661 3271 0,'0'0'489'0,"0"0"-328"0,0 0-161 0,0 0-28 15,0 0 26-15,0 0-32 0,-14 45 34 16,1-7 34-16,-5 16 20 16,1 6-33-16,3-1-8 0,5 0 0 15,1-3 18-15,-6 5 20 0,1 2 2 16,-1 5 13-16,-3 0-16 0,-1 6 9 15,-5 3 3-15,6 3-6 0,-1 4-10 16,-3 4-9-16,7-1-6 0,5 2-9 16,1-3-7-16,6-2-12 0,2-3 9 15,0-1-9-15,0-4-1 0,0-2-2 16,-4-5-4-16,0-6 4 0,4-7 2 16,-5-5 10-16,1-4 6 0,4-6 1 15,0-2 30-15,0-5 7 0,0-7-13 16,0-5-7-16,0-2-2 0,0 2-12 15,4 2-22-15,1 0 0 16,-1-1-2-16,4-4-17 0,7-3-15 0,-3-3-6 16,11-3-3-16,-1-3 13 15,9-5-4-15,11-2 6 0,9-7 26 0,-1-4-1 16,-2 0-9-16,-3 0 10 16,-14 4 1-16,0 2 0 0,-8 0 1 15,-5 3 2-15,7-2 13 0,6 3 0 16,2-1 25-16,-4 2 13 0,-2 0-1 15,0 0-6-15,-13 0 6 0,3 0 3 16,-11 0-3-16,2 2-6 0,-3-2 3 16,3 0 6-16,-4 0-13 0,6 0-17 15,3-6-7-15,-3-3-17 0,7-8 20 16,1-14 4-16,9-12-25 0,4-17 0 16,0-7-2-16,-8-2-20 0,-3 4 10 15,-5 3-3-15,-3-5-12 0,-1-1 2 16,-3-6-8-16,0-3-1 0,1-5 4 15,-3-2-1-15,6-3-12 0,1 0 1 16,1 2-10-16,3 6-13 16,-7 8 26-16,-2 5 39 0,-4 7 19 0,-4 6 2 15,-8 4 13-15,0 11-7 0,-3 8 13 16,3 9 0-16,-4 1 6 16,1-1 6-16,-5-1 6 0,-7-2-22 15,0 2 10-15,1 4 15 0,-14-3 0 16,-7-3-10-16,-11 2 10 0,1-2-9 15,-1 4-16-15,0 1 12 0,7 1 7 16,-7-2-4-16,-4 0-32 0,-4-3-19 16,-4 0-25-16,-2 0-8 0,-7-1-24 15,5 1-4-15,2-1-45 0,-3 5-61 16,3 4-71-16,-2 2-133 16,12 6-575-16,-4-8-1050 0</inkml:trace>
  <inkml:trace contextRef="#ctx0" brushRef="#br0" timeOffset="8108.06">4759 2466 2794 0,'0'0'407'0,"0"0"-206"79,-42-29-102-79,28 22-52 0,3 2 10 0,-5 1-29 0,1 3-28 0,-3 3-51 0,-11 11 10 0,-13 15 6 0,-13 16 11 0,-7 11 24 0,-2 9 3 0,2 5-3 0,6 3-2 0,-4 9 1 15,2 4-2-15,0 8-15 0,-2 8 17 16,0 8-1-16,0 9 0 0,2 6 0 15,0 7 1-15,7 4 2 0,3 6 11 16,7 5-9-16,4 5 19 0,6 5-9 16,10 5 3-16,4 2 15 0,13 6-18 15,4 0 41-15,13 1-19 0,5-5-4 16,9-3 20-16,4-9-10 0,4-1-16 16,7-7 41-16,1 0-6 0,-2-4 2 15,3-3 2-15,3-1 5 0,3-3 6 16,4-2-25-16,4-3 40 0,4-2 21 15,4-6-46-15,0-5 0 0,4-5-35 16,0-4-29-16,5-7 0 0,1-6 11 16,3-11-12-16,6-7-27 0,4-7-143 15,4-7-76-15,0-9-226 0,-23-14-125 16,-6-14-772-16</inkml:trace>
  <inkml:trace contextRef="#ctx0" brushRef="#br0" timeOffset="8959.2">16113 2880 2232 0,'0'0'481'0,"0"0"-262"0,0 0-168 16,54 40-28-16,-27-19 64 0,4 14-1 15,4 14-32-15,4 20-9 0,-8 8 0 16,-4 8-17-16,-8 2 10 0,-7-4-12 16,3 7-25-16,-7 6 24 0,-4 6-22 15,-4 7 17-15,0 7-8 16,-8 2-9-16,4 1 32 0,-5 0-16 15,5 2 10-15,4 4 50 0,-2 1 44 16,4 5 3-16,2 2-19 0,-6 6-25 16,2 2-38-16,0 2-16 0,-2 1-6 15,0 0 6-15,2-2-3 0,-4 1 3 16,4 0-9-16,-4 0-16 0,0 0 15 16,-5-3 13-16,-5-2 7 0,-3-2-20 15,-1 0 10-15,-5-4 3 0,-2-3 0 16,1-6 3-16,-5-4-34 0,-2-4-34 15,-5-7 22-15,-1-8-16 0,-2-10-50 16,-7-8-65-16,7-9-120 0,-4-10-71 16,10-17-275-16,8-18-511 0,6-17-347 0</inkml:trace>
  <inkml:trace contextRef="#ctx0" brushRef="#br0" timeOffset="9659.11">18127 2699 1585 0,'-27'44'0'0,"6"7"0"0,-6 7 71 15,4 2 118-15,1 3 80 16,-9 8-65-16,4 7-58 0,-8 4-56 16,-5 7-12-16,-1 6 2 0,-2 7-12 15,-7 6-36-15,-2 9-13 0,-1 6-16 16,-1 6-2-16,0 5-1 0,5-3-13 16,13 2 13-16,5 0 0 0,9 3 55 15,5 6 38-15,3 1 16 0,-3 10 15 16,7 1 1-16,-3 3 34 0,5 3 9 15,2 3-14-15,6-1-28 0,14-3 16 16,3-2-20-16,16-7-22 0,2-7-26 16,4-5-24-16,11-9-32 0,-2-4-16 15,1-6-2-15,1-6 2 0,3-7-2 16,-1-8-31-16,6-3 7 0,-4-7 8 16,4-7-37-16,4-4-102 15,4-6-87-15,6-9-137 0,-18-18-992 0,-7-15-414 16</inkml:trace>
  <inkml:trace contextRef="#ctx0" brushRef="#br0" timeOffset="10414.94">29436 2630 2191 0,'0'0'1026'15,"-4"-37"-825"-15,4 25-52 0,0 3 0 16,0 3 21-16,2 6-101 0,8 3-69 16,15 13-148-16,27 19 148 0,34 26 51 15,20 20 43-15,12 13-50 0,-1 12-41 16,-7 5-3-16,-3 14-13 0,-5 14-24 16,-11 8-10-16,-9 10-1 0,-9 7 17 15,-11 8 29-15,-13 5 2 0,-11 6 0 16,-16 9 19-16,-11 2 12 0,-15 10-6 15,-17 1 1-15,-14 0 2 16,-17 3 9-16,-12-4-24 0,-21-3-13 0,-20-3 0 16,-17-5-2-16,-23-4-1 0,-20-4-13 15,-17-1 16-15,-23-8-13 16,-18-3-2-16,-23-9-105 0,-17-12-145 16,61-40-133-16,-13-18-738 0</inkml:trace>
  <inkml:trace contextRef="#ctx0" brushRef="#br0" timeOffset="16516.62">12062 16555 417 0,'0'0'33'0,"0"0"453"0,0 0 959 16,0 0-1100-16,0 0-197 0,0 0-10 16,0 0 45-16,0 0-5 15,0 0-41-15,-21-7-17 0,19 7-31 16,2-3 2-16,0 3 16 0,0 0 3 16,0 0 1-16,0 0-40 0,-2 0-27 15,2 0-44-15,0 0-2 0,0 0-42 16,0 0 4-16,0 3-20 0,0 1 17 15,-2 6 43-15,0 0 0 0,0 2 15 16,0 2 13-16,2 1 4 0,-2-1-20 16,-1 0 25-16,3 1 13 0,-2 1-12 15,2 2 15-15,0-2-7 0,-2 3-15 16,2 0-15-16,-2 3-4 0,2-2-11 16,0 1-1-16,-2 0-3 0,2-1-16 15,-2-1 16-15,2-3 2 0,0 0-2 16,0-2-8-16,0 0 10 15,0-3-11-15,0 0 10 0,2-2-16 16,0-2-1-16,2 2 7 0,-2-2-4 16,3 0-12-16,-1 0 3 0,0 0-3 15,2 0 3-15,0-1 10 0,0-1-10 16,3 1 0-16,1-2 7 0,0-1 18 16,1 1 3-16,5-3-1 0,-1 1 1 15,3-2 0-15,3-3-2 0,2-1 1 16,2-3-2-16,1 1 2 0,1 1-2 15,0-2 2-15,0 4-1 0,-2 0 2 16,2 3 19-16,-2 0-4 0,1 0 1 16,-1 2-6-16,2 0 5 0,2 1-5 15,-4 0-10-15,2 0 0 0,-3 0 16 16,-1-1-16-16,0 1 19 0,0 0-21 16,-3 0-1-16,1-1-1 0,-2 0 0 15,1 0-24-15,-1-1-3 0,2-1 12 16,-3 0 4-16,3-3-7 0,-3 2 19 15,3-2 0-15,-4-1 0 16,1 2 3-16,-1-1 16 0,-3 0-17 16,1 1 0-16,1-1 0 0,-1 0 10 15,-1 0 7-15,1 1-6 0,-1 0 11 16,-1-2-11-16,-1 1 15 0,2 1 0 16,-5 0 3-16,-1-1 3 0,2 1-6 15,-3 1-13-15,1-2-2 0,-2 2-12 16,-2 0-1-16,2 0 0 0,-6 0-1 15,4 0-11-15,-4 1 12 16,0 0 3-16,0 0 22 0,0 0 6 0,0 0 25 16,0 0 21-16,0 0-16 0,0 0 28 15,0 0 40-15,0-1-10 16,0 0-27-16,0-2-40 0,0 0-7 16,-4-1-33-16,0 0 4 0,2 1-13 15,-2-4 0-15,0 0-3 0,2 3 0 16,-2-3-18-16,2-2 0 0,0 1-24 15,-1-3-38-15,3-2-2 0,0-3-25 16,3-1 3-16,5-2 5 0,0-2-5 16,0 0 33-16,3-1-16 0,-1 0-21 15,0 0 18-15,1 1-1 0,-1 1-8 16,0 3 0-16,-6 0 12 0,5 4-36 16,-3 0-105-16,2-1-183 0,-4 1-277 15,0 1-582-15</inkml:trace>
  <inkml:trace contextRef="#ctx0" brushRef="#br0" timeOffset="18918.68">15886 16672 130 0,'0'0'274'16,"0"0"712"15,0 0 18-31,0 0-739 0,0 0-185 0,0 0-41 0,0 0 19 0,0 0-21 0,0 0-37 0,-35-16-29 16,31 14-9-16,-1 0-49 15,1 1 3-15,0-2 16 0,0 2 68 16,2-2 29-16,0 2 87 0,0-1 39 15,-2 1-1-15,4-1 9 0,-4 1 9 16,4 0-16-16,-5 0-10 0,5 1-23 16,0-1-25-16,0 0-17 0,0 1-9 15,0 0-5-15,0 0-1 0,0 0-7 16,0 0-16-16,0 0-30 0,0 0-1 16,0 0-11-16,0 0-1 0,0 0-3 15,0 0-28-15,0 0 0 0,0 0 0 16,0 0 12-16,0 0 4 0,0 0 11 15,0 0 1-15,0 0 3 0,0 0 10 16,0 1 15-16,5 1 6 0,-1 0 6 16,0 0 16-16,-4-1-10 15,2-1 7-15,-2 0 0 0,2 0-10 16,0 0 6-16,-2 2-15 0,0-1 3 16,0-1-6-16,0 0-10 0,0 0-2 15,0 0 2-15,0 0-16 0,0 0 20 16,0 0-4-16,0 0-15 0,0 0 25 15,0 0-7-15,0 0-5 0,0 0 11 16,0 0-8-16,0 0-7 0,0 0-11 16,0 0 11-16,2 1 1 0,-2-1-12 15,0 0 2-15,0 0 0 0,0 0 24 16,0 0-2-16,0 0-1 0,0 0-5 16,0 2 2-16,0 0 0 0,2 0-18 15,2 2 0-15,-4-4 0 0,0 1 12 16,0 0-13-16,0-1 10 0,0 1-10 15,0-1 0-15,0 2 20 0,0-1-4 16,0 0 0-16,0-1 1 16,0 2-17-16,0-1 0 0,4 3 0 15,-4-1 0-15,0 0-1 0,0 1-1 16,0-1 0-16,0 3-16 0,0-2 16 16,0 1 11-16,0-1-11 0,0 0 0 15,5-1 1-15,-5 1-1 0,0-1 1 16,0 0 1-16,0 1 10 0,0-1-11 15,0 1 0-15,0-1-1 0,0 1-1 16,0 0-2-16,0-1-12 0,0 1-13 16,0 1 10-16,0-1-16 0,0 1 16 15,0 0 3-15,0-1 2 0,0 0 13 16,-5-1 16-16,5-1 2 0,-4 0 3 16,4 0-2-16,-4 1-1 0,0-2-3 15,2 2 7-15,0-2-1 0,0-1 6 16,2 2 1-16,0-1 2 15,0-1-2-15,0 0-16 0,0 0-9 16,0 0 18-16,0 0-6 0,0 0-12 16,0 0 10-16,0 0 2 0,0 0-3 15,0 0-10-15,0 0 10 0,0 0 0 16,0 0 9-16,0 0-2 0,0 0 2 16,0 0 15-16,0 0 10 0,0 0-4 15,0 0 22-15,0 0-19 0,0 0-27 16,0 0-5-16,0 0-12 0,0 0-1 15,0 0-1-15,0 0-12 0,0 0-5 16,0 0-3-16,0 0 9 16,0 0-9-16,0 0 6 0,0 0-10 0,0 0 4 15,0 0-3-15,0 5 21 16,0 0-12-16,2 2 13 0,0 0 1 16,-2-1-1-16,2 1-16 0,0-1-4 15,0 0 7-15,-2 1-24 0,4-1-10 16,-4 1-9-16,0-1 19 0,4 1 11 15,-4 0 4-15,0-2 9 0,0 1 12 16,0 1 0-16,0 1 0 0,0 0 3 16,0-1 2-16,0 2 0 0,0-1 0 15,0-1 1-15,0 0-3 0,0-1-3 16,0-2-9-16,0-1-13 0,0-1-14 16,0 0-13-16,5 0 12 0,3-1 19 15,-2-1 21-15,2 0 15 0,5 0 16 16,1-3 8-16,-1-1 1 0,5-2-10 15,-5 2-5-15,5-2-1 0,-5 3-12 16,5-1 3-16,-3 2 4 0,5-1-17 16,-1 0-2-16,4 2 0 15,1 0 0-15,3 0 0 0,4 0-12 0,0 1 12 16,11-2-2-16,1 2-17 16,11-4 16-16,4 4-18 0,-9-1 3 15,-1 1 2-15,-7 0 16 0,3 1 0 16,-5 5 2-16,2-2 11 0,-1 0-11 15,-1 3 22-15,-6-1-23 0,-8-2 17 16,-3 0-17-16,1-1 1 0,0 1-2 16,4 1 1-16,4 0-1 0,0-2 0 15,-4 1-2-15,-5 0 2 0,3-1 1 16,-2-1 2-16,-9 3 0 0,3-3-2 16,-3 2 15-16,-1-1-14 0,-5-1 13 15,2 0-13-15,-5 0 1 0,-1 0 0 16,0-2 9-16,-4 1 0 0,0 0 1 15,0-1-10-15,0 0 12 0,0 0 6 16,0 0-3-16,0 0-16 0,0 0 38 16,0-2-10-16,-4-3-30 0,0-2-3 15,-1-4-64-15,1-2-30 0,0-3 0 16,2-2 5-16,-2-2-6 16,4-3-12-16,0-2 15 0,0-2-12 15,0-1-4-15,4-2 18 0,2-3-65 16,3-5-125-16,-1-10-251 0,0 8-562 15,2-9-592-15</inkml:trace>
  <inkml:trace contextRef="#ctx0" brushRef="#br0" timeOffset="22723.49">21630 9287 1952 0,'0'0'357'0,"0"0"-176"0,0 0 3 16,0 0-68-16,0 0-10 0,0 0-16 15,0 0-39-15,0 0 7 0,0 0-4 16,-22-18 26-16,17 18 22 0,5 0 0 16,-4 0 85-16,4 0-121 0,-4 1-12 15,2 3-26-15,-2 4 4 0,-4 5 12 16,-5 4 47-16,3 5 6 0,-7 4-11 15,1 2-18-15,-3 2-18 0,3 1 47 16,-3-2-17-16,-4 3 7 0,7-3-47 16,-1-1-17-16,1-2-23 0,1-1-22 15,3-4-6-15,4-4 7 0,1-4-69 16,3-4 40-16,2-5-18 16,2-3-22-16,0 0 27 0,0-1 32 15,0-1-3-15,0-4-43 0,0-3 2 16,0-5-73-16,0-2-16 0,0-2 53 15,0-1 35-15,2 1 3 0,-2 3 14 16,0 2 59-16,0 1 54 0,-4 3-9 16,2 0-16-16,-2 0 21 0,-2 3-15 15,2-1 10-15,0 3 66 0,4 1 31 16,-5 2-23-16,3 0-40 0,0 2-79 16,-2 5-32-16,-2 6 32 0,-6 5 85 15,-3 13-18-15,-10 13 1 16,3-2-9-16,-1-4-34 0,10-4 10 15,7-12 30-15,2 1-65 0,4 1-25 16,10-6-37-16,7-1-13 0,14-3-3 16,14-7 12-16,26-7-47 0,11-12-48 15,7-9-174-15,0-5-250 0,-29 7-578 16,-2-5-324-16</inkml:trace>
  <inkml:trace contextRef="#ctx0" brushRef="#br0" timeOffset="24331.76">29024 14988 323 0,'0'0'1766'0,"0"0"-1026"0,0 0-499 15,0 0-103-15,0 0 40 0,0 0 25 16,-4-42-26-16,0 34-38 0,-4 0-42 15,-2 0-80-15,-3-1-17 0,-1 2-13 16,-3-1-15-16,-4 2 6 0,-1 1 22 16,-3 2 0-16,-4 1 2 0,-2 1 26 15,-6 1-9-15,-7 0 22 16,-7 0 1-16,-3 1-2 0,4 1 19 16,5 0-6-16,4-2 28 0,-3 2 6 15,3-2 3-15,-1 0-1 0,9 1-36 16,4-1-28-16,9 0-22 0,-1 0 15 15,-2-1-9-15,-4 0-9 0,-1 0-10 16,1-1 8-16,4 0 1 0,2-1-20 16,5-1-7-16,3 0-56 0,1 1 54 15,6 0-51-15,2 0-31 0,1 2 7 16,3-3 11-16,3 1-48 0,5-4-15 16,6-1 47-16,5 0-23 0,6-3 63 15,2 4 13-15,6-2 0 16,0 0-26-16,-2 3-19 0,0-3 35 15,0 5 38-15,-4-1 29 0,-3 0 32 16,-3 2-30-16,-4 2 33 0,-3-2-6 16,-4 3-6-16,-3 0-22 0,-3 0 11 15,-4 0 11-15,0 3 79 0,-4 0 69 16,-7 1 41-16,-5 3-76 0,-19 10-2 16,-13 4-42-16,-10 2-73 0,0 2 3 15,3-1-10-15,9-6-10 0,7-3 1 16,10-1 10-16,8-5-26 0,5-1 7 15,1 2 6-15,1 0-37 0,-1 1-20 16,9-1-72-16,6 3 25 0,6 1-31 16,19 4-17-16,25 2 85 0,26 3 42 15,17 2-86-15,2-3-138 0,-6-2-308 16,-29-5-643-16</inkml:trace>
  <inkml:trace contextRef="#ctx0" brushRef="#br0" timeOffset="31932.86">8564 5410 1003 0,'0'0'976'0,"0"0"-522"15,0 0-438-15,-2 43-16 0,0-11 148 16,-2 14 36-16,-4 19-1 0,-3 9-42 15,-3 2-32-15,-1 1-10 0,3-6-20 16,-1 1-2-16,3 1 2 0,-2 1-16 16,-1-1-12-16,-1 2-22 0,-1-3-27 15,1-5 1-15,-3-1-1 0,-1-9 11 16,1-3 18-16,3-9-28 0,1-9-2 16,3-9 21-16,4-8-21 0,4-6-2 15,0 1-1-15,2 0-20 0,0-3-44 16,8-2-20-16,2-2 58 0,5-4 28 15,5-3 32-15,3 0-13 16,4-3 22-16,8-8-6 0,9-4-34 16,7-2 31-16,1-1-32 0,0 2-2 15,-9 4 1-15,-4 2-20 0,3 0 20 16,-3 3 1-16,0 4 0 0,0 0-2 16,-1 3-4-16,-5 3-7 0,-6 1-6 15,-9 2-12-15,1-1 30 0,-1 4-23 16,1 3 24-16,-2 1 27 0,-3 2 37 15,-4-1-1-15,-3 0 34 0,-3 1 4 16,0-3 0-16,-2 0-57 0,0-5-44 16,0-2 0-16,0 0-20 0,0-3 20 15,-2-2 38-15,2 0 21 0,-2 0 31 16,0-4 47-16,0-4 8 0,0-6-49 16,0-13-96-16,2-14-12 0,5-15-53 15,1-6 46-15,0 3-27 0,2 1 28 16,-1 2-13-16,-1-2-13 0,0-6-27 15,0-2 3-15,-1 0 2 16,-1-1 1-16,-2 4-1 0,-2-1 18 16,0 3 7-16,-2 2 9 0,0 1 30 15,-2 2 4-15,0-1 23 0,2 1-19 16,0 3-5-16,0 1-1 0,2 2 0 16,0 6 2-16,0 8 17 0,0 9 19 15,-2 8-22-15,0 3 10 0,0-2 17 16,0 1 13-16,0 0-24 0,-2 3 24 15,0 6-4-15,0-1 4 0,-2 4-3 16,-2 3-22-16,0 0-12 0,-3 2-4 16,-1 0-15-16,-2 0-37 0,1 1 24 15,-3 1 13-15,-1 2 44 16,1 0 5-16,-5-2 28 0,-4-1 3 16,-8-1-15-16,-12-1 27 0,-17-1-15 15,-12-2-38-15,-7 1-36 0,-1 1-3 16,-1 2-40-16,-4 0-25 0,-8 12-165 15,19 0-254-15,-17-4-947 0</inkml:trace>
  <inkml:trace contextRef="#ctx0" brushRef="#br0" timeOffset="37921.65">24748 5268 2594 0,'0'0'1861'0,"0"0"-1492"0,0 0-369 16,0 0-52-16,0 0-31 0,0 0 3 15,0 0 77-15,0 0 2 0,0 0 2 16,45 48-2-16,-33-30 3 0,1 3-2 15,-1 5 12-15,-3 2 4 0,-3 7 27 16,-4 10 18-16,-6 13-18 0,-11 8-15 16,-5 3 40-16,-9 2-32 0,2-3 7 15,-2-5-6-15,6-4 0 0,4-6 24 16,7-11-6-16,6-13-52 0,4-8 0 16,2-5-3-16,0 1-38 0,0 1 35 15,2 1-3-15,4-5 4 0,0 0 2 16,5-3-24-16,3-2-13 0,5 0-8 15,10-4 45-15,14-5 18 0,15-5-16 16,4-7-2-16,4-3 0 0,-6-2-2 16,-6 4-31-16,-1 0 17 0,-1 3 15 15,0 0-18-15,-5 2 17 16,1 3 1-16,-3 2 1 0,-7 1-2 16,-9 2 3-16,-9 0-2 0,-3 0 0 15,1 0 0-15,-1 2 1 0,-1 2 6 16,-5-1 25-16,-5-1 5 0,-4 1 50 15,0-3-4-15,-2 1-18 0,0-1-12 16,0 0 63-16,-2 0 67 0,-2-1-24 16,0-4-58-16,-2-9-61 0,-3-11-39 15,3-18-61-15,4-20-14 0,6-15 2 16,11-3 0-16,5 1 7 0,3 5 11 16,2-1-36-16,0 2 49 0,-1-1 8 15,-1 6-30-15,-4 3 31 0,-3 4-4 16,-1 4 37-16,-5 5 1 0,-2 4 11 15,-1 5 13-15,-7 11-24 0,0 7 29 16,0 6 7-16,-5 4-25 0,1 1 40 16,-4-2-19-16,-6 0 16 0,-3 1-4 15,-12 1-21-15,-16 0 34 0,-19 3 9 16,-17 8-25-16,-6 6 7 16,0 12-16-16,5 6-31 0,-1 3-2 15,2 0-22-15,3 0-33 0,-1-1-75 16,-1-4-101-16,-3-2-150 0,17-6-285 15,-9-8-1206-15</inkml:trace>
  <inkml:trace contextRef="#ctx0" brushRef="#br0" timeOffset="45160.92">11628 6735 2436 0,'51'-5'698'16,"20"-3"-526"-16,19 0-172 0,14-3-106 15,5-4-108-15,5-3-176 0,-29 1-416 16,-7-2-912-16</inkml:trace>
  <inkml:trace contextRef="#ctx0" brushRef="#br0" timeOffset="45544.15">15588 5623 3761 0,'0'0'1025'0,"0"0"-860"15,0 0-92-15,0 0-73 0,0 0-137 16,0 0-115-16,97 34 113 0,17-12-28 15,-9-2-222-15,11-15-1092 0</inkml:trace>
  <inkml:trace contextRef="#ctx0" brushRef="#br0" timeOffset="47789.03">7169 6559 711 0,'0'0'307'0,"0"0"-135"0,-48-21-172 78,28 10-49-78,-1 4-68 0,-2 0-118 0,2 0-75 0,-1 1 66 0,-1 2 81 0,-2 0 163 0,0 1 16 0,3 0 163 0,-1 0-12 0,4 1-167 0,-8-5-118 0</inkml:trace>
  <inkml:trace contextRef="#ctx0" brushRef="#br0" timeOffset="47981.8">6844 6425 3510 0,'0'0'533'16,"0"0"-533"-16,0 0-94 0,0 0-253 16,79 16 217-16,-5-9 98 0,17 1-38 15,8-4-224-15,5-2-378 0,-32 1-29 16,5-3-120-16</inkml:trace>
  <inkml:trace contextRef="#ctx0" brushRef="#br0" timeOffset="50587.75">19131 5238 3395 0,'0'0'427'15,"0"0"-380"-15,0 0-45 0,0 0 49 16,0 0-51-16,0 0-7 0,0 0-150 15,0 0 53-15,58-10 72 0,-8 14 13 16,22 2-16-16,11 1-101 0,12-3-97 16,-4-1-213-16,-11 0-210 15,-16 0-160-15</inkml:trace>
  <inkml:trace contextRef="#ctx0" brushRef="#br0" timeOffset="50924.12">22658 5665 2103 0,'0'0'2178'0,"0"0"-1939"15,0 0-239-15,45-10-7 0,-1-2-36 16,30 1 15-16,13-3-12 0,6 4-131 15,-4 1-278-15,-29 4-650 0,-9-4-688 0</inkml:trace>
  <inkml:trace contextRef="#ctx0" brushRef="#br0" timeOffset="52448.66">28138 6193 2386 0,'89'18'220'0,"16"4"-146"0,-4-6 36 16,9-1 18-16,3-4-60 0,3 0-68 15,4 1-32-15,-6 0-187 0,-7-1-156 16,-28-3-75-16,-9-2-308 0</inkml:trace>
  <inkml:trace contextRef="#ctx0" brushRef="#br0" timeOffset="58225.39">14619 2394 2797 0,'0'0'1654'0,"0"0"-1590"0,0 0-64 16,0 0-15-16,0 0 15 0,0 0 68 15,0 0-37-15,0 0-16 0,0 0 32 16,4 7-47-16,-4-6-2 0,0 2 2 15,0 5 31-15,-4 7 58 0,-3 5 25 16,-3 8 8-16,-8 10-18 0,-7 14-12 16,-6 8-13-16,-2 3-9 0,2-2-16 15,2-6 10-15,2-8-27 0,2-1-10 16,2-8-9-16,7-10-15 0,-1-5 0 16,3-5 9-16,-1 2-12 0,3 1-1 15,-5-1-11-15,7-9 0 0,2-1 10 16,4-7-25-16,2-1-13 0,-1-2-14 15,3 0 23-15,-2-2-2 0,-2-5-22 16,-2-1-15-16,0-4-6 16,-7-2-9-16,3-3 17 0,-2 1 35 15,-1 1 9-15,-1 2 24 0,1 3 40 16,3 2 33-16,2 2-12 0,-5 3-3 16,5 3-6-16,2 0-3 0,-2 0 2 15,4 6-24-15,-1 2-27 0,5 5-31 16,0 4 31-16,5 6 40 0,7 2-7 15,-4 2 19-15,11-1-19 0,-3-1-31 16,7-4-1-16,0-1-1 0,12 1-28 16,15-5 25-16,16-9-33 0,14-7-119 15,-7-20-144-15,-17-1-311 0,-25-13-1825 0</inkml:trace>
  <inkml:trace contextRef="#ctx0" brushRef="#br0" timeOffset="59876.92">27445 9228 55 0,'0'0'3012'0,"0"0"-2623"63,0 0-313-63,42 0-44 0,-26-4 47 0,-1 0 79 0,-3 1 30 0,-2-2-49 0,-4 3-17 0,-1 0-63 0,-3 1 18 0,0 0 35 0,-2 1-7 0,0 0-16 0,0 0 43 15,0 0-46-15,0 0-40 0,0 1-12 16,-2 2-34-16,-2 6-71 0,-3 5 35 16,-3 13 36-16,-7 12 55 15,-5 10 3-15,-3 4-6 0,-2-2 6 16,0-4-9-16,2-6-10 0,-4 2-8 15,-2 0-10-15,-4 1-1 0,-6 0-19 16,2-1 1-16,1-7 11 0,12-8-1 16,5-7-12-16,4-3 0 0,3-2-3 15,-1 1-22-15,3 0 13 0,6-4-30 16,2-5 17-16,2-4 4 0,2 0 21 16,0-3 6-16,-2-1 21 0,2 0 7 15,0 0-34-15,0 0-15 0,0-1-19 16,-3-3-15-16,1-5 13 0,0-3-41 15,0-3-8-15,2-2 45 16,-2-2 40-16,2 1 61 0,0 1-9 16,0-1-9-16,0 1-3 0,2 2-1 15,0 2-20-15,0 3 84 0,-2 4-8 16,0 1-4-16,0 3-31 0,0-1 22 16,0 1 12-16,-2 2-21 0,0 0-46 15,-2 2-27-15,0 2-36 0,-6 5-19 16,-5 7 52-16,-1 5 3 0,-5 2 12 15,4 3 16-15,3-3 20 0,8-1 3 16,4-1-27-16,4-1 4 0,8 2 17 16,9 0 12-16,14 2-29 0,23-3-28 15,32-6-24-15,18-11-96 0,3-8-80 16,-9-14-134-16,-32-3-210 0,-27 2-984 16,-20-16-1559-16</inkml:trace>
  <inkml:trace contextRef="#ctx0" brushRef="#br0" timeOffset="60843.93">17914 11305 2062 0,'0'0'2049'16,"39"0"-1618"-16,33-9-366 0,44-6-65 15,31-2 212-15,22 0-22 0,-1 5-77 16,-7 7-68-16,6 5-45 0,-1 5-183 16,-7 4-164-16,-35 1-285 15,-17-9-1316-15</inkml:trace>
  <inkml:trace contextRef="#ctx0" brushRef="#br0" timeOffset="64464.66">11539 7691 1699 0,'0'0'1518'0,"45"4"-1428"16,-10-10-30-16,21 0 42 0,10-1 2 15,9 0-21-15,1 2-17 0,3-2-9 16,10-1-56-16,8 0-1 0,6 0-41 16,5-1-193-16,-28-1-354 0,-1-3-824 0</inkml:trace>
  <inkml:trace contextRef="#ctx0" brushRef="#br0" timeOffset="64942.89">15144 7161 2839 0,'0'0'951'0,"0"0"-837"0,-40-18 5 16,32 11 26-16,0 3 48 0,6 0-48 15,4 1-145-15,19-4-121 0,36-8-84 16,59-16-81-16,-10 2-274 0,28-12-853 0</inkml:trace>
  <inkml:trace contextRef="#ctx0" brushRef="#br0" timeOffset="107830.37">26734 11429 85 0,'0'0'3182'0,"0"0"-2577"0,0 0-269 15,0 0-152-15,0 0-150 0,0 0-34 16,43 17-50-16,13-8 35 0,31 2 11 16,25 2-129-16,3 1-121 0,-1-1-87 15,-17-2-203-15,-28-4-530 0,-12-5-680 0</inkml:trace>
  <inkml:trace contextRef="#ctx0" brushRef="#br0" timeOffset="108392.76">20692 11529 836 0,'0'0'1710'0,"0"0"-898"15,0 0-410-15,0 0-377 16,0 0-25-16,66 3-3 0,11-3 3 16,20-4 0-16,14-3-3 0,5 1-149 15,-6-1-181-15,-30 3-302 0,-7-3-553 0</inkml:trace>
  <inkml:trace contextRef="#ctx0" brushRef="#br0" timeOffset="109075.82">26600 15589 1494 0,'0'0'1525'0,"0"0"-1132"0,0 0-171 16,0 0-30-16,0 0-94 0,0 0-98 15,0 0 0-15,56 5 53 0,10 19 16 16,16 10 10-16,16 10 8 0,3 8-46 15,4 2-41-15,11 5-90 0,6-5-244 16,-27-14-467-16,-4-14-1544 0</inkml:trace>
  <inkml:trace contextRef="#ctx0" brushRef="#br0" timeOffset="186569.09">31759 13168 3054 0,'0'0'294'0,"-10"-36"-94"0,4 16-89 15,-3 3-73-15,-1-6 38 0,-2 1-35 16,-5 0-41-16,3 1-7 0,-7-1-24 16,2 3-5-16,-3 4 36 0,-1-1 0 15,0 5 2-15,-2-1 4 0,-1 5 51 16,-3 0 0-16,-2 3 25 0,0 1 8 15,-13 2 49-15,-8 1-30 0,-12 3 12 16,-2 2-6-16,-6 1-17 0,8-2 13 16,6 2-46-16,2-3-10 0,4 1-18 15,5-3-37-15,1 1-12 0,9-1-7 16,12-1-18-16,7 0-43 0,7-1-27 16,-1-5-8-16,4 2-21 0,2-3 21 15,6-2-62-15,2-5-85 16,10-3-16-16,9 0-21 0,6-5 149 15,4 0 82-15,6 1 68 0,-4 4 106 16,0 4 47-16,-6 1-3 0,-4 3-55 16,-7 5 7-16,-6 1-33 0,-5 2-3 15,-3 1-6-15,-2 0-12 0,-7 2 33 16,-7 4 42-16,-15 10-54 0,-27 13 15 16,-26 11-6-16,-9 7 3 0,4-1-57 15,27-8 4-15,27-12-28 0,14-6-31 16,11 5-21-16,6 9-91 0,10 13-137 15,11-1-108-15,26-6-314 0,-6-13-378 16,11-17-417-16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61034-9F82-8F48-9A83-F58E60F9D93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D9EFC-C18D-9343-8FAC-BB521FE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0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1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8AD1-28C6-4DBC-B0D5-638143145F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6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0.png"/><Relationship Id="rId18" Type="http://schemas.openxmlformats.org/officeDocument/2006/relationships/image" Target="../media/image167.png"/><Relationship Id="rId26" Type="http://schemas.openxmlformats.org/officeDocument/2006/relationships/image" Target="../media/image179.png"/><Relationship Id="rId3" Type="http://schemas.openxmlformats.org/officeDocument/2006/relationships/image" Target="../media/image132.png"/><Relationship Id="rId21" Type="http://schemas.openxmlformats.org/officeDocument/2006/relationships/image" Target="../media/image176.png"/><Relationship Id="rId7" Type="http://schemas.openxmlformats.org/officeDocument/2006/relationships/image" Target="../media/image136.png"/><Relationship Id="rId12" Type="http://schemas.openxmlformats.org/officeDocument/2006/relationships/image" Target="../media/image1413.png"/><Relationship Id="rId17" Type="http://schemas.openxmlformats.org/officeDocument/2006/relationships/image" Target="../media/image166.png"/><Relationship Id="rId25" Type="http://schemas.openxmlformats.org/officeDocument/2006/relationships/image" Target="../media/image178.png"/><Relationship Id="rId2" Type="http://schemas.openxmlformats.org/officeDocument/2006/relationships/image" Target="../media/image175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29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0.png"/><Relationship Id="rId24" Type="http://schemas.openxmlformats.org/officeDocument/2006/relationships/image" Target="../media/image177.png"/><Relationship Id="rId5" Type="http://schemas.openxmlformats.org/officeDocument/2006/relationships/image" Target="../media/image134.png"/><Relationship Id="rId15" Type="http://schemas.openxmlformats.org/officeDocument/2006/relationships/image" Target="../media/image164.png"/><Relationship Id="rId23" Type="http://schemas.openxmlformats.org/officeDocument/2006/relationships/image" Target="../media/image113.png"/><Relationship Id="rId28" Type="http://schemas.openxmlformats.org/officeDocument/2006/relationships/image" Target="../media/image115.png"/><Relationship Id="rId10" Type="http://schemas.openxmlformats.org/officeDocument/2006/relationships/image" Target="../media/image139.png"/><Relationship Id="rId19" Type="http://schemas.openxmlformats.org/officeDocument/2006/relationships/image" Target="../media/image16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12.png"/><Relationship Id="rId27" Type="http://schemas.openxmlformats.org/officeDocument/2006/relationships/image" Target="../media/image144.png"/><Relationship Id="rId30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.png"/><Relationship Id="rId18" Type="http://schemas.openxmlformats.org/officeDocument/2006/relationships/image" Target="../media/image107.png"/><Relationship Id="rId26" Type="http://schemas.openxmlformats.org/officeDocument/2006/relationships/image" Target="../media/image133.png"/><Relationship Id="rId39" Type="http://schemas.openxmlformats.org/officeDocument/2006/relationships/image" Target="../media/image166.png"/><Relationship Id="rId21" Type="http://schemas.openxmlformats.org/officeDocument/2006/relationships/image" Target="../media/image110.png"/><Relationship Id="rId34" Type="http://schemas.openxmlformats.org/officeDocument/2006/relationships/image" Target="../media/image1413.png"/><Relationship Id="rId42" Type="http://schemas.openxmlformats.org/officeDocument/2006/relationships/image" Target="../media/image169.png"/><Relationship Id="rId47" Type="http://schemas.openxmlformats.org/officeDocument/2006/relationships/image" Target="../media/image712.png"/><Relationship Id="rId50" Type="http://schemas.openxmlformats.org/officeDocument/2006/relationships/image" Target="../media/image9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13.png"/><Relationship Id="rId29" Type="http://schemas.openxmlformats.org/officeDocument/2006/relationships/image" Target="../media/image136.png"/><Relationship Id="rId11" Type="http://schemas.openxmlformats.org/officeDocument/2006/relationships/image" Target="../media/image1000.png"/><Relationship Id="rId24" Type="http://schemas.openxmlformats.org/officeDocument/2006/relationships/image" Target="../media/image113.png"/><Relationship Id="rId32" Type="http://schemas.openxmlformats.org/officeDocument/2006/relationships/image" Target="../media/image139.png"/><Relationship Id="rId37" Type="http://schemas.openxmlformats.org/officeDocument/2006/relationships/image" Target="../media/image164.png"/><Relationship Id="rId40" Type="http://schemas.openxmlformats.org/officeDocument/2006/relationships/image" Target="../media/image167.png"/><Relationship Id="rId45" Type="http://schemas.openxmlformats.org/officeDocument/2006/relationships/image" Target="../media/image115.png"/><Relationship Id="rId5" Type="http://schemas.openxmlformats.org/officeDocument/2006/relationships/image" Target="../media/image331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49" Type="http://schemas.openxmlformats.org/officeDocument/2006/relationships/customXml" Target="../ink/ink9.xml"/><Relationship Id="rId10" Type="http://schemas.openxmlformats.org/officeDocument/2006/relationships/image" Target="../media/image117.png"/><Relationship Id="rId19" Type="http://schemas.openxmlformats.org/officeDocument/2006/relationships/image" Target="../media/image162.png"/><Relationship Id="rId31" Type="http://schemas.openxmlformats.org/officeDocument/2006/relationships/image" Target="../media/image138.png"/><Relationship Id="rId44" Type="http://schemas.openxmlformats.org/officeDocument/2006/relationships/image" Target="../media/image144.png"/><Relationship Id="rId4" Type="http://schemas.openxmlformats.org/officeDocument/2006/relationships/image" Target="../media/image95.png"/><Relationship Id="rId9" Type="http://schemas.openxmlformats.org/officeDocument/2006/relationships/image" Target="../media/image1411.png"/><Relationship Id="rId14" Type="http://schemas.openxmlformats.org/officeDocument/2006/relationships/image" Target="../media/image103.png"/><Relationship Id="rId22" Type="http://schemas.openxmlformats.org/officeDocument/2006/relationships/image" Target="../media/image163.png"/><Relationship Id="rId27" Type="http://schemas.openxmlformats.org/officeDocument/2006/relationships/image" Target="../media/image134.png"/><Relationship Id="rId30" Type="http://schemas.openxmlformats.org/officeDocument/2006/relationships/image" Target="../media/image137.png"/><Relationship Id="rId35" Type="http://schemas.openxmlformats.org/officeDocument/2006/relationships/image" Target="../media/image1420.png"/><Relationship Id="rId43" Type="http://schemas.openxmlformats.org/officeDocument/2006/relationships/image" Target="../media/image1700.png"/><Relationship Id="rId48" Type="http://schemas.openxmlformats.org/officeDocument/2006/relationships/image" Target="../media/image72.png"/><Relationship Id="rId8" Type="http://schemas.openxmlformats.org/officeDocument/2006/relationships/image" Target="../media/image98.png"/><Relationship Id="rId3" Type="http://schemas.openxmlformats.org/officeDocument/2006/relationships/image" Target="../media/image94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32.png"/><Relationship Id="rId33" Type="http://schemas.openxmlformats.org/officeDocument/2006/relationships/image" Target="../media/image1400.png"/><Relationship Id="rId38" Type="http://schemas.openxmlformats.org/officeDocument/2006/relationships/image" Target="../media/image165.png"/><Relationship Id="rId46" Type="http://schemas.openxmlformats.org/officeDocument/2006/relationships/image" Target="../media/image701.png"/><Relationship Id="rId20" Type="http://schemas.openxmlformats.org/officeDocument/2006/relationships/image" Target="../media/image109.png"/><Relationship Id="rId41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32.png"/><Relationship Id="rId21" Type="http://schemas.openxmlformats.org/officeDocument/2006/relationships/image" Target="../media/image111.png"/><Relationship Id="rId34" Type="http://schemas.openxmlformats.org/officeDocument/2006/relationships/image" Target="../media/image1400.png"/><Relationship Id="rId42" Type="http://schemas.openxmlformats.org/officeDocument/2006/relationships/image" Target="../media/image1.png"/><Relationship Id="rId7" Type="http://schemas.openxmlformats.org/officeDocument/2006/relationships/image" Target="../media/image98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33" Type="http://schemas.openxmlformats.org/officeDocument/2006/relationships/image" Target="../media/image139.png"/><Relationship Id="rId2" Type="http://schemas.openxmlformats.org/officeDocument/2006/relationships/image" Target="../media/image94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35.png"/><Relationship Id="rId41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40" Type="http://schemas.openxmlformats.org/officeDocument/2006/relationships/image" Target="../media/image115.png"/><Relationship Id="rId32" Type="http://schemas.openxmlformats.org/officeDocument/2006/relationships/image" Target="../media/image138.png"/><Relationship Id="rId37" Type="http://schemas.openxmlformats.org/officeDocument/2006/relationships/image" Target="../media/image143.png"/><Relationship Id="rId5" Type="http://schemas.openxmlformats.org/officeDocument/2006/relationships/image" Target="../media/image96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34.png"/><Relationship Id="rId36" Type="http://schemas.openxmlformats.org/officeDocument/2006/relationships/image" Target="../media/image1420.png"/><Relationship Id="rId10" Type="http://schemas.openxmlformats.org/officeDocument/2006/relationships/image" Target="../media/image1000.png"/><Relationship Id="rId19" Type="http://schemas.openxmlformats.org/officeDocument/2006/relationships/image" Target="../media/image109.png"/><Relationship Id="rId31" Type="http://schemas.openxmlformats.org/officeDocument/2006/relationships/image" Target="../media/image137.png"/><Relationship Id="rId4" Type="http://schemas.openxmlformats.org/officeDocument/2006/relationships/image" Target="../media/image331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33.png"/><Relationship Id="rId30" Type="http://schemas.openxmlformats.org/officeDocument/2006/relationships/image" Target="../media/image136.png"/><Relationship Id="rId35" Type="http://schemas.openxmlformats.org/officeDocument/2006/relationships/image" Target="../media/image1413.png"/><Relationship Id="rId8" Type="http://schemas.openxmlformats.org/officeDocument/2006/relationships/image" Target="../media/image1411.png"/><Relationship Id="rId3" Type="http://schemas.openxmlformats.org/officeDocument/2006/relationships/image" Target="../media/image9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8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0.png"/><Relationship Id="rId13" Type="http://schemas.openxmlformats.org/officeDocument/2006/relationships/image" Target="../media/image2900.png"/><Relationship Id="rId3" Type="http://schemas.openxmlformats.org/officeDocument/2006/relationships/image" Target="../media/image2500.png"/><Relationship Id="rId7" Type="http://schemas.openxmlformats.org/officeDocument/2006/relationships/image" Target="../media/image2300.png"/><Relationship Id="rId12" Type="http://schemas.openxmlformats.org/officeDocument/2006/relationships/image" Target="../media/image280.png"/><Relationship Id="rId17" Type="http://schemas.openxmlformats.org/officeDocument/2006/relationships/image" Target="../media/image29.png"/><Relationship Id="rId2" Type="http://schemas.openxmlformats.org/officeDocument/2006/relationships/image" Target="../media/image240.png"/><Relationship Id="rId16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0.png"/><Relationship Id="rId11" Type="http://schemas.openxmlformats.org/officeDocument/2006/relationships/image" Target="../media/image30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image" Target="../media/image291.png"/><Relationship Id="rId4" Type="http://schemas.openxmlformats.org/officeDocument/2006/relationships/image" Target="../media/image260.png"/><Relationship Id="rId9" Type="http://schemas.openxmlformats.org/officeDocument/2006/relationships/image" Target="../media/image28.png"/><Relationship Id="rId14" Type="http://schemas.openxmlformats.org/officeDocument/2006/relationships/image" Target="../media/image3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60.png"/><Relationship Id="rId18" Type="http://schemas.openxmlformats.org/officeDocument/2006/relationships/image" Target="../media/image290.png"/><Relationship Id="rId3" Type="http://schemas.openxmlformats.org/officeDocument/2006/relationships/image" Target="../media/image34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17" Type="http://schemas.openxmlformats.org/officeDocument/2006/relationships/image" Target="../media/image250.png"/><Relationship Id="rId2" Type="http://schemas.openxmlformats.org/officeDocument/2006/relationships/image" Target="../media/image33.png"/><Relationship Id="rId16" Type="http://schemas.openxmlformats.org/officeDocument/2006/relationships/image" Target="../media/image21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201.png"/><Relationship Id="rId10" Type="http://schemas.openxmlformats.org/officeDocument/2006/relationships/image" Target="../media/image130.png"/><Relationship Id="rId19" Type="http://schemas.openxmlformats.org/officeDocument/2006/relationships/customXml" Target="../ink/ink22.xml"/><Relationship Id="rId4" Type="http://schemas.openxmlformats.org/officeDocument/2006/relationships/image" Target="../media/image35.png"/><Relationship Id="rId9" Type="http://schemas.openxmlformats.org/officeDocument/2006/relationships/image" Target="../media/image120.png"/><Relationship Id="rId14" Type="http://schemas.openxmlformats.org/officeDocument/2006/relationships/image" Target="../media/image17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1.png"/><Relationship Id="rId18" Type="http://schemas.openxmlformats.org/officeDocument/2006/relationships/image" Target="../media/image312.png"/><Relationship Id="rId3" Type="http://schemas.openxmlformats.org/officeDocument/2006/relationships/image" Target="../media/image34.png"/><Relationship Id="rId7" Type="http://schemas.openxmlformats.org/officeDocument/2006/relationships/image" Target="../media/image119.png"/><Relationship Id="rId12" Type="http://schemas.openxmlformats.org/officeDocument/2006/relationships/image" Target="../media/image160.png"/><Relationship Id="rId17" Type="http://schemas.openxmlformats.org/officeDocument/2006/relationships/image" Target="../media/image290.png"/><Relationship Id="rId2" Type="http://schemas.openxmlformats.org/officeDocument/2006/relationships/image" Target="../media/image33.png"/><Relationship Id="rId16" Type="http://schemas.openxmlformats.org/officeDocument/2006/relationships/image" Target="../media/image250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5" Type="http://schemas.openxmlformats.org/officeDocument/2006/relationships/image" Target="../media/image212.png"/><Relationship Id="rId10" Type="http://schemas.openxmlformats.org/officeDocument/2006/relationships/image" Target="../media/image140.png"/><Relationship Id="rId19" Type="http://schemas.openxmlformats.org/officeDocument/2006/relationships/customXml" Target="../ink/ink23.xml"/><Relationship Id="rId4" Type="http://schemas.openxmlformats.org/officeDocument/2006/relationships/image" Target="../media/image35.png"/><Relationship Id="rId9" Type="http://schemas.openxmlformats.org/officeDocument/2006/relationships/image" Target="../media/image130.png"/><Relationship Id="rId14" Type="http://schemas.openxmlformats.org/officeDocument/2006/relationships/image" Target="../media/image20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1.png"/><Relationship Id="rId18" Type="http://schemas.openxmlformats.org/officeDocument/2006/relationships/image" Target="../media/image360.png"/><Relationship Id="rId3" Type="http://schemas.openxmlformats.org/officeDocument/2006/relationships/image" Target="../media/image34.png"/><Relationship Id="rId7" Type="http://schemas.openxmlformats.org/officeDocument/2006/relationships/image" Target="../media/image119.png"/><Relationship Id="rId12" Type="http://schemas.openxmlformats.org/officeDocument/2006/relationships/image" Target="../media/image160.png"/><Relationship Id="rId17" Type="http://schemas.openxmlformats.org/officeDocument/2006/relationships/image" Target="../media/image290.png"/><Relationship Id="rId2" Type="http://schemas.openxmlformats.org/officeDocument/2006/relationships/image" Target="../media/image33.png"/><Relationship Id="rId16" Type="http://schemas.openxmlformats.org/officeDocument/2006/relationships/image" Target="../media/image250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5" Type="http://schemas.openxmlformats.org/officeDocument/2006/relationships/image" Target="../media/image212.png"/><Relationship Id="rId10" Type="http://schemas.openxmlformats.org/officeDocument/2006/relationships/image" Target="../media/image140.png"/><Relationship Id="rId19" Type="http://schemas.openxmlformats.org/officeDocument/2006/relationships/customXml" Target="../ink/ink24.xml"/><Relationship Id="rId4" Type="http://schemas.openxmlformats.org/officeDocument/2006/relationships/image" Target="../media/image35.png"/><Relationship Id="rId9" Type="http://schemas.openxmlformats.org/officeDocument/2006/relationships/image" Target="../media/image130.png"/><Relationship Id="rId14" Type="http://schemas.openxmlformats.org/officeDocument/2006/relationships/image" Target="../media/image20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1.png"/><Relationship Id="rId18" Type="http://schemas.openxmlformats.org/officeDocument/2006/relationships/image" Target="../media/image370.png"/><Relationship Id="rId3" Type="http://schemas.openxmlformats.org/officeDocument/2006/relationships/image" Target="../media/image34.png"/><Relationship Id="rId7" Type="http://schemas.openxmlformats.org/officeDocument/2006/relationships/image" Target="../media/image119.png"/><Relationship Id="rId12" Type="http://schemas.openxmlformats.org/officeDocument/2006/relationships/image" Target="../media/image160.png"/><Relationship Id="rId17" Type="http://schemas.openxmlformats.org/officeDocument/2006/relationships/image" Target="../media/image290.png"/><Relationship Id="rId2" Type="http://schemas.openxmlformats.org/officeDocument/2006/relationships/image" Target="../media/image33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5" Type="http://schemas.openxmlformats.org/officeDocument/2006/relationships/image" Target="../media/image212.png"/><Relationship Id="rId10" Type="http://schemas.openxmlformats.org/officeDocument/2006/relationships/image" Target="../media/image140.png"/><Relationship Id="rId4" Type="http://schemas.openxmlformats.org/officeDocument/2006/relationships/image" Target="../media/image35.png"/><Relationship Id="rId9" Type="http://schemas.openxmlformats.org/officeDocument/2006/relationships/image" Target="../media/image130.png"/><Relationship Id="rId14" Type="http://schemas.openxmlformats.org/officeDocument/2006/relationships/image" Target="../media/image20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1.png"/><Relationship Id="rId1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119.png"/><Relationship Id="rId12" Type="http://schemas.openxmlformats.org/officeDocument/2006/relationships/image" Target="../media/image160.png"/><Relationship Id="rId17" Type="http://schemas.openxmlformats.org/officeDocument/2006/relationships/image" Target="../media/image290.png"/><Relationship Id="rId2" Type="http://schemas.openxmlformats.org/officeDocument/2006/relationships/image" Target="../media/image33.png"/><Relationship Id="rId16" Type="http://schemas.openxmlformats.org/officeDocument/2006/relationships/image" Target="../media/image250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5" Type="http://schemas.openxmlformats.org/officeDocument/2006/relationships/image" Target="../media/image212.png"/><Relationship Id="rId10" Type="http://schemas.openxmlformats.org/officeDocument/2006/relationships/image" Target="../media/image140.png"/><Relationship Id="rId19" Type="http://schemas.openxmlformats.org/officeDocument/2006/relationships/customXml" Target="../ink/ink25.xml"/><Relationship Id="rId4" Type="http://schemas.openxmlformats.org/officeDocument/2006/relationships/image" Target="../media/image35.png"/><Relationship Id="rId9" Type="http://schemas.openxmlformats.org/officeDocument/2006/relationships/image" Target="../media/image130.png"/><Relationship Id="rId14" Type="http://schemas.openxmlformats.org/officeDocument/2006/relationships/image" Target="../media/image20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1.png"/><Relationship Id="rId18" Type="http://schemas.openxmlformats.org/officeDocument/2006/relationships/image" Target="../media/image390.png"/><Relationship Id="rId3" Type="http://schemas.openxmlformats.org/officeDocument/2006/relationships/image" Target="../media/image34.png"/><Relationship Id="rId21" Type="http://schemas.openxmlformats.org/officeDocument/2006/relationships/image" Target="../media/image41.png"/><Relationship Id="rId7" Type="http://schemas.openxmlformats.org/officeDocument/2006/relationships/image" Target="../media/image119.png"/><Relationship Id="rId12" Type="http://schemas.openxmlformats.org/officeDocument/2006/relationships/image" Target="../media/image160.png"/><Relationship Id="rId17" Type="http://schemas.openxmlformats.org/officeDocument/2006/relationships/image" Target="../media/image290.png"/><Relationship Id="rId2" Type="http://schemas.openxmlformats.org/officeDocument/2006/relationships/image" Target="../media/image33.png"/><Relationship Id="rId16" Type="http://schemas.openxmlformats.org/officeDocument/2006/relationships/image" Target="../media/image250.png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5" Type="http://schemas.openxmlformats.org/officeDocument/2006/relationships/image" Target="../media/image212.png"/><Relationship Id="rId10" Type="http://schemas.openxmlformats.org/officeDocument/2006/relationships/image" Target="../media/image140.png"/><Relationship Id="rId19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130.png"/><Relationship Id="rId14" Type="http://schemas.openxmlformats.org/officeDocument/2006/relationships/image" Target="../media/image20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32.png"/><Relationship Id="rId39" Type="http://schemas.openxmlformats.org/officeDocument/2006/relationships/image" Target="../media/image115.png"/><Relationship Id="rId21" Type="http://schemas.openxmlformats.org/officeDocument/2006/relationships/image" Target="../media/image111.png"/><Relationship Id="rId34" Type="http://schemas.openxmlformats.org/officeDocument/2006/relationships/image" Target="../media/image1400.png"/><Relationship Id="rId7" Type="http://schemas.openxmlformats.org/officeDocument/2006/relationships/image" Target="../media/image98.png"/><Relationship Id="rId2" Type="http://schemas.openxmlformats.org/officeDocument/2006/relationships/image" Target="../media/image94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35.png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24" Type="http://schemas.openxmlformats.org/officeDocument/2006/relationships/image" Target="../media/image1300.png"/><Relationship Id="rId32" Type="http://schemas.openxmlformats.org/officeDocument/2006/relationships/image" Target="../media/image138.png"/><Relationship Id="rId37" Type="http://schemas.openxmlformats.org/officeDocument/2006/relationships/image" Target="../media/image143.png"/><Relationship Id="rId40" Type="http://schemas.openxmlformats.org/officeDocument/2006/relationships/customXml" Target="../ink/ink2.xml"/><Relationship Id="rId5" Type="http://schemas.openxmlformats.org/officeDocument/2006/relationships/image" Target="../media/image116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34.png"/><Relationship Id="rId36" Type="http://schemas.openxmlformats.org/officeDocument/2006/relationships/image" Target="../media/image1420.png"/><Relationship Id="rId10" Type="http://schemas.openxmlformats.org/officeDocument/2006/relationships/image" Target="../media/image1000.png"/><Relationship Id="rId19" Type="http://schemas.openxmlformats.org/officeDocument/2006/relationships/image" Target="../media/image109.png"/><Relationship Id="rId31" Type="http://schemas.openxmlformats.org/officeDocument/2006/relationships/image" Target="../media/image137.png"/><Relationship Id="rId4" Type="http://schemas.openxmlformats.org/officeDocument/2006/relationships/image" Target="../media/image331.png"/><Relationship Id="rId9" Type="http://schemas.openxmlformats.org/officeDocument/2006/relationships/image" Target="../media/image117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33.png"/><Relationship Id="rId30" Type="http://schemas.openxmlformats.org/officeDocument/2006/relationships/image" Target="../media/image136.png"/><Relationship Id="rId35" Type="http://schemas.openxmlformats.org/officeDocument/2006/relationships/image" Target="../media/image1413.png"/><Relationship Id="rId8" Type="http://schemas.openxmlformats.org/officeDocument/2006/relationships/image" Target="../media/image1411.png"/><Relationship Id="rId3" Type="http://schemas.openxmlformats.org/officeDocument/2006/relationships/image" Target="../media/image95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31.png"/><Relationship Id="rId33" Type="http://schemas.openxmlformats.org/officeDocument/2006/relationships/image" Target="../media/image139.png"/><Relationship Id="rId38" Type="http://schemas.openxmlformats.org/officeDocument/2006/relationships/image" Target="../media/image14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1.png"/><Relationship Id="rId3" Type="http://schemas.openxmlformats.org/officeDocument/2006/relationships/image" Target="../media/image34.png"/><Relationship Id="rId7" Type="http://schemas.openxmlformats.org/officeDocument/2006/relationships/image" Target="../media/image119.png"/><Relationship Id="rId12" Type="http://schemas.openxmlformats.org/officeDocument/2006/relationships/image" Target="../media/image160.png"/><Relationship Id="rId17" Type="http://schemas.openxmlformats.org/officeDocument/2006/relationships/image" Target="../media/image410.png"/><Relationship Id="rId2" Type="http://schemas.openxmlformats.org/officeDocument/2006/relationships/image" Target="../media/image33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5" Type="http://schemas.openxmlformats.org/officeDocument/2006/relationships/image" Target="../media/image250.png"/><Relationship Id="rId10" Type="http://schemas.openxmlformats.org/officeDocument/2006/relationships/image" Target="../media/image140.png"/><Relationship Id="rId4" Type="http://schemas.openxmlformats.org/officeDocument/2006/relationships/image" Target="../media/image35.png"/><Relationship Id="rId9" Type="http://schemas.openxmlformats.org/officeDocument/2006/relationships/image" Target="../media/image130.png"/><Relationship Id="rId14" Type="http://schemas.openxmlformats.org/officeDocument/2006/relationships/image" Target="../media/image2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1.png"/><Relationship Id="rId3" Type="http://schemas.openxmlformats.org/officeDocument/2006/relationships/image" Target="../media/image34.png"/><Relationship Id="rId7" Type="http://schemas.openxmlformats.org/officeDocument/2006/relationships/image" Target="../media/image119.png"/><Relationship Id="rId12" Type="http://schemas.openxmlformats.org/officeDocument/2006/relationships/image" Target="../media/image160.png"/><Relationship Id="rId17" Type="http://schemas.openxmlformats.org/officeDocument/2006/relationships/image" Target="../media/image42.png"/><Relationship Id="rId2" Type="http://schemas.openxmlformats.org/officeDocument/2006/relationships/image" Target="../media/image33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5" Type="http://schemas.openxmlformats.org/officeDocument/2006/relationships/image" Target="../media/image250.png"/><Relationship Id="rId10" Type="http://schemas.openxmlformats.org/officeDocument/2006/relationships/image" Target="../media/image140.png"/><Relationship Id="rId4" Type="http://schemas.openxmlformats.org/officeDocument/2006/relationships/image" Target="../media/image35.png"/><Relationship Id="rId9" Type="http://schemas.openxmlformats.org/officeDocument/2006/relationships/image" Target="../media/image130.png"/><Relationship Id="rId14" Type="http://schemas.openxmlformats.org/officeDocument/2006/relationships/image" Target="../media/image20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1.png"/><Relationship Id="rId3" Type="http://schemas.openxmlformats.org/officeDocument/2006/relationships/image" Target="../media/image34.png"/><Relationship Id="rId7" Type="http://schemas.openxmlformats.org/officeDocument/2006/relationships/image" Target="../media/image119.png"/><Relationship Id="rId12" Type="http://schemas.openxmlformats.org/officeDocument/2006/relationships/image" Target="../media/image160.png"/><Relationship Id="rId17" Type="http://schemas.openxmlformats.org/officeDocument/2006/relationships/image" Target="../media/image44.png"/><Relationship Id="rId2" Type="http://schemas.openxmlformats.org/officeDocument/2006/relationships/image" Target="../media/image33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5" Type="http://schemas.openxmlformats.org/officeDocument/2006/relationships/image" Target="../media/image250.png"/><Relationship Id="rId10" Type="http://schemas.openxmlformats.org/officeDocument/2006/relationships/image" Target="../media/image140.png"/><Relationship Id="rId4" Type="http://schemas.openxmlformats.org/officeDocument/2006/relationships/image" Target="../media/image35.png"/><Relationship Id="rId9" Type="http://schemas.openxmlformats.org/officeDocument/2006/relationships/image" Target="../media/image130.png"/><Relationship Id="rId14" Type="http://schemas.openxmlformats.org/officeDocument/2006/relationships/image" Target="../media/image20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11" Type="http://schemas.openxmlformats.org/officeDocument/2006/relationships/image" Target="../media/image53.jpeg"/><Relationship Id="rId5" Type="http://schemas.openxmlformats.org/officeDocument/2006/relationships/image" Target="../media/image47.png"/><Relationship Id="rId10" Type="http://schemas.openxmlformats.org/officeDocument/2006/relationships/image" Target="../media/image52.jpeg"/><Relationship Id="rId4" Type="http://schemas.openxmlformats.org/officeDocument/2006/relationships/image" Target="../media/image46.jpeg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92.png"/><Relationship Id="rId18" Type="http://schemas.openxmlformats.org/officeDocument/2006/relationships/image" Target="../media/image970.png"/><Relationship Id="rId3" Type="http://schemas.openxmlformats.org/officeDocument/2006/relationships/image" Target="../media/image690.png"/><Relationship Id="rId7" Type="http://schemas.openxmlformats.org/officeDocument/2006/relationships/image" Target="../media/image731.png"/><Relationship Id="rId12" Type="http://schemas.openxmlformats.org/officeDocument/2006/relationships/image" Target="../media/image91.png"/><Relationship Id="rId17" Type="http://schemas.openxmlformats.org/officeDocument/2006/relationships/image" Target="../media/image960.png"/><Relationship Id="rId2" Type="http://schemas.openxmlformats.org/officeDocument/2006/relationships/image" Target="../media/image840.png"/><Relationship Id="rId16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11" Type="http://schemas.openxmlformats.org/officeDocument/2006/relationships/image" Target="../media/image90.png"/><Relationship Id="rId5" Type="http://schemas.openxmlformats.org/officeDocument/2006/relationships/image" Target="../media/image860.png"/><Relationship Id="rId15" Type="http://schemas.openxmlformats.org/officeDocument/2006/relationships/image" Target="../media/image940.png"/><Relationship Id="rId10" Type="http://schemas.openxmlformats.org/officeDocument/2006/relationships/image" Target="../media/image890.png"/><Relationship Id="rId4" Type="http://schemas.openxmlformats.org/officeDocument/2006/relationships/image" Target="../media/image85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32.png"/><Relationship Id="rId39" Type="http://schemas.openxmlformats.org/officeDocument/2006/relationships/image" Target="../media/image115.png"/><Relationship Id="rId21" Type="http://schemas.openxmlformats.org/officeDocument/2006/relationships/image" Target="../media/image111.png"/><Relationship Id="rId34" Type="http://schemas.openxmlformats.org/officeDocument/2006/relationships/image" Target="../media/image1400.png"/><Relationship Id="rId7" Type="http://schemas.openxmlformats.org/officeDocument/2006/relationships/image" Target="../media/image98.png"/><Relationship Id="rId2" Type="http://schemas.openxmlformats.org/officeDocument/2006/relationships/image" Target="../media/image94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35.png"/><Relationship Id="rId41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24" Type="http://schemas.openxmlformats.org/officeDocument/2006/relationships/image" Target="../media/image147.png"/><Relationship Id="rId32" Type="http://schemas.openxmlformats.org/officeDocument/2006/relationships/image" Target="../media/image138.png"/><Relationship Id="rId37" Type="http://schemas.openxmlformats.org/officeDocument/2006/relationships/image" Target="../media/image143.png"/><Relationship Id="rId40" Type="http://schemas.openxmlformats.org/officeDocument/2006/relationships/customXml" Target="../ink/ink3.xml"/><Relationship Id="rId5" Type="http://schemas.openxmlformats.org/officeDocument/2006/relationships/image" Target="../media/image14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34.png"/><Relationship Id="rId36" Type="http://schemas.openxmlformats.org/officeDocument/2006/relationships/image" Target="../media/image1420.png"/><Relationship Id="rId10" Type="http://schemas.openxmlformats.org/officeDocument/2006/relationships/image" Target="../media/image1000.png"/><Relationship Id="rId19" Type="http://schemas.openxmlformats.org/officeDocument/2006/relationships/image" Target="../media/image109.png"/><Relationship Id="rId31" Type="http://schemas.openxmlformats.org/officeDocument/2006/relationships/image" Target="../media/image137.png"/><Relationship Id="rId4" Type="http://schemas.openxmlformats.org/officeDocument/2006/relationships/image" Target="../media/image331.png"/><Relationship Id="rId9" Type="http://schemas.openxmlformats.org/officeDocument/2006/relationships/image" Target="../media/image117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33.png"/><Relationship Id="rId30" Type="http://schemas.openxmlformats.org/officeDocument/2006/relationships/image" Target="../media/image136.png"/><Relationship Id="rId35" Type="http://schemas.openxmlformats.org/officeDocument/2006/relationships/image" Target="../media/image1413.png"/><Relationship Id="rId8" Type="http://schemas.openxmlformats.org/officeDocument/2006/relationships/image" Target="../media/image1411.png"/><Relationship Id="rId3" Type="http://schemas.openxmlformats.org/officeDocument/2006/relationships/image" Target="../media/image95.png"/><Relationship Id="rId12" Type="http://schemas.openxmlformats.org/officeDocument/2006/relationships/image" Target="../media/image146.png"/><Relationship Id="rId17" Type="http://schemas.openxmlformats.org/officeDocument/2006/relationships/image" Target="../media/image107.png"/><Relationship Id="rId25" Type="http://schemas.openxmlformats.org/officeDocument/2006/relationships/image" Target="../media/image148.png"/><Relationship Id="rId33" Type="http://schemas.openxmlformats.org/officeDocument/2006/relationships/image" Target="../media/image139.png"/><Relationship Id="rId38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34.png"/><Relationship Id="rId21" Type="http://schemas.openxmlformats.org/officeDocument/2006/relationships/image" Target="../media/image111.png"/><Relationship Id="rId34" Type="http://schemas.openxmlformats.org/officeDocument/2006/relationships/image" Target="../media/image1420.png"/><Relationship Id="rId7" Type="http://schemas.openxmlformats.org/officeDocument/2006/relationships/image" Target="../media/image98.png"/><Relationship Id="rId12" Type="http://schemas.openxmlformats.org/officeDocument/2006/relationships/image" Target="../media/image1500.png"/><Relationship Id="rId17" Type="http://schemas.openxmlformats.org/officeDocument/2006/relationships/image" Target="../media/image107.png"/><Relationship Id="rId25" Type="http://schemas.openxmlformats.org/officeDocument/2006/relationships/image" Target="../media/image133.png"/><Relationship Id="rId33" Type="http://schemas.openxmlformats.org/officeDocument/2006/relationships/image" Target="../media/image1413.png"/><Relationship Id="rId2" Type="http://schemas.openxmlformats.org/officeDocument/2006/relationships/image" Target="../media/image94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24" Type="http://schemas.openxmlformats.org/officeDocument/2006/relationships/image" Target="../media/image132.png"/><Relationship Id="rId32" Type="http://schemas.openxmlformats.org/officeDocument/2006/relationships/image" Target="../media/image1400.png"/><Relationship Id="rId37" Type="http://schemas.openxmlformats.org/officeDocument/2006/relationships/image" Target="../media/image115.png"/><Relationship Id="rId5" Type="http://schemas.openxmlformats.org/officeDocument/2006/relationships/image" Target="../media/image14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36.png"/><Relationship Id="rId36" Type="http://schemas.openxmlformats.org/officeDocument/2006/relationships/image" Target="../media/image144.png"/><Relationship Id="rId10" Type="http://schemas.openxmlformats.org/officeDocument/2006/relationships/image" Target="../media/image1000.png"/><Relationship Id="rId19" Type="http://schemas.openxmlformats.org/officeDocument/2006/relationships/image" Target="../media/image109.png"/><Relationship Id="rId31" Type="http://schemas.openxmlformats.org/officeDocument/2006/relationships/image" Target="../media/image139.png"/><Relationship Id="rId4" Type="http://schemas.openxmlformats.org/officeDocument/2006/relationships/image" Target="../media/image331.png"/><Relationship Id="rId9" Type="http://schemas.openxmlformats.org/officeDocument/2006/relationships/image" Target="../media/image14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Relationship Id="rId35" Type="http://schemas.openxmlformats.org/officeDocument/2006/relationships/image" Target="../media/image143.png"/><Relationship Id="rId8" Type="http://schemas.openxmlformats.org/officeDocument/2006/relationships/image" Target="../media/image1411.png"/><Relationship Id="rId3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34.png"/><Relationship Id="rId39" Type="http://schemas.openxmlformats.org/officeDocument/2006/relationships/image" Target="../media/image154.png"/><Relationship Id="rId21" Type="http://schemas.openxmlformats.org/officeDocument/2006/relationships/image" Target="../media/image111.png"/><Relationship Id="rId34" Type="http://schemas.openxmlformats.org/officeDocument/2006/relationships/image" Target="../media/image1420.png"/><Relationship Id="rId42" Type="http://schemas.openxmlformats.org/officeDocument/2006/relationships/image" Target="../media/image157.png"/><Relationship Id="rId47" Type="http://schemas.openxmlformats.org/officeDocument/2006/relationships/customXml" Target="../ink/ink4.xml"/><Relationship Id="rId7" Type="http://schemas.openxmlformats.org/officeDocument/2006/relationships/image" Target="../media/image98.png"/><Relationship Id="rId2" Type="http://schemas.openxmlformats.org/officeDocument/2006/relationships/image" Target="../media/image94.png"/><Relationship Id="rId16" Type="http://schemas.openxmlformats.org/officeDocument/2006/relationships/image" Target="../media/image106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24" Type="http://schemas.openxmlformats.org/officeDocument/2006/relationships/image" Target="../media/image132.png"/><Relationship Id="rId32" Type="http://schemas.openxmlformats.org/officeDocument/2006/relationships/image" Target="../media/image1400.png"/><Relationship Id="rId37" Type="http://schemas.openxmlformats.org/officeDocument/2006/relationships/image" Target="../media/image152.png"/><Relationship Id="rId40" Type="http://schemas.openxmlformats.org/officeDocument/2006/relationships/image" Target="../media/image155.png"/><Relationship Id="rId45" Type="http://schemas.openxmlformats.org/officeDocument/2006/relationships/image" Target="../media/image144.png"/><Relationship Id="rId5" Type="http://schemas.openxmlformats.org/officeDocument/2006/relationships/image" Target="../media/image116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36.png"/><Relationship Id="rId36" Type="http://schemas.openxmlformats.org/officeDocument/2006/relationships/image" Target="../media/image151.png"/><Relationship Id="rId10" Type="http://schemas.openxmlformats.org/officeDocument/2006/relationships/image" Target="../media/image1000.png"/><Relationship Id="rId19" Type="http://schemas.openxmlformats.org/officeDocument/2006/relationships/image" Target="../media/image109.png"/><Relationship Id="rId31" Type="http://schemas.openxmlformats.org/officeDocument/2006/relationships/image" Target="../media/image139.png"/><Relationship Id="rId44" Type="http://schemas.openxmlformats.org/officeDocument/2006/relationships/image" Target="../media/image159.png"/><Relationship Id="rId4" Type="http://schemas.openxmlformats.org/officeDocument/2006/relationships/image" Target="../media/image331.png"/><Relationship Id="rId9" Type="http://schemas.openxmlformats.org/officeDocument/2006/relationships/image" Target="../media/image117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Relationship Id="rId35" Type="http://schemas.openxmlformats.org/officeDocument/2006/relationships/image" Target="../media/image143.png"/><Relationship Id="rId43" Type="http://schemas.openxmlformats.org/officeDocument/2006/relationships/image" Target="../media/image158.png"/><Relationship Id="rId48" Type="http://schemas.openxmlformats.org/officeDocument/2006/relationships/image" Target="../media/image4.png"/><Relationship Id="rId8" Type="http://schemas.openxmlformats.org/officeDocument/2006/relationships/image" Target="../media/image1411.png"/><Relationship Id="rId3" Type="http://schemas.openxmlformats.org/officeDocument/2006/relationships/image" Target="../media/image95.png"/><Relationship Id="rId12" Type="http://schemas.openxmlformats.org/officeDocument/2006/relationships/image" Target="../media/image146.png"/><Relationship Id="rId17" Type="http://schemas.openxmlformats.org/officeDocument/2006/relationships/image" Target="../media/image107.png"/><Relationship Id="rId25" Type="http://schemas.openxmlformats.org/officeDocument/2006/relationships/image" Target="../media/image133.png"/><Relationship Id="rId33" Type="http://schemas.openxmlformats.org/officeDocument/2006/relationships/image" Target="../media/image1413.png"/><Relationship Id="rId38" Type="http://schemas.openxmlformats.org/officeDocument/2006/relationships/image" Target="../media/image153.png"/><Relationship Id="rId46" Type="http://schemas.openxmlformats.org/officeDocument/2006/relationships/image" Target="../media/image115.png"/><Relationship Id="rId20" Type="http://schemas.openxmlformats.org/officeDocument/2006/relationships/image" Target="../media/image110.png"/><Relationship Id="rId41" Type="http://schemas.openxmlformats.org/officeDocument/2006/relationships/image" Target="../media/image15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34.png"/><Relationship Id="rId39" Type="http://schemas.openxmlformats.org/officeDocument/2006/relationships/customXml" Target="../ink/ink5.xml"/><Relationship Id="rId21" Type="http://schemas.openxmlformats.org/officeDocument/2006/relationships/image" Target="../media/image111.png"/><Relationship Id="rId34" Type="http://schemas.openxmlformats.org/officeDocument/2006/relationships/image" Target="../media/image1420.png"/><Relationship Id="rId7" Type="http://schemas.openxmlformats.org/officeDocument/2006/relationships/image" Target="../media/image98.png"/><Relationship Id="rId12" Type="http://schemas.openxmlformats.org/officeDocument/2006/relationships/image" Target="../media/image1500.png"/><Relationship Id="rId17" Type="http://schemas.openxmlformats.org/officeDocument/2006/relationships/image" Target="../media/image107.png"/><Relationship Id="rId25" Type="http://schemas.openxmlformats.org/officeDocument/2006/relationships/image" Target="../media/image133.png"/><Relationship Id="rId33" Type="http://schemas.openxmlformats.org/officeDocument/2006/relationships/image" Target="../media/image1413.png"/><Relationship Id="rId38" Type="http://schemas.openxmlformats.org/officeDocument/2006/relationships/image" Target="../media/image115.png"/><Relationship Id="rId2" Type="http://schemas.openxmlformats.org/officeDocument/2006/relationships/image" Target="../media/image94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24" Type="http://schemas.openxmlformats.org/officeDocument/2006/relationships/image" Target="../media/image132.png"/><Relationship Id="rId32" Type="http://schemas.openxmlformats.org/officeDocument/2006/relationships/image" Target="../media/image1400.png"/><Relationship Id="rId37" Type="http://schemas.openxmlformats.org/officeDocument/2006/relationships/image" Target="../media/image144.png"/><Relationship Id="rId40" Type="http://schemas.openxmlformats.org/officeDocument/2006/relationships/image" Target="../media/image5.png"/><Relationship Id="rId5" Type="http://schemas.openxmlformats.org/officeDocument/2006/relationships/image" Target="../media/image14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36.png"/><Relationship Id="rId36" Type="http://schemas.openxmlformats.org/officeDocument/2006/relationships/image" Target="../media/image1600.png"/><Relationship Id="rId10" Type="http://schemas.openxmlformats.org/officeDocument/2006/relationships/image" Target="../media/image1000.png"/><Relationship Id="rId19" Type="http://schemas.openxmlformats.org/officeDocument/2006/relationships/image" Target="../media/image109.png"/><Relationship Id="rId31" Type="http://schemas.openxmlformats.org/officeDocument/2006/relationships/image" Target="../media/image139.png"/><Relationship Id="rId4" Type="http://schemas.openxmlformats.org/officeDocument/2006/relationships/image" Target="../media/image331.png"/><Relationship Id="rId9" Type="http://schemas.openxmlformats.org/officeDocument/2006/relationships/image" Target="../media/image14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Relationship Id="rId35" Type="http://schemas.openxmlformats.org/officeDocument/2006/relationships/image" Target="../media/image143.png"/><Relationship Id="rId8" Type="http://schemas.openxmlformats.org/officeDocument/2006/relationships/image" Target="../media/image1411.png"/><Relationship Id="rId3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.png"/><Relationship Id="rId18" Type="http://schemas.openxmlformats.org/officeDocument/2006/relationships/image" Target="../media/image107.png"/><Relationship Id="rId26" Type="http://schemas.openxmlformats.org/officeDocument/2006/relationships/image" Target="../media/image133.png"/><Relationship Id="rId39" Type="http://schemas.openxmlformats.org/officeDocument/2006/relationships/image" Target="../media/image166.png"/><Relationship Id="rId21" Type="http://schemas.openxmlformats.org/officeDocument/2006/relationships/image" Target="../media/image110.png"/><Relationship Id="rId34" Type="http://schemas.openxmlformats.org/officeDocument/2006/relationships/image" Target="../media/image1413.png"/><Relationship Id="rId42" Type="http://schemas.openxmlformats.org/officeDocument/2006/relationships/image" Target="../media/image169.png"/><Relationship Id="rId47" Type="http://schemas.openxmlformats.org/officeDocument/2006/relationships/image" Target="../media/image6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3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000.png"/><Relationship Id="rId24" Type="http://schemas.openxmlformats.org/officeDocument/2006/relationships/image" Target="../media/image113.png"/><Relationship Id="rId32" Type="http://schemas.openxmlformats.org/officeDocument/2006/relationships/image" Target="../media/image139.png"/><Relationship Id="rId37" Type="http://schemas.openxmlformats.org/officeDocument/2006/relationships/image" Target="../media/image164.png"/><Relationship Id="rId40" Type="http://schemas.openxmlformats.org/officeDocument/2006/relationships/image" Target="../media/image167.png"/><Relationship Id="rId45" Type="http://schemas.openxmlformats.org/officeDocument/2006/relationships/image" Target="../media/image115.png"/><Relationship Id="rId5" Type="http://schemas.openxmlformats.org/officeDocument/2006/relationships/image" Target="../media/image331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10" Type="http://schemas.openxmlformats.org/officeDocument/2006/relationships/image" Target="../media/image117.png"/><Relationship Id="rId19" Type="http://schemas.openxmlformats.org/officeDocument/2006/relationships/image" Target="../media/image162.png"/><Relationship Id="rId31" Type="http://schemas.openxmlformats.org/officeDocument/2006/relationships/image" Target="../media/image138.png"/><Relationship Id="rId44" Type="http://schemas.openxmlformats.org/officeDocument/2006/relationships/image" Target="../media/image144.png"/><Relationship Id="rId4" Type="http://schemas.openxmlformats.org/officeDocument/2006/relationships/image" Target="../media/image95.png"/><Relationship Id="rId9" Type="http://schemas.openxmlformats.org/officeDocument/2006/relationships/image" Target="../media/image1411.png"/><Relationship Id="rId14" Type="http://schemas.openxmlformats.org/officeDocument/2006/relationships/image" Target="../media/image103.png"/><Relationship Id="rId22" Type="http://schemas.openxmlformats.org/officeDocument/2006/relationships/image" Target="../media/image163.png"/><Relationship Id="rId27" Type="http://schemas.openxmlformats.org/officeDocument/2006/relationships/image" Target="../media/image134.png"/><Relationship Id="rId30" Type="http://schemas.openxmlformats.org/officeDocument/2006/relationships/image" Target="../media/image137.png"/><Relationship Id="rId35" Type="http://schemas.openxmlformats.org/officeDocument/2006/relationships/image" Target="../media/image1420.png"/><Relationship Id="rId43" Type="http://schemas.openxmlformats.org/officeDocument/2006/relationships/image" Target="../media/image1700.png"/><Relationship Id="rId8" Type="http://schemas.openxmlformats.org/officeDocument/2006/relationships/image" Target="../media/image98.png"/><Relationship Id="rId3" Type="http://schemas.openxmlformats.org/officeDocument/2006/relationships/image" Target="../media/image94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32.png"/><Relationship Id="rId33" Type="http://schemas.openxmlformats.org/officeDocument/2006/relationships/image" Target="../media/image1400.png"/><Relationship Id="rId38" Type="http://schemas.openxmlformats.org/officeDocument/2006/relationships/image" Target="../media/image165.png"/><Relationship Id="rId46" Type="http://schemas.openxmlformats.org/officeDocument/2006/relationships/customXml" Target="../ink/ink6.xml"/><Relationship Id="rId20" Type="http://schemas.openxmlformats.org/officeDocument/2006/relationships/image" Target="../media/image109.png"/><Relationship Id="rId41" Type="http://schemas.openxmlformats.org/officeDocument/2006/relationships/image" Target="../media/image1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18.png"/><Relationship Id="rId7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11.png"/><Relationship Id="rId10" Type="http://schemas.openxmlformats.org/officeDocument/2006/relationships/image" Target="../media/image7.png"/><Relationship Id="rId4" Type="http://schemas.openxmlformats.org/officeDocument/2006/relationships/image" Target="../media/image210.png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AD6-0AF2-2632-3A75-DC9437297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84187"/>
            <a:ext cx="10363200" cy="1470025"/>
          </a:xfrm>
        </p:spPr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51E06-5938-E0A2-862B-5B349E2FF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Any more Fall 2023 schedule questions?</a:t>
            </a:r>
          </a:p>
        </p:txBody>
      </p:sp>
    </p:spTree>
    <p:extLst>
      <p:ext uri="{BB962C8B-B14F-4D97-AF65-F5344CB8AC3E}">
        <p14:creationId xmlns:p14="http://schemas.microsoft.com/office/powerpoint/2010/main" val="235205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Backtrack to find the best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35663" y="1524001"/>
                <a:ext cx="78240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“remember” which choice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was the minimum at each cell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663" y="1524001"/>
                <a:ext cx="7824065" cy="461665"/>
              </a:xfrm>
              <a:prstGeom prst="rect">
                <a:avLst/>
              </a:prstGeom>
              <a:blipFill>
                <a:blip r:embed="rId2"/>
                <a:stretch>
                  <a:fillRect l="-1135" t="-8333" r="-162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32" name="Rectangle 31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7875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9375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11875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4375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7125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10500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2500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5375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3500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3352800" y="4952999"/>
            <a:ext cx="444660" cy="1669344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5, 6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1,5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6, 6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9029582" y="365760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15125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82" y="3657600"/>
                <a:ext cx="800219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3581401" y="5695890"/>
            <a:ext cx="376314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525000" y="3881413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3881413"/>
                <a:ext cx="344966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467600" y="388620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886200"/>
                <a:ext cx="34496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525000" y="53764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5376446"/>
                <a:ext cx="344966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0770F2-0403-3334-B4C2-D836DC7D41DC}"/>
                  </a:ext>
                </a:extLst>
              </p14:cNvPr>
              <p14:cNvContentPartPr/>
              <p14:nvPr/>
            </p14:nvContentPartPr>
            <p14:xfrm>
              <a:off x="2369520" y="828720"/>
              <a:ext cx="7849800" cy="5354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0770F2-0403-3334-B4C2-D836DC7D41D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60160" y="819360"/>
                <a:ext cx="7868520" cy="537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4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6" grpId="0"/>
      <p:bldP spid="77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955" y="0"/>
            <a:ext cx="8229600" cy="1143000"/>
          </a:xfrm>
        </p:spPr>
        <p:txBody>
          <a:bodyPr/>
          <a:lstStyle/>
          <a:p>
            <a:r>
              <a:rPr lang="en-US" dirty="0"/>
              <a:t>Matrix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3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7875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9375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11875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4375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7125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10500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2500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5375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3500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Brace 113"/>
          <p:cNvSpPr/>
          <p:nvPr/>
        </p:nvSpPr>
        <p:spPr>
          <a:xfrm rot="10800000">
            <a:off x="3352800" y="4952999"/>
            <a:ext cx="444660" cy="1669344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5, 6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1,5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6, 6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9029582" y="373380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15125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82" y="3733800"/>
                <a:ext cx="800219" cy="3385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4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>
            <a:extLst>
              <a:ext uri="{FF2B5EF4-FFF2-40B4-BE49-F238E27FC236}">
                <a16:creationId xmlns:a16="http://schemas.microsoft.com/office/drawing/2014/main" id="{97BFE9EF-E175-7143-A520-66FC62E4AC53}"/>
              </a:ext>
            </a:extLst>
          </p:cNvPr>
          <p:cNvSpPr/>
          <p:nvPr/>
        </p:nvSpPr>
        <p:spPr>
          <a:xfrm>
            <a:off x="3581401" y="5695890"/>
            <a:ext cx="376314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278A55F-3221-F441-93B5-58C8684E96B7}"/>
                  </a:ext>
                </a:extLst>
              </p:cNvPr>
              <p:cNvSpPr txBox="1"/>
              <p:nvPr/>
            </p:nvSpPr>
            <p:spPr>
              <a:xfrm>
                <a:off x="9525000" y="3881413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278A55F-3221-F441-93B5-58C8684E9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3881413"/>
                <a:ext cx="344966" cy="33855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7F326F-3A03-AF4E-A742-B3CC8269897E}"/>
                  </a:ext>
                </a:extLst>
              </p:cNvPr>
              <p:cNvSpPr txBox="1"/>
              <p:nvPr/>
            </p:nvSpPr>
            <p:spPr>
              <a:xfrm>
                <a:off x="7467600" y="388620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7F326F-3A03-AF4E-A742-B3CC82698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886200"/>
                <a:ext cx="344966" cy="33855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1DECE14-FDB3-5E42-9C60-A888EF30AC99}"/>
                  </a:ext>
                </a:extLst>
              </p:cNvPr>
              <p:cNvSpPr txBox="1"/>
              <p:nvPr/>
            </p:nvSpPr>
            <p:spPr>
              <a:xfrm>
                <a:off x="9525000" y="53764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1DECE14-FDB3-5E42-9C60-A888EF30A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5376446"/>
                <a:ext cx="344966" cy="33855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uble Bracket 2">
            <a:extLst>
              <a:ext uri="{FF2B5EF4-FFF2-40B4-BE49-F238E27FC236}">
                <a16:creationId xmlns:a16="http://schemas.microsoft.com/office/drawing/2014/main" id="{EC1B6A88-04F0-384C-9BA4-D2D29E487DC9}"/>
              </a:ext>
            </a:extLst>
          </p:cNvPr>
          <p:cNvSpPr/>
          <p:nvPr/>
        </p:nvSpPr>
        <p:spPr>
          <a:xfrm>
            <a:off x="3422505" y="1219200"/>
            <a:ext cx="2436954" cy="1447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ouble Bracket 120">
            <a:extLst>
              <a:ext uri="{FF2B5EF4-FFF2-40B4-BE49-F238E27FC236}">
                <a16:creationId xmlns:a16="http://schemas.microsoft.com/office/drawing/2014/main" id="{990EC548-8A5F-3243-A232-517DE9EE517D}"/>
              </a:ext>
            </a:extLst>
          </p:cNvPr>
          <p:cNvSpPr/>
          <p:nvPr/>
        </p:nvSpPr>
        <p:spPr>
          <a:xfrm>
            <a:off x="1655448" y="1176635"/>
            <a:ext cx="4274419" cy="15446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ouble Bracket 121">
            <a:extLst>
              <a:ext uri="{FF2B5EF4-FFF2-40B4-BE49-F238E27FC236}">
                <a16:creationId xmlns:a16="http://schemas.microsoft.com/office/drawing/2014/main" id="{A6F66289-F5BE-3440-A71E-AA2C74C4FA26}"/>
              </a:ext>
            </a:extLst>
          </p:cNvPr>
          <p:cNvSpPr/>
          <p:nvPr/>
        </p:nvSpPr>
        <p:spPr>
          <a:xfrm>
            <a:off x="6362240" y="1221361"/>
            <a:ext cx="2436954" cy="1447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1D366ACE-9EC9-8B46-A6AF-E42B09C48B42}"/>
              </a:ext>
            </a:extLst>
          </p:cNvPr>
          <p:cNvSpPr/>
          <p:nvPr/>
        </p:nvSpPr>
        <p:spPr>
          <a:xfrm>
            <a:off x="6274839" y="1180053"/>
            <a:ext cx="4274419" cy="15446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3FDD4FD-78FB-ED96-D8D3-471114ACADB2}"/>
                  </a:ext>
                </a:extLst>
              </p14:cNvPr>
              <p14:cNvContentPartPr/>
              <p14:nvPr/>
            </p14:nvContentPartPr>
            <p14:xfrm>
              <a:off x="1278360" y="861840"/>
              <a:ext cx="10155240" cy="5272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3FDD4FD-78FB-ED96-D8D3-471114ACADB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69000" y="852480"/>
                <a:ext cx="10173960" cy="529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69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5DB-76D0-5C47-BBCD-6F16254C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Recovering Optimal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D4A7-491C-E74F-A886-27304192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Maintain table </a:t>
            </a:r>
            <a:r>
              <a:rPr lang="en-US" dirty="0">
                <a:solidFill>
                  <a:srgbClr val="0070C0"/>
                </a:solidFill>
              </a:rPr>
              <a:t>Choice[</a:t>
            </a:r>
            <a:r>
              <a:rPr lang="en-US" dirty="0" err="1">
                <a:solidFill>
                  <a:srgbClr val="0070C0"/>
                </a:solidFill>
              </a:rPr>
              <a:t>i,j</a:t>
            </a:r>
            <a:r>
              <a:rPr lang="en-US" dirty="0">
                <a:solidFill>
                  <a:srgbClr val="0070C0"/>
                </a:solidFill>
              </a:rPr>
              <a:t>]</a:t>
            </a:r>
            <a:r>
              <a:rPr lang="en-US" dirty="0"/>
              <a:t> in addition to </a:t>
            </a:r>
            <a:r>
              <a:rPr lang="en-US" dirty="0">
                <a:solidFill>
                  <a:srgbClr val="0070C0"/>
                </a:solidFill>
              </a:rPr>
              <a:t>Best</a:t>
            </a:r>
            <a:r>
              <a:rPr lang="en-US" dirty="0"/>
              <a:t> table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Choice[</a:t>
            </a:r>
            <a:r>
              <a:rPr lang="en-US" dirty="0" err="1">
                <a:solidFill>
                  <a:srgbClr val="0070C0"/>
                </a:solidFill>
              </a:rPr>
              <a:t>i,j</a:t>
            </a:r>
            <a:r>
              <a:rPr lang="en-US" dirty="0">
                <a:solidFill>
                  <a:srgbClr val="0070C0"/>
                </a:solidFill>
              </a:rPr>
              <a:t>] = k </a:t>
            </a:r>
            <a:r>
              <a:rPr lang="en-US" dirty="0"/>
              <a:t>means the best “split” was right after </a:t>
            </a:r>
            <a:r>
              <a:rPr lang="en-US" dirty="0">
                <a:solidFill>
                  <a:srgbClr val="FF33CC"/>
                </a:solidFill>
              </a:rPr>
              <a:t>M</a:t>
            </a:r>
            <a:r>
              <a:rPr lang="en-US" baseline="-25000" dirty="0">
                <a:solidFill>
                  <a:srgbClr val="FF33CC"/>
                </a:solidFill>
              </a:rPr>
              <a:t>k</a:t>
            </a:r>
          </a:p>
          <a:p>
            <a:pPr lvl="1"/>
            <a:r>
              <a:rPr lang="en-US" dirty="0"/>
              <a:t>Work backwards from value for whole problem, </a:t>
            </a:r>
            <a:r>
              <a:rPr lang="en-US" dirty="0">
                <a:solidFill>
                  <a:srgbClr val="0070C0"/>
                </a:solidFill>
              </a:rPr>
              <a:t>Choice[1,n]</a:t>
            </a:r>
          </a:p>
          <a:p>
            <a:pPr lvl="1"/>
            <a:r>
              <a:rPr lang="en-US" dirty="0"/>
              <a:t>Note: </a:t>
            </a:r>
            <a:r>
              <a:rPr lang="en-US" dirty="0">
                <a:solidFill>
                  <a:srgbClr val="0070C0"/>
                </a:solidFill>
              </a:rPr>
              <a:t>Choice[i,i+1] =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because there are just 2 matrices </a:t>
            </a:r>
          </a:p>
          <a:p>
            <a:r>
              <a:rPr lang="en-US" dirty="0"/>
              <a:t>From our example: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Choice[1,6] = 3</a:t>
            </a:r>
            <a:r>
              <a:rPr lang="en-US" dirty="0"/>
              <a:t>.   So </a:t>
            </a:r>
            <a:r>
              <a:rPr lang="en-US" dirty="0">
                <a:solidFill>
                  <a:srgbClr val="FF33CC"/>
                </a:solidFill>
              </a:rPr>
              <a:t>[M</a:t>
            </a:r>
            <a:r>
              <a:rPr lang="en-US" baseline="-25000" dirty="0">
                <a:solidFill>
                  <a:srgbClr val="FF33CC"/>
                </a:solidFill>
              </a:rPr>
              <a:t>1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2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3</a:t>
            </a:r>
            <a:r>
              <a:rPr lang="en-US" dirty="0">
                <a:solidFill>
                  <a:srgbClr val="FF33CC"/>
                </a:solidFill>
              </a:rPr>
              <a:t>] [M</a:t>
            </a:r>
            <a:r>
              <a:rPr lang="en-US" baseline="-25000" dirty="0">
                <a:solidFill>
                  <a:srgbClr val="FF33CC"/>
                </a:solidFill>
              </a:rPr>
              <a:t>4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5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6</a:t>
            </a:r>
            <a:r>
              <a:rPr lang="en-US" dirty="0">
                <a:solidFill>
                  <a:srgbClr val="FF33CC"/>
                </a:solidFill>
              </a:rPr>
              <a:t>]</a:t>
            </a:r>
            <a:endParaRPr lang="en-US" dirty="0"/>
          </a:p>
          <a:p>
            <a:pPr lvl="1"/>
            <a:r>
              <a:rPr lang="en-US" dirty="0"/>
              <a:t>We then need </a:t>
            </a:r>
            <a:r>
              <a:rPr lang="en-US" dirty="0">
                <a:solidFill>
                  <a:srgbClr val="0070C0"/>
                </a:solidFill>
              </a:rPr>
              <a:t>Choice[1,3] = 1</a:t>
            </a:r>
            <a:r>
              <a:rPr lang="en-US" dirty="0"/>
              <a:t>.   So </a:t>
            </a:r>
            <a:r>
              <a:rPr lang="en-US" dirty="0">
                <a:solidFill>
                  <a:srgbClr val="FF33CC"/>
                </a:solidFill>
              </a:rPr>
              <a:t>[(M</a:t>
            </a:r>
            <a:r>
              <a:rPr lang="en-US" baseline="-25000" dirty="0">
                <a:solidFill>
                  <a:srgbClr val="FF33CC"/>
                </a:solidFill>
              </a:rPr>
              <a:t>1</a:t>
            </a:r>
            <a:r>
              <a:rPr lang="en-US" dirty="0">
                <a:solidFill>
                  <a:srgbClr val="FF33CC"/>
                </a:solidFill>
              </a:rPr>
              <a:t>) (M</a:t>
            </a:r>
            <a:r>
              <a:rPr lang="en-US" baseline="-25000" dirty="0">
                <a:solidFill>
                  <a:srgbClr val="FF33CC"/>
                </a:solidFill>
              </a:rPr>
              <a:t>2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3</a:t>
            </a:r>
            <a:r>
              <a:rPr lang="en-US" dirty="0">
                <a:solidFill>
                  <a:srgbClr val="FF33CC"/>
                </a:solidFill>
              </a:rPr>
              <a:t>)]</a:t>
            </a:r>
            <a:endParaRPr lang="en-US" dirty="0"/>
          </a:p>
          <a:p>
            <a:pPr lvl="1"/>
            <a:r>
              <a:rPr lang="en-US" dirty="0"/>
              <a:t>Also need </a:t>
            </a:r>
            <a:r>
              <a:rPr lang="en-US" dirty="0">
                <a:solidFill>
                  <a:srgbClr val="0070C0"/>
                </a:solidFill>
              </a:rPr>
              <a:t>Choice[4,6] = 5</a:t>
            </a:r>
            <a:r>
              <a:rPr lang="en-US" dirty="0"/>
              <a:t>.  So </a:t>
            </a:r>
            <a:r>
              <a:rPr lang="en-US" dirty="0">
                <a:solidFill>
                  <a:srgbClr val="FF33CC"/>
                </a:solidFill>
              </a:rPr>
              <a:t>[(M</a:t>
            </a:r>
            <a:r>
              <a:rPr lang="en-US" baseline="-25000" dirty="0">
                <a:solidFill>
                  <a:srgbClr val="FF33CC"/>
                </a:solidFill>
              </a:rPr>
              <a:t>4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5</a:t>
            </a:r>
            <a:r>
              <a:rPr lang="en-US" dirty="0">
                <a:solidFill>
                  <a:srgbClr val="FF33CC"/>
                </a:solidFill>
              </a:rPr>
              <a:t>) M</a:t>
            </a:r>
            <a:r>
              <a:rPr lang="en-US" baseline="-25000" dirty="0">
                <a:solidFill>
                  <a:srgbClr val="FF33CC"/>
                </a:solidFill>
              </a:rPr>
              <a:t>6</a:t>
            </a:r>
            <a:r>
              <a:rPr lang="en-US" dirty="0">
                <a:solidFill>
                  <a:srgbClr val="FF33CC"/>
                </a:solidFill>
              </a:rPr>
              <a:t>]</a:t>
            </a:r>
          </a:p>
          <a:p>
            <a:pPr lvl="1"/>
            <a:r>
              <a:rPr lang="en-US" dirty="0"/>
              <a:t>Overall: </a:t>
            </a:r>
            <a:r>
              <a:rPr lang="en-US" dirty="0">
                <a:solidFill>
                  <a:srgbClr val="FF33CC"/>
                </a:solidFill>
              </a:rPr>
              <a:t>[(M</a:t>
            </a:r>
            <a:r>
              <a:rPr lang="en-US" baseline="-25000" dirty="0">
                <a:solidFill>
                  <a:srgbClr val="FF33CC"/>
                </a:solidFill>
              </a:rPr>
              <a:t>1</a:t>
            </a:r>
            <a:r>
              <a:rPr lang="en-US" dirty="0">
                <a:solidFill>
                  <a:srgbClr val="FF33CC"/>
                </a:solidFill>
              </a:rPr>
              <a:t>) (M</a:t>
            </a:r>
            <a:r>
              <a:rPr lang="en-US" baseline="-25000" dirty="0">
                <a:solidFill>
                  <a:srgbClr val="FF33CC"/>
                </a:solidFill>
              </a:rPr>
              <a:t>2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3</a:t>
            </a:r>
            <a:r>
              <a:rPr lang="en-US" dirty="0">
                <a:solidFill>
                  <a:srgbClr val="FF33CC"/>
                </a:solidFill>
              </a:rPr>
              <a:t>)] [(M</a:t>
            </a:r>
            <a:r>
              <a:rPr lang="en-US" baseline="-25000" dirty="0">
                <a:solidFill>
                  <a:srgbClr val="FF33CC"/>
                </a:solidFill>
              </a:rPr>
              <a:t>4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5</a:t>
            </a:r>
            <a:r>
              <a:rPr lang="en-US" dirty="0">
                <a:solidFill>
                  <a:srgbClr val="FF33CC"/>
                </a:solidFill>
              </a:rPr>
              <a:t>) M</a:t>
            </a:r>
            <a:r>
              <a:rPr lang="en-US" baseline="-25000" dirty="0">
                <a:solidFill>
                  <a:srgbClr val="FF33CC"/>
                </a:solidFill>
              </a:rPr>
              <a:t>6</a:t>
            </a:r>
            <a:r>
              <a:rPr lang="en-US" dirty="0">
                <a:solidFill>
                  <a:srgbClr val="FF33CC"/>
                </a:solidFill>
              </a:rPr>
              <a:t>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FD965-FB8A-DF4B-98BF-E58E9D4C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6733EB-761B-0FE8-AF2E-A74321C14F48}"/>
                  </a:ext>
                </a:extLst>
              </p14:cNvPr>
              <p14:cNvContentPartPr/>
              <p14:nvPr/>
            </p14:nvContentPartPr>
            <p14:xfrm>
              <a:off x="2265840" y="1130040"/>
              <a:ext cx="7150320" cy="5108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6733EB-761B-0FE8-AF2E-A74321C14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6480" y="1120680"/>
                <a:ext cx="7169040" cy="51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6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76400" y="1524001"/>
            <a:ext cx="7924800" cy="5305097"/>
            <a:chOff x="152400" y="1064832"/>
            <a:chExt cx="8305800" cy="576426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064832"/>
              <a:ext cx="8153400" cy="5764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04800" y="1665890"/>
              <a:ext cx="457201" cy="76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152400" y="4038600"/>
              <a:ext cx="914400" cy="1524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86400" y="1672092"/>
              <a:ext cx="9906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86400" y="1672092"/>
              <a:ext cx="1143000" cy="762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562600" y="4106062"/>
              <a:ext cx="9906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62600" y="4106062"/>
              <a:ext cx="1143000" cy="762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752601" y="4038600"/>
            <a:ext cx="8007991" cy="31925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32473" y="3669268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Dollar = 3.87 Ringgit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6400" y="1134389"/>
            <a:ext cx="296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Dollar = 0.8783121137 Euro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33C8FE-152C-E795-4F74-831C1B045B88}"/>
                  </a:ext>
                </a:extLst>
              </p14:cNvPr>
              <p14:cNvContentPartPr/>
              <p14:nvPr/>
            </p14:nvContentPartPr>
            <p14:xfrm>
              <a:off x="991800" y="1299600"/>
              <a:ext cx="8601480" cy="528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33C8FE-152C-E795-4F74-831C1B045B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440" y="1290240"/>
                <a:ext cx="8620200" cy="53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4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1"/>
            <a:ext cx="9144000" cy="277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886" y="1307068"/>
            <a:ext cx="296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Dollar = 0.8783121137 Euro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8161" y="4355068"/>
            <a:ext cx="30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Euro= 4.1823100458 Dirham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1" y="4292034"/>
            <a:ext cx="326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Dirham= 1.0548325619 Ringgit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6018942"/>
            <a:ext cx="442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Directly:  1 Dollar = 3.87 Ringgit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0" y="5163922"/>
            <a:ext cx="6316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Dollar= 0.8783121137 * 4.1823100458 * 1.0548325619 Ringgit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= </a:t>
            </a:r>
            <a:r>
              <a:rPr lang="en-US" b="1" dirty="0">
                <a:solidFill>
                  <a:srgbClr val="FF0000"/>
                </a:solidFill>
              </a:rPr>
              <a:t>3.87479406049 Ringgit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7823FF-9893-27CD-CE77-C4E05F638626}"/>
                  </a:ext>
                </a:extLst>
              </p14:cNvPr>
              <p14:cNvContentPartPr/>
              <p14:nvPr/>
            </p14:nvContentPartPr>
            <p14:xfrm>
              <a:off x="869040" y="296280"/>
              <a:ext cx="8131320" cy="62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7823FF-9893-27CD-CE77-C4E05F6386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9680" y="286920"/>
                <a:ext cx="8150040" cy="63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46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76400" y="1524001"/>
            <a:ext cx="7924800" cy="5305097"/>
            <a:chOff x="152400" y="1064832"/>
            <a:chExt cx="8305800" cy="576426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064832"/>
              <a:ext cx="8153400" cy="5764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04800" y="166589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152400" y="4038600"/>
              <a:ext cx="914400" cy="1524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86400" y="1672092"/>
              <a:ext cx="9906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86400" y="1672092"/>
              <a:ext cx="1143000" cy="762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562600" y="4106062"/>
              <a:ext cx="9906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62600" y="4106062"/>
              <a:ext cx="1143000" cy="762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752601" y="4038600"/>
            <a:ext cx="8007991" cy="31925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91000" y="3669268"/>
            <a:ext cx="3184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Ringgit = 0.2583979328 Dollar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9924" y="1150835"/>
            <a:ext cx="3301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Dollar = 3.87479406049 Ringgit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1801" y="4800601"/>
            <a:ext cx="488467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 Dollar = 3.87479406049  * 0.2583979328 Dollar</a:t>
            </a:r>
          </a:p>
          <a:p>
            <a:r>
              <a:rPr lang="en-US" dirty="0">
                <a:solidFill>
                  <a:srgbClr val="FF0000"/>
                </a:solidFill>
              </a:rPr>
              <a:t>       = 1.00123877526 Dollar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7563" y="5492467"/>
            <a:ext cx="17849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Free Money!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90CACA-668C-75E8-8F25-2A980C92022F}"/>
                  </a:ext>
                </a:extLst>
              </p14:cNvPr>
              <p14:cNvContentPartPr/>
              <p14:nvPr/>
            </p14:nvContentPartPr>
            <p14:xfrm>
              <a:off x="2992320" y="1045080"/>
              <a:ext cx="8766000" cy="533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90CACA-668C-75E8-8F25-2A980C9202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2960" y="1035720"/>
                <a:ext cx="8784720" cy="53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24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Currency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22792" y="1371601"/>
            <a:ext cx="790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way to transfer USD to MYR: </a:t>
            </a:r>
          </a:p>
          <a:p>
            <a:r>
              <a:rPr lang="en-US" sz="2400" dirty="0"/>
              <a:t>	Given a graph of currencies (edges are exchange rates)</a:t>
            </a:r>
          </a:p>
          <a:p>
            <a:r>
              <a:rPr lang="en-US" sz="2400" dirty="0"/>
              <a:t>	find the shortest path by product of edge weights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018268" y="4106048"/>
            <a:ext cx="6119653" cy="2533512"/>
            <a:chOff x="198791" y="3091936"/>
            <a:chExt cx="7194610" cy="2978540"/>
          </a:xfrm>
        </p:grpSpPr>
        <p:sp>
          <p:nvSpPr>
            <p:cNvPr id="31" name="TextBox 30"/>
            <p:cNvSpPr txBox="1"/>
            <p:nvPr/>
          </p:nvSpPr>
          <p:spPr>
            <a:xfrm>
              <a:off x="554024" y="4448333"/>
              <a:ext cx="1451504" cy="361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0.8783121137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198791" y="3276600"/>
              <a:ext cx="8402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USD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1466679" y="4810174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Euro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707202" y="5230275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AED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477000" y="3276599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MYR</a:t>
              </a:r>
            </a:p>
          </p:txBody>
        </p:sp>
        <p:cxnSp>
          <p:nvCxnSpPr>
            <p:cNvPr id="55" name="Curved Connector 54"/>
            <p:cNvCxnSpPr>
              <a:stCxn id="34" idx="3"/>
              <a:endCxn id="47" idx="2"/>
            </p:cNvCxnSpPr>
            <p:nvPr/>
          </p:nvCxnSpPr>
          <p:spPr>
            <a:xfrm rot="16200000" flipH="1">
              <a:off x="275998" y="4039593"/>
              <a:ext cx="1236519" cy="1144843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47" idx="5"/>
              <a:endCxn id="48" idx="2"/>
            </p:cNvCxnSpPr>
            <p:nvPr/>
          </p:nvCxnSpPr>
          <p:spPr>
            <a:xfrm rot="16200000" flipH="1">
              <a:off x="3416516" y="4359690"/>
              <a:ext cx="123046" cy="2458326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48" idx="6"/>
              <a:endCxn id="49" idx="4"/>
            </p:cNvCxnSpPr>
            <p:nvPr/>
          </p:nvCxnSpPr>
          <p:spPr>
            <a:xfrm flipV="1">
              <a:off x="5623603" y="4116800"/>
              <a:ext cx="1311598" cy="1533576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7"/>
            <p:cNvCxnSpPr>
              <a:stCxn id="49" idx="3"/>
              <a:endCxn id="34" idx="5"/>
            </p:cNvCxnSpPr>
            <p:nvPr/>
          </p:nvCxnSpPr>
          <p:spPr>
            <a:xfrm rot="5400000">
              <a:off x="3763576" y="1146127"/>
              <a:ext cx="1" cy="5695257"/>
            </a:xfrm>
            <a:prstGeom prst="curvedConnector3">
              <a:avLst>
                <a:gd name="adj1" fmla="val 35164600000"/>
              </a:avLst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2797497" y="5223747"/>
              <a:ext cx="1451504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4.1823100458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249796" y="4776192"/>
              <a:ext cx="1451504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1.0548325619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211184" y="3971940"/>
              <a:ext cx="1451504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0.2583979328</a:t>
              </a:r>
            </a:p>
          </p:txBody>
        </p:sp>
        <p:cxnSp>
          <p:nvCxnSpPr>
            <p:cNvPr id="106" name="Curved Connector 105"/>
            <p:cNvCxnSpPr>
              <a:stCxn id="34" idx="0"/>
              <a:endCxn id="49" idx="0"/>
            </p:cNvCxnSpPr>
            <p:nvPr/>
          </p:nvCxnSpPr>
          <p:spPr>
            <a:xfrm rot="5400000" flipH="1" flipV="1">
              <a:off x="3777046" y="118446"/>
              <a:ext cx="1" cy="6316309"/>
            </a:xfrm>
            <a:prstGeom prst="curvedConnector3">
              <a:avLst>
                <a:gd name="adj1" fmla="val 22860100000"/>
              </a:avLst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2985953" y="3091936"/>
              <a:ext cx="1451504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3.8700000000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036719" y="2743200"/>
                <a:ext cx="2027927" cy="1029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19" y="2743200"/>
                <a:ext cx="2027927" cy="1029128"/>
              </a:xfrm>
              <a:prstGeom prst="rect">
                <a:avLst/>
              </a:prstGeom>
              <a:blipFill>
                <a:blip r:embed="rId2"/>
                <a:stretch>
                  <a:fillRect l="-21250" t="-127160" b="-17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7190365" y="2934599"/>
            <a:ext cx="30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Invert edge weights to make it a minimization problem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660DF2-0C19-A9DD-C127-88ABB57CB954}"/>
                  </a:ext>
                </a:extLst>
              </p14:cNvPr>
              <p14:cNvContentPartPr/>
              <p14:nvPr/>
            </p14:nvContentPartPr>
            <p14:xfrm>
              <a:off x="1931760" y="1653480"/>
              <a:ext cx="8539560" cy="483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660DF2-0C19-A9DD-C127-88ABB57CB9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2400" y="1644120"/>
                <a:ext cx="8558280" cy="48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58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Currency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22792" y="1371601"/>
            <a:ext cx="790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way to transfer USD to MYR: </a:t>
            </a:r>
          </a:p>
          <a:p>
            <a:r>
              <a:rPr lang="en-US" sz="2400" dirty="0"/>
              <a:t>	Given a graph of currencies (edges are exchange rates)</a:t>
            </a:r>
          </a:p>
          <a:p>
            <a:r>
              <a:rPr lang="en-US" sz="2400" dirty="0"/>
              <a:t>	find the shortest path by product of edge weights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018268" y="4106048"/>
            <a:ext cx="6119653" cy="2533512"/>
            <a:chOff x="198791" y="3091936"/>
            <a:chExt cx="7194610" cy="2978540"/>
          </a:xfrm>
        </p:grpSpPr>
        <p:sp>
          <p:nvSpPr>
            <p:cNvPr id="31" name="TextBox 30"/>
            <p:cNvSpPr txBox="1"/>
            <p:nvPr/>
          </p:nvSpPr>
          <p:spPr>
            <a:xfrm>
              <a:off x="579630" y="4495903"/>
              <a:ext cx="592136" cy="361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1.14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198791" y="3276600"/>
              <a:ext cx="8402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USD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1466679" y="4810174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Euro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707202" y="5230275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AED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477000" y="3276599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MYR</a:t>
              </a:r>
            </a:p>
          </p:txBody>
        </p:sp>
        <p:cxnSp>
          <p:nvCxnSpPr>
            <p:cNvPr id="55" name="Curved Connector 54"/>
            <p:cNvCxnSpPr>
              <a:stCxn id="34" idx="3"/>
              <a:endCxn id="47" idx="2"/>
            </p:cNvCxnSpPr>
            <p:nvPr/>
          </p:nvCxnSpPr>
          <p:spPr>
            <a:xfrm rot="16200000" flipH="1">
              <a:off x="275998" y="4039593"/>
              <a:ext cx="1236519" cy="1144843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47" idx="5"/>
              <a:endCxn id="48" idx="2"/>
            </p:cNvCxnSpPr>
            <p:nvPr/>
          </p:nvCxnSpPr>
          <p:spPr>
            <a:xfrm rot="16200000" flipH="1">
              <a:off x="3416516" y="4359690"/>
              <a:ext cx="123046" cy="2458326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48" idx="6"/>
              <a:endCxn id="49" idx="4"/>
            </p:cNvCxnSpPr>
            <p:nvPr/>
          </p:nvCxnSpPr>
          <p:spPr>
            <a:xfrm flipV="1">
              <a:off x="5623603" y="4116800"/>
              <a:ext cx="1311598" cy="1533576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7"/>
            <p:cNvCxnSpPr>
              <a:stCxn id="49" idx="3"/>
              <a:endCxn id="34" idx="5"/>
            </p:cNvCxnSpPr>
            <p:nvPr/>
          </p:nvCxnSpPr>
          <p:spPr>
            <a:xfrm rot="5400000">
              <a:off x="3763576" y="1146127"/>
              <a:ext cx="1" cy="5695257"/>
            </a:xfrm>
            <a:prstGeom prst="curvedConnector3">
              <a:avLst>
                <a:gd name="adj1" fmla="val 35164600000"/>
              </a:avLst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3155587" y="5190829"/>
              <a:ext cx="592136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0.24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832096" y="4821594"/>
              <a:ext cx="592136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0.95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211184" y="3971940"/>
              <a:ext cx="592136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3.87</a:t>
              </a:r>
            </a:p>
          </p:txBody>
        </p:sp>
        <p:cxnSp>
          <p:nvCxnSpPr>
            <p:cNvPr id="106" name="Curved Connector 105"/>
            <p:cNvCxnSpPr>
              <a:stCxn id="34" idx="0"/>
              <a:endCxn id="49" idx="0"/>
            </p:cNvCxnSpPr>
            <p:nvPr/>
          </p:nvCxnSpPr>
          <p:spPr>
            <a:xfrm rot="5400000" flipH="1" flipV="1">
              <a:off x="3777046" y="118446"/>
              <a:ext cx="1" cy="6316309"/>
            </a:xfrm>
            <a:prstGeom prst="curvedConnector3">
              <a:avLst>
                <a:gd name="adj1" fmla="val 22860100000"/>
              </a:avLst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2925394" y="3091936"/>
              <a:ext cx="592136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0.26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036718" y="2743200"/>
                <a:ext cx="1985672" cy="1029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18" y="2743200"/>
                <a:ext cx="1985672" cy="1029128"/>
              </a:xfrm>
              <a:prstGeom prst="rect">
                <a:avLst/>
              </a:prstGeom>
              <a:blipFill>
                <a:blip r:embed="rId2"/>
                <a:stretch>
                  <a:fillRect l="-23567" t="-127160" b="-17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7190365" y="2934599"/>
            <a:ext cx="30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Take log of edge weights to make summation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53874C-330A-7405-5381-48EF7715C067}"/>
                  </a:ext>
                </a:extLst>
              </p14:cNvPr>
              <p14:cNvContentPartPr/>
              <p14:nvPr/>
            </p14:nvContentPartPr>
            <p14:xfrm>
              <a:off x="596880" y="1041120"/>
              <a:ext cx="11485800" cy="516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53874C-330A-7405-5381-48EF7715C0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520" y="1031760"/>
                <a:ext cx="11504520" cy="51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Currency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22792" y="1371601"/>
            <a:ext cx="790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way to transfer USD to MYR: </a:t>
            </a:r>
          </a:p>
          <a:p>
            <a:r>
              <a:rPr lang="en-US" sz="2400" dirty="0"/>
              <a:t>	Given a graph of currencies (edges are exchange rates)</a:t>
            </a:r>
          </a:p>
          <a:p>
            <a:r>
              <a:rPr lang="en-US" sz="2400" dirty="0"/>
              <a:t>	find the shortest path by product of edge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036718" y="2743200"/>
                <a:ext cx="2383666" cy="1029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18" y="2743200"/>
                <a:ext cx="2383666" cy="1029128"/>
              </a:xfrm>
              <a:prstGeom prst="rect">
                <a:avLst/>
              </a:prstGeom>
              <a:blipFill>
                <a:blip r:embed="rId2"/>
                <a:stretch>
                  <a:fillRect l="-19681" t="-127160" b="-17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7472593" y="2934597"/>
            <a:ext cx="30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Now a shortest path problem!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018268" y="4106048"/>
            <a:ext cx="6119653" cy="2533512"/>
            <a:chOff x="198791" y="3091936"/>
            <a:chExt cx="7194610" cy="2978540"/>
          </a:xfrm>
        </p:grpSpPr>
        <p:sp>
          <p:nvSpPr>
            <p:cNvPr id="23" name="TextBox 22"/>
            <p:cNvSpPr txBox="1"/>
            <p:nvPr/>
          </p:nvSpPr>
          <p:spPr>
            <a:xfrm>
              <a:off x="579630" y="4495903"/>
              <a:ext cx="592136" cy="361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0.06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98791" y="3276600"/>
              <a:ext cx="8402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USD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466679" y="4810174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Euro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707202" y="5230275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AED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477000" y="3276599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MYR</a:t>
              </a:r>
            </a:p>
          </p:txBody>
        </p:sp>
        <p:cxnSp>
          <p:nvCxnSpPr>
            <p:cNvPr id="28" name="Curved Connector 27"/>
            <p:cNvCxnSpPr>
              <a:stCxn id="24" idx="3"/>
              <a:endCxn id="25" idx="2"/>
            </p:cNvCxnSpPr>
            <p:nvPr/>
          </p:nvCxnSpPr>
          <p:spPr>
            <a:xfrm rot="16200000" flipH="1">
              <a:off x="275998" y="4039593"/>
              <a:ext cx="1236519" cy="1144843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25" idx="5"/>
              <a:endCxn id="26" idx="2"/>
            </p:cNvCxnSpPr>
            <p:nvPr/>
          </p:nvCxnSpPr>
          <p:spPr>
            <a:xfrm rot="16200000" flipH="1">
              <a:off x="3416516" y="4359690"/>
              <a:ext cx="123046" cy="2458326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6" idx="6"/>
              <a:endCxn id="27" idx="4"/>
            </p:cNvCxnSpPr>
            <p:nvPr/>
          </p:nvCxnSpPr>
          <p:spPr>
            <a:xfrm flipV="1">
              <a:off x="5623603" y="4116800"/>
              <a:ext cx="1311598" cy="1533576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7" idx="3"/>
              <a:endCxn id="24" idx="5"/>
            </p:cNvCxnSpPr>
            <p:nvPr/>
          </p:nvCxnSpPr>
          <p:spPr>
            <a:xfrm rot="5400000">
              <a:off x="3763576" y="1146127"/>
              <a:ext cx="1" cy="5695257"/>
            </a:xfrm>
            <a:prstGeom prst="curvedConnector3">
              <a:avLst>
                <a:gd name="adj1" fmla="val 35164600000"/>
              </a:avLst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155587" y="5190829"/>
              <a:ext cx="656212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-0.63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32096" y="4821594"/>
              <a:ext cx="548789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-.02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11184" y="3971940"/>
              <a:ext cx="592136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0.57</a:t>
              </a:r>
            </a:p>
          </p:txBody>
        </p:sp>
        <p:cxnSp>
          <p:nvCxnSpPr>
            <p:cNvPr id="37" name="Curved Connector 36"/>
            <p:cNvCxnSpPr>
              <a:stCxn id="24" idx="0"/>
              <a:endCxn id="27" idx="0"/>
            </p:cNvCxnSpPr>
            <p:nvPr/>
          </p:nvCxnSpPr>
          <p:spPr>
            <a:xfrm rot="5400000" flipH="1" flipV="1">
              <a:off x="3777046" y="118446"/>
              <a:ext cx="1" cy="6316309"/>
            </a:xfrm>
            <a:prstGeom prst="curvedConnector3">
              <a:avLst>
                <a:gd name="adj1" fmla="val 22860100000"/>
              </a:avLst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925394" y="3091936"/>
              <a:ext cx="763632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-0.585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507850" y="5912895"/>
            <a:ext cx="30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Negative Edge Weights!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D5EBAA-F5A6-E7F9-5635-B01F3AEE2F13}"/>
                  </a:ext>
                </a:extLst>
              </p14:cNvPr>
              <p14:cNvContentPartPr/>
              <p14:nvPr/>
            </p14:nvContentPartPr>
            <p14:xfrm>
              <a:off x="3201480" y="722520"/>
              <a:ext cx="5617080" cy="380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D5EBAA-F5A6-E7F9-5635-B01F3AEE2F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2120" y="713160"/>
                <a:ext cx="5635800" cy="38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792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negative edges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00400" y="1600200"/>
            <a:ext cx="4600060" cy="2684122"/>
            <a:chOff x="0" y="3020093"/>
            <a:chExt cx="7044346" cy="4110355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7"/>
              <a:ext cx="57000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30663" y="4419600"/>
                <a:ext cx="208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𝐹</m:t>
                          </m:r>
                          <m:r>
                            <a:rPr lang="en-US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663" y="4419600"/>
                <a:ext cx="208133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524001" y="5105401"/>
            <a:ext cx="3789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Weight if we take the cycle 0 times: 31</a:t>
            </a:r>
          </a:p>
          <a:p>
            <a:r>
              <a:rPr lang="en-US" dirty="0">
                <a:solidFill>
                  <a:srgbClr val="FF33CC"/>
                </a:solidFill>
              </a:rPr>
              <a:t>Weight if we take the cycle 1 time: 30</a:t>
            </a:r>
          </a:p>
          <a:p>
            <a:r>
              <a:rPr lang="en-US" dirty="0">
                <a:solidFill>
                  <a:srgbClr val="FF33CC"/>
                </a:solidFill>
              </a:rPr>
              <a:t>Weight if we take the cycle 2 times: 29</a:t>
            </a:r>
          </a:p>
          <a:p>
            <a:r>
              <a:rPr lang="en-US" dirty="0">
                <a:solidFill>
                  <a:srgbClr val="FF33CC"/>
                </a:solidFill>
              </a:rPr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23992" y="4419600"/>
            <a:ext cx="4944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is no shortest path from A to I!</a:t>
            </a:r>
          </a:p>
          <a:p>
            <a:endParaRPr lang="en-US" sz="2400" dirty="0"/>
          </a:p>
          <a:p>
            <a:r>
              <a:rPr lang="en-US" sz="2400" dirty="0"/>
              <a:t>What we need: an algorithm that finds the shortest path in graphs with negative edge weights (if one exists)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949615-2BE9-4670-719C-D94FBEF8A4DE}"/>
                  </a:ext>
                </a:extLst>
              </p14:cNvPr>
              <p14:cNvContentPartPr/>
              <p14:nvPr/>
            </p14:nvContentPartPr>
            <p14:xfrm>
              <a:off x="3022200" y="934560"/>
              <a:ext cx="7411320" cy="547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949615-2BE9-4670-719C-D94FBEF8A4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2840" y="925200"/>
                <a:ext cx="7430040" cy="54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4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199" cy="1143000"/>
          </a:xfrm>
        </p:spPr>
        <p:txBody>
          <a:bodyPr>
            <a:normAutofit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152858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858" y="3276600"/>
                <a:ext cx="562142" cy="369332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1D9840E-2502-1445-94C6-BD1D3F6AF552}"/>
              </a:ext>
            </a:extLst>
          </p:cNvPr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8F5D6A5-8AC1-2D4A-BC66-6099A4F4537E}"/>
                </a:ext>
              </a:extLst>
            </p:cNvPr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E69F9CB-0F3A-2941-A459-52A32851122B}"/>
                </a:ext>
              </a:extLst>
            </p:cNvPr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EFE30CE-BCB4-D146-9DE9-290371E43185}"/>
                </a:ext>
              </a:extLst>
            </p:cNvPr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0DB0B0-728A-E042-A3FE-802DE112E748}"/>
                </a:ext>
              </a:extLst>
            </p:cNvPr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7CAE198-D0DB-4C43-9A74-59A6F28285DD}"/>
                </a:ext>
              </a:extLst>
            </p:cNvPr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64629B5-418A-3841-B88F-38205F4BDB99}"/>
                </a:ext>
              </a:extLst>
            </p:cNvPr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79A1B15-B2D8-0B40-821D-FBD1379A43DD}"/>
                </a:ext>
              </a:extLst>
            </p:cNvPr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8014FC8-82B1-F74C-8F03-05C03D0DCA64}"/>
                </a:ext>
              </a:extLst>
            </p:cNvPr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2D0521B-2657-274D-A59F-E1E413D8EDAB}"/>
                </a:ext>
              </a:extLst>
            </p:cNvPr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04A86E5-276B-5C48-B567-AFBCD600698F}"/>
                </a:ext>
              </a:extLst>
            </p:cNvPr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BEC0BDD-C47A-4347-AF39-A9BA0E45C4D0}"/>
                </a:ext>
              </a:extLst>
            </p:cNvPr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5E19219-D7C3-6543-8E50-629407A6E697}"/>
                </a:ext>
              </a:extLst>
            </p:cNvPr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F10DFAE-F29E-294B-8A07-BF886F074E1C}"/>
                </a:ext>
              </a:extLst>
            </p:cNvPr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76DD5B7-007D-4A44-835C-306A3C7F57A7}"/>
                </a:ext>
              </a:extLst>
            </p:cNvPr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0821504-2A3D-BC4E-B6E6-AB3E48EAE5F2}"/>
                </a:ext>
              </a:extLst>
            </p:cNvPr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6799E2-0206-9148-A414-AF056979F509}"/>
                </a:ext>
              </a:extLst>
            </p:cNvPr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0A759BC-9A92-DA4A-BEB3-9C4D57EF91D0}"/>
                </a:ext>
              </a:extLst>
            </p:cNvPr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138A5BC-E700-C94B-8845-453D79C36EE8}"/>
                </a:ext>
              </a:extLst>
            </p:cNvPr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67E8E4C-3A93-2E4F-9631-52ADBE25CBA3}"/>
                </a:ext>
              </a:extLst>
            </p:cNvPr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D102514-BC77-B746-AF45-8D4FA7602920}"/>
                </a:ext>
              </a:extLst>
            </p:cNvPr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39295B-B964-1D4F-AEA2-5667F54A3D57}"/>
                </a:ext>
              </a:extLst>
            </p:cNvPr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A01DBAF-17CE-C444-9005-FC5D5A08505B}"/>
                    </a:ext>
                  </a:extLst>
                </p:cNvPr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8CCC8DC-E553-D849-9EDC-DDF36C453DF9}"/>
                    </a:ext>
                  </a:extLst>
                </p:cNvPr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17909B2-D26B-2F44-8048-903D8A25CFBC}"/>
                    </a:ext>
                  </a:extLst>
                </p:cNvPr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E079B6AB-E187-F243-A161-84213C9B4370}"/>
                    </a:ext>
                  </a:extLst>
                </p:cNvPr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B382029-0D47-2941-8EB8-F98021B7A8AD}"/>
                    </a:ext>
                  </a:extLst>
                </p:cNvPr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8F3BD69-AE18-2B40-85F7-ADAA0C4BA001}"/>
                    </a:ext>
                  </a:extLst>
                </p:cNvPr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F9A3C6C9-CB66-E741-8D86-B3D21338E156}"/>
                    </a:ext>
                  </a:extLst>
                </p:cNvPr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EEB3215-F838-A44D-BB21-F12F50CB57E7}"/>
                    </a:ext>
                  </a:extLst>
                </p:cNvPr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B8D2EFB3-A24B-C841-AF54-A89CC8995FCA}"/>
                    </a:ext>
                  </a:extLst>
                </p:cNvPr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A01400A3-5C4B-B947-81E7-D4D75F4076E3}"/>
                    </a:ext>
                  </a:extLst>
                </p:cNvPr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93AD6A64-FF83-1145-848E-7D9F1E854594}"/>
                    </a:ext>
                  </a:extLst>
                </p:cNvPr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80AD0F05-0930-4F49-A022-AFCCACD8B70B}"/>
                    </a:ext>
                  </a:extLst>
                </p:cNvPr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D092C8-14E3-83E4-CC56-EF8A6A16EFAB}"/>
                  </a:ext>
                </a:extLst>
              </p14:cNvPr>
              <p14:cNvContentPartPr/>
              <p14:nvPr/>
            </p14:nvContentPartPr>
            <p14:xfrm>
              <a:off x="1012680" y="1044000"/>
              <a:ext cx="10252080" cy="250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D092C8-14E3-83E4-CC56-EF8A6A16EFA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3320" y="1034640"/>
                <a:ext cx="10270800" cy="25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1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83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Any simple path has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838200"/>
              </a:xfrm>
              <a:blipFill>
                <a:blip r:embed="rId2"/>
                <a:stretch>
                  <a:fillRect l="-1852"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2743200"/>
            <a:ext cx="3275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Pigeonhole Principle!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11740" y="3741761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More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edges means some node appears twice (i.e., there is a cycle)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740" y="3741761"/>
                <a:ext cx="8229600" cy="1295400"/>
              </a:xfrm>
              <a:prstGeom prst="rect">
                <a:avLst/>
              </a:prstGeom>
              <a:blipFill>
                <a:blip r:embed="rId3"/>
                <a:stretch>
                  <a:fillRect l="-1849" t="-5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786719" y="5334000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there is a shortest path of more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edges, there is a negative weight cycle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19" y="5334000"/>
                <a:ext cx="8229600" cy="1295400"/>
              </a:xfrm>
              <a:prstGeom prst="rect">
                <a:avLst/>
              </a:prstGeom>
              <a:blipFill>
                <a:blip r:embed="rId4"/>
                <a:stretch>
                  <a:fillRect l="-1849" t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5C1075-E00F-5704-770E-6D6CBBCE9D8C}"/>
                  </a:ext>
                </a:extLst>
              </p14:cNvPr>
              <p14:cNvContentPartPr/>
              <p14:nvPr/>
            </p14:nvContentPartPr>
            <p14:xfrm>
              <a:off x="2700720" y="294840"/>
              <a:ext cx="8733600" cy="5704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5C1075-E00F-5704-770E-6D6CBBCE9D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1360" y="285480"/>
                <a:ext cx="8752320" cy="57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06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is the (optimal) solutions to a smaller one plus one “decision”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substructure of the problem</a:t>
            </a:r>
          </a:p>
          <a:p>
            <a:pPr lvl="2"/>
            <a:r>
              <a:rPr lang="en-US" dirty="0"/>
              <a:t>What are the options for the “last thing” done? What subproblem comes from each?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an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C51A7D-2F6D-4602-5561-620F1B7EDA24}"/>
                  </a:ext>
                </a:extLst>
              </p14:cNvPr>
              <p14:cNvContentPartPr/>
              <p14:nvPr/>
            </p14:nvContentPartPr>
            <p14:xfrm>
              <a:off x="2091960" y="198000"/>
              <a:ext cx="9201240" cy="4537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C51A7D-2F6D-4602-5561-620F1B7EDA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2600" y="188640"/>
                <a:ext cx="9219960" cy="45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82DDF2-8BA1-D665-5C35-8D9BE83D3899}"/>
                  </a:ext>
                </a:extLst>
              </p14:cNvPr>
              <p14:cNvContentPartPr/>
              <p14:nvPr/>
            </p14:nvContentPartPr>
            <p14:xfrm>
              <a:off x="4272840" y="2476440"/>
              <a:ext cx="5928480" cy="182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82DDF2-8BA1-D665-5C35-8D9BE83D38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3480" y="2467080"/>
                <a:ext cx="5947200" cy="18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85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Bellman-Ford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22791" y="1371601"/>
            <a:ext cx="4352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Idea: Use Dynamic Programming!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2227702"/>
                <a:ext cx="198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227702"/>
                <a:ext cx="19812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826892" y="2043035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 using 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edges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892" y="2043035"/>
                <a:ext cx="4572000" cy="830997"/>
              </a:xfrm>
              <a:prstGeom prst="rect">
                <a:avLst/>
              </a:prstGeom>
              <a:blipFill>
                <a:blip r:embed="rId3"/>
                <a:stretch>
                  <a:fillRect l="-193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1600200" y="3869184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options: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580168" y="3198293"/>
                <a:ext cx="457323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A path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edges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to some node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 then edge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𝑥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𝑣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68" y="3198293"/>
                <a:ext cx="4573233" cy="830997"/>
              </a:xfrm>
              <a:prstGeom prst="rect">
                <a:avLst/>
              </a:prstGeom>
              <a:blipFill>
                <a:blip r:embed="rId4"/>
                <a:stretch>
                  <a:fillRect l="-1939" t="-46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657600" y="4719936"/>
                <a:ext cx="533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A path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of at most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edges 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719936"/>
                <a:ext cx="5334000" cy="461665"/>
              </a:xfrm>
              <a:prstGeom prst="rect">
                <a:avLst/>
              </a:prstGeom>
              <a:blipFill>
                <a:blip r:embed="rId5"/>
                <a:stretch>
                  <a:fillRect l="-1905" t="-11111" r="-1667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3657600" y="4100016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8763000" y="4572001"/>
            <a:ext cx="1866080" cy="1053547"/>
            <a:chOff x="6669774" y="5181600"/>
            <a:chExt cx="1866080" cy="105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 rot="19779830">
                  <a:off x="7103739" y="5865815"/>
                  <a:ext cx="1272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 edges</a:t>
                  </a: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79830">
                  <a:off x="7103739" y="5865815"/>
                  <a:ext cx="12720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031" r="-7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6669774" y="5927735"/>
                  <a:ext cx="245492" cy="245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774" y="5927735"/>
                  <a:ext cx="245492" cy="2454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>
                <a:xfrm>
                  <a:off x="8290362" y="5418809"/>
                  <a:ext cx="245492" cy="245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Ova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362" y="5418809"/>
                  <a:ext cx="245492" cy="245492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 47"/>
            <p:cNvSpPr/>
            <p:nvPr/>
          </p:nvSpPr>
          <p:spPr>
            <a:xfrm>
              <a:off x="6908526" y="5181600"/>
              <a:ext cx="1405720" cy="815108"/>
            </a:xfrm>
            <a:custGeom>
              <a:avLst/>
              <a:gdLst>
                <a:gd name="connsiteX0" fmla="*/ 0 w 1405720"/>
                <a:gd name="connsiteY0" fmla="*/ 796010 h 815108"/>
                <a:gd name="connsiteX1" fmla="*/ 109182 w 1405720"/>
                <a:gd name="connsiteY1" fmla="*/ 372930 h 815108"/>
                <a:gd name="connsiteX2" fmla="*/ 477672 w 1405720"/>
                <a:gd name="connsiteY2" fmla="*/ 809658 h 815108"/>
                <a:gd name="connsiteX3" fmla="*/ 627797 w 1405720"/>
                <a:gd name="connsiteY3" fmla="*/ 577646 h 815108"/>
                <a:gd name="connsiteX4" fmla="*/ 518615 w 1405720"/>
                <a:gd name="connsiteY4" fmla="*/ 4440 h 815108"/>
                <a:gd name="connsiteX5" fmla="*/ 928048 w 1405720"/>
                <a:gd name="connsiteY5" fmla="*/ 304691 h 815108"/>
                <a:gd name="connsiteX6" fmla="*/ 1037230 w 1405720"/>
                <a:gd name="connsiteY6" fmla="*/ 168213 h 815108"/>
                <a:gd name="connsiteX7" fmla="*/ 1269242 w 1405720"/>
                <a:gd name="connsiteY7" fmla="*/ 45383 h 815108"/>
                <a:gd name="connsiteX8" fmla="*/ 1405720 w 1405720"/>
                <a:gd name="connsiteY8" fmla="*/ 250100 h 81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5720" h="815108">
                  <a:moveTo>
                    <a:pt x="0" y="796010"/>
                  </a:moveTo>
                  <a:cubicBezTo>
                    <a:pt x="14785" y="583332"/>
                    <a:pt x="29570" y="370655"/>
                    <a:pt x="109182" y="372930"/>
                  </a:cubicBezTo>
                  <a:cubicBezTo>
                    <a:pt x="188794" y="375205"/>
                    <a:pt x="391236" y="775539"/>
                    <a:pt x="477672" y="809658"/>
                  </a:cubicBezTo>
                  <a:cubicBezTo>
                    <a:pt x="564108" y="843777"/>
                    <a:pt x="620973" y="711849"/>
                    <a:pt x="627797" y="577646"/>
                  </a:cubicBezTo>
                  <a:cubicBezTo>
                    <a:pt x="634621" y="443443"/>
                    <a:pt x="468573" y="49932"/>
                    <a:pt x="518615" y="4440"/>
                  </a:cubicBezTo>
                  <a:cubicBezTo>
                    <a:pt x="568657" y="-41052"/>
                    <a:pt x="841612" y="277395"/>
                    <a:pt x="928048" y="304691"/>
                  </a:cubicBezTo>
                  <a:cubicBezTo>
                    <a:pt x="1014484" y="331986"/>
                    <a:pt x="980364" y="211431"/>
                    <a:pt x="1037230" y="168213"/>
                  </a:cubicBezTo>
                  <a:cubicBezTo>
                    <a:pt x="1094096" y="124995"/>
                    <a:pt x="1207827" y="31735"/>
                    <a:pt x="1269242" y="45383"/>
                  </a:cubicBezTo>
                  <a:cubicBezTo>
                    <a:pt x="1330657" y="59031"/>
                    <a:pt x="1332932" y="129545"/>
                    <a:pt x="1405720" y="250100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524000" y="5862936"/>
                <a:ext cx="297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62936"/>
                <a:ext cx="2971800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144218" y="5548365"/>
                <a:ext cx="4771183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𝑆h𝑜𝑟𝑡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18" y="5548365"/>
                <a:ext cx="4771183" cy="573106"/>
              </a:xfrm>
              <a:prstGeom prst="rect">
                <a:avLst/>
              </a:prstGeom>
              <a:blipFill>
                <a:blip r:embed="rId10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83918" y="6172201"/>
                <a:ext cx="4771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𝑆h𝑜𝑟𝑡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−1,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918" y="6172201"/>
                <a:ext cx="4771183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eft Brace 53"/>
          <p:cNvSpPr/>
          <p:nvPr/>
        </p:nvSpPr>
        <p:spPr>
          <a:xfrm>
            <a:off x="4157865" y="5440881"/>
            <a:ext cx="304800" cy="13157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7904412" y="3075324"/>
            <a:ext cx="2247080" cy="1039477"/>
            <a:chOff x="6380412" y="3075323"/>
            <a:chExt cx="2247080" cy="1039477"/>
          </a:xfrm>
        </p:grpSpPr>
        <p:grpSp>
          <p:nvGrpSpPr>
            <p:cNvPr id="50" name="Group 49"/>
            <p:cNvGrpSpPr/>
            <p:nvPr/>
          </p:nvGrpSpPr>
          <p:grpSpPr>
            <a:xfrm>
              <a:off x="6380412" y="3075323"/>
              <a:ext cx="2247080" cy="1039477"/>
              <a:chOff x="6380412" y="2452157"/>
              <a:chExt cx="2247080" cy="10394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/>
                  <p:cNvSpPr/>
                  <p:nvPr/>
                </p:nvSpPr>
                <p:spPr>
                  <a:xfrm>
                    <a:off x="6380412" y="3198292"/>
                    <a:ext cx="245492" cy="24549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Oval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0412" y="3198292"/>
                    <a:ext cx="245492" cy="245492"/>
                  </a:xfrm>
                  <a:prstGeom prst="ellipse">
                    <a:avLst/>
                  </a:prstGeom>
                  <a:blipFill rotWithShape="1">
                    <a:blip r:embed="rId12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/>
                  <p:cNvSpPr/>
                  <p:nvPr/>
                </p:nvSpPr>
                <p:spPr>
                  <a:xfrm>
                    <a:off x="8382000" y="3246142"/>
                    <a:ext cx="245492" cy="24549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Oval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0" y="3246142"/>
                    <a:ext cx="245492" cy="245492"/>
                  </a:xfrm>
                  <a:prstGeom prst="ellipse">
                    <a:avLst/>
                  </a:prstGeom>
                  <a:blipFill rotWithShape="1">
                    <a:blip r:embed="rId13"/>
                    <a:stretch>
                      <a:fillRect l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Oval 39"/>
                  <p:cNvSpPr/>
                  <p:nvPr/>
                </p:nvSpPr>
                <p:spPr>
                  <a:xfrm>
                    <a:off x="8001000" y="2689366"/>
                    <a:ext cx="245492" cy="24549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Oval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000" y="2689366"/>
                    <a:ext cx="245492" cy="245492"/>
                  </a:xfrm>
                  <a:prstGeom prst="ellipse">
                    <a:avLst/>
                  </a:prstGeom>
                  <a:blipFill rotWithShape="1">
                    <a:blip r:embed="rId14"/>
                    <a:stretch>
                      <a:fillRect l="-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40" idx="5"/>
                <a:endCxn id="39" idx="1"/>
              </p:cNvCxnSpPr>
              <p:nvPr/>
            </p:nvCxnSpPr>
            <p:spPr>
              <a:xfrm>
                <a:off x="8210541" y="2898907"/>
                <a:ext cx="207410" cy="383186"/>
              </a:xfrm>
              <a:prstGeom prst="straightConnector1">
                <a:avLst/>
              </a:prstGeom>
              <a:ln w="38100">
                <a:solidFill>
                  <a:srgbClr val="FF33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 43"/>
              <p:cNvSpPr/>
              <p:nvPr/>
            </p:nvSpPr>
            <p:spPr>
              <a:xfrm>
                <a:off x="6619164" y="2452157"/>
                <a:ext cx="1405720" cy="815108"/>
              </a:xfrm>
              <a:custGeom>
                <a:avLst/>
                <a:gdLst>
                  <a:gd name="connsiteX0" fmla="*/ 0 w 1405720"/>
                  <a:gd name="connsiteY0" fmla="*/ 796010 h 815108"/>
                  <a:gd name="connsiteX1" fmla="*/ 109182 w 1405720"/>
                  <a:gd name="connsiteY1" fmla="*/ 372930 h 815108"/>
                  <a:gd name="connsiteX2" fmla="*/ 477672 w 1405720"/>
                  <a:gd name="connsiteY2" fmla="*/ 809658 h 815108"/>
                  <a:gd name="connsiteX3" fmla="*/ 627797 w 1405720"/>
                  <a:gd name="connsiteY3" fmla="*/ 577646 h 815108"/>
                  <a:gd name="connsiteX4" fmla="*/ 518615 w 1405720"/>
                  <a:gd name="connsiteY4" fmla="*/ 4440 h 815108"/>
                  <a:gd name="connsiteX5" fmla="*/ 928048 w 1405720"/>
                  <a:gd name="connsiteY5" fmla="*/ 304691 h 815108"/>
                  <a:gd name="connsiteX6" fmla="*/ 1037230 w 1405720"/>
                  <a:gd name="connsiteY6" fmla="*/ 168213 h 815108"/>
                  <a:gd name="connsiteX7" fmla="*/ 1269242 w 1405720"/>
                  <a:gd name="connsiteY7" fmla="*/ 45383 h 815108"/>
                  <a:gd name="connsiteX8" fmla="*/ 1405720 w 1405720"/>
                  <a:gd name="connsiteY8" fmla="*/ 250100 h 81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5720" h="815108">
                    <a:moveTo>
                      <a:pt x="0" y="796010"/>
                    </a:moveTo>
                    <a:cubicBezTo>
                      <a:pt x="14785" y="583332"/>
                      <a:pt x="29570" y="370655"/>
                      <a:pt x="109182" y="372930"/>
                    </a:cubicBezTo>
                    <a:cubicBezTo>
                      <a:pt x="188794" y="375205"/>
                      <a:pt x="391236" y="775539"/>
                      <a:pt x="477672" y="809658"/>
                    </a:cubicBezTo>
                    <a:cubicBezTo>
                      <a:pt x="564108" y="843777"/>
                      <a:pt x="620973" y="711849"/>
                      <a:pt x="627797" y="577646"/>
                    </a:cubicBezTo>
                    <a:cubicBezTo>
                      <a:pt x="634621" y="443443"/>
                      <a:pt x="468573" y="49932"/>
                      <a:pt x="518615" y="4440"/>
                    </a:cubicBezTo>
                    <a:cubicBezTo>
                      <a:pt x="568657" y="-41052"/>
                      <a:pt x="841612" y="277395"/>
                      <a:pt x="928048" y="304691"/>
                    </a:cubicBezTo>
                    <a:cubicBezTo>
                      <a:pt x="1014484" y="331986"/>
                      <a:pt x="980364" y="211431"/>
                      <a:pt x="1037230" y="168213"/>
                    </a:cubicBezTo>
                    <a:cubicBezTo>
                      <a:pt x="1094096" y="124995"/>
                      <a:pt x="1207827" y="31735"/>
                      <a:pt x="1269242" y="45383"/>
                    </a:cubicBezTo>
                    <a:cubicBezTo>
                      <a:pt x="1330657" y="59031"/>
                      <a:pt x="1332932" y="129545"/>
                      <a:pt x="1405720" y="25010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 rot="19779830">
                  <a:off x="6831560" y="3705765"/>
                  <a:ext cx="1272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edges</a:t>
                  </a: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79830">
                  <a:off x="6831560" y="3705765"/>
                  <a:ext cx="127208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5031" r="-7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20D5FF-EA52-FB40-EC55-C8B0C263D265}"/>
                  </a:ext>
                </a:extLst>
              </p14:cNvPr>
              <p14:cNvContentPartPr/>
              <p14:nvPr/>
            </p14:nvContentPartPr>
            <p14:xfrm>
              <a:off x="1042560" y="174960"/>
              <a:ext cx="9987120" cy="6459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20D5FF-EA52-FB40-EC55-C8B0C263D2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3200" y="165600"/>
                <a:ext cx="10005840" cy="64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09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1905000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6241707"/>
                  </p:ext>
                </p:extLst>
              </p:nvPr>
            </p:nvGraphicFramePr>
            <p:xfrm>
              <a:off x="1219204" y="3117854"/>
              <a:ext cx="609599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9688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6241707"/>
                  </p:ext>
                </p:extLst>
              </p:nvPr>
            </p:nvGraphicFramePr>
            <p:xfrm>
              <a:off x="1219204" y="3117854"/>
              <a:ext cx="609599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02" t="-1639" r="-80360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802" t="-1639" r="-70360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639" r="-597321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703" t="-1639" r="-50270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2703" t="-1639" r="-40270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2703" t="-1639" r="-30270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97321" t="-1639" r="-20000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3604" t="-1639" r="-101802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3604" t="-1639" r="-1802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9688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371603" y="2748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606892" y="1361926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057403" y="27368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06487" y="27368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92287" y="27368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1887" y="2736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87687" y="2736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73487" y="27368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59287" y="27368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45087" y="27368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778758" y="381000"/>
                <a:ext cx="297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Start node is E</a:t>
                </a:r>
              </a:p>
              <a:p>
                <a:r>
                  <a:rPr lang="en-US" sz="2000" dirty="0"/>
                  <a:t>Initialize all others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∞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58" y="381000"/>
                <a:ext cx="2971800" cy="707886"/>
              </a:xfrm>
              <a:prstGeom prst="rect">
                <a:avLst/>
              </a:prstGeom>
              <a:blipFill>
                <a:blip r:embed="rId16"/>
                <a:stretch>
                  <a:fillRect l="-2259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  <a:blipFill>
                <a:blip r:embed="rId18"/>
                <a:stretch>
                  <a:fillRect l="-1504" t="-4717" r="-20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072D1F-DEF9-878B-FD4A-2AADAEA80FB2}"/>
              </a:ext>
            </a:extLst>
          </p:cNvPr>
          <p:cNvSpPr txBox="1"/>
          <p:nvPr/>
        </p:nvSpPr>
        <p:spPr>
          <a:xfrm>
            <a:off x="853398" y="6066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2D9C74-EA1C-05A9-9712-F884FCAD1D7C}"/>
                  </a:ext>
                </a:extLst>
              </p14:cNvPr>
              <p14:cNvContentPartPr/>
              <p14:nvPr/>
            </p14:nvContentPartPr>
            <p14:xfrm>
              <a:off x="303480" y="540360"/>
              <a:ext cx="10063080" cy="3356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2D9C74-EA1C-05A9-9712-F884FCAD1D7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4120" y="531000"/>
                <a:ext cx="10081800" cy="33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185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1905000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371603" y="2748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606892" y="1361926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057403" y="27368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06487" y="27368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92287" y="27368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1887" y="2736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87687" y="2736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73487" y="27368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59287" y="27368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45087" y="27368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778758" y="381000"/>
                <a:ext cx="297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Start node is E</a:t>
                </a:r>
              </a:p>
              <a:p>
                <a:r>
                  <a:rPr lang="en-US" sz="2000" dirty="0"/>
                  <a:t>Initialize all others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∞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58" y="381000"/>
                <a:ext cx="2971800" cy="707886"/>
              </a:xfrm>
              <a:prstGeom prst="rect">
                <a:avLst/>
              </a:prstGeom>
              <a:blipFill>
                <a:blip r:embed="rId15"/>
                <a:stretch>
                  <a:fillRect l="-2259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  <a:blipFill>
                <a:blip r:embed="rId17"/>
                <a:stretch>
                  <a:fillRect l="-1504" t="-4717" r="-20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072D1F-DEF9-878B-FD4A-2AADAEA80FB2}"/>
              </a:ext>
            </a:extLst>
          </p:cNvPr>
          <p:cNvSpPr txBox="1"/>
          <p:nvPr/>
        </p:nvSpPr>
        <p:spPr>
          <a:xfrm>
            <a:off x="853398" y="6066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E411D64-2AEA-19BA-A109-BA6EFC1F52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548574"/>
                  </p:ext>
                </p:extLst>
              </p:nvPr>
            </p:nvGraphicFramePr>
            <p:xfrm>
              <a:off x="1219204" y="3124200"/>
              <a:ext cx="609599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756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E411D64-2AEA-19BA-A109-BA6EFC1F52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548574"/>
                  </p:ext>
                </p:extLst>
              </p:nvPr>
            </p:nvGraphicFramePr>
            <p:xfrm>
              <a:off x="1219204" y="3124200"/>
              <a:ext cx="609599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802" t="-1639" r="-80360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1802" t="-1639" r="-70360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0000" t="-1639" r="-597321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02703" t="-1639" r="-50270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02703" t="-1639" r="-40270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02703" t="-1639" r="-30270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97321" t="-1639" r="-20000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703604" t="-1639" r="-101802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803604" t="-1639" r="-1802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802" t="-101639" r="-803604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0000" t="-101639" r="-597321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02703" t="-101639" r="-40270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02703" t="-101639" r="-30270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803604" t="-101639" r="-1802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7565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8375CC-10F3-2F61-7287-EE12F089CD10}"/>
                  </a:ext>
                </a:extLst>
              </p14:cNvPr>
              <p14:cNvContentPartPr/>
              <p14:nvPr/>
            </p14:nvContentPartPr>
            <p14:xfrm>
              <a:off x="270000" y="1139760"/>
              <a:ext cx="9734040" cy="317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8375CC-10F3-2F61-7287-EE12F089CD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0640" y="1130400"/>
                <a:ext cx="9752760" cy="31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142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1905000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371603" y="2748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606892" y="1361926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057403" y="27368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06487" y="27368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92287" y="27368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1887" y="2736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87687" y="2736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73487" y="27368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59287" y="27368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45087" y="27368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778758" y="381000"/>
                <a:ext cx="297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Start node is E</a:t>
                </a:r>
              </a:p>
              <a:p>
                <a:r>
                  <a:rPr lang="en-US" sz="2000" dirty="0"/>
                  <a:t>Initialize all others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∞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58" y="381000"/>
                <a:ext cx="2971800" cy="707886"/>
              </a:xfrm>
              <a:prstGeom prst="rect">
                <a:avLst/>
              </a:prstGeom>
              <a:blipFill>
                <a:blip r:embed="rId15"/>
                <a:stretch>
                  <a:fillRect l="-2259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  <a:blipFill>
                <a:blip r:embed="rId17"/>
                <a:stretch>
                  <a:fillRect l="-1504" t="-4717" r="-20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072D1F-DEF9-878B-FD4A-2AADAEA80FB2}"/>
              </a:ext>
            </a:extLst>
          </p:cNvPr>
          <p:cNvSpPr txBox="1"/>
          <p:nvPr/>
        </p:nvSpPr>
        <p:spPr>
          <a:xfrm>
            <a:off x="853398" y="6066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E076F7B-92AA-D668-18A9-4A7452AAAF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540219"/>
                  </p:ext>
                </p:extLst>
              </p:nvPr>
            </p:nvGraphicFramePr>
            <p:xfrm>
              <a:off x="1219204" y="3124200"/>
              <a:ext cx="6095996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202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E076F7B-92AA-D668-18A9-4A7452AAAF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540219"/>
                  </p:ext>
                </p:extLst>
              </p:nvPr>
            </p:nvGraphicFramePr>
            <p:xfrm>
              <a:off x="1219204" y="3124200"/>
              <a:ext cx="6095996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802" t="-1639" r="-80360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1802" t="-1639" r="-70360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802" t="-1639" r="-60360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01802" t="-1639" r="-50360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98214" t="-1639" r="-399107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02703" t="-1639" r="-30270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602703" t="-1639" r="-20270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702703" t="-1639" r="-10270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802703" t="-1639" r="-2703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802" t="-101639" r="-803604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802" t="-101639" r="-603604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98214" t="-101639" r="-399107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02703" t="-101639" r="-30270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802703" t="-101639" r="-2703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98214" t="-201639" r="-39910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202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AA958F5-06F7-248F-3E9F-8A1EF4BE8CFD}"/>
                  </a:ext>
                </a:extLst>
              </p14:cNvPr>
              <p14:cNvContentPartPr/>
              <p14:nvPr/>
            </p14:nvContentPartPr>
            <p14:xfrm>
              <a:off x="452520" y="123840"/>
              <a:ext cx="11540880" cy="656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AA958F5-06F7-248F-3E9F-8A1EF4BE8C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3160" y="114480"/>
                <a:ext cx="11559600" cy="65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34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1905000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371603" y="2748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606892" y="1361926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057403" y="27368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06487" y="27368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92287" y="27368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1887" y="2736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87687" y="2736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73487" y="27368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59287" y="27368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45087" y="27368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778758" y="381000"/>
                <a:ext cx="297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Start node is E</a:t>
                </a:r>
              </a:p>
              <a:p>
                <a:r>
                  <a:rPr lang="en-US" sz="2000" dirty="0"/>
                  <a:t>Initialize all others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∞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58" y="381000"/>
                <a:ext cx="2971800" cy="707886"/>
              </a:xfrm>
              <a:prstGeom prst="rect">
                <a:avLst/>
              </a:prstGeom>
              <a:blipFill>
                <a:blip r:embed="rId15"/>
                <a:stretch>
                  <a:fillRect l="-2259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  <a:blipFill>
                <a:blip r:embed="rId17"/>
                <a:stretch>
                  <a:fillRect l="-1504" t="-4717" r="-20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072D1F-DEF9-878B-FD4A-2AADAEA80FB2}"/>
              </a:ext>
            </a:extLst>
          </p:cNvPr>
          <p:cNvSpPr txBox="1"/>
          <p:nvPr/>
        </p:nvSpPr>
        <p:spPr>
          <a:xfrm>
            <a:off x="853398" y="6066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16DFA05-FC3D-BB95-0551-506776F575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049541"/>
                  </p:ext>
                </p:extLst>
              </p:nvPr>
            </p:nvGraphicFramePr>
            <p:xfrm>
              <a:off x="1219204" y="3124200"/>
              <a:ext cx="609599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524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16DFA05-FC3D-BB95-0551-506776F575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049541"/>
                  </p:ext>
                </p:extLst>
              </p:nvPr>
            </p:nvGraphicFramePr>
            <p:xfrm>
              <a:off x="1219204" y="3124200"/>
              <a:ext cx="609599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802" t="-1639" r="-80360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1802" t="-1639" r="-70360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0000" t="-1639" r="-597321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02703" t="-1639" r="-50270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02703" t="-1639" r="-40270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02703" t="-1639" r="-30270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97321" t="-1639" r="-20000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703604" t="-1639" r="-101802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803604" t="-1639" r="-1802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802" t="-101639" r="-803604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0000" t="-101639" r="-597321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02703" t="-101639" r="-40270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02703" t="-101639" r="-30270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803604" t="-101639" r="-1802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02703" t="-201639" r="-40270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02703" t="-301639" r="-40270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5246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1567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1905000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371603" y="2748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606892" y="1361926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057403" y="27368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06487" y="27368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92287" y="27368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1887" y="2736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87687" y="2736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73487" y="27368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59287" y="27368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45087" y="27368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778758" y="381000"/>
                <a:ext cx="297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Start node is E</a:t>
                </a:r>
              </a:p>
              <a:p>
                <a:r>
                  <a:rPr lang="en-US" sz="2000" dirty="0"/>
                  <a:t>Initialize all others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∞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58" y="381000"/>
                <a:ext cx="2971800" cy="707886"/>
              </a:xfrm>
              <a:prstGeom prst="rect">
                <a:avLst/>
              </a:prstGeom>
              <a:blipFill>
                <a:blip r:embed="rId15"/>
                <a:stretch>
                  <a:fillRect l="-2259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  <a:blipFill>
                <a:blip r:embed="rId17"/>
                <a:stretch>
                  <a:fillRect l="-1504" t="-4717" r="-20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072D1F-DEF9-878B-FD4A-2AADAEA80FB2}"/>
              </a:ext>
            </a:extLst>
          </p:cNvPr>
          <p:cNvSpPr txBox="1"/>
          <p:nvPr/>
        </p:nvSpPr>
        <p:spPr>
          <a:xfrm>
            <a:off x="853398" y="6066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7FC15D6-5CA2-A676-7D90-BF698C5F50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96038"/>
                  </p:ext>
                </p:extLst>
              </p:nvPr>
            </p:nvGraphicFramePr>
            <p:xfrm>
              <a:off x="1219204" y="3124200"/>
              <a:ext cx="609599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8931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7FC15D6-5CA2-A676-7D90-BF698C5F50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96038"/>
                  </p:ext>
                </p:extLst>
              </p:nvPr>
            </p:nvGraphicFramePr>
            <p:xfrm>
              <a:off x="1219204" y="3124200"/>
              <a:ext cx="609599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802" t="-1639" r="-80360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1802" t="-1639" r="-70360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0000" t="-1639" r="-59732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02703" t="-1639" r="-50270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02703" t="-1639" r="-40270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02703" t="-1639" r="-30270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97321" t="-1639" r="-2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703604" t="-1639" r="-10180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803604" t="-1639" r="-1802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802" t="-101639" r="-80360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0000" t="-101639" r="-59732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02703" t="-101639" r="-40270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02703" t="-101639" r="-30270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803604" t="-101639" r="-1802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02703" t="-201639" r="-402703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8931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F81D25-7E74-1537-4B43-8E99261AC9AC}"/>
                  </a:ext>
                </a:extLst>
              </p14:cNvPr>
              <p14:cNvContentPartPr/>
              <p14:nvPr/>
            </p14:nvContentPartPr>
            <p14:xfrm>
              <a:off x="506880" y="1635480"/>
              <a:ext cx="11247480" cy="483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F81D25-7E74-1537-4B43-8E99261AC9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7520" y="1626120"/>
                <a:ext cx="11266200" cy="48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006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0"/>
            <a:ext cx="7924800" cy="1143000"/>
          </a:xfrm>
        </p:spPr>
        <p:txBody>
          <a:bodyPr/>
          <a:lstStyle/>
          <a:p>
            <a:r>
              <a:rPr lang="en-US" dirty="0"/>
              <a:t>Bellman Ford: Negative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1905000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371603" y="2748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606892" y="1361926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057403" y="27368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06487" y="27368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92287" y="27368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1887" y="2736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87687" y="2736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73487" y="27368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59287" y="27368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45087" y="27368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778758" y="381000"/>
                <a:ext cx="297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Start node is E</a:t>
                </a:r>
              </a:p>
              <a:p>
                <a:r>
                  <a:rPr lang="en-US" sz="2000" dirty="0"/>
                  <a:t>Initialize all others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∞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58" y="381000"/>
                <a:ext cx="2971800" cy="707886"/>
              </a:xfrm>
              <a:prstGeom prst="rect">
                <a:avLst/>
              </a:prstGeom>
              <a:blipFill>
                <a:blip r:embed="rId15"/>
                <a:stretch>
                  <a:fillRect l="-2259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  <a:blipFill>
                <a:blip r:embed="rId17"/>
                <a:stretch>
                  <a:fillRect l="-1504" t="-4717" r="-20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072D1F-DEF9-878B-FD4A-2AADAEA80FB2}"/>
              </a:ext>
            </a:extLst>
          </p:cNvPr>
          <p:cNvSpPr txBox="1"/>
          <p:nvPr/>
        </p:nvSpPr>
        <p:spPr>
          <a:xfrm>
            <a:off x="853398" y="6066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2550926-1C5D-246F-2B2B-C73879924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523082"/>
                  </p:ext>
                </p:extLst>
              </p:nvPr>
            </p:nvGraphicFramePr>
            <p:xfrm>
              <a:off x="1270114" y="3124200"/>
              <a:ext cx="6095997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838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9731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2550926-1C5D-246F-2B2B-C73879924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523082"/>
                  </p:ext>
                </p:extLst>
              </p:nvPr>
            </p:nvGraphicFramePr>
            <p:xfrm>
              <a:off x="1270114" y="3124200"/>
              <a:ext cx="6095997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901" t="-1639" r="-803604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901" t="-1639" r="-703604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99107" t="-1639" r="-597321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01802" t="-1639" r="-502703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01802" t="-1639" r="-402703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01802" t="-1639" r="-302703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96429" t="-1639" r="-20000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702703" t="-1639" r="-101802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802703" t="-1639" r="-1802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901" t="-101639" r="-803604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99107" t="-101639" r="-597321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01802" t="-101639" r="-402703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01802" t="-101639" r="-302703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702703" t="-101639" r="-101802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802703" t="-101639" r="-1802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01802" t="-201639" r="-402703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838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97313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5D9AF12-C647-C90C-95DB-F3F9B39272C8}"/>
              </a:ext>
            </a:extLst>
          </p:cNvPr>
          <p:cNvSpPr txBox="1"/>
          <p:nvPr/>
        </p:nvSpPr>
        <p:spPr>
          <a:xfrm>
            <a:off x="870260" y="6435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EF5A61-5343-31EF-BB2D-0A17F3DBB7B9}"/>
                  </a:ext>
                </a:extLst>
              </p:cNvPr>
              <p:cNvSpPr txBox="1"/>
              <p:nvPr/>
            </p:nvSpPr>
            <p:spPr>
              <a:xfrm>
                <a:off x="7606810" y="4068990"/>
                <a:ext cx="195679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we computed row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, values change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There is a negative weight cycle!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EF5A61-5343-31EF-BB2D-0A17F3DBB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810" y="4068990"/>
                <a:ext cx="1956794" cy="2554545"/>
              </a:xfrm>
              <a:prstGeom prst="rect">
                <a:avLst/>
              </a:prstGeom>
              <a:blipFill>
                <a:blip r:embed="rId19"/>
                <a:stretch>
                  <a:fillRect l="-3427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EF9533-31FA-B192-4C56-FD9595DD3CC3}"/>
                  </a:ext>
                </a:extLst>
              </p14:cNvPr>
              <p14:cNvContentPartPr/>
              <p14:nvPr/>
            </p14:nvContentPartPr>
            <p14:xfrm>
              <a:off x="231480" y="798120"/>
              <a:ext cx="10525680" cy="60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EF9533-31FA-B192-4C56-FD9595DD3C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2120" y="788760"/>
                <a:ext cx="10544400" cy="60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38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1446-72FE-DAEF-B39A-4586A765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Ford Top Down 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DF42-FF1C-DC0C-F557-728E9B0B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Memory = (n+1)x(n) 2-d array of NULL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Bellman_Ford</a:t>
            </a:r>
            <a:r>
              <a:rPr lang="en-US" dirty="0"/>
              <a:t>(graph, s, t):</a:t>
            </a:r>
          </a:p>
          <a:p>
            <a:pPr marL="0" indent="0">
              <a:buNone/>
            </a:pPr>
            <a:r>
              <a:rPr lang="en-US" dirty="0"/>
              <a:t>	Memory[0][s] = 0</a:t>
            </a:r>
          </a:p>
          <a:p>
            <a:pPr marL="0" indent="0">
              <a:buNone/>
            </a:pPr>
            <a:r>
              <a:rPr lang="en-US" dirty="0"/>
              <a:t>	return Short(length(graph),t)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Short(graph, </a:t>
            </a:r>
            <a:r>
              <a:rPr lang="en-US" dirty="0" err="1"/>
              <a:t>i</a:t>
            </a:r>
            <a:r>
              <a:rPr lang="en-US" dirty="0"/>
              <a:t>, v):</a:t>
            </a:r>
          </a:p>
          <a:p>
            <a:pPr marL="0" indent="0">
              <a:buNone/>
            </a:pPr>
            <a:r>
              <a:rPr lang="en-US" dirty="0"/>
              <a:t>	if Memory[</a:t>
            </a:r>
            <a:r>
              <a:rPr lang="en-US" dirty="0" err="1"/>
              <a:t>i</a:t>
            </a:r>
            <a:r>
              <a:rPr lang="en-US" dirty="0"/>
              <a:t>][j] != NULL:</a:t>
            </a:r>
          </a:p>
          <a:p>
            <a:pPr marL="0" indent="0">
              <a:buNone/>
            </a:pPr>
            <a:r>
              <a:rPr lang="en-US" dirty="0"/>
              <a:t>		return Memory[</a:t>
            </a:r>
            <a:r>
              <a:rPr lang="en-US" dirty="0" err="1"/>
              <a:t>i</a:t>
            </a:r>
            <a:r>
              <a:rPr lang="en-US" dirty="0"/>
              <a:t>][j]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i</a:t>
            </a:r>
            <a:r>
              <a:rPr lang="en-US" dirty="0"/>
              <a:t>==0:</a:t>
            </a:r>
          </a:p>
          <a:p>
            <a:pPr marL="0" indent="0">
              <a:buNone/>
            </a:pPr>
            <a:r>
              <a:rPr lang="en-US" dirty="0"/>
              <a:t>		 Memory[</a:t>
            </a:r>
            <a:r>
              <a:rPr lang="en-US" dirty="0" err="1"/>
              <a:t>i</a:t>
            </a:r>
            <a:r>
              <a:rPr lang="en-US" dirty="0"/>
              <a:t>][j] = infinity</a:t>
            </a:r>
          </a:p>
          <a:p>
            <a:pPr marL="0" indent="0">
              <a:buNone/>
            </a:pPr>
            <a:r>
              <a:rPr lang="en-US" dirty="0"/>
              <a:t>		return infinity</a:t>
            </a:r>
          </a:p>
          <a:p>
            <a:pPr marL="0" indent="0">
              <a:buNone/>
            </a:pPr>
            <a:r>
              <a:rPr lang="en-US" dirty="0"/>
              <a:t>	best = infinity</a:t>
            </a:r>
          </a:p>
          <a:p>
            <a:pPr marL="0" indent="0">
              <a:buNone/>
            </a:pPr>
            <a:r>
              <a:rPr lang="en-US" dirty="0"/>
              <a:t>	for x from 0 to length(graph):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new_path</a:t>
            </a:r>
            <a:r>
              <a:rPr lang="en-US" dirty="0"/>
              <a:t> = Short(graph, i-1, x) + </a:t>
            </a:r>
            <a:r>
              <a:rPr lang="en-US" dirty="0" err="1"/>
              <a:t>graph.weight</a:t>
            </a:r>
            <a:r>
              <a:rPr lang="en-US" dirty="0"/>
              <a:t>(</a:t>
            </a:r>
            <a:r>
              <a:rPr lang="en-US" dirty="0" err="1"/>
              <a:t>x,v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best = min(best, </a:t>
            </a:r>
            <a:r>
              <a:rPr lang="en-US" dirty="0" err="1"/>
              <a:t>new_path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answer = min(best, Short(i-1,v))</a:t>
            </a:r>
          </a:p>
          <a:p>
            <a:pPr marL="0" indent="0">
              <a:buNone/>
            </a:pPr>
            <a:r>
              <a:rPr lang="en-US" dirty="0"/>
              <a:t>	Memory[</a:t>
            </a:r>
            <a:r>
              <a:rPr lang="en-US" dirty="0" err="1"/>
              <a:t>i</a:t>
            </a:r>
            <a:r>
              <a:rPr lang="en-US" dirty="0"/>
              <a:t>][j] = answer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/>
              <a:t>return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8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ight Brace 69"/>
          <p:cNvSpPr/>
          <p:nvPr/>
        </p:nvSpPr>
        <p:spPr>
          <a:xfrm rot="10800000">
            <a:off x="3656107" y="5173585"/>
            <a:ext cx="44466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732308" y="5702521"/>
                <a:ext cx="44943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2, 2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08" y="5702521"/>
                <a:ext cx="4494307" cy="461665"/>
              </a:xfrm>
              <a:prstGeom prst="rect">
                <a:avLst/>
              </a:prstGeom>
              <a:blipFill>
                <a:blip r:embed="rId2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43000"/>
          </a:xfrm>
        </p:spPr>
        <p:txBody>
          <a:bodyPr>
            <a:normAutofit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3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EC0CAD-0FC6-8C08-39CD-7C8184619E46}"/>
                  </a:ext>
                </a:extLst>
              </p14:cNvPr>
              <p14:cNvContentPartPr/>
              <p14:nvPr/>
            </p14:nvContentPartPr>
            <p14:xfrm>
              <a:off x="1502640" y="1162800"/>
              <a:ext cx="6678360" cy="514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EC0CAD-0FC6-8C08-39CD-7C8184619E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93280" y="1153440"/>
                <a:ext cx="6697080" cy="51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600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Ford Bottom-up and Run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Intialize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𝑆h𝑜𝑟𝑡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𝑆h𝑜𝑟𝑡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=∞</m:t>
                    </m:r>
                  </m:oMath>
                </a14:m>
                <a:r>
                  <a:rPr lang="en-US" dirty="0"/>
                  <a:t> for each vertex</a:t>
                </a:r>
              </a:p>
              <a:p>
                <a:pPr marL="0" indent="0">
                  <a:buNone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𝑆h𝑜𝑟𝑡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 …,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)∈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b="0" dirty="0"/>
                  <a:t>:</a:t>
                </a:r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𝑆h𝑜𝑟𝑡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1" smtClean="0">
                        <a:latin typeface="Cambria Math"/>
                      </a:rPr>
                      <m:t>⁡{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𝑆h𝑜𝑟𝑡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𝑆h𝑜𝑟𝑡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−1][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]}</m:t>
                    </m:r>
                  </m:oMath>
                </a14:m>
                <a:r>
                  <a:rPr lang="en-US" b="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69259" y="1828800"/>
                <a:ext cx="536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59" y="1828800"/>
                <a:ext cx="53649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37602" y="2332498"/>
                <a:ext cx="410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602" y="2332498"/>
                <a:ext cx="41081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92515" y="2859262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515" y="2859262"/>
                <a:ext cx="38504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01410" y="3429000"/>
                <a:ext cx="9911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times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410" y="3429000"/>
                <a:ext cx="991105" cy="400110"/>
              </a:xfrm>
              <a:prstGeom prst="rect">
                <a:avLst/>
              </a:prstGeom>
              <a:blipFill>
                <a:blip r:embed="rId6"/>
                <a:stretch>
                  <a:fillRect t="-6061" r="-5063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91200" y="3977481"/>
                <a:ext cx="9929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times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977481"/>
                <a:ext cx="992964" cy="400110"/>
              </a:xfrm>
              <a:prstGeom prst="rect">
                <a:avLst/>
              </a:prstGeom>
              <a:blipFill>
                <a:blip r:embed="rId7"/>
                <a:stretch>
                  <a:fillRect t="-6061" r="-5128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43011" y="44958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011" y="4495800"/>
                <a:ext cx="38504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49AAEA-2051-B54E-8792-B0ED0B0891D9}"/>
                  </a:ext>
                </a:extLst>
              </p:cNvPr>
              <p:cNvSpPr txBox="1"/>
              <p:nvPr/>
            </p:nvSpPr>
            <p:spPr>
              <a:xfrm>
                <a:off x="8950569" y="5602944"/>
                <a:ext cx="20974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𝐸𝑉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49AAEA-2051-B54E-8792-B0ED0B089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69" y="5602944"/>
                <a:ext cx="2097497" cy="523220"/>
              </a:xfrm>
              <a:prstGeom prst="rect">
                <a:avLst/>
              </a:prstGeom>
              <a:blipFill>
                <a:blip r:embed="rId9"/>
                <a:stretch>
                  <a:fillRect r="-1205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D2CEA8-15EE-2843-91DE-0AFE4F983A19}"/>
                  </a:ext>
                </a:extLst>
              </p:cNvPr>
              <p:cNvSpPr txBox="1"/>
              <p:nvPr/>
            </p:nvSpPr>
            <p:spPr>
              <a:xfrm>
                <a:off x="8950569" y="5960054"/>
                <a:ext cx="12588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𝐸𝑉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D2CEA8-15EE-2843-91DE-0AFE4F983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69" y="5960054"/>
                <a:ext cx="1258871" cy="523220"/>
              </a:xfrm>
              <a:prstGeom prst="rect">
                <a:avLst/>
              </a:prstGeom>
              <a:blipFill>
                <a:blip r:embed="rId10"/>
                <a:stretch>
                  <a:fillRect r="-2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6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6" grpId="0"/>
      <p:bldP spid="6" grpId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Bellman-Ford?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Dijkstra’s: </a:t>
                </a:r>
              </a:p>
              <a:p>
                <a:pPr lvl="1"/>
                <a:r>
                  <a:rPr lang="en-US" dirty="0"/>
                  <a:t>only works for positive edge weights</a:t>
                </a:r>
              </a:p>
              <a:p>
                <a:pPr lvl="1"/>
                <a:r>
                  <a:rPr lang="en-US" dirty="0"/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good for dynamic graphs (where edge weights are variable)</a:t>
                </a:r>
              </a:p>
              <a:p>
                <a:pPr lvl="2"/>
                <a:r>
                  <a:rPr lang="en-US" dirty="0"/>
                  <a:t>Must recalculate “from scratch”</a:t>
                </a:r>
              </a:p>
              <a:p>
                <a:r>
                  <a:rPr lang="en-US" dirty="0"/>
                  <a:t>Bellman-Ford:</a:t>
                </a:r>
              </a:p>
              <a:p>
                <a:pPr lvl="1"/>
                <a:r>
                  <a:rPr lang="en-US" dirty="0"/>
                  <a:t>Works for negative edge weights</a:t>
                </a:r>
              </a:p>
              <a:p>
                <a:pPr lvl="1"/>
                <a:r>
                  <a:rPr lang="en-US" dirty="0"/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More efficient for dynamic graphs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to recalculate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5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1905000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371603" y="2748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2057403" y="27368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06487" y="27368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92287" y="27368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1887" y="2736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87687" y="2736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73487" y="27368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59287" y="27368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45087" y="27368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  <a:blipFill>
                <a:blip r:embed="rId16"/>
                <a:stretch>
                  <a:fillRect l="-1504" t="-4717" r="-20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072D1F-DEF9-878B-FD4A-2AADAEA80FB2}"/>
              </a:ext>
            </a:extLst>
          </p:cNvPr>
          <p:cNvSpPr txBox="1"/>
          <p:nvPr/>
        </p:nvSpPr>
        <p:spPr>
          <a:xfrm>
            <a:off x="853398" y="6066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2EE0C4C-D85E-AF15-E8F9-CB4986A54C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3970971"/>
                  </p:ext>
                </p:extLst>
              </p:nvPr>
            </p:nvGraphicFramePr>
            <p:xfrm>
              <a:off x="1219204" y="3124200"/>
              <a:ext cx="609599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79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2EE0C4C-D85E-AF15-E8F9-CB4986A54C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3970971"/>
                  </p:ext>
                </p:extLst>
              </p:nvPr>
            </p:nvGraphicFramePr>
            <p:xfrm>
              <a:off x="1219204" y="3124200"/>
              <a:ext cx="609599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802" t="-1639" r="-80360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01802" t="-1639" r="-70360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00000" t="-1639" r="-59732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02703" t="-1639" r="-50270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402703" t="-1639" r="-40270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502703" t="-1639" r="-30270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597321" t="-1639" r="-2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703604" t="-1639" r="-10180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803604" t="-1639" r="-1802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802" t="-101639" r="-80360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00000" t="-101639" r="-59732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402703" t="-101639" r="-40270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502703" t="-101639" r="-30270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803604" t="-101639" r="-1802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402703" t="-201639" r="-402703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799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ight Arrow 2">
            <a:extLst>
              <a:ext uri="{FF2B5EF4-FFF2-40B4-BE49-F238E27FC236}">
                <a16:creationId xmlns:a16="http://schemas.microsoft.com/office/drawing/2014/main" id="{B89EC3AD-C02F-1765-B115-730CB035F844}"/>
              </a:ext>
            </a:extLst>
          </p:cNvPr>
          <p:cNvSpPr/>
          <p:nvPr/>
        </p:nvSpPr>
        <p:spPr>
          <a:xfrm rot="8807908">
            <a:off x="1756820" y="3785883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92">
            <a:extLst>
              <a:ext uri="{FF2B5EF4-FFF2-40B4-BE49-F238E27FC236}">
                <a16:creationId xmlns:a16="http://schemas.microsoft.com/office/drawing/2014/main" id="{16E5C41B-E762-10E7-A46D-6D55F1BCB57D}"/>
              </a:ext>
            </a:extLst>
          </p:cNvPr>
          <p:cNvSpPr/>
          <p:nvPr/>
        </p:nvSpPr>
        <p:spPr>
          <a:xfrm rot="2446804">
            <a:off x="2438139" y="3769352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A1A4737-D28C-BFAD-6DDE-267210EC14DA}"/>
              </a:ext>
            </a:extLst>
          </p:cNvPr>
          <p:cNvGrpSpPr/>
          <p:nvPr/>
        </p:nvGrpSpPr>
        <p:grpSpPr>
          <a:xfrm>
            <a:off x="7597467" y="1391509"/>
            <a:ext cx="3981447" cy="2538281"/>
            <a:chOff x="0" y="2727362"/>
            <a:chExt cx="7044346" cy="4490961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FDE8135-FF61-3467-AE73-B8FC4B22CD33}"/>
                </a:ext>
              </a:extLst>
            </p:cNvPr>
            <p:cNvCxnSpPr>
              <a:stCxn id="143" idx="7"/>
              <a:endCxn id="144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F8C390F-A3BA-DACA-AF4D-9D5FDDE89528}"/>
                </a:ext>
              </a:extLst>
            </p:cNvPr>
            <p:cNvCxnSpPr>
              <a:stCxn id="144" idx="6"/>
              <a:endCxn id="147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E02FB3-AC27-F83D-1BBF-215949C83AFB}"/>
                </a:ext>
              </a:extLst>
            </p:cNvPr>
            <p:cNvCxnSpPr>
              <a:stCxn id="143" idx="4"/>
              <a:endCxn id="145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47839A-DDD5-A4FF-81A8-3D1524ED520A}"/>
                </a:ext>
              </a:extLst>
            </p:cNvPr>
            <p:cNvCxnSpPr>
              <a:stCxn id="146" idx="3"/>
              <a:endCxn id="145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C24040F-9AA6-24C5-8717-044A7858F3AC}"/>
                </a:ext>
              </a:extLst>
            </p:cNvPr>
            <p:cNvCxnSpPr>
              <a:stCxn id="148" idx="2"/>
              <a:endCxn id="145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780D2C-8236-1C87-1B68-446069569FE4}"/>
                </a:ext>
              </a:extLst>
            </p:cNvPr>
            <p:cNvCxnSpPr>
              <a:stCxn id="146" idx="5"/>
              <a:endCxn id="148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B4D6B46-8B8E-F6AE-9501-824E36D1183D}"/>
                </a:ext>
              </a:extLst>
            </p:cNvPr>
            <p:cNvCxnSpPr>
              <a:stCxn id="146" idx="7"/>
              <a:endCxn id="147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489C1DA-9BC5-5D69-337E-37B61A54EEC2}"/>
                </a:ext>
              </a:extLst>
            </p:cNvPr>
            <p:cNvCxnSpPr>
              <a:stCxn id="148" idx="6"/>
              <a:endCxn id="149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811C491-D3FE-6F8A-4CD8-73ECEB161733}"/>
                </a:ext>
              </a:extLst>
            </p:cNvPr>
            <p:cNvCxnSpPr>
              <a:stCxn id="149" idx="1"/>
              <a:endCxn id="147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D456992-B1E2-D0FF-A12E-8B2CBA26C0EC}"/>
                </a:ext>
              </a:extLst>
            </p:cNvPr>
            <p:cNvCxnSpPr>
              <a:stCxn id="151" idx="2"/>
              <a:endCxn id="147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51C8678-6A37-883E-73F7-AC52062FB58B}"/>
                </a:ext>
              </a:extLst>
            </p:cNvPr>
            <p:cNvCxnSpPr>
              <a:stCxn id="149" idx="0"/>
              <a:endCxn id="151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CDF96A-D944-1F62-C89D-B57083A1580C}"/>
                </a:ext>
              </a:extLst>
            </p:cNvPr>
            <p:cNvCxnSpPr>
              <a:stCxn id="150" idx="1"/>
              <a:endCxn id="151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241D1A1-635D-889D-8E48-9A49349397AE}"/>
                </a:ext>
              </a:extLst>
            </p:cNvPr>
            <p:cNvCxnSpPr>
              <a:stCxn id="150" idx="3"/>
              <a:endCxn id="149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422AED-BD72-836F-CA4A-B72482D2A3CB}"/>
                </a:ext>
              </a:extLst>
            </p:cNvPr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9FCBA90-3EB4-FE49-3B1D-37C03E5C0638}"/>
                </a:ext>
              </a:extLst>
            </p:cNvPr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234F8C3-2F69-535B-01EC-624D575A96A8}"/>
                </a:ext>
              </a:extLst>
            </p:cNvPr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A870665-6900-D766-FF41-440E07D94FB8}"/>
                </a:ext>
              </a:extLst>
            </p:cNvPr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773C106-5741-31E5-49F2-2A5EB8C2A1FB}"/>
                </a:ext>
              </a:extLst>
            </p:cNvPr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6220EAA-6337-D53C-5A0D-23686E0D9816}"/>
                </a:ext>
              </a:extLst>
            </p:cNvPr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46FCBB4-1856-A1ED-A38B-75622F487866}"/>
                </a:ext>
              </a:extLst>
            </p:cNvPr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BAA2D23-53E1-FB50-757E-254E66206CB4}"/>
                </a:ext>
              </a:extLst>
            </p:cNvPr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E7E8526-0D7D-F644-FF96-1969F2607A05}"/>
                </a:ext>
              </a:extLst>
            </p:cNvPr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1E3C56B-AA12-D535-161A-725EC2C334EA}"/>
                </a:ext>
              </a:extLst>
            </p:cNvPr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53726B-F461-9EF9-6BC5-0A6CF2AD2FEF}"/>
                </a:ext>
              </a:extLst>
            </p:cNvPr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0DC9F45-F16C-663B-BD95-0558AB0CAEE1}"/>
                </a:ext>
              </a:extLst>
            </p:cNvPr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50F511D-6483-6376-2063-D55D381AD7D9}"/>
                </a:ext>
              </a:extLst>
            </p:cNvPr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61165C-8014-16FF-AEA1-920CC1BD4994}"/>
                </a:ext>
              </a:extLst>
            </p:cNvPr>
            <p:cNvCxnSpPr>
              <a:stCxn id="144" idx="4"/>
              <a:endCxn id="145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7517C75-F569-C187-1949-85CC4A598547}"/>
                </a:ext>
              </a:extLst>
            </p:cNvPr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674940B-FF8C-AA0A-C0C2-9416D8C8A3A6}"/>
                </a:ext>
              </a:extLst>
            </p:cNvPr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9846EAD-5A2A-E350-7EEC-4E91F23B5580}"/>
                </a:ext>
              </a:extLst>
            </p:cNvPr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9EE8399-8D69-87A6-28BB-D3486CAA1206}"/>
                </a:ext>
              </a:extLst>
            </p:cNvPr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EE514C6-1059-30DB-3A0A-C1CC4A8546C7}"/>
                </a:ext>
              </a:extLst>
            </p:cNvPr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87862FD0-ABC9-31BD-3AC8-C5A0BAE23ABD}"/>
                </a:ext>
              </a:extLst>
            </p:cNvPr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2743B22-2AEC-79B9-0057-C39BFDDDA95C}"/>
                </a:ext>
              </a:extLst>
            </p:cNvPr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FBD887B-03D2-57F8-B255-447F70CAC321}"/>
                </a:ext>
              </a:extLst>
            </p:cNvPr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F296E84-C2CE-5BFE-A5CE-95F99348B89F}"/>
                </a:ext>
              </a:extLst>
            </p:cNvPr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C4CF702-BF78-BE43-F182-2BB0126286B7}"/>
                </a:ext>
              </a:extLst>
            </p:cNvPr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20FCECA-7788-5171-2EC0-76D6C534AAF2}"/>
              </a:ext>
            </a:extLst>
          </p:cNvPr>
          <p:cNvSpPr txBox="1"/>
          <p:nvPr/>
        </p:nvSpPr>
        <p:spPr>
          <a:xfrm>
            <a:off x="9345771" y="1279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CCFF"/>
                </a:solidFill>
              </a:rPr>
              <a:t>5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BDFF304-23AC-0CA5-B4A5-145B34CD92B1}"/>
              </a:ext>
            </a:extLst>
          </p:cNvPr>
          <p:cNvSpPr txBox="1"/>
          <p:nvPr/>
        </p:nvSpPr>
        <p:spPr>
          <a:xfrm>
            <a:off x="1562711" y="326493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Each node will update its neighbors if edge weight changes</a:t>
            </a:r>
          </a:p>
        </p:txBody>
      </p:sp>
    </p:spTree>
    <p:extLst>
      <p:ext uri="{BB962C8B-B14F-4D97-AF65-F5344CB8AC3E}">
        <p14:creationId xmlns:p14="http://schemas.microsoft.com/office/powerpoint/2010/main" val="332952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1905000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371603" y="2748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2057403" y="27368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06487" y="27368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92287" y="27368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1887" y="2736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87687" y="2736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73487" y="27368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59287" y="27368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45087" y="27368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  <a:blipFill>
                <a:blip r:embed="rId16"/>
                <a:stretch>
                  <a:fillRect l="-1504" t="-4717" r="-20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072D1F-DEF9-878B-FD4A-2AADAEA80FB2}"/>
              </a:ext>
            </a:extLst>
          </p:cNvPr>
          <p:cNvSpPr txBox="1"/>
          <p:nvPr/>
        </p:nvSpPr>
        <p:spPr>
          <a:xfrm>
            <a:off x="853398" y="6066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A1A4737-D28C-BFAD-6DDE-267210EC14DA}"/>
              </a:ext>
            </a:extLst>
          </p:cNvPr>
          <p:cNvGrpSpPr/>
          <p:nvPr/>
        </p:nvGrpSpPr>
        <p:grpSpPr>
          <a:xfrm>
            <a:off x="7597467" y="1391509"/>
            <a:ext cx="3981447" cy="2538281"/>
            <a:chOff x="0" y="2727362"/>
            <a:chExt cx="7044346" cy="4490961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FDE8135-FF61-3467-AE73-B8FC4B22CD33}"/>
                </a:ext>
              </a:extLst>
            </p:cNvPr>
            <p:cNvCxnSpPr>
              <a:stCxn id="143" idx="7"/>
              <a:endCxn id="144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F8C390F-A3BA-DACA-AF4D-9D5FDDE89528}"/>
                </a:ext>
              </a:extLst>
            </p:cNvPr>
            <p:cNvCxnSpPr>
              <a:stCxn id="144" idx="6"/>
              <a:endCxn id="147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E02FB3-AC27-F83D-1BBF-215949C83AFB}"/>
                </a:ext>
              </a:extLst>
            </p:cNvPr>
            <p:cNvCxnSpPr>
              <a:stCxn id="143" idx="4"/>
              <a:endCxn id="145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47839A-DDD5-A4FF-81A8-3D1524ED520A}"/>
                </a:ext>
              </a:extLst>
            </p:cNvPr>
            <p:cNvCxnSpPr>
              <a:stCxn id="146" idx="3"/>
              <a:endCxn id="145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C24040F-9AA6-24C5-8717-044A7858F3AC}"/>
                </a:ext>
              </a:extLst>
            </p:cNvPr>
            <p:cNvCxnSpPr>
              <a:stCxn id="148" idx="2"/>
              <a:endCxn id="145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780D2C-8236-1C87-1B68-446069569FE4}"/>
                </a:ext>
              </a:extLst>
            </p:cNvPr>
            <p:cNvCxnSpPr>
              <a:stCxn id="146" idx="5"/>
              <a:endCxn id="148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B4D6B46-8B8E-F6AE-9501-824E36D1183D}"/>
                </a:ext>
              </a:extLst>
            </p:cNvPr>
            <p:cNvCxnSpPr>
              <a:stCxn id="146" idx="7"/>
              <a:endCxn id="147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489C1DA-9BC5-5D69-337E-37B61A54EEC2}"/>
                </a:ext>
              </a:extLst>
            </p:cNvPr>
            <p:cNvCxnSpPr>
              <a:stCxn id="148" idx="6"/>
              <a:endCxn id="149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811C491-D3FE-6F8A-4CD8-73ECEB161733}"/>
                </a:ext>
              </a:extLst>
            </p:cNvPr>
            <p:cNvCxnSpPr>
              <a:stCxn id="149" idx="1"/>
              <a:endCxn id="147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D456992-B1E2-D0FF-A12E-8B2CBA26C0EC}"/>
                </a:ext>
              </a:extLst>
            </p:cNvPr>
            <p:cNvCxnSpPr>
              <a:stCxn id="151" idx="2"/>
              <a:endCxn id="147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51C8678-6A37-883E-73F7-AC52062FB58B}"/>
                </a:ext>
              </a:extLst>
            </p:cNvPr>
            <p:cNvCxnSpPr>
              <a:stCxn id="149" idx="0"/>
              <a:endCxn id="151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CDF96A-D944-1F62-C89D-B57083A1580C}"/>
                </a:ext>
              </a:extLst>
            </p:cNvPr>
            <p:cNvCxnSpPr>
              <a:stCxn id="150" idx="1"/>
              <a:endCxn id="151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241D1A1-635D-889D-8E48-9A49349397AE}"/>
                </a:ext>
              </a:extLst>
            </p:cNvPr>
            <p:cNvCxnSpPr>
              <a:stCxn id="150" idx="3"/>
              <a:endCxn id="149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422AED-BD72-836F-CA4A-B72482D2A3CB}"/>
                </a:ext>
              </a:extLst>
            </p:cNvPr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9FCBA90-3EB4-FE49-3B1D-37C03E5C0638}"/>
                </a:ext>
              </a:extLst>
            </p:cNvPr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234F8C3-2F69-535B-01EC-624D575A96A8}"/>
                </a:ext>
              </a:extLst>
            </p:cNvPr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A870665-6900-D766-FF41-440E07D94FB8}"/>
                </a:ext>
              </a:extLst>
            </p:cNvPr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773C106-5741-31E5-49F2-2A5EB8C2A1FB}"/>
                </a:ext>
              </a:extLst>
            </p:cNvPr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6220EAA-6337-D53C-5A0D-23686E0D9816}"/>
                </a:ext>
              </a:extLst>
            </p:cNvPr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46FCBB4-1856-A1ED-A38B-75622F487866}"/>
                </a:ext>
              </a:extLst>
            </p:cNvPr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BAA2D23-53E1-FB50-757E-254E66206CB4}"/>
                </a:ext>
              </a:extLst>
            </p:cNvPr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E7E8526-0D7D-F644-FF96-1969F2607A05}"/>
                </a:ext>
              </a:extLst>
            </p:cNvPr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1E3C56B-AA12-D535-161A-725EC2C334EA}"/>
                </a:ext>
              </a:extLst>
            </p:cNvPr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53726B-F461-9EF9-6BC5-0A6CF2AD2FEF}"/>
                </a:ext>
              </a:extLst>
            </p:cNvPr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0DC9F45-F16C-663B-BD95-0558AB0CAEE1}"/>
                </a:ext>
              </a:extLst>
            </p:cNvPr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50F511D-6483-6376-2063-D55D381AD7D9}"/>
                </a:ext>
              </a:extLst>
            </p:cNvPr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61165C-8014-16FF-AEA1-920CC1BD4994}"/>
                </a:ext>
              </a:extLst>
            </p:cNvPr>
            <p:cNvCxnSpPr>
              <a:stCxn id="144" idx="4"/>
              <a:endCxn id="145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7517C75-F569-C187-1949-85CC4A598547}"/>
                </a:ext>
              </a:extLst>
            </p:cNvPr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674940B-FF8C-AA0A-C0C2-9416D8C8A3A6}"/>
                </a:ext>
              </a:extLst>
            </p:cNvPr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9846EAD-5A2A-E350-7EEC-4E91F23B5580}"/>
                </a:ext>
              </a:extLst>
            </p:cNvPr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9EE8399-8D69-87A6-28BB-D3486CAA1206}"/>
                </a:ext>
              </a:extLst>
            </p:cNvPr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EE514C6-1059-30DB-3A0A-C1CC4A8546C7}"/>
                </a:ext>
              </a:extLst>
            </p:cNvPr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87862FD0-ABC9-31BD-3AC8-C5A0BAE23ABD}"/>
                </a:ext>
              </a:extLst>
            </p:cNvPr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2743B22-2AEC-79B9-0057-C39BFDDDA95C}"/>
                </a:ext>
              </a:extLst>
            </p:cNvPr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FBD887B-03D2-57F8-B255-447F70CAC321}"/>
                </a:ext>
              </a:extLst>
            </p:cNvPr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F296E84-C2CE-5BFE-A5CE-95F99348B89F}"/>
                </a:ext>
              </a:extLst>
            </p:cNvPr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C4CF702-BF78-BE43-F182-2BB0126286B7}"/>
                </a:ext>
              </a:extLst>
            </p:cNvPr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20FCECA-7788-5171-2EC0-76D6C534AAF2}"/>
              </a:ext>
            </a:extLst>
          </p:cNvPr>
          <p:cNvSpPr txBox="1"/>
          <p:nvPr/>
        </p:nvSpPr>
        <p:spPr>
          <a:xfrm>
            <a:off x="9345771" y="1279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CCFF"/>
                </a:solidFill>
              </a:rPr>
              <a:t>5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BDFF304-23AC-0CA5-B4A5-145B34CD92B1}"/>
              </a:ext>
            </a:extLst>
          </p:cNvPr>
          <p:cNvSpPr txBox="1"/>
          <p:nvPr/>
        </p:nvSpPr>
        <p:spPr>
          <a:xfrm>
            <a:off x="1562711" y="326493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Each node will update its neighbors if edge weight changes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EF30176-2AE1-EF05-82C2-A84E1429BA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427153"/>
                  </p:ext>
                </p:extLst>
              </p:nvPr>
            </p:nvGraphicFramePr>
            <p:xfrm>
              <a:off x="1219204" y="3124200"/>
              <a:ext cx="609599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187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EF30176-2AE1-EF05-82C2-A84E1429BA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427153"/>
                  </p:ext>
                </p:extLst>
              </p:nvPr>
            </p:nvGraphicFramePr>
            <p:xfrm>
              <a:off x="1219204" y="3124200"/>
              <a:ext cx="609599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802" t="-1639" r="-80360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01802" t="-1639" r="-70360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00000" t="-1639" r="-59732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02703" t="-1639" r="-50270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402703" t="-1639" r="-40270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502703" t="-1639" r="-30270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597321" t="-1639" r="-2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703604" t="-1639" r="-10180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803604" t="-1639" r="-1802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802" t="-101639" r="-80360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00000" t="-101639" r="-59732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402703" t="-101639" r="-40270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502703" t="-101639" r="-30270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803604" t="-101639" r="-1802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402703" t="-201639" r="-402703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1875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Right Arrow 2">
            <a:extLst>
              <a:ext uri="{FF2B5EF4-FFF2-40B4-BE49-F238E27FC236}">
                <a16:creationId xmlns:a16="http://schemas.microsoft.com/office/drawing/2014/main" id="{37EBD813-9F22-3D86-2BD6-DE0D2F5DB60C}"/>
              </a:ext>
            </a:extLst>
          </p:cNvPr>
          <p:cNvSpPr/>
          <p:nvPr/>
        </p:nvSpPr>
        <p:spPr>
          <a:xfrm rot="8807908">
            <a:off x="1756820" y="3785883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92">
            <a:extLst>
              <a:ext uri="{FF2B5EF4-FFF2-40B4-BE49-F238E27FC236}">
                <a16:creationId xmlns:a16="http://schemas.microsoft.com/office/drawing/2014/main" id="{567E8A14-E74C-63D3-DA78-73F5AB7F0280}"/>
              </a:ext>
            </a:extLst>
          </p:cNvPr>
          <p:cNvSpPr/>
          <p:nvPr/>
        </p:nvSpPr>
        <p:spPr>
          <a:xfrm rot="2446804">
            <a:off x="2438139" y="3769352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94">
            <a:extLst>
              <a:ext uri="{FF2B5EF4-FFF2-40B4-BE49-F238E27FC236}">
                <a16:creationId xmlns:a16="http://schemas.microsoft.com/office/drawing/2014/main" id="{21D24519-C462-D4F8-91D7-6506E2950511}"/>
              </a:ext>
            </a:extLst>
          </p:cNvPr>
          <p:cNvSpPr/>
          <p:nvPr/>
        </p:nvSpPr>
        <p:spPr>
          <a:xfrm rot="2446804">
            <a:off x="3149254" y="4170630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95">
            <a:extLst>
              <a:ext uri="{FF2B5EF4-FFF2-40B4-BE49-F238E27FC236}">
                <a16:creationId xmlns:a16="http://schemas.microsoft.com/office/drawing/2014/main" id="{7381DE10-31C6-2EB0-1673-6FBB95F88913}"/>
              </a:ext>
            </a:extLst>
          </p:cNvPr>
          <p:cNvSpPr/>
          <p:nvPr/>
        </p:nvSpPr>
        <p:spPr>
          <a:xfrm rot="9719810">
            <a:off x="1819298" y="4151396"/>
            <a:ext cx="834261" cy="251800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1905000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27" y="2731774"/>
                <a:ext cx="6065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371603" y="2748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359760" y="2921520"/>
                <a:ext cx="5558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12522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351052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21965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8" y="4588990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4958322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9" y="5327654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73" y="385032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2057403" y="27368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06487" y="27368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92287" y="27368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1887" y="2736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87687" y="2736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73487" y="27368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59287" y="27368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45087" y="27368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71524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1477294"/>
                <a:ext cx="153474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292628"/>
                <a:ext cx="3244941" cy="646331"/>
              </a:xfrm>
              <a:prstGeom prst="rect">
                <a:avLst/>
              </a:prstGeom>
              <a:blipFill>
                <a:blip r:embed="rId16"/>
                <a:stretch>
                  <a:fillRect l="-1504" t="-4717" r="-20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072D1F-DEF9-878B-FD4A-2AADAEA80FB2}"/>
              </a:ext>
            </a:extLst>
          </p:cNvPr>
          <p:cNvSpPr txBox="1"/>
          <p:nvPr/>
        </p:nvSpPr>
        <p:spPr>
          <a:xfrm>
            <a:off x="853398" y="6066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A1A4737-D28C-BFAD-6DDE-267210EC14DA}"/>
              </a:ext>
            </a:extLst>
          </p:cNvPr>
          <p:cNvGrpSpPr/>
          <p:nvPr/>
        </p:nvGrpSpPr>
        <p:grpSpPr>
          <a:xfrm>
            <a:off x="7597467" y="1391509"/>
            <a:ext cx="3981447" cy="2538281"/>
            <a:chOff x="0" y="2727362"/>
            <a:chExt cx="7044346" cy="4490961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FDE8135-FF61-3467-AE73-B8FC4B22CD33}"/>
                </a:ext>
              </a:extLst>
            </p:cNvPr>
            <p:cNvCxnSpPr>
              <a:stCxn id="143" idx="7"/>
              <a:endCxn id="144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F8C390F-A3BA-DACA-AF4D-9D5FDDE89528}"/>
                </a:ext>
              </a:extLst>
            </p:cNvPr>
            <p:cNvCxnSpPr>
              <a:stCxn id="144" idx="6"/>
              <a:endCxn id="147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E02FB3-AC27-F83D-1BBF-215949C83AFB}"/>
                </a:ext>
              </a:extLst>
            </p:cNvPr>
            <p:cNvCxnSpPr>
              <a:stCxn id="143" idx="4"/>
              <a:endCxn id="145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47839A-DDD5-A4FF-81A8-3D1524ED520A}"/>
                </a:ext>
              </a:extLst>
            </p:cNvPr>
            <p:cNvCxnSpPr>
              <a:stCxn id="146" idx="3"/>
              <a:endCxn id="145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C24040F-9AA6-24C5-8717-044A7858F3AC}"/>
                </a:ext>
              </a:extLst>
            </p:cNvPr>
            <p:cNvCxnSpPr>
              <a:stCxn id="148" idx="2"/>
              <a:endCxn id="145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780D2C-8236-1C87-1B68-446069569FE4}"/>
                </a:ext>
              </a:extLst>
            </p:cNvPr>
            <p:cNvCxnSpPr>
              <a:stCxn id="146" idx="5"/>
              <a:endCxn id="148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B4D6B46-8B8E-F6AE-9501-824E36D1183D}"/>
                </a:ext>
              </a:extLst>
            </p:cNvPr>
            <p:cNvCxnSpPr>
              <a:stCxn id="146" idx="7"/>
              <a:endCxn id="147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489C1DA-9BC5-5D69-337E-37B61A54EEC2}"/>
                </a:ext>
              </a:extLst>
            </p:cNvPr>
            <p:cNvCxnSpPr>
              <a:stCxn id="148" idx="6"/>
              <a:endCxn id="149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811C491-D3FE-6F8A-4CD8-73ECEB161733}"/>
                </a:ext>
              </a:extLst>
            </p:cNvPr>
            <p:cNvCxnSpPr>
              <a:stCxn id="149" idx="1"/>
              <a:endCxn id="147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D456992-B1E2-D0FF-A12E-8B2CBA26C0EC}"/>
                </a:ext>
              </a:extLst>
            </p:cNvPr>
            <p:cNvCxnSpPr>
              <a:stCxn id="151" idx="2"/>
              <a:endCxn id="147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51C8678-6A37-883E-73F7-AC52062FB58B}"/>
                </a:ext>
              </a:extLst>
            </p:cNvPr>
            <p:cNvCxnSpPr>
              <a:stCxn id="149" idx="0"/>
              <a:endCxn id="151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CDF96A-D944-1F62-C89D-B57083A1580C}"/>
                </a:ext>
              </a:extLst>
            </p:cNvPr>
            <p:cNvCxnSpPr>
              <a:stCxn id="150" idx="1"/>
              <a:endCxn id="151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241D1A1-635D-889D-8E48-9A49349397AE}"/>
                </a:ext>
              </a:extLst>
            </p:cNvPr>
            <p:cNvCxnSpPr>
              <a:stCxn id="150" idx="3"/>
              <a:endCxn id="149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422AED-BD72-836F-CA4A-B72482D2A3CB}"/>
                </a:ext>
              </a:extLst>
            </p:cNvPr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9FCBA90-3EB4-FE49-3B1D-37C03E5C0638}"/>
                </a:ext>
              </a:extLst>
            </p:cNvPr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234F8C3-2F69-535B-01EC-624D575A96A8}"/>
                </a:ext>
              </a:extLst>
            </p:cNvPr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A870665-6900-D766-FF41-440E07D94FB8}"/>
                </a:ext>
              </a:extLst>
            </p:cNvPr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773C106-5741-31E5-49F2-2A5EB8C2A1FB}"/>
                </a:ext>
              </a:extLst>
            </p:cNvPr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6220EAA-6337-D53C-5A0D-23686E0D9816}"/>
                </a:ext>
              </a:extLst>
            </p:cNvPr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46FCBB4-1856-A1ED-A38B-75622F487866}"/>
                </a:ext>
              </a:extLst>
            </p:cNvPr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BAA2D23-53E1-FB50-757E-254E66206CB4}"/>
                </a:ext>
              </a:extLst>
            </p:cNvPr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E7E8526-0D7D-F644-FF96-1969F2607A05}"/>
                </a:ext>
              </a:extLst>
            </p:cNvPr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1E3C56B-AA12-D535-161A-725EC2C334EA}"/>
                </a:ext>
              </a:extLst>
            </p:cNvPr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53726B-F461-9EF9-6BC5-0A6CF2AD2FEF}"/>
                </a:ext>
              </a:extLst>
            </p:cNvPr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0DC9F45-F16C-663B-BD95-0558AB0CAEE1}"/>
                </a:ext>
              </a:extLst>
            </p:cNvPr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50F511D-6483-6376-2063-D55D381AD7D9}"/>
                </a:ext>
              </a:extLst>
            </p:cNvPr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61165C-8014-16FF-AEA1-920CC1BD4994}"/>
                </a:ext>
              </a:extLst>
            </p:cNvPr>
            <p:cNvCxnSpPr>
              <a:stCxn id="144" idx="4"/>
              <a:endCxn id="145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7517C75-F569-C187-1949-85CC4A598547}"/>
                </a:ext>
              </a:extLst>
            </p:cNvPr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674940B-FF8C-AA0A-C0C2-9416D8C8A3A6}"/>
                </a:ext>
              </a:extLst>
            </p:cNvPr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9846EAD-5A2A-E350-7EEC-4E91F23B5580}"/>
                </a:ext>
              </a:extLst>
            </p:cNvPr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9EE8399-8D69-87A6-28BB-D3486CAA1206}"/>
                </a:ext>
              </a:extLst>
            </p:cNvPr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EE514C6-1059-30DB-3A0A-C1CC4A8546C7}"/>
                </a:ext>
              </a:extLst>
            </p:cNvPr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87862FD0-ABC9-31BD-3AC8-C5A0BAE23ABD}"/>
                </a:ext>
              </a:extLst>
            </p:cNvPr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2743B22-2AEC-79B9-0057-C39BFDDDA95C}"/>
                </a:ext>
              </a:extLst>
            </p:cNvPr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FBD887B-03D2-57F8-B255-447F70CAC321}"/>
                </a:ext>
              </a:extLst>
            </p:cNvPr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F296E84-C2CE-5BFE-A5CE-95F99348B89F}"/>
                </a:ext>
              </a:extLst>
            </p:cNvPr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C4CF702-BF78-BE43-F182-2BB0126286B7}"/>
                </a:ext>
              </a:extLst>
            </p:cNvPr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20FCECA-7788-5171-2EC0-76D6C534AAF2}"/>
              </a:ext>
            </a:extLst>
          </p:cNvPr>
          <p:cNvSpPr txBox="1"/>
          <p:nvPr/>
        </p:nvSpPr>
        <p:spPr>
          <a:xfrm>
            <a:off x="9345771" y="1279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CCFF"/>
                </a:solidFill>
              </a:rPr>
              <a:t>5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BDFF304-23AC-0CA5-B4A5-145B34CD92B1}"/>
              </a:ext>
            </a:extLst>
          </p:cNvPr>
          <p:cNvSpPr txBox="1"/>
          <p:nvPr/>
        </p:nvSpPr>
        <p:spPr>
          <a:xfrm>
            <a:off x="1562711" y="326493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Each node will update its neighbors if edge weight changes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E527E80-3F54-AE6A-6A29-D93D32FAC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7655662"/>
                  </p:ext>
                </p:extLst>
              </p:nvPr>
            </p:nvGraphicFramePr>
            <p:xfrm>
              <a:off x="1219204" y="3124200"/>
              <a:ext cx="609599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-11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279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E527E80-3F54-AE6A-6A29-D93D32FAC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7655662"/>
                  </p:ext>
                </p:extLst>
              </p:nvPr>
            </p:nvGraphicFramePr>
            <p:xfrm>
              <a:off x="1219204" y="3124200"/>
              <a:ext cx="609599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802" t="-1639" r="-80360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01802" t="-1639" r="-70360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00000" t="-1639" r="-59732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02703" t="-1639" r="-50270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402703" t="-1639" r="-40270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502703" t="-1639" r="-30270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597321" t="-1639" r="-2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703604" t="-1639" r="-10180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803604" t="-1639" r="-1802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802" t="-101639" r="-80360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00000" t="-101639" r="-59732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402703" t="-101639" r="-40270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502703" t="-101639" r="-30270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803604" t="-101639" r="-1802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402703" t="-201639" r="-402703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-11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2790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ight Arrow 2">
            <a:extLst>
              <a:ext uri="{FF2B5EF4-FFF2-40B4-BE49-F238E27FC236}">
                <a16:creationId xmlns:a16="http://schemas.microsoft.com/office/drawing/2014/main" id="{7E30C91C-B5AB-53E2-5D37-08EF91F6A5B8}"/>
              </a:ext>
            </a:extLst>
          </p:cNvPr>
          <p:cNvSpPr/>
          <p:nvPr/>
        </p:nvSpPr>
        <p:spPr>
          <a:xfrm rot="8807908">
            <a:off x="1756820" y="3785883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92">
            <a:extLst>
              <a:ext uri="{FF2B5EF4-FFF2-40B4-BE49-F238E27FC236}">
                <a16:creationId xmlns:a16="http://schemas.microsoft.com/office/drawing/2014/main" id="{00184DAF-D556-5087-774C-5A161B981583}"/>
              </a:ext>
            </a:extLst>
          </p:cNvPr>
          <p:cNvSpPr/>
          <p:nvPr/>
        </p:nvSpPr>
        <p:spPr>
          <a:xfrm rot="2446804">
            <a:off x="2438139" y="3769352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94">
            <a:extLst>
              <a:ext uri="{FF2B5EF4-FFF2-40B4-BE49-F238E27FC236}">
                <a16:creationId xmlns:a16="http://schemas.microsoft.com/office/drawing/2014/main" id="{D8A52976-0FB0-844D-4B9C-15F49130C84A}"/>
              </a:ext>
            </a:extLst>
          </p:cNvPr>
          <p:cNvSpPr/>
          <p:nvPr/>
        </p:nvSpPr>
        <p:spPr>
          <a:xfrm rot="2446804">
            <a:off x="3149254" y="4170630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93">
            <a:extLst>
              <a:ext uri="{FF2B5EF4-FFF2-40B4-BE49-F238E27FC236}">
                <a16:creationId xmlns:a16="http://schemas.microsoft.com/office/drawing/2014/main" id="{334F3D85-C938-D5AF-404A-9DEF17300DB7}"/>
              </a:ext>
            </a:extLst>
          </p:cNvPr>
          <p:cNvSpPr/>
          <p:nvPr/>
        </p:nvSpPr>
        <p:spPr>
          <a:xfrm rot="9719810">
            <a:off x="1819298" y="4151396"/>
            <a:ext cx="834261" cy="251800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1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00" y="4983540"/>
                <a:ext cx="891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Find the quickest way to get from each place to every other place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latin typeface="Cambria Math"/>
                      </a:rPr>
                      <m:t>=(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for each start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2400" dirty="0"/>
                  <a:t> and destination node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𝑣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2400" dirty="0"/>
                  <a:t> find the least-weight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</a:rPr>
                      <m:t>𝑣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83540"/>
                <a:ext cx="8915400" cy="1569660"/>
              </a:xfrm>
              <a:prstGeom prst="rect">
                <a:avLst/>
              </a:prstGeom>
              <a:blipFill>
                <a:blip r:embed="rId2"/>
                <a:stretch>
                  <a:fillRect l="-1140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919330" y="1143001"/>
            <a:ext cx="6224670" cy="3513099"/>
            <a:chOff x="480930" y="1479605"/>
            <a:chExt cx="7331333" cy="4137681"/>
          </a:xfrm>
        </p:grpSpPr>
        <p:pic>
          <p:nvPicPr>
            <p:cNvPr id="1026" name="Picture 2" descr="Image result for UCL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114800"/>
              <a:ext cx="866775" cy="86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RI Internation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209800"/>
              <a:ext cx="1295400" cy="957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UCSB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690" y="1694567"/>
              <a:ext cx="957755" cy="508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University of Utah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074" y="4419600"/>
              <a:ext cx="1042326" cy="1042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harvar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362" y="4850937"/>
              <a:ext cx="678862" cy="661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yal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30" y="2590799"/>
              <a:ext cx="674276" cy="70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cmu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134" y="3216884"/>
              <a:ext cx="994129" cy="994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mit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398" y="3227426"/>
              <a:ext cx="737119" cy="376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Image result for university of virginia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1691" y="1484924"/>
              <a:ext cx="927892" cy="927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891962" y="1948870"/>
              <a:ext cx="1422613" cy="7834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52445" y="1807386"/>
              <a:ext cx="1317345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91962" y="3294856"/>
              <a:ext cx="711306" cy="11247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40" idx="1"/>
            </p:cNvCxnSpPr>
            <p:nvPr/>
          </p:nvCxnSpPr>
          <p:spPr>
            <a:xfrm flipH="1">
              <a:off x="2194691" y="3415703"/>
              <a:ext cx="987707" cy="10038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2194690" y="4724400"/>
              <a:ext cx="1288074" cy="609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40" idx="2"/>
            </p:cNvCxnSpPr>
            <p:nvPr/>
          </p:nvCxnSpPr>
          <p:spPr>
            <a:xfrm>
              <a:off x="3550958" y="3603979"/>
              <a:ext cx="118835" cy="14252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669793" y="2203174"/>
              <a:ext cx="799997" cy="109168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964215" y="5181599"/>
              <a:ext cx="1445985" cy="2488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4725637" y="2203174"/>
              <a:ext cx="836964" cy="25212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029201" y="2209800"/>
              <a:ext cx="698036" cy="3809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86450" y="2942828"/>
              <a:ext cx="171450" cy="16053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6400800" y="2749016"/>
              <a:ext cx="685800" cy="6666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6248400" y="4114800"/>
              <a:ext cx="990600" cy="8667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7" name="TextBox 2056"/>
            <p:cNvSpPr txBox="1"/>
            <p:nvPr/>
          </p:nvSpPr>
          <p:spPr>
            <a:xfrm>
              <a:off x="1350455" y="1838594"/>
              <a:ext cx="576216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56996" y="2716453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57310" y="5182292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08782" y="4522580"/>
              <a:ext cx="493144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66346" y="3334666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1113" y="3080202"/>
              <a:ext cx="438393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43897" y="1916604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619896" y="4163760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25482" y="2470602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12468" y="3841681"/>
              <a:ext cx="438393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47400" y="5021818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92413" y="1479605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8068" y="3713947"/>
              <a:ext cx="493144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69" name="Straight Connector 68"/>
            <p:cNvCxnSpPr>
              <a:stCxn id="1030" idx="2"/>
              <a:endCxn id="1026" idx="0"/>
            </p:cNvCxnSpPr>
            <p:nvPr/>
          </p:nvCxnSpPr>
          <p:spPr>
            <a:xfrm flipH="1">
              <a:off x="1881188" y="2203174"/>
              <a:ext cx="792380" cy="19116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975692" y="2879847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59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/>
                  <a:t>Can clearly be found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Run Bellman-Ford with each node being the start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3276601"/>
                <a:ext cx="373006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 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𝐵𝑒𝑙𝑙𝑚𝑎𝑛𝐹𝑜𝑟𝑑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𝑠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276601"/>
                <a:ext cx="3730060" cy="954107"/>
              </a:xfrm>
              <a:prstGeom prst="rect">
                <a:avLst/>
              </a:prstGeom>
              <a:blipFill>
                <a:blip r:embed="rId3"/>
                <a:stretch>
                  <a:fillRect l="-3741" t="-6579" r="-68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29201" y="3301270"/>
                <a:ext cx="9911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times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1" y="3301270"/>
                <a:ext cx="991105" cy="400110"/>
              </a:xfrm>
              <a:prstGeom prst="rect">
                <a:avLst/>
              </a:prstGeom>
              <a:blipFill>
                <a:blip r:embed="rId4"/>
                <a:stretch>
                  <a:fillRect t="-6250" r="-5128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30024" y="3867090"/>
                <a:ext cx="1158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24" y="3867090"/>
                <a:ext cx="1158266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37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865" y="1117709"/>
                <a:ext cx="82296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Finds all-pairs shortest paths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Θ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Uses Dynamic Programming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865" y="1117709"/>
                <a:ext cx="8229600" cy="1600200"/>
              </a:xfrm>
              <a:blipFill>
                <a:blip r:embed="rId2"/>
                <a:stretch>
                  <a:fillRect l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337137"/>
            <a:ext cx="6904546" cy="707886"/>
            <a:chOff x="838200" y="2985700"/>
            <a:chExt cx="6324600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38200" y="3124200"/>
                  <a:ext cx="1939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124200"/>
                  <a:ext cx="193987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635190" y="2985700"/>
                  <a:ext cx="4527610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the length of the shortest path from node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sz="2000" dirty="0"/>
                    <a:t> to node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sz="2000" dirty="0"/>
                    <a:t> using only intermediate nodes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1,…,</m:t>
                      </m:r>
                      <m:r>
                        <a:rPr lang="en-US" sz="2000" i="1">
                          <a:latin typeface="Cambria Math"/>
                        </a:rPr>
                        <m:t>𝑘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190" y="2985700"/>
                  <a:ext cx="4527610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023" t="-3509" r="-1535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/>
          <p:cNvSpPr/>
          <p:nvPr/>
        </p:nvSpPr>
        <p:spPr>
          <a:xfrm>
            <a:off x="1500759" y="3547433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options: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59864" y="3554133"/>
                <a:ext cx="45732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includes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864" y="3554133"/>
                <a:ext cx="4573233" cy="461665"/>
              </a:xfrm>
              <a:prstGeom prst="rect">
                <a:avLst/>
              </a:prstGeom>
              <a:blipFill>
                <a:blip r:embed="rId5"/>
                <a:stretch>
                  <a:fillRect l="-193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81400" y="4719936"/>
                <a:ext cx="533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excludes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719936"/>
                <a:ext cx="5334000" cy="461665"/>
              </a:xfrm>
              <a:prstGeom prst="rect">
                <a:avLst/>
              </a:prstGeom>
              <a:blipFill>
                <a:blip r:embed="rId6"/>
                <a:stretch>
                  <a:fillRect l="-1663" t="-1111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581400" y="4100016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34400" y="4419601"/>
            <a:ext cx="1866080" cy="991627"/>
            <a:chOff x="6669774" y="5181600"/>
            <a:chExt cx="1866080" cy="991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6669774" y="5927735"/>
                  <a:ext cx="245492" cy="245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774" y="5927735"/>
                  <a:ext cx="245492" cy="2454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454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8290362" y="5418809"/>
                  <a:ext cx="245492" cy="245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362" y="5418809"/>
                  <a:ext cx="245492" cy="245492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l="-15909" t="-2273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 15"/>
            <p:cNvSpPr/>
            <p:nvPr/>
          </p:nvSpPr>
          <p:spPr>
            <a:xfrm>
              <a:off x="6908526" y="5181600"/>
              <a:ext cx="1405720" cy="815108"/>
            </a:xfrm>
            <a:custGeom>
              <a:avLst/>
              <a:gdLst>
                <a:gd name="connsiteX0" fmla="*/ 0 w 1405720"/>
                <a:gd name="connsiteY0" fmla="*/ 796010 h 815108"/>
                <a:gd name="connsiteX1" fmla="*/ 109182 w 1405720"/>
                <a:gd name="connsiteY1" fmla="*/ 372930 h 815108"/>
                <a:gd name="connsiteX2" fmla="*/ 477672 w 1405720"/>
                <a:gd name="connsiteY2" fmla="*/ 809658 h 815108"/>
                <a:gd name="connsiteX3" fmla="*/ 627797 w 1405720"/>
                <a:gd name="connsiteY3" fmla="*/ 577646 h 815108"/>
                <a:gd name="connsiteX4" fmla="*/ 518615 w 1405720"/>
                <a:gd name="connsiteY4" fmla="*/ 4440 h 815108"/>
                <a:gd name="connsiteX5" fmla="*/ 928048 w 1405720"/>
                <a:gd name="connsiteY5" fmla="*/ 304691 h 815108"/>
                <a:gd name="connsiteX6" fmla="*/ 1037230 w 1405720"/>
                <a:gd name="connsiteY6" fmla="*/ 168213 h 815108"/>
                <a:gd name="connsiteX7" fmla="*/ 1269242 w 1405720"/>
                <a:gd name="connsiteY7" fmla="*/ 45383 h 815108"/>
                <a:gd name="connsiteX8" fmla="*/ 1405720 w 1405720"/>
                <a:gd name="connsiteY8" fmla="*/ 250100 h 81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5720" h="815108">
                  <a:moveTo>
                    <a:pt x="0" y="796010"/>
                  </a:moveTo>
                  <a:cubicBezTo>
                    <a:pt x="14785" y="583332"/>
                    <a:pt x="29570" y="370655"/>
                    <a:pt x="109182" y="372930"/>
                  </a:cubicBezTo>
                  <a:cubicBezTo>
                    <a:pt x="188794" y="375205"/>
                    <a:pt x="391236" y="775539"/>
                    <a:pt x="477672" y="809658"/>
                  </a:cubicBezTo>
                  <a:cubicBezTo>
                    <a:pt x="564108" y="843777"/>
                    <a:pt x="620973" y="711849"/>
                    <a:pt x="627797" y="577646"/>
                  </a:cubicBezTo>
                  <a:cubicBezTo>
                    <a:pt x="634621" y="443443"/>
                    <a:pt x="468573" y="49932"/>
                    <a:pt x="518615" y="4440"/>
                  </a:cubicBezTo>
                  <a:cubicBezTo>
                    <a:pt x="568657" y="-41052"/>
                    <a:pt x="841612" y="277395"/>
                    <a:pt x="928048" y="304691"/>
                  </a:cubicBezTo>
                  <a:cubicBezTo>
                    <a:pt x="1014484" y="331986"/>
                    <a:pt x="980364" y="211431"/>
                    <a:pt x="1037230" y="168213"/>
                  </a:cubicBezTo>
                  <a:cubicBezTo>
                    <a:pt x="1094096" y="124995"/>
                    <a:pt x="1207827" y="31735"/>
                    <a:pt x="1269242" y="45383"/>
                  </a:cubicBezTo>
                  <a:cubicBezTo>
                    <a:pt x="1330657" y="59031"/>
                    <a:pt x="1332932" y="129545"/>
                    <a:pt x="1405720" y="250100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71600" y="5862935"/>
                <a:ext cx="297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62935"/>
                <a:ext cx="2971800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46097" y="5638287"/>
                <a:ext cx="60163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𝑆h𝑜𝑟𝑡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97" y="5638287"/>
                <a:ext cx="6016375" cy="461665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10327" y="6172201"/>
                <a:ext cx="4771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𝑆h𝑜𝑟𝑡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327" y="6172201"/>
                <a:ext cx="4771183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/>
          <p:cNvSpPr/>
          <p:nvPr/>
        </p:nvSpPr>
        <p:spPr>
          <a:xfrm>
            <a:off x="4157865" y="5440881"/>
            <a:ext cx="304800" cy="13157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8136508" y="3655520"/>
                <a:ext cx="245492" cy="245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08" y="3655520"/>
                <a:ext cx="245492" cy="245492"/>
              </a:xfrm>
              <a:prstGeom prst="ellipse">
                <a:avLst/>
              </a:prstGeom>
              <a:blipFill>
                <a:blip r:embed="rId12"/>
                <a:stretch>
                  <a:fillRect l="-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9313529" y="3893051"/>
                <a:ext cx="245492" cy="245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529" y="3893051"/>
                <a:ext cx="245492" cy="245492"/>
              </a:xfrm>
              <a:prstGeom prst="ellipse">
                <a:avLst/>
              </a:prstGeom>
              <a:blipFill>
                <a:blip r:embed="rId13"/>
                <a:stretch>
                  <a:fillRect l="-1363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757096" y="3146594"/>
                <a:ext cx="245492" cy="245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096" y="3146594"/>
                <a:ext cx="245492" cy="245492"/>
              </a:xfrm>
              <a:prstGeom prst="ellipse">
                <a:avLst/>
              </a:prstGeom>
              <a:blipFill>
                <a:blip r:embed="rId14"/>
                <a:stretch>
                  <a:fillRect l="-869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7"/>
          <p:cNvSpPr/>
          <p:nvPr/>
        </p:nvSpPr>
        <p:spPr>
          <a:xfrm>
            <a:off x="8375260" y="2909385"/>
            <a:ext cx="1405720" cy="815108"/>
          </a:xfrm>
          <a:custGeom>
            <a:avLst/>
            <a:gdLst>
              <a:gd name="connsiteX0" fmla="*/ 0 w 1405720"/>
              <a:gd name="connsiteY0" fmla="*/ 796010 h 815108"/>
              <a:gd name="connsiteX1" fmla="*/ 109182 w 1405720"/>
              <a:gd name="connsiteY1" fmla="*/ 372930 h 815108"/>
              <a:gd name="connsiteX2" fmla="*/ 477672 w 1405720"/>
              <a:gd name="connsiteY2" fmla="*/ 809658 h 815108"/>
              <a:gd name="connsiteX3" fmla="*/ 627797 w 1405720"/>
              <a:gd name="connsiteY3" fmla="*/ 577646 h 815108"/>
              <a:gd name="connsiteX4" fmla="*/ 518615 w 1405720"/>
              <a:gd name="connsiteY4" fmla="*/ 4440 h 815108"/>
              <a:gd name="connsiteX5" fmla="*/ 928048 w 1405720"/>
              <a:gd name="connsiteY5" fmla="*/ 304691 h 815108"/>
              <a:gd name="connsiteX6" fmla="*/ 1037230 w 1405720"/>
              <a:gd name="connsiteY6" fmla="*/ 168213 h 815108"/>
              <a:gd name="connsiteX7" fmla="*/ 1269242 w 1405720"/>
              <a:gd name="connsiteY7" fmla="*/ 45383 h 815108"/>
              <a:gd name="connsiteX8" fmla="*/ 1405720 w 1405720"/>
              <a:gd name="connsiteY8" fmla="*/ 250100 h 81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720" h="815108">
                <a:moveTo>
                  <a:pt x="0" y="796010"/>
                </a:moveTo>
                <a:cubicBezTo>
                  <a:pt x="14785" y="583332"/>
                  <a:pt x="29570" y="370655"/>
                  <a:pt x="109182" y="372930"/>
                </a:cubicBezTo>
                <a:cubicBezTo>
                  <a:pt x="188794" y="375205"/>
                  <a:pt x="391236" y="775539"/>
                  <a:pt x="477672" y="809658"/>
                </a:cubicBezTo>
                <a:cubicBezTo>
                  <a:pt x="564108" y="843777"/>
                  <a:pt x="620973" y="711849"/>
                  <a:pt x="627797" y="577646"/>
                </a:cubicBezTo>
                <a:cubicBezTo>
                  <a:pt x="634621" y="443443"/>
                  <a:pt x="468573" y="49932"/>
                  <a:pt x="518615" y="4440"/>
                </a:cubicBezTo>
                <a:cubicBezTo>
                  <a:pt x="568657" y="-41052"/>
                  <a:pt x="841612" y="277395"/>
                  <a:pt x="928048" y="304691"/>
                </a:cubicBezTo>
                <a:cubicBezTo>
                  <a:pt x="1014484" y="331986"/>
                  <a:pt x="980364" y="211431"/>
                  <a:pt x="1037230" y="168213"/>
                </a:cubicBezTo>
                <a:cubicBezTo>
                  <a:pt x="1094096" y="124995"/>
                  <a:pt x="1207827" y="31735"/>
                  <a:pt x="1269242" y="45383"/>
                </a:cubicBezTo>
                <a:cubicBezTo>
                  <a:pt x="1330657" y="59031"/>
                  <a:pt x="1332932" y="129545"/>
                  <a:pt x="1405720" y="2501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171121" y="3019877"/>
            <a:ext cx="1212299" cy="937975"/>
          </a:xfrm>
          <a:custGeom>
            <a:avLst/>
            <a:gdLst>
              <a:gd name="connsiteX0" fmla="*/ 841787 w 1212299"/>
              <a:gd name="connsiteY0" fmla="*/ 228291 h 937975"/>
              <a:gd name="connsiteX1" fmla="*/ 1128390 w 1212299"/>
              <a:gd name="connsiteY1" fmla="*/ 9927 h 937975"/>
              <a:gd name="connsiteX2" fmla="*/ 1169334 w 1212299"/>
              <a:gd name="connsiteY2" fmla="*/ 514894 h 937975"/>
              <a:gd name="connsiteX3" fmla="*/ 568832 w 1212299"/>
              <a:gd name="connsiteY3" fmla="*/ 692315 h 937975"/>
              <a:gd name="connsiteX4" fmla="*/ 241286 w 1212299"/>
              <a:gd name="connsiteY4" fmla="*/ 419360 h 937975"/>
              <a:gd name="connsiteX5" fmla="*/ 9274 w 1212299"/>
              <a:gd name="connsiteY5" fmla="*/ 815145 h 937975"/>
              <a:gd name="connsiteX6" fmla="*/ 159399 w 1212299"/>
              <a:gd name="connsiteY6" fmla="*/ 937975 h 93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99" h="937975">
                <a:moveTo>
                  <a:pt x="841787" y="228291"/>
                </a:moveTo>
                <a:cubicBezTo>
                  <a:pt x="957793" y="95225"/>
                  <a:pt x="1073799" y="-37840"/>
                  <a:pt x="1128390" y="9927"/>
                </a:cubicBezTo>
                <a:cubicBezTo>
                  <a:pt x="1182981" y="57694"/>
                  <a:pt x="1262594" y="401163"/>
                  <a:pt x="1169334" y="514894"/>
                </a:cubicBezTo>
                <a:cubicBezTo>
                  <a:pt x="1076074" y="628625"/>
                  <a:pt x="723507" y="708237"/>
                  <a:pt x="568832" y="692315"/>
                </a:cubicBezTo>
                <a:cubicBezTo>
                  <a:pt x="414157" y="676393"/>
                  <a:pt x="334546" y="398888"/>
                  <a:pt x="241286" y="419360"/>
                </a:cubicBezTo>
                <a:cubicBezTo>
                  <a:pt x="148026" y="439832"/>
                  <a:pt x="22922" y="728709"/>
                  <a:pt x="9274" y="815145"/>
                </a:cubicBezTo>
                <a:cubicBezTo>
                  <a:pt x="-4374" y="901581"/>
                  <a:pt x="-29395" y="899306"/>
                  <a:pt x="159399" y="9379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9686499" y="4996657"/>
                <a:ext cx="245492" cy="245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499" y="4996657"/>
                <a:ext cx="245492" cy="245492"/>
              </a:xfrm>
              <a:prstGeom prst="ellipse">
                <a:avLst/>
              </a:prstGeom>
              <a:blipFill>
                <a:blip r:embed="rId15"/>
                <a:stretch>
                  <a:fillRect l="-1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861D16A-2217-2D47-BB94-E2F877D95EEE}"/>
                  </a:ext>
                </a:extLst>
              </p:cNvPr>
              <p:cNvSpPr/>
              <p:nvPr/>
            </p:nvSpPr>
            <p:spPr>
              <a:xfrm>
                <a:off x="8577465" y="1219200"/>
                <a:ext cx="3462135" cy="1371600"/>
              </a:xfrm>
              <a:prstGeom prst="roundRect">
                <a:avLst>
                  <a:gd name="adj" fmla="val 9072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Fix the ordering of nodes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𝑆h𝑜𝑟𝑡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length using only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nodes in that list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861D16A-2217-2D47-BB94-E2F877D95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465" y="1219200"/>
                <a:ext cx="3462135" cy="1371600"/>
              </a:xfrm>
              <a:prstGeom prst="roundRect">
                <a:avLst>
                  <a:gd name="adj" fmla="val 9072"/>
                </a:avLst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0603DFB4-91CF-BF42-917B-DE0DB241D8E1}"/>
                  </a:ext>
                </a:extLst>
              </p:cNvPr>
              <p:cNvSpPr/>
              <p:nvPr/>
            </p:nvSpPr>
            <p:spPr>
              <a:xfrm>
                <a:off x="9347200" y="6282000"/>
                <a:ext cx="2844800" cy="549275"/>
              </a:xfrm>
              <a:prstGeom prst="wedgeRoundRectCallout">
                <a:avLst>
                  <a:gd name="adj1" fmla="val -59696"/>
                  <a:gd name="adj2" fmla="val -97652"/>
                  <a:gd name="adj3" fmla="val 16667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is the index (first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nodes can be used)</a:t>
                </a:r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0603DFB4-91CF-BF42-917B-DE0DB241D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200" y="6282000"/>
                <a:ext cx="2844800" cy="549275"/>
              </a:xfrm>
              <a:prstGeom prst="wedgeRoundRectCallout">
                <a:avLst>
                  <a:gd name="adj1" fmla="val -59696"/>
                  <a:gd name="adj2" fmla="val -97652"/>
                  <a:gd name="adj3" fmla="val 16667"/>
                </a:avLst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583A4B37-82F2-3A42-8B6F-24632C686B92}"/>
                  </a:ext>
                </a:extLst>
              </p:cNvPr>
              <p:cNvSpPr/>
              <p:nvPr/>
            </p:nvSpPr>
            <p:spPr>
              <a:xfrm>
                <a:off x="7291581" y="6324600"/>
                <a:ext cx="1994848" cy="474924"/>
              </a:xfrm>
              <a:prstGeom prst="wedgeRoundRectCallout">
                <a:avLst>
                  <a:gd name="adj1" fmla="val -10389"/>
                  <a:gd name="adj2" fmla="val -100790"/>
                  <a:gd name="adj3" fmla="val 16667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Node at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583A4B37-82F2-3A42-8B6F-24632C686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81" y="6324600"/>
                <a:ext cx="1994848" cy="474924"/>
              </a:xfrm>
              <a:prstGeom prst="wedgeRoundRectCallout">
                <a:avLst>
                  <a:gd name="adj1" fmla="val -10389"/>
                  <a:gd name="adj2" fmla="val -100790"/>
                  <a:gd name="adj3" fmla="val 16667"/>
                </a:avLst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20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B94E-A34D-3351-DF49-7663244F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Top-Down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E5D5-0449-3280-DC0D-BF9F34CD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1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BEE2-1465-1643-8E08-953668E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3AB79-9184-864A-AD93-F40E40BBA5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Single Source Shortest Paths</a:t>
                </a:r>
              </a:p>
              <a:p>
                <a:pPr lvl="1"/>
                <a:r>
                  <a:rPr lang="en-US" dirty="0"/>
                  <a:t>Dijkstra’s Algorithm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 negative edge weights</a:t>
                </a:r>
              </a:p>
              <a:p>
                <a:pPr lvl="1"/>
                <a:r>
                  <a:rPr lang="en-US" dirty="0"/>
                  <a:t>Bellman-Ford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First Dynamic Programming Algorithm</a:t>
                </a:r>
              </a:p>
              <a:p>
                <a:pPr lvl="2"/>
                <a:r>
                  <a:rPr lang="en-US" dirty="0"/>
                  <a:t>Allows negative edge weights (finds negative weight cycles)</a:t>
                </a:r>
              </a:p>
              <a:p>
                <a:pPr lvl="2"/>
                <a:r>
                  <a:rPr lang="en-US" dirty="0"/>
                  <a:t>Update memory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time on edge weight updates</a:t>
                </a:r>
              </a:p>
              <a:p>
                <a:r>
                  <a:rPr lang="en-US" dirty="0"/>
                  <a:t>All Pairs Shortest Paths</a:t>
                </a:r>
              </a:p>
              <a:p>
                <a:pPr lvl="1"/>
                <a:r>
                  <a:rPr lang="en-US" dirty="0"/>
                  <a:t>Floyd-</a:t>
                </a:r>
                <a:r>
                  <a:rPr lang="en-US" dirty="0" err="1"/>
                  <a:t>Warshall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Allows negative edge weights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3AB79-9184-864A-AD93-F40E40BBA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AAC64-CE71-174C-8242-CA407677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5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ight Brace 69"/>
          <p:cNvSpPr/>
          <p:nvPr/>
        </p:nvSpPr>
        <p:spPr>
          <a:xfrm rot="10800000">
            <a:off x="3656107" y="5173585"/>
            <a:ext cx="44466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732308" y="5702521"/>
                <a:ext cx="4501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08" y="5702521"/>
                <a:ext cx="4501425" cy="461665"/>
              </a:xfrm>
              <a:prstGeom prst="rect">
                <a:avLst/>
              </a:prstGeom>
              <a:blipFill>
                <a:blip r:embed="rId2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2039600" cy="1143000"/>
          </a:xfrm>
        </p:spPr>
        <p:txBody>
          <a:bodyPr>
            <a:normAutofit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3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A27F25-47D5-74DF-C31F-FFE673741933}"/>
                  </a:ext>
                </a:extLst>
              </p14:cNvPr>
              <p14:cNvContentPartPr/>
              <p14:nvPr/>
            </p14:nvContentPartPr>
            <p14:xfrm>
              <a:off x="3535560" y="1161000"/>
              <a:ext cx="3317040" cy="504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A27F25-47D5-74DF-C31F-FFE6737419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26200" y="1151640"/>
                <a:ext cx="3335760" cy="506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68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2039600" cy="1143000"/>
          </a:xfrm>
        </p:spPr>
        <p:txBody>
          <a:bodyPr>
            <a:normAutofit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3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80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Brace 63"/>
          <p:cNvSpPr/>
          <p:nvPr/>
        </p:nvSpPr>
        <p:spPr>
          <a:xfrm rot="10800000">
            <a:off x="3656107" y="5173585"/>
            <a:ext cx="44466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732308" y="5702521"/>
                <a:ext cx="44943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2, 3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08" y="5702521"/>
                <a:ext cx="4494307" cy="461665"/>
              </a:xfrm>
              <a:prstGeom prst="rect">
                <a:avLst/>
              </a:prstGeom>
              <a:blipFill>
                <a:blip r:embed="rId3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733800" y="6091536"/>
                <a:ext cx="4501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091536"/>
                <a:ext cx="4501424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696089" y="4191001"/>
                <a:ext cx="3808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=30⋅35⋅5=</m:t>
                      </m:r>
                      <m:r>
                        <a:rPr lang="en-US" sz="2400">
                          <a:latin typeface="Cambria Math"/>
                        </a:rPr>
                        <m:t>5250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89" y="4191001"/>
                <a:ext cx="3808415" cy="461665"/>
              </a:xfrm>
              <a:prstGeom prst="rect">
                <a:avLst/>
              </a:prstGeom>
              <a:blipFill>
                <a:blip r:embed="rId3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676401" y="4567536"/>
                <a:ext cx="3808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=30⋅15⋅5=</m:t>
                      </m:r>
                      <m:r>
                        <a:rPr lang="en-US" sz="2400">
                          <a:latin typeface="Cambria Math"/>
                        </a:rPr>
                        <m:t>2250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567536"/>
                <a:ext cx="3808415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96688" y="5382404"/>
                <a:ext cx="52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688" y="5382404"/>
                <a:ext cx="52176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00551" y="6396336"/>
                <a:ext cx="52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51" y="6396336"/>
                <a:ext cx="521763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55238" y="5336237"/>
                <a:ext cx="52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2625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238" y="5336237"/>
                <a:ext cx="521763" cy="461665"/>
              </a:xfrm>
              <a:prstGeom prst="rect">
                <a:avLst/>
              </a:prstGeom>
              <a:blipFill>
                <a:blip r:embed="rId43"/>
                <a:stretch>
                  <a:fillRect l="-2381"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038601" y="6374357"/>
                <a:ext cx="52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15750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6374357"/>
                <a:ext cx="521763" cy="461665"/>
              </a:xfrm>
              <a:prstGeom prst="rect">
                <a:avLst/>
              </a:prstGeom>
              <a:blipFill>
                <a:blip r:embed="rId44"/>
                <a:stretch>
                  <a:fillRect l="-2381" r="-9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43000"/>
          </a:xfrm>
        </p:spPr>
        <p:txBody>
          <a:bodyPr>
            <a:normAutofit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61429" y="369674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7875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4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0C0945-D1C5-A7B5-C1B1-19F06157237A}"/>
                  </a:ext>
                </a:extLst>
              </p14:cNvPr>
              <p14:cNvContentPartPr/>
              <p14:nvPr/>
            </p14:nvContentPartPr>
            <p14:xfrm>
              <a:off x="1649880" y="1188360"/>
              <a:ext cx="6429960" cy="540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0C0945-D1C5-A7B5-C1B1-19F06157237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40520" y="1179000"/>
                <a:ext cx="6448680" cy="54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04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7875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2039600" cy="1143000"/>
          </a:xfrm>
        </p:spPr>
        <p:txBody>
          <a:bodyPr>
            <a:normAutofit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76236" y="4673614"/>
                <a:ext cx="48688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Need all preceding terms of row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column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236" y="4673614"/>
                <a:ext cx="4868801" cy="830997"/>
              </a:xfrm>
              <a:prstGeom prst="rect">
                <a:avLst/>
              </a:prstGeom>
              <a:blipFill>
                <a:blip r:embed="rId36"/>
                <a:stretch>
                  <a:fillRect l="-1823" t="-3030" r="-104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1652835" y="5710868"/>
            <a:ext cx="486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solve in order of diagonal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3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453009-AFE6-18D1-E4FB-4BA141E0C2EF}"/>
                  </a:ext>
                </a:extLst>
              </p14:cNvPr>
              <p14:cNvContentPartPr/>
              <p14:nvPr/>
            </p14:nvContentPartPr>
            <p14:xfrm>
              <a:off x="1931760" y="2534760"/>
              <a:ext cx="8937720" cy="3613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453009-AFE6-18D1-E4FB-4BA141E0C2E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22400" y="2525400"/>
                <a:ext cx="8956440" cy="36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966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955" y="0"/>
            <a:ext cx="8229600" cy="1143000"/>
          </a:xfrm>
        </p:spPr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3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7875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9375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11875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4375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7125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10500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2500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5375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3500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Brace 113"/>
          <p:cNvSpPr/>
          <p:nvPr/>
        </p:nvSpPr>
        <p:spPr>
          <a:xfrm rot="10800000">
            <a:off x="3352800" y="4952999"/>
            <a:ext cx="444660" cy="1669344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5, 6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1,5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6, 6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9029582" y="373380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15125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82" y="3733800"/>
                <a:ext cx="800219" cy="3385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4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94CE8B-B952-BE1B-62F8-958C3792F7F1}"/>
                  </a:ext>
                </a:extLst>
              </p14:cNvPr>
              <p14:cNvContentPartPr/>
              <p14:nvPr/>
            </p14:nvContentPartPr>
            <p14:xfrm>
              <a:off x="1747440" y="1912680"/>
              <a:ext cx="8278200" cy="4701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94CE8B-B952-BE1B-62F8-958C3792F7F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38080" y="1903320"/>
                <a:ext cx="8296920" cy="47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7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09" grpId="0"/>
      <p:bldP spid="114" grpId="0" animBg="1"/>
      <p:bldP spid="115" grpId="0"/>
      <p:bldP spid="116" grpId="0"/>
      <p:bldP spid="117" grpId="0"/>
      <p:bldP spid="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CE24-0FE4-94EE-22E7-BC6EC0F8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8954" y="-111039"/>
            <a:ext cx="10972800" cy="1143000"/>
          </a:xfrm>
        </p:spPr>
        <p:txBody>
          <a:bodyPr/>
          <a:lstStyle/>
          <a:p>
            <a:r>
              <a:rPr lang="en-US" dirty="0"/>
              <a:t>Top Down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1E36-4290-E334-AF23-393DBE26E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Mem = </a:t>
            </a:r>
            <a:r>
              <a:rPr lang="en-US" dirty="0" err="1"/>
              <a:t>nxn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 Best(</a:t>
            </a:r>
            <a:r>
              <a:rPr lang="en-US" dirty="0" err="1"/>
              <a:t>i,j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if mem[</a:t>
            </a:r>
            <a:r>
              <a:rPr lang="en-US" dirty="0" err="1"/>
              <a:t>i</a:t>
            </a:r>
            <a:r>
              <a:rPr lang="en-US" dirty="0"/>
              <a:t>][j] &gt;= 0:</a:t>
            </a:r>
          </a:p>
          <a:p>
            <a:pPr marL="0" indent="0">
              <a:buNone/>
            </a:pPr>
            <a:r>
              <a:rPr lang="en-US" dirty="0"/>
              <a:t>		return mem[</a:t>
            </a:r>
            <a:r>
              <a:rPr lang="en-US" dirty="0" err="1"/>
              <a:t>i</a:t>
            </a:r>
            <a:r>
              <a:rPr lang="en-US" dirty="0"/>
              <a:t>][j]</a:t>
            </a:r>
          </a:p>
          <a:p>
            <a:pPr marL="0" indent="0">
              <a:buNone/>
            </a:pPr>
            <a:r>
              <a:rPr lang="en-US" dirty="0"/>
              <a:t>	if I == j:</a:t>
            </a:r>
          </a:p>
          <a:p>
            <a:pPr marL="0" indent="0">
              <a:buNone/>
            </a:pPr>
            <a:r>
              <a:rPr lang="en-US" dirty="0"/>
              <a:t>		 mem[</a:t>
            </a:r>
            <a:r>
              <a:rPr lang="en-US" dirty="0" err="1"/>
              <a:t>i</a:t>
            </a:r>
            <a:r>
              <a:rPr lang="en-US" dirty="0"/>
              <a:t>][j] = 0</a:t>
            </a:r>
          </a:p>
          <a:p>
            <a:pPr marL="0" indent="0">
              <a:buNone/>
            </a:pPr>
            <a:r>
              <a:rPr lang="en-US" dirty="0"/>
              <a:t>		return 0</a:t>
            </a:r>
          </a:p>
          <a:p>
            <a:pPr marL="0" indent="0">
              <a:buNone/>
            </a:pPr>
            <a:r>
              <a:rPr lang="en-US" dirty="0"/>
              <a:t>	minimum = infinity</a:t>
            </a:r>
          </a:p>
          <a:p>
            <a:pPr marL="0" indent="0">
              <a:buNone/>
            </a:pPr>
            <a:r>
              <a:rPr lang="en-US" dirty="0"/>
              <a:t>	for x from i to j-1:</a:t>
            </a:r>
          </a:p>
          <a:p>
            <a:pPr marL="0" indent="0">
              <a:buNone/>
            </a:pPr>
            <a:r>
              <a:rPr lang="en-US" dirty="0"/>
              <a:t>		left = Best(</a:t>
            </a:r>
            <a:r>
              <a:rPr lang="en-US" dirty="0" err="1"/>
              <a:t>i,x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	right = Best(x+1,j)</a:t>
            </a:r>
          </a:p>
          <a:p>
            <a:pPr marL="0" indent="0">
              <a:buNone/>
            </a:pPr>
            <a:r>
              <a:rPr lang="en-US" dirty="0"/>
              <a:t>		answer = left + right + </a:t>
            </a:r>
            <a:r>
              <a:rPr lang="en-US" dirty="0" err="1"/>
              <a:t>r_i</a:t>
            </a:r>
            <a:r>
              <a:rPr lang="en-US" dirty="0"/>
              <a:t> * </a:t>
            </a:r>
            <a:r>
              <a:rPr lang="en-US" dirty="0" err="1"/>
              <a:t>r_x</a:t>
            </a:r>
            <a:r>
              <a:rPr lang="en-US" dirty="0"/>
              <a:t> * </a:t>
            </a:r>
            <a:r>
              <a:rPr lang="en-US" dirty="0" err="1"/>
              <a:t>c_j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minimum = min(minimum, answer)</a:t>
            </a:r>
          </a:p>
          <a:p>
            <a:pPr marL="0" indent="0">
              <a:buNone/>
            </a:pPr>
            <a:r>
              <a:rPr lang="en-US" dirty="0"/>
              <a:t>	 mem[</a:t>
            </a:r>
            <a:r>
              <a:rPr lang="en-US" dirty="0" err="1"/>
              <a:t>i</a:t>
            </a:r>
            <a:r>
              <a:rPr lang="en-US" dirty="0"/>
              <a:t>][j] = minimum</a:t>
            </a:r>
          </a:p>
          <a:p>
            <a:pPr marL="0" indent="0">
              <a:buNone/>
            </a:pPr>
            <a:r>
              <a:rPr lang="en-US" dirty="0"/>
              <a:t>	return minimum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8987E-9CB3-46DE-A636-CCAE58003674}"/>
              </a:ext>
            </a:extLst>
          </p:cNvPr>
          <p:cNvGrpSpPr/>
          <p:nvPr/>
        </p:nvGrpSpPr>
        <p:grpSpPr>
          <a:xfrm>
            <a:off x="5029200" y="533400"/>
            <a:ext cx="7269054" cy="2540476"/>
            <a:chOff x="1447801" y="4245791"/>
            <a:chExt cx="7269054" cy="2540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A7CE3F-578B-48D2-BF53-7CCF4BB2C961}"/>
                    </a:ext>
                  </a:extLst>
                </p:cNvPr>
                <p:cNvSpPr txBox="1"/>
                <p:nvPr/>
              </p:nvSpPr>
              <p:spPr>
                <a:xfrm>
                  <a:off x="1447801" y="5405737"/>
                  <a:ext cx="25137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𝐵𝑒𝑠𝑡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1,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min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A7CE3F-578B-48D2-BF53-7CCF4BB2C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1" y="5405737"/>
                  <a:ext cx="2513765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7FCDBB-C186-4927-8E32-B4D292E0BB01}"/>
                    </a:ext>
                  </a:extLst>
                </p:cNvPr>
                <p:cNvSpPr txBox="1"/>
                <p:nvPr/>
              </p:nvSpPr>
              <p:spPr>
                <a:xfrm>
                  <a:off x="4216151" y="4245791"/>
                  <a:ext cx="28295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𝐵𝑒𝑠𝑡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2,</m:t>
                            </m:r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7FCDBB-C186-4927-8E32-B4D292E0B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151" y="4245791"/>
                  <a:ext cx="282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D88D96B-F913-4EC1-A659-FBFD2C834CDA}"/>
                    </a:ext>
                  </a:extLst>
                </p:cNvPr>
                <p:cNvSpPr txBox="1"/>
                <p:nvPr/>
              </p:nvSpPr>
              <p:spPr>
                <a:xfrm>
                  <a:off x="4191001" y="4635721"/>
                  <a:ext cx="44796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𝐵𝑒𝑠𝑡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1,2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𝐵𝑒𝑠𝑡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3, </m:t>
                            </m:r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D88D96B-F913-4EC1-A659-FBFD2C834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1" y="4635721"/>
                  <a:ext cx="447968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E809E9-4B4A-42F3-84CD-A51683872F80}"/>
                    </a:ext>
                  </a:extLst>
                </p:cNvPr>
                <p:cNvSpPr txBox="1"/>
                <p:nvPr/>
              </p:nvSpPr>
              <p:spPr>
                <a:xfrm>
                  <a:off x="4191001" y="5088456"/>
                  <a:ext cx="44665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𝐵𝑒𝑠𝑡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1,3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𝐵𝑒𝑠𝑡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4, </m:t>
                            </m:r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E809E9-4B4A-42F3-84CD-A51683872F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1" y="5088456"/>
                  <a:ext cx="4466544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488498-3A95-43B9-A7AF-ADF00D563E4E}"/>
                    </a:ext>
                  </a:extLst>
                </p:cNvPr>
                <p:cNvSpPr txBox="1"/>
                <p:nvPr/>
              </p:nvSpPr>
              <p:spPr>
                <a:xfrm>
                  <a:off x="4191001" y="5481937"/>
                  <a:ext cx="45258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𝐵𝑒𝑠𝑡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1,4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𝐵𝑒𝑠𝑡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5, </m:t>
                            </m:r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488498-3A95-43B9-A7AF-ADF00D563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1" y="5481937"/>
                  <a:ext cx="452585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44179FE-C879-40B7-9C1B-F7FD2C7F5346}"/>
                    </a:ext>
                  </a:extLst>
                </p:cNvPr>
                <p:cNvSpPr txBox="1"/>
                <p:nvPr/>
              </p:nvSpPr>
              <p:spPr>
                <a:xfrm>
                  <a:off x="4620974" y="5862937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44179FE-C879-40B7-9C1B-F7FD2C7F5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974" y="5862937"/>
                  <a:ext cx="4844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57ACBCD-EB3B-4A04-A366-1B18E1B19944}"/>
                    </a:ext>
                  </a:extLst>
                </p:cNvPr>
                <p:cNvSpPr txBox="1"/>
                <p:nvPr/>
              </p:nvSpPr>
              <p:spPr>
                <a:xfrm>
                  <a:off x="4340774" y="6324602"/>
                  <a:ext cx="34117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𝐵𝑒𝑠𝑡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57ACBCD-EB3B-4A04-A366-1B18E1B19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774" y="6324602"/>
                  <a:ext cx="341170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0B00E08-91A1-F031-B7E8-F119C7DFADED}"/>
              </a:ext>
            </a:extLst>
          </p:cNvPr>
          <p:cNvSpPr/>
          <p:nvPr/>
        </p:nvSpPr>
        <p:spPr>
          <a:xfrm rot="10800000">
            <a:off x="7433869" y="533400"/>
            <a:ext cx="444660" cy="2489961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AA18EE-A3D0-BCAE-42A6-C0535D042FA3}"/>
                  </a:ext>
                </a:extLst>
              </p14:cNvPr>
              <p14:cNvContentPartPr/>
              <p14:nvPr/>
            </p14:nvContentPartPr>
            <p14:xfrm>
              <a:off x="340200" y="298800"/>
              <a:ext cx="11586960" cy="6502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AA18EE-A3D0-BCAE-42A6-C0535D042F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0840" y="289440"/>
                <a:ext cx="11605680" cy="65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65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32443</TotalTime>
  <Words>3884</Words>
  <Application>Microsoft Office PowerPoint</Application>
  <PresentationFormat>Widescreen</PresentationFormat>
  <Paragraphs>1717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Cambria Math</vt:lpstr>
      <vt:lpstr>Arial</vt:lpstr>
      <vt:lpstr>Office Theme</vt:lpstr>
      <vt:lpstr>Warm Up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Matrix Chain Multiplication</vt:lpstr>
      <vt:lpstr>Top Down Solution</vt:lpstr>
      <vt:lpstr>Backtrack to find the best order</vt:lpstr>
      <vt:lpstr>Matrix Chaining</vt:lpstr>
      <vt:lpstr>Storing and Recovering Optimal Solution</vt:lpstr>
      <vt:lpstr>Currency Exchange</vt:lpstr>
      <vt:lpstr>Currency Exchange</vt:lpstr>
      <vt:lpstr>Currency Exchange</vt:lpstr>
      <vt:lpstr>Best Currency Exchange</vt:lpstr>
      <vt:lpstr>Best Currency Exchange</vt:lpstr>
      <vt:lpstr>Best Currency Exchange</vt:lpstr>
      <vt:lpstr>Problem with negative edges</vt:lpstr>
      <vt:lpstr>Note</vt:lpstr>
      <vt:lpstr>Dynamic Programming</vt:lpstr>
      <vt:lpstr>Bellman-Ford</vt:lpstr>
      <vt:lpstr>Bellman Ford</vt:lpstr>
      <vt:lpstr>Bellman Ford</vt:lpstr>
      <vt:lpstr>Bellman Ford</vt:lpstr>
      <vt:lpstr>Bellman Ford</vt:lpstr>
      <vt:lpstr>Bellman Ford</vt:lpstr>
      <vt:lpstr>Bellman Ford: Negative Cycles</vt:lpstr>
      <vt:lpstr>Bellman Ford Top Down DP</vt:lpstr>
      <vt:lpstr>Bellman Ford Bottom-up and Run Time</vt:lpstr>
      <vt:lpstr>Why Use Bellman-Ford?</vt:lpstr>
      <vt:lpstr>Bellman Ford</vt:lpstr>
      <vt:lpstr>Bellman Ford</vt:lpstr>
      <vt:lpstr>Bellman Ford</vt:lpstr>
      <vt:lpstr>All-Pairs Shortest Path</vt:lpstr>
      <vt:lpstr>All-Pairs Shortest Path</vt:lpstr>
      <vt:lpstr>Floyd-Warshall</vt:lpstr>
      <vt:lpstr>Floyd-Warshall Top-Down</vt:lpstr>
      <vt:lpstr>Shortest Paths Review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CS4102 Algorithms</dc:title>
  <dc:creator>njb2b</dc:creator>
  <cp:lastModifiedBy>Nathan Brunelle</cp:lastModifiedBy>
  <cp:revision>392</cp:revision>
  <cp:lastPrinted>2018-08-27T15:04:20Z</cp:lastPrinted>
  <dcterms:created xsi:type="dcterms:W3CDTF">2017-08-20T14:36:13Z</dcterms:created>
  <dcterms:modified xsi:type="dcterms:W3CDTF">2023-03-28T20:59:08Z</dcterms:modified>
</cp:coreProperties>
</file>