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635" r:id="rId3"/>
    <p:sldId id="558" r:id="rId4"/>
    <p:sldId id="636" r:id="rId5"/>
    <p:sldId id="563" r:id="rId6"/>
    <p:sldId id="567" r:id="rId7"/>
    <p:sldId id="639" r:id="rId8"/>
    <p:sldId id="642" r:id="rId9"/>
    <p:sldId id="644" r:id="rId10"/>
    <p:sldId id="654" r:id="rId11"/>
    <p:sldId id="655" r:id="rId12"/>
    <p:sldId id="656" r:id="rId13"/>
    <p:sldId id="657" r:id="rId14"/>
    <p:sldId id="575" r:id="rId15"/>
    <p:sldId id="658" r:id="rId16"/>
    <p:sldId id="659" r:id="rId17"/>
    <p:sldId id="576" r:id="rId18"/>
    <p:sldId id="577" r:id="rId19"/>
    <p:sldId id="578" r:id="rId20"/>
    <p:sldId id="579" r:id="rId21"/>
    <p:sldId id="660" r:id="rId22"/>
    <p:sldId id="661" r:id="rId23"/>
    <p:sldId id="662" r:id="rId24"/>
    <p:sldId id="663" r:id="rId25"/>
    <p:sldId id="664" r:id="rId26"/>
    <p:sldId id="665" r:id="rId27"/>
    <p:sldId id="667" r:id="rId28"/>
    <p:sldId id="666" r:id="rId29"/>
    <p:sldId id="668" r:id="rId30"/>
    <p:sldId id="669" r:id="rId31"/>
    <p:sldId id="670" r:id="rId32"/>
    <p:sldId id="671" r:id="rId33"/>
    <p:sldId id="672" r:id="rId34"/>
    <p:sldId id="674" r:id="rId35"/>
    <p:sldId id="673" r:id="rId36"/>
    <p:sldId id="675" r:id="rId37"/>
    <p:sldId id="676" r:id="rId38"/>
    <p:sldId id="677" r:id="rId39"/>
    <p:sldId id="678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699"/>
    <a:srgbClr val="0CB458"/>
    <a:srgbClr val="7CD4A5"/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4"/>
    <p:restoredTop sz="94648"/>
  </p:normalViewPr>
  <p:slideViewPr>
    <p:cSldViewPr snapToGrid="0">
      <p:cViewPr>
        <p:scale>
          <a:sx n="70" d="100"/>
          <a:sy n="70" d="100"/>
        </p:scale>
        <p:origin x="-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F651-343A-443C-FFEE-B21AE4161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25CD8-0FDB-3E64-B06E-04E806DFF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22ACA-2093-81A3-7B05-215519EC7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902DE-4FA1-1682-5807-71B297A30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AF9BE-9FCA-D64E-8150-DC197F2F32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9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ADA6-84AD-3B99-BF27-38BD263D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84F5039-AA97-71D4-277D-25A85E5DF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38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109E522-4FA2-DADB-8E01-652D8FA51B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679F534-0955-9FF6-DAA2-5890BBE0A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0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0D896-C7B6-1D9E-1676-D4FA9EAD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73EEB-DE5F-744B-081F-5084649F8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74EE0-61D5-7F67-DCD9-1A083C5C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FF51-11CA-15B7-9782-E50A8C435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AF9BE-9FCA-D64E-8150-DC197F2F32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AFEA-D3D5-7C00-2F56-B0A9EE3D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3FBF050E-AAA9-9800-4893-DFF7BE137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8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B66772B-39CE-46B1-FAE7-E8A1C221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C93BF4B-5C15-3772-6635-4F728CC8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6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B05F-D6EA-1611-D4D3-C2003D84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74A8B83-83D8-EC9E-6715-32DB87FFB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9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522F447-6E43-37F3-02CE-3117A8416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4C676CF-A68A-A78F-DA56-B5F18F768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79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99D3-A781-3F5B-383C-F2280862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365D3E4-3D31-4F60-8749-6E42B4B00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2A6953B-5FF8-42AE-D25A-D29EF269C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6B98E60-E667-7E3C-C0EF-25DD920A3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1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12FF9-DF2A-80EC-2B3E-2C3EE741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D284F70-87AC-A4A9-797F-D248BD010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29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1D4B38A-60CF-7BA3-38CF-FB9D63E76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3C75296-E5D2-4587-FF70-121DFD3CB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91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AF9BE-9FCA-D64E-8150-DC197F2F32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1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1977-87F4-E8D6-877C-D19E889A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1B197-F17B-11EB-D564-B88868FC8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F7974-867D-E1F1-B3D5-5828C1038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9FC54-0DA0-9126-19B0-73C3C7D71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AF9BE-9FCA-D64E-8150-DC197F2F32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73AB-2692-4FA1-E028-7CC67DD2D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FC38D47-73C4-2B57-08DE-561A00F42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1B9092C-8CA9-9A93-92B7-71515FA78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B7D29A1-618A-3C26-3F69-EFD85F604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24.png"/><Relationship Id="rId10" Type="http://schemas.openxmlformats.org/officeDocument/2006/relationships/image" Target="../media/image52.png"/><Relationship Id="rId4" Type="http://schemas.openxmlformats.org/officeDocument/2006/relationships/image" Target="../media/image31.png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0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0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58.png"/><Relationship Id="rId5" Type="http://schemas.openxmlformats.org/officeDocument/2006/relationships/image" Target="../media/image31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15: Dynamic Programming – Adding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AAA-ED90-BF2E-3EBD-7C487F0C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D5C-7CD7-0CE6-39A1-751418D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Cutting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D7B-4AFA-5F69-7031-7FD14675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2009583" cy="51985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def </a:t>
            </a:r>
            <a:r>
              <a:rPr lang="en-US" sz="2400" b="1" dirty="0" err="1"/>
              <a:t>cutLog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n, P</a:t>
            </a:r>
            <a:r>
              <a:rPr lang="en-US" sz="24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 = array of length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mem[0] = </a:t>
            </a:r>
            <a:r>
              <a:rPr lang="en-US" sz="2400" dirty="0">
                <a:solidFill>
                  <a:srgbClr val="7030A0"/>
                </a:solidFill>
              </a:rPr>
              <a:t>0   </a:t>
            </a:r>
            <a:r>
              <a:rPr lang="en-US" sz="2400" dirty="0">
                <a:solidFill>
                  <a:schemeClr val="accent3"/>
                </a:solidFill>
              </a:rPr>
              <a:t>// Solution for base case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	for (int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= 1;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&lt;=n;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++): </a:t>
            </a:r>
            <a:r>
              <a:rPr lang="en-US" sz="2400" dirty="0">
                <a:solidFill>
                  <a:schemeClr val="accent3"/>
                </a:solidFill>
              </a:rPr>
              <a:t>// For each subproblem 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best</a:t>
            </a:r>
            <a:r>
              <a:rPr lang="en-US" sz="2400" dirty="0"/>
              <a:t> = -1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for(int length = 1; length &lt;=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; length++): </a:t>
            </a:r>
            <a:r>
              <a:rPr lang="en-US" sz="2400" dirty="0">
                <a:solidFill>
                  <a:schemeClr val="accent3"/>
                </a:solidFill>
              </a:rPr>
              <a:t>// For each choice of the last cut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7030A0"/>
                </a:solidFill>
              </a:rPr>
              <a:t> best</a:t>
            </a:r>
            <a:r>
              <a:rPr lang="en-US" sz="2400" dirty="0"/>
              <a:t> = max(best, P[length] + mem[</a:t>
            </a:r>
            <a:r>
              <a:rPr lang="en-US" sz="2400" dirty="0" err="1">
                <a:solidFill>
                  <a:srgbClr val="0CB458"/>
                </a:solidFill>
              </a:rPr>
              <a:t>i</a:t>
            </a:r>
            <a:r>
              <a:rPr lang="en-US" sz="2400" dirty="0"/>
              <a:t>-length]);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 mem[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] = </a:t>
            </a:r>
            <a:r>
              <a:rPr lang="en-US" sz="2400" dirty="0">
                <a:solidFill>
                  <a:srgbClr val="7030A0"/>
                </a:solidFill>
              </a:rPr>
              <a:t>best </a:t>
            </a:r>
            <a:r>
              <a:rPr lang="en-US" sz="2400" dirty="0">
                <a:solidFill>
                  <a:schemeClr val="accent3"/>
                </a:solidFill>
              </a:rPr>
              <a:t>// Save the solution for reuse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return mem[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]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4500-E0AE-8C35-AC19-7575282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58E4-EA4B-3D22-D0B3-3D1AC324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5FDC-D858-2B7D-5A5B-76513006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Bottom-Up DP: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Done just as you would with any other iterative code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Sum up the total work done across all iterations of the loops</a:t>
            </a:r>
          </a:p>
          <a:p>
            <a:pPr>
              <a:spcBef>
                <a:spcPts val="1200"/>
              </a:spcBef>
            </a:pPr>
            <a:r>
              <a:rPr lang="en-US" dirty="0"/>
              <a:t>Top-Down DP: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Because of memorization, each subproblem is only solved once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All subsequence uses for it will be a constant time look up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To find running time: sum together the non-recursive work across all subproblems</a:t>
            </a:r>
          </a:p>
        </p:txBody>
      </p:sp>
    </p:spTree>
    <p:extLst>
      <p:ext uri="{BB962C8B-B14F-4D97-AF65-F5344CB8AC3E}">
        <p14:creationId xmlns:p14="http://schemas.microsoft.com/office/powerpoint/2010/main" val="231702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5E97-6C97-8BD5-06A4-9E2E7F86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B60-CA83-7830-6419-D39DDB14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Cutting Bottom-Up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60A1-2DC1-D0C4-EC3C-B215A7DE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2009583" cy="51985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def </a:t>
            </a:r>
            <a:r>
              <a:rPr lang="en-US" sz="2400" b="1" dirty="0" err="1"/>
              <a:t>cutLog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n, P</a:t>
            </a:r>
            <a:r>
              <a:rPr lang="en-US" sz="24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 = array of length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mem[0] = </a:t>
            </a:r>
            <a:r>
              <a:rPr lang="en-US" sz="2400" dirty="0">
                <a:solidFill>
                  <a:srgbClr val="7030A0"/>
                </a:solidFill>
              </a:rPr>
              <a:t>0   </a:t>
            </a:r>
            <a:r>
              <a:rPr lang="en-US" sz="2400" dirty="0">
                <a:solidFill>
                  <a:schemeClr val="accent3"/>
                </a:solidFill>
              </a:rPr>
              <a:t>// Solution for base case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	for (int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= 1;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&lt;=n;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++): </a:t>
            </a:r>
            <a:r>
              <a:rPr lang="en-US" sz="2400" dirty="0">
                <a:solidFill>
                  <a:schemeClr val="accent3"/>
                </a:solidFill>
              </a:rPr>
              <a:t>// For each subproblem 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best</a:t>
            </a:r>
            <a:r>
              <a:rPr lang="en-US" sz="2400" dirty="0"/>
              <a:t> = -1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for(int length = 1; length &lt;=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; length++): </a:t>
            </a:r>
            <a:r>
              <a:rPr lang="en-US" sz="2400" dirty="0">
                <a:solidFill>
                  <a:schemeClr val="accent3"/>
                </a:solidFill>
              </a:rPr>
              <a:t>// For each choice of the last cut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7030A0"/>
                </a:solidFill>
              </a:rPr>
              <a:t> best</a:t>
            </a:r>
            <a:r>
              <a:rPr lang="en-US" sz="2400" dirty="0"/>
              <a:t> = max(best, P[length] + mem[</a:t>
            </a:r>
            <a:r>
              <a:rPr lang="en-US" sz="2400" dirty="0" err="1">
                <a:solidFill>
                  <a:srgbClr val="0CB458"/>
                </a:solidFill>
              </a:rPr>
              <a:t>i</a:t>
            </a:r>
            <a:r>
              <a:rPr lang="en-US" sz="2400" dirty="0"/>
              <a:t>-length]);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         mem[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] = </a:t>
            </a:r>
            <a:r>
              <a:rPr lang="en-US" sz="2400" dirty="0">
                <a:solidFill>
                  <a:srgbClr val="7030A0"/>
                </a:solidFill>
              </a:rPr>
              <a:t>best </a:t>
            </a:r>
            <a:r>
              <a:rPr lang="en-US" sz="2400" dirty="0">
                <a:solidFill>
                  <a:schemeClr val="accent3"/>
                </a:solidFill>
              </a:rPr>
              <a:t>// Save the solution for reuse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return mem[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]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07638-3BF6-4A44-A657-07EF18DA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99E3B-26C8-B4E3-6D47-2F332B604635}"/>
              </a:ext>
            </a:extLst>
          </p:cNvPr>
          <p:cNvSpPr txBox="1"/>
          <p:nvPr/>
        </p:nvSpPr>
        <p:spPr>
          <a:xfrm>
            <a:off x="8318500" y="1104900"/>
            <a:ext cx="2622834" cy="572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Iterates n times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800E03-7C87-E138-3EED-7B6E0A67098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78300" y="1391293"/>
            <a:ext cx="4140200" cy="1491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0DF735-79CF-1A6B-62B9-AEE1F24F1742}"/>
              </a:ext>
            </a:extLst>
          </p:cNvPr>
          <p:cNvSpPr txBox="1"/>
          <p:nvPr/>
        </p:nvSpPr>
        <p:spPr>
          <a:xfrm>
            <a:off x="9042400" y="2094055"/>
            <a:ext cx="2509020" cy="572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Iterates </a:t>
            </a:r>
            <a:r>
              <a:rPr lang="en-US" sz="2800" dirty="0" err="1">
                <a:latin typeface="Lato" panose="020F0502020204030203" pitchFamily="34" charset="77"/>
                <a:ea typeface="Inter" panose="02000503000000020004" pitchFamily="2" charset="0"/>
              </a:rPr>
              <a:t>i</a:t>
            </a: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times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9D0B9-6779-CE08-4BC6-A618A9191F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96100" y="2380448"/>
            <a:ext cx="2146300" cy="139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BDBA6F-7DA9-BF14-9FA6-6C64AA4F3390}"/>
              </a:ext>
            </a:extLst>
          </p:cNvPr>
          <p:cNvSpPr txBox="1"/>
          <p:nvPr/>
        </p:nvSpPr>
        <p:spPr>
          <a:xfrm>
            <a:off x="9804400" y="2883140"/>
            <a:ext cx="872355" cy="5727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O(1)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4D69EA-213A-128B-7F2F-3DEAA455624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098800" y="3169533"/>
            <a:ext cx="6705600" cy="1529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82A3F-A0D1-F808-1170-21CF53402FE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740383" y="3169533"/>
            <a:ext cx="3064017" cy="1021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CEE85-9D41-2A89-9CC2-8FF85537AEF3}"/>
                  </a:ext>
                </a:extLst>
              </p:cNvPr>
              <p:cNvSpPr txBox="1"/>
              <p:nvPr/>
            </p:nvSpPr>
            <p:spPr>
              <a:xfrm>
                <a:off x="6740383" y="6063123"/>
                <a:ext cx="3226524" cy="5754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time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CEE85-9D41-2A89-9CC2-8FF85537A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83" y="6063123"/>
                <a:ext cx="3226524" cy="575479"/>
              </a:xfrm>
              <a:prstGeom prst="rect">
                <a:avLst/>
              </a:prstGeom>
              <a:blipFill>
                <a:blip r:embed="rId2"/>
                <a:stretch>
                  <a:fillRect l="-3766" t="-2083" r="-2825" b="-27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3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29E3-6B64-DF7D-9CF1-7D230CB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B3F1-FE78-92F6-68E8-9A5F9BD7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Cutting Top-Down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46E9-EF43-5139-6E88-138B8B6A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n, 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&lt;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from 1 to 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n-</a:t>
            </a:r>
            <a:r>
              <a:rPr lang="en-US" dirty="0" err="1">
                <a:solidFill>
                  <a:srgbClr val="00B050"/>
                </a:solidFill>
              </a:rPr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max(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A59A0-CECC-AA25-8F3D-EF9BB4D1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50F4B6-4B7C-1E29-F96D-5227D2913FD1}"/>
                  </a:ext>
                </a:extLst>
              </p:cNvPr>
              <p:cNvSpPr txBox="1"/>
              <p:nvPr/>
            </p:nvSpPr>
            <p:spPr>
              <a:xfrm>
                <a:off x="8318500" y="1104900"/>
                <a:ext cx="3840860" cy="5754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subproblems to solve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50F4B6-4B7C-1E29-F96D-5227D291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0" y="1104900"/>
                <a:ext cx="3840860" cy="575479"/>
              </a:xfrm>
              <a:prstGeom prst="rect">
                <a:avLst/>
              </a:prstGeom>
              <a:blipFill>
                <a:blip r:embed="rId2"/>
                <a:stretch>
                  <a:fillRect t="-1031" r="-2057" b="-257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CECFBB-FD1C-922F-52C2-C2EE2D1891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746500" y="1392640"/>
            <a:ext cx="4572000" cy="182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7CA48-24F9-0EFA-5DBB-77139012652D}"/>
              </a:ext>
            </a:extLst>
          </p:cNvPr>
          <p:cNvSpPr txBox="1"/>
          <p:nvPr/>
        </p:nvSpPr>
        <p:spPr>
          <a:xfrm>
            <a:off x="7589140" y="2853521"/>
            <a:ext cx="3421760" cy="1111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Each takes linear non-recursive work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594662-8D52-2AC8-699F-7D149127CD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73700" y="3409218"/>
            <a:ext cx="2115440" cy="119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F28430-4E52-1DE5-8C97-62FDA86E549C}"/>
                  </a:ext>
                </a:extLst>
              </p:cNvPr>
              <p:cNvSpPr txBox="1"/>
              <p:nvPr/>
            </p:nvSpPr>
            <p:spPr>
              <a:xfrm>
                <a:off x="6740383" y="6063123"/>
                <a:ext cx="3226524" cy="5754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time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F28430-4E52-1DE5-8C97-62FDA86E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383" y="6063123"/>
                <a:ext cx="3226524" cy="575479"/>
              </a:xfrm>
              <a:prstGeom prst="rect">
                <a:avLst/>
              </a:prstGeom>
              <a:blipFill>
                <a:blip r:embed="rId3"/>
                <a:stretch>
                  <a:fillRect l="-3766" t="-2083" r="-2825" b="-27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5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C27D9-1982-1598-F8E2-D4F2BD3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608-9D3E-32EF-3346-64590A81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Log Cutting Bottom-Up Recording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5E16-5FCA-1606-C4AB-B0D6E86C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2009583" cy="51985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def </a:t>
            </a:r>
            <a:r>
              <a:rPr lang="en-US" sz="2400" b="1" dirty="0" err="1"/>
              <a:t>cutLog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n, P</a:t>
            </a:r>
            <a:r>
              <a:rPr lang="en-US" sz="24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 = array of length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choices = array of length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mem[0] = </a:t>
            </a:r>
            <a:r>
              <a:rPr lang="en-US" sz="2400" dirty="0">
                <a:solidFill>
                  <a:srgbClr val="7030A0"/>
                </a:solidFill>
              </a:rPr>
              <a:t>0   </a:t>
            </a:r>
            <a:r>
              <a:rPr lang="en-US" sz="2400" dirty="0">
                <a:solidFill>
                  <a:schemeClr val="accent3"/>
                </a:solidFill>
              </a:rPr>
              <a:t>// Solution for base case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b="1" dirty="0"/>
              <a:t>choices[0] = </a:t>
            </a:r>
            <a:r>
              <a:rPr lang="en-US" sz="2400" b="1" dirty="0">
                <a:solidFill>
                  <a:srgbClr val="7030A0"/>
                </a:solidFill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for (int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= 1;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 &lt;=n;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++): </a:t>
            </a:r>
            <a:r>
              <a:rPr lang="en-US" sz="2400" dirty="0">
                <a:solidFill>
                  <a:schemeClr val="accent3"/>
                </a:solidFill>
              </a:rPr>
              <a:t>// For each subproblem 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7030A0"/>
                </a:solidFill>
              </a:rPr>
              <a:t>best</a:t>
            </a:r>
            <a:r>
              <a:rPr lang="en-US" sz="2400" dirty="0"/>
              <a:t> = -1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for(int length = 1; length &lt;=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; length++): </a:t>
            </a:r>
            <a:r>
              <a:rPr lang="en-US" sz="2400" dirty="0">
                <a:solidFill>
                  <a:schemeClr val="accent3"/>
                </a:solidFill>
              </a:rPr>
              <a:t>// For each choice of the last cut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if(best &lt; P[length] + mem[</a:t>
            </a:r>
            <a:r>
              <a:rPr lang="en-US" sz="2400" dirty="0" err="1">
                <a:solidFill>
                  <a:srgbClr val="0CB458"/>
                </a:solidFill>
              </a:rPr>
              <a:t>i</a:t>
            </a:r>
            <a:r>
              <a:rPr lang="en-US" sz="2400" dirty="0"/>
              <a:t>-length]):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7030A0"/>
                </a:solidFill>
              </a:rPr>
              <a:t>best</a:t>
            </a:r>
            <a:r>
              <a:rPr lang="en-US" sz="2400" dirty="0"/>
              <a:t> = P[length] + mem[</a:t>
            </a:r>
            <a:r>
              <a:rPr lang="en-US" sz="2400" dirty="0" err="1">
                <a:solidFill>
                  <a:srgbClr val="0CB458"/>
                </a:solidFill>
              </a:rPr>
              <a:t>i</a:t>
            </a:r>
            <a:r>
              <a:rPr lang="en-US" sz="2400" dirty="0"/>
              <a:t>-length]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			</a:t>
            </a:r>
            <a:r>
              <a:rPr lang="en-US" sz="2400" b="1" dirty="0"/>
              <a:t>choices[</a:t>
            </a:r>
            <a:r>
              <a:rPr lang="en-US" sz="2400" b="1" dirty="0" err="1"/>
              <a:t>i</a:t>
            </a:r>
            <a:r>
              <a:rPr lang="en-US" sz="2400" b="1" dirty="0"/>
              <a:t>] = length</a:t>
            </a:r>
            <a:r>
              <a:rPr lang="en-US" sz="24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	mem[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dirty="0"/>
              <a:t>] = </a:t>
            </a:r>
            <a:r>
              <a:rPr lang="en-US" sz="2400" dirty="0">
                <a:solidFill>
                  <a:srgbClr val="7030A0"/>
                </a:solidFill>
              </a:rPr>
              <a:t>best </a:t>
            </a:r>
            <a:r>
              <a:rPr lang="en-US" sz="2400" dirty="0">
                <a:solidFill>
                  <a:schemeClr val="accent3"/>
                </a:solidFill>
              </a:rPr>
              <a:t>// Save the solution for reuse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return mem[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]</a:t>
            </a:r>
            <a:r>
              <a:rPr lang="en-US" sz="2400" b="1" dirty="0"/>
              <a:t>, choices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D2929-3566-BCCB-40A3-6E7E9409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345F5-C981-C868-8880-A1826228831D}"/>
              </a:ext>
            </a:extLst>
          </p:cNvPr>
          <p:cNvSpPr txBox="1"/>
          <p:nvPr/>
        </p:nvSpPr>
        <p:spPr>
          <a:xfrm>
            <a:off x="7556501" y="1591960"/>
            <a:ext cx="4453082" cy="1650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Every time we find a better solution, remember which choice made it happen.</a:t>
            </a:r>
          </a:p>
        </p:txBody>
      </p:sp>
    </p:spTree>
    <p:extLst>
      <p:ext uri="{BB962C8B-B14F-4D97-AF65-F5344CB8AC3E}">
        <p14:creationId xmlns:p14="http://schemas.microsoft.com/office/powerpoint/2010/main" val="26988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5FE1-4E75-147C-AE54-29522B4C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1E20-5C26-16A4-4067-DBAA5009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Cutting Top-Down recording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8549-40EC-446B-43B7-25A6F30B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choices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cutLog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n, 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mem[n] &lt;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mem[n]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n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mem[n]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/>
              <a:t>choices[n]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0</a:t>
            </a:r>
          </a:p>
          <a:p>
            <a:pPr>
              <a:spcBef>
                <a:spcPts val="0"/>
              </a:spcBef>
            </a:pPr>
            <a:r>
              <a:rPr lang="en-US" dirty="0"/>
              <a:t>	for(int length = 1; length &lt;= </a:t>
            </a:r>
            <a:r>
              <a:rPr lang="en-US" dirty="0" err="1"/>
              <a:t>i</a:t>
            </a:r>
            <a:r>
              <a:rPr lang="en-US" dirty="0"/>
              <a:t>; length++):</a:t>
            </a:r>
          </a:p>
          <a:p>
            <a:pPr>
              <a:spcBef>
                <a:spcPts val="0"/>
              </a:spcBef>
            </a:pPr>
            <a:r>
              <a:rPr lang="en-US" dirty="0"/>
              <a:t>		if(mem[n] &lt; </a:t>
            </a:r>
            <a:r>
              <a:rPr lang="en-US" dirty="0" err="1"/>
              <a:t>cutLog</a:t>
            </a:r>
            <a:r>
              <a:rPr lang="en-US" dirty="0"/>
              <a:t>(n-</a:t>
            </a:r>
            <a:r>
              <a:rPr lang="en-US" dirty="0" err="1"/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]):</a:t>
            </a:r>
          </a:p>
          <a:p>
            <a:pPr>
              <a:spcBef>
                <a:spcPts val="0"/>
              </a:spcBef>
            </a:pPr>
            <a:r>
              <a:rPr lang="en-US" dirty="0"/>
              <a:t>			mem[n] = </a:t>
            </a:r>
            <a:r>
              <a:rPr lang="en-US" dirty="0" err="1"/>
              <a:t>cutLog</a:t>
            </a:r>
            <a:r>
              <a:rPr lang="en-US" dirty="0"/>
              <a:t>(n-</a:t>
            </a:r>
            <a:r>
              <a:rPr lang="en-US" dirty="0" err="1"/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spcBef>
                <a:spcPts val="0"/>
              </a:spcBef>
            </a:pPr>
            <a:r>
              <a:rPr lang="en-US" dirty="0"/>
              <a:t>			</a:t>
            </a:r>
            <a:r>
              <a:rPr lang="en-US" b="1" dirty="0"/>
              <a:t>choices[n] = length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mem[n]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462C0-45A6-F6EF-0D41-C4EB9215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330AA-FC3E-8F65-2CFD-E8EF5E0DA3AB}"/>
              </a:ext>
            </a:extLst>
          </p:cNvPr>
          <p:cNvSpPr txBox="1"/>
          <p:nvPr/>
        </p:nvSpPr>
        <p:spPr>
          <a:xfrm>
            <a:off x="7556501" y="1591960"/>
            <a:ext cx="4453082" cy="16500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Every time we find a better solution, remember which choice made it happen.</a:t>
            </a:r>
          </a:p>
        </p:txBody>
      </p:sp>
    </p:spTree>
    <p:extLst>
      <p:ext uri="{BB962C8B-B14F-4D97-AF65-F5344CB8AC3E}">
        <p14:creationId xmlns:p14="http://schemas.microsoft.com/office/powerpoint/2010/main" val="170454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405137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12121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/>
              <a:t> = n // starting with the whole 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 // until we’ve used the whole 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print(choices[</a:t>
            </a:r>
            <a:r>
              <a:rPr lang="en-US" dirty="0" err="1"/>
              <a:t>i</a:t>
            </a:r>
            <a:r>
              <a:rPr lang="en-US" dirty="0"/>
              <a:t>]) // see what the last length was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 // repeat for the subproblem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to Dynamic Programming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15654B-9A0F-156F-88C5-9102ED0F3452}"/>
              </a:ext>
            </a:extLst>
          </p:cNvPr>
          <p:cNvGrpSpPr/>
          <p:nvPr/>
        </p:nvGrpSpPr>
        <p:grpSpPr>
          <a:xfrm>
            <a:off x="792656" y="923638"/>
            <a:ext cx="1321126" cy="1579856"/>
            <a:chOff x="792656" y="979055"/>
            <a:chExt cx="1321126" cy="15798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933938-B41A-ACE2-133E-43D81C54D841}"/>
                </a:ext>
              </a:extLst>
            </p:cNvPr>
            <p:cNvGrpSpPr/>
            <p:nvPr/>
          </p:nvGrpSpPr>
          <p:grpSpPr>
            <a:xfrm>
              <a:off x="800514" y="979055"/>
              <a:ext cx="1313267" cy="373761"/>
              <a:chOff x="383551" y="3746310"/>
              <a:chExt cx="3335883" cy="9494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CB56B7D-D8AF-F5F3-6FD3-8A771B16DFDF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A7ECB0F-5F73-ACAC-6B02-F8F7852E8DB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C87095-C5D8-B657-54CB-98D5E860987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C91514A-DD7D-6F4D-FC93-3D7B02722254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284301-969F-A464-E574-CC7E9C74B7B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7F44A7-BDFE-F5CE-C709-54735024CD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D2E2C-89B7-5EE8-5265-948941B5376C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43070E-9724-EE6D-07D0-6577CFA6A4F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FA0AADB-474B-D7DB-C8FA-5838440CD16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5E43AC-E8DB-3E13-53F2-387D73DB55D8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84961FF-EE34-FAD4-FB49-B1C035138A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4F5042-AAE8-E286-1E9D-84A2F031A08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7302EE-4AD2-BCB7-0A8B-FF6639CC9AE5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A96E93D-49F7-908A-72F8-0E7F835073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FC0BB8-6AE1-1935-88F9-7C1E51639B9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B841D8-4936-F14D-C554-BD5FAB02C4B5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BC4E1EC-09DA-785A-2365-E3A5EF07750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3B971E5-D596-6776-ED32-3D1EC94CBB42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EB34F0-CFCE-6235-6B79-5C2546A1CFFA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8147AC2-9448-0D2D-EF36-7CE99C3F0E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291E7D9-352C-F35B-82C3-140865D1A88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B0B148-CE24-B1F2-0C34-635459199E03}"/>
                </a:ext>
              </a:extLst>
            </p:cNvPr>
            <p:cNvGrpSpPr/>
            <p:nvPr/>
          </p:nvGrpSpPr>
          <p:grpSpPr>
            <a:xfrm>
              <a:off x="1926902" y="979055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BC86B9-E649-6F86-0AD7-0830333499F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B2803-15BF-2770-C87F-59F85F13AEB3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2526DAC8-6989-178D-B987-35298B245B40}"/>
                </a:ext>
              </a:extLst>
            </p:cNvPr>
            <p:cNvSpPr/>
            <p:nvPr/>
          </p:nvSpPr>
          <p:spPr>
            <a:xfrm rot="16200000">
              <a:off x="1271161" y="874311"/>
              <a:ext cx="177237" cy="113424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/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7AA1B3-F7EA-6109-1AB4-ECC965051913}"/>
                </a:ext>
              </a:extLst>
            </p:cNvPr>
            <p:cNvGrpSpPr/>
            <p:nvPr/>
          </p:nvGrpSpPr>
          <p:grpSpPr>
            <a:xfrm>
              <a:off x="800514" y="1773943"/>
              <a:ext cx="1313267" cy="373761"/>
              <a:chOff x="383551" y="3746310"/>
              <a:chExt cx="3335883" cy="9494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426DD8-04D3-DAF1-AEBF-9BFC03F2B520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0DFFB0-4452-DF6F-F7EF-B6DB3A7BB34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004244-9124-CC72-B92E-AAA75061EE7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003727E-9CDD-F1B8-42DA-CB988CA3E350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C612E2A-099B-8F5E-6BA1-64FCDFC7D29F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CAB5BAD-6D62-38CB-853D-965449B757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476446-2923-F48F-40AC-6F5DD6675B43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8C8680-64F4-D636-8426-335AE9B0A8B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EEC618-7DBE-9595-388E-9B77145F55B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C88F47-BA2D-6AC6-BBFE-388BC7B078DC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E64567A-77FF-F26A-8936-0915DABCE6B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290A227-418A-531C-847E-B8C4F79441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925EA7-216D-8577-F1EE-13409735BD7F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6F66288-64D7-B5CF-F19A-B67D2F7DC855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0D9DE22-75FA-C728-C48A-229FD3B4A14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D92026-7B68-CCED-65FE-C8F934202CED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1E90544-E36E-E516-A32A-D474EDA14534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0772F6-A1F8-4AC9-CF27-FF6D4FC63038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0612F04-A785-3051-E82E-72634C31F3CB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CC894BD-CBC5-7743-47D5-3CDA9E3289F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73BC334-AB01-D619-2FED-7EBCBBC81203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F2FF1-6B55-43E1-490D-7C48807B42CC}"/>
                </a:ext>
              </a:extLst>
            </p:cNvPr>
            <p:cNvGrpSpPr/>
            <p:nvPr/>
          </p:nvGrpSpPr>
          <p:grpSpPr>
            <a:xfrm rot="16200000">
              <a:off x="1833462" y="1680503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53EA0C-6B89-9394-ADB0-81CF7599A21C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E572CC-6FB5-AD1C-3564-98239062EE77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8B0C3F34-2018-1D80-5C64-8B9EB4B2B41F}"/>
                </a:ext>
              </a:extLst>
            </p:cNvPr>
            <p:cNvSpPr/>
            <p:nvPr/>
          </p:nvSpPr>
          <p:spPr>
            <a:xfrm rot="16200000">
              <a:off x="1181649" y="1766569"/>
              <a:ext cx="177237" cy="93950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/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868BEF2-0C46-391B-697C-8C75937AD685}"/>
                </a:ext>
              </a:extLst>
            </p:cNvPr>
            <p:cNvGrpSpPr/>
            <p:nvPr/>
          </p:nvGrpSpPr>
          <p:grpSpPr>
            <a:xfrm rot="16200000">
              <a:off x="1833462" y="1867383"/>
              <a:ext cx="186880" cy="373761"/>
              <a:chOff x="6544448" y="4176091"/>
              <a:chExt cx="474702" cy="949405"/>
            </a:xfrm>
            <a:solidFill>
              <a:srgbClr val="0070C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8EE21E-6FBA-D657-4B7B-04FA84AEC39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90A0B3-EA89-D36D-031E-DF15C57AABA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3328" name="Group 13327">
            <a:extLst>
              <a:ext uri="{FF2B5EF4-FFF2-40B4-BE49-F238E27FC236}">
                <a16:creationId xmlns:a16="http://schemas.microsoft.com/office/drawing/2014/main" id="{9B936873-C021-800B-19FE-70840128387E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FC78423-1B5B-DF3C-D10E-95B86CA80DAD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0EE13-5417-2FB7-1C06-352C84EC4D53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C0D690-9964-9F0D-CD62-533C1D1BECEE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E72B7404-97E8-CC49-E199-B3D555653BE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EF4D440F-C37B-D25E-8FE0-1030FCB3EBC9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2C4B89D8-E5FE-40CF-097B-0EE7F6AA910C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8" name="Rectangle 13317">
                <a:extLst>
                  <a:ext uri="{FF2B5EF4-FFF2-40B4-BE49-F238E27FC236}">
                    <a16:creationId xmlns:a16="http://schemas.microsoft.com/office/drawing/2014/main" id="{707EE46B-069A-2FEA-BF0E-42A39FA65B73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9" name="Rectangle 13318">
                <a:extLst>
                  <a:ext uri="{FF2B5EF4-FFF2-40B4-BE49-F238E27FC236}">
                    <a16:creationId xmlns:a16="http://schemas.microsoft.com/office/drawing/2014/main" id="{C4E9ED3A-4FC6-CDD6-1258-79C844CFC723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20" name="TextBox 13319">
              <a:extLst>
                <a:ext uri="{FF2B5EF4-FFF2-40B4-BE49-F238E27FC236}">
                  <a16:creationId xmlns:a16="http://schemas.microsoft.com/office/drawing/2014/main" id="{A8C90798-09BB-D3DC-1889-6D3E9054A879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21" name="TextBox 13320">
              <a:extLst>
                <a:ext uri="{FF2B5EF4-FFF2-40B4-BE49-F238E27FC236}">
                  <a16:creationId xmlns:a16="http://schemas.microsoft.com/office/drawing/2014/main" id="{9441AAB6-428D-6AE5-5731-6CA18E8C66E4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22" name="TextBox 13321">
              <a:extLst>
                <a:ext uri="{FF2B5EF4-FFF2-40B4-BE49-F238E27FC236}">
                  <a16:creationId xmlns:a16="http://schemas.microsoft.com/office/drawing/2014/main" id="{AE8FFF08-FD2A-705F-784A-15BBDADBDDDC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23" name="TextBox 13322">
              <a:extLst>
                <a:ext uri="{FF2B5EF4-FFF2-40B4-BE49-F238E27FC236}">
                  <a16:creationId xmlns:a16="http://schemas.microsoft.com/office/drawing/2014/main" id="{5AE6FD7C-1E6E-1D03-4551-7EA33E13BAE9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24" name="TextBox 13323">
              <a:extLst>
                <a:ext uri="{FF2B5EF4-FFF2-40B4-BE49-F238E27FC236}">
                  <a16:creationId xmlns:a16="http://schemas.microsoft.com/office/drawing/2014/main" id="{27409321-31DE-E5E6-02F0-87CCF486FE6C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25" name="TextBox 13324">
              <a:extLst>
                <a:ext uri="{FF2B5EF4-FFF2-40B4-BE49-F238E27FC236}">
                  <a16:creationId xmlns:a16="http://schemas.microsoft.com/office/drawing/2014/main" id="{A6ED18FB-D732-97DB-BF1E-24F7916D1BBF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26" name="TextBox 13325">
              <a:extLst>
                <a:ext uri="{FF2B5EF4-FFF2-40B4-BE49-F238E27FC236}">
                  <a16:creationId xmlns:a16="http://schemas.microsoft.com/office/drawing/2014/main" id="{9B971C80-C92E-2AFA-7B3F-73EE2EACECE5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27" name="TextBox 13326">
              <a:extLst>
                <a:ext uri="{FF2B5EF4-FFF2-40B4-BE49-F238E27FC236}">
                  <a16:creationId xmlns:a16="http://schemas.microsoft.com/office/drawing/2014/main" id="{1B653B44-636F-40A3-16CD-B2E68BDE8EEB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p:grpSp>
        <p:nvGrpSpPr>
          <p:cNvPr id="13347" name="Group 13346">
            <a:extLst>
              <a:ext uri="{FF2B5EF4-FFF2-40B4-BE49-F238E27FC236}">
                <a16:creationId xmlns:a16="http://schemas.microsoft.com/office/drawing/2014/main" id="{FBD2DDE6-1303-CCD2-2219-831401B27C5B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13329" name="Down Arrow 2">
              <a:extLst>
                <a:ext uri="{FF2B5EF4-FFF2-40B4-BE49-F238E27FC236}">
                  <a16:creationId xmlns:a16="http://schemas.microsoft.com/office/drawing/2014/main" id="{91BD22F9-CA79-247D-B6C8-971C62385C6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30" name="Group 13329">
              <a:extLst>
                <a:ext uri="{FF2B5EF4-FFF2-40B4-BE49-F238E27FC236}">
                  <a16:creationId xmlns:a16="http://schemas.microsoft.com/office/drawing/2014/main" id="{601521CD-7187-819B-4F3A-6D3DD6046F49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13331" name="Group 13330">
                <a:extLst>
                  <a:ext uri="{FF2B5EF4-FFF2-40B4-BE49-F238E27FC236}">
                    <a16:creationId xmlns:a16="http://schemas.microsoft.com/office/drawing/2014/main" id="{ABB877E3-B652-FD3B-4DA4-1CDC54743FA6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13340" name="Rectangle 13339">
                  <a:extLst>
                    <a:ext uri="{FF2B5EF4-FFF2-40B4-BE49-F238E27FC236}">
                      <a16:creationId xmlns:a16="http://schemas.microsoft.com/office/drawing/2014/main" id="{599ADEFC-961B-8FDB-31F6-99CA25236D02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1" name="Rectangle 13340">
                  <a:extLst>
                    <a:ext uri="{FF2B5EF4-FFF2-40B4-BE49-F238E27FC236}">
                      <a16:creationId xmlns:a16="http://schemas.microsoft.com/office/drawing/2014/main" id="{7EF179FF-F09B-7A77-E6A4-2DF4191F59A2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2" name="Rectangle 13341">
                  <a:extLst>
                    <a:ext uri="{FF2B5EF4-FFF2-40B4-BE49-F238E27FC236}">
                      <a16:creationId xmlns:a16="http://schemas.microsoft.com/office/drawing/2014/main" id="{43779E33-E36A-88A6-BB6B-526D3C37235D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3" name="Rectangle 13342">
                  <a:extLst>
                    <a:ext uri="{FF2B5EF4-FFF2-40B4-BE49-F238E27FC236}">
                      <a16:creationId xmlns:a16="http://schemas.microsoft.com/office/drawing/2014/main" id="{3A6F236A-4553-6F4A-55C6-83712CC3E901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4" name="Rectangle 13343">
                  <a:extLst>
                    <a:ext uri="{FF2B5EF4-FFF2-40B4-BE49-F238E27FC236}">
                      <a16:creationId xmlns:a16="http://schemas.microsoft.com/office/drawing/2014/main" id="{C1DB784B-FDF9-832A-BD91-EA586488336D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5" name="Rectangle 13344">
                  <a:extLst>
                    <a:ext uri="{FF2B5EF4-FFF2-40B4-BE49-F238E27FC236}">
                      <a16:creationId xmlns:a16="http://schemas.microsoft.com/office/drawing/2014/main" id="{77409475-C9D3-F999-C1B7-C4B9B2991448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6" name="Rectangle 13345">
                  <a:extLst>
                    <a:ext uri="{FF2B5EF4-FFF2-40B4-BE49-F238E27FC236}">
                      <a16:creationId xmlns:a16="http://schemas.microsoft.com/office/drawing/2014/main" id="{489EB29F-76C9-28D2-9F73-C1F1B75C7A63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332" name="TextBox 13331">
                <a:extLst>
                  <a:ext uri="{FF2B5EF4-FFF2-40B4-BE49-F238E27FC236}">
                    <a16:creationId xmlns:a16="http://schemas.microsoft.com/office/drawing/2014/main" id="{11B28F19-60F4-43F5-7B7F-39D9A7864A02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13333" name="TextBox 13332">
                <a:extLst>
                  <a:ext uri="{FF2B5EF4-FFF2-40B4-BE49-F238E27FC236}">
                    <a16:creationId xmlns:a16="http://schemas.microsoft.com/office/drawing/2014/main" id="{A99FA1C5-F593-804F-7454-88F184AF0C8C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13334" name="TextBox 13333">
                <a:extLst>
                  <a:ext uri="{FF2B5EF4-FFF2-40B4-BE49-F238E27FC236}">
                    <a16:creationId xmlns:a16="http://schemas.microsoft.com/office/drawing/2014/main" id="{8A3EE0FF-EC66-1E7C-ACFF-31473F1CC593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13335" name="TextBox 13334">
                <a:extLst>
                  <a:ext uri="{FF2B5EF4-FFF2-40B4-BE49-F238E27FC236}">
                    <a16:creationId xmlns:a16="http://schemas.microsoft.com/office/drawing/2014/main" id="{6A078BAB-8865-CB8D-70C6-C0BBB59F6BA6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13336" name="TextBox 13335">
                <a:extLst>
                  <a:ext uri="{FF2B5EF4-FFF2-40B4-BE49-F238E27FC236}">
                    <a16:creationId xmlns:a16="http://schemas.microsoft.com/office/drawing/2014/main" id="{295858C1-9184-091F-1939-DE4F0E817C8E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13337" name="TextBox 13336">
                <a:extLst>
                  <a:ext uri="{FF2B5EF4-FFF2-40B4-BE49-F238E27FC236}">
                    <a16:creationId xmlns:a16="http://schemas.microsoft.com/office/drawing/2014/main" id="{46EC82B7-F416-9970-642A-B28E8F2ED404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13338" name="TextBox 13337">
                <a:extLst>
                  <a:ext uri="{FF2B5EF4-FFF2-40B4-BE49-F238E27FC236}">
                    <a16:creationId xmlns:a16="http://schemas.microsoft.com/office/drawing/2014/main" id="{68987C9F-B1B9-B7A2-8373-92BD5A99D965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13339" name="TextBox 13338">
                <a:extLst>
                  <a:ext uri="{FF2B5EF4-FFF2-40B4-BE49-F238E27FC236}">
                    <a16:creationId xmlns:a16="http://schemas.microsoft.com/office/drawing/2014/main" id="{F0C4D365-8090-C99A-6DF8-5C75C1A540F0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3365" name="Group 13364">
            <a:extLst>
              <a:ext uri="{FF2B5EF4-FFF2-40B4-BE49-F238E27FC236}">
                <a16:creationId xmlns:a16="http://schemas.microsoft.com/office/drawing/2014/main" id="{BFFE746C-B44A-5468-BCAF-34519B544A4D}"/>
              </a:ext>
            </a:extLst>
          </p:cNvPr>
          <p:cNvGrpSpPr/>
          <p:nvPr/>
        </p:nvGrpSpPr>
        <p:grpSpPr>
          <a:xfrm>
            <a:off x="2495011" y="5956875"/>
            <a:ext cx="518484" cy="784974"/>
            <a:chOff x="386283" y="4528285"/>
            <a:chExt cx="518484" cy="784974"/>
          </a:xfrm>
        </p:grpSpPr>
        <p:sp>
          <p:nvSpPr>
            <p:cNvPr id="13358" name="Rectangle 13357">
              <a:extLst>
                <a:ext uri="{FF2B5EF4-FFF2-40B4-BE49-F238E27FC236}">
                  <a16:creationId xmlns:a16="http://schemas.microsoft.com/office/drawing/2014/main" id="{EA607509-BA8A-5972-928E-7A82C76E6F81}"/>
                </a:ext>
              </a:extLst>
            </p:cNvPr>
            <p:cNvSpPr/>
            <p:nvPr/>
          </p:nvSpPr>
          <p:spPr>
            <a:xfrm>
              <a:off x="386283" y="4709477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9" name="Rectangle 13358">
              <a:extLst>
                <a:ext uri="{FF2B5EF4-FFF2-40B4-BE49-F238E27FC236}">
                  <a16:creationId xmlns:a16="http://schemas.microsoft.com/office/drawing/2014/main" id="{18643174-B97D-36F9-385C-D431E19F1851}"/>
                </a:ext>
              </a:extLst>
            </p:cNvPr>
            <p:cNvSpPr/>
            <p:nvPr/>
          </p:nvSpPr>
          <p:spPr>
            <a:xfrm>
              <a:off x="386283" y="4971159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0" name="TextBox 13349">
              <a:extLst>
                <a:ext uri="{FF2B5EF4-FFF2-40B4-BE49-F238E27FC236}">
                  <a16:creationId xmlns:a16="http://schemas.microsoft.com/office/drawing/2014/main" id="{FC088CF1-1999-6F03-65AD-8D314021E548}"/>
                </a:ext>
              </a:extLst>
            </p:cNvPr>
            <p:cNvSpPr txBox="1"/>
            <p:nvPr/>
          </p:nvSpPr>
          <p:spPr>
            <a:xfrm>
              <a:off x="423461" y="4528285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51" name="TextBox 13350">
              <a:extLst>
                <a:ext uri="{FF2B5EF4-FFF2-40B4-BE49-F238E27FC236}">
                  <a16:creationId xmlns:a16="http://schemas.microsoft.com/office/drawing/2014/main" id="{2A43930F-C3AB-5790-F513-919E8EC8A7F1}"/>
                </a:ext>
              </a:extLst>
            </p:cNvPr>
            <p:cNvSpPr txBox="1"/>
            <p:nvPr/>
          </p:nvSpPr>
          <p:spPr>
            <a:xfrm>
              <a:off x="647965" y="47899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52" name="TextBox 13351">
              <a:extLst>
                <a:ext uri="{FF2B5EF4-FFF2-40B4-BE49-F238E27FC236}">
                  <a16:creationId xmlns:a16="http://schemas.microsoft.com/office/drawing/2014/main" id="{88148D28-D495-17D9-1A72-A4A4E30BC575}"/>
                </a:ext>
              </a:extLst>
            </p:cNvPr>
            <p:cNvSpPr txBox="1"/>
            <p:nvPr/>
          </p:nvSpPr>
          <p:spPr>
            <a:xfrm>
              <a:off x="647965" y="50516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/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Conclusion: a 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blipFill>
                <a:blip r:embed="rId5"/>
                <a:stretch>
                  <a:fillRect l="-238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1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80366"/>
              </p:ext>
            </p:extLst>
          </p:nvPr>
        </p:nvGraphicFramePr>
        <p:xfrm>
          <a:off x="266700" y="1600200"/>
          <a:ext cx="110109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38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865142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mem[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Choice[n-Choice[n]]= Choice[5-2]= Choice[3]=3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396699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1F1E-70B2-5364-837C-3D5F60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Oven Allocation (aka subset sum)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BEBDE-4848-7241-A3E0-894FE57F5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had an oven and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 to bake</a:t>
                </a:r>
              </a:p>
              <a:p>
                <a:r>
                  <a:rPr lang="en-US" dirty="0"/>
                  <a:t>Each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minutes to bake, and can be sold for a profit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dollars</a:t>
                </a:r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total minutes available to bake</a:t>
                </a:r>
              </a:p>
              <a:p>
                <a:r>
                  <a:rPr lang="en-US" dirty="0"/>
                  <a:t>What should we bake to maximize our profit?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BEBDE-4848-7241-A3E0-894FE57F5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FCE52F1-D267-AF4C-A1D0-08C70A4FC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89" y="121603"/>
            <a:ext cx="1473860" cy="14858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CE4744-5FDA-3A6E-9085-E96D653B4674}"/>
                  </a:ext>
                </a:extLst>
              </p:cNvPr>
              <p:cNvSpPr txBox="1"/>
              <p:nvPr/>
            </p:nvSpPr>
            <p:spPr>
              <a:xfrm>
                <a:off x="442251" y="5295900"/>
                <a:ext cx="8353505" cy="1421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=30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=(23,20)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10, 15</m:t>
                        </m:r>
                      </m:e>
                    </m:d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=(12, 18)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=(5,8)</m:t>
                    </m:r>
                  </m:oMath>
                </a14:m>
                <a:endParaRPr lang="en-US" sz="2800" dirty="0" err="1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CE4744-5FDA-3A6E-9085-E96D653B4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1" y="5295900"/>
                <a:ext cx="8353505" cy="1421864"/>
              </a:xfrm>
              <a:prstGeom prst="rect">
                <a:avLst/>
              </a:prstGeom>
              <a:blipFill>
                <a:blip r:embed="rId4"/>
                <a:stretch>
                  <a:fillRect b="-10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DBC457-EB8C-4346-CD22-D64D3C16A695}"/>
                  </a:ext>
                </a:extLst>
              </p:cNvPr>
              <p:cNvSpPr txBox="1"/>
              <p:nvPr/>
            </p:nvSpPr>
            <p:spPr>
              <a:xfrm>
                <a:off x="8169778" y="3263900"/>
                <a:ext cx="3946022" cy="2804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Best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Uses 27 minutes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Earns $41</a:t>
                </a:r>
                <a:b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endParaRPr lang="en-US" sz="28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DBC457-EB8C-4346-CD22-D64D3C16A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78" y="3263900"/>
                <a:ext cx="3946022" cy="2804166"/>
              </a:xfrm>
              <a:prstGeom prst="rect">
                <a:avLst/>
              </a:prstGeom>
              <a:blipFill>
                <a:blip r:embed="rId5"/>
                <a:stretch>
                  <a:fillRect l="-2923" t="-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0B16-A4CE-228D-B9FB-023A3D2B6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5FF66981-B974-31BF-D5A4-63D550D19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– Oven Allocation Step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ED7D6FF-74D4-8142-D765-4442A3184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F49727B-0B80-899F-13F5-C4E9D476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32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C17D-4C5B-7EC7-627F-BFA38C6D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to Weighted Interval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1757-B710-72F3-F9FE-0DF3886A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Oven allocation looks similar to weighted interval scheduling, except tasks do not have predefined start and end times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3A4D5-3AEA-D236-55C2-DA95767B46EA}"/>
              </a:ext>
            </a:extLst>
          </p:cNvPr>
          <p:cNvGrpSpPr/>
          <p:nvPr/>
        </p:nvGrpSpPr>
        <p:grpSpPr>
          <a:xfrm>
            <a:off x="92148" y="2890528"/>
            <a:ext cx="6781799" cy="3543130"/>
            <a:chOff x="2819401" y="3048000"/>
            <a:chExt cx="6781799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C0941D22-41EC-5C1A-CE34-99D16C318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4" y="6232525"/>
              <a:ext cx="5881687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2BCEAD4E-F2A7-7426-5B49-60B55A026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9200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5D20FA07-279B-AE39-C97E-75A3CAE05B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A080DC63-ED50-32B4-2048-8DFEF7885B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9255C1C4-644B-DED9-B5B6-3A47F08B53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113F880B-3412-A90C-B422-AE0B903C6B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0E27771E-B666-1C37-7ACD-C9E0BEAFE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B0A705E9-13BB-0BF7-0A2D-24ADD3BED8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B8724D07-35D3-33C1-2B0C-CD855C4532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BB9C53F4-2085-002E-2BCF-33A8320247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6CFB7565-A92B-7938-CE4D-E0E336E92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Line 81">
              <a:extLst>
                <a:ext uri="{FF2B5EF4-FFF2-40B4-BE49-F238E27FC236}">
                  <a16:creationId xmlns:a16="http://schemas.microsoft.com/office/drawing/2014/main" id="{B0F90449-ABDE-79FA-5B70-6F69D4EB87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6944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D7D5939B-8420-1C08-981D-9B656701FA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710157D2-1193-002D-8A90-8504B051B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40245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710157D2-1193-002D-8A90-8504B051B1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40245" y="5741136"/>
                  <a:ext cx="1446503" cy="276224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A9B7A7E3-E7BA-521F-1500-A557DB78F4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D82E9422-BC38-71E7-8109-5164815F2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7332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D82E9422-BC38-71E7-8109-5164815F2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37332" y="4890268"/>
                  <a:ext cx="3379454" cy="266010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9CE09CB0-4318-D4BF-2B1E-21C27A2A5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972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9CE09CB0-4318-D4BF-2B1E-21C27A2A5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9720" y="4489132"/>
                  <a:ext cx="962917" cy="251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2D74DCC0-AD48-9972-DF64-0915F4226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2D74DCC0-AD48-9972-DF64-0915F4226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1DE44C3A-52AF-2E78-F9EF-054D6E53E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1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1DE44C3A-52AF-2E78-F9EF-054D6E53E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1122" y="4079021"/>
                  <a:ext cx="1937330" cy="281523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F39A586-B49A-096F-6356-5D9DC2AB3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2285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F39A586-B49A-096F-6356-5D9DC2AB3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52285" y="5314996"/>
                  <a:ext cx="1450278" cy="286439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BDBC6DA8-7092-7B6D-53C2-638CDB0D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488D978B-960D-2E1F-C372-BD020BB96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9063B791-7718-E014-92AB-E0BCC76B3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5A775F09-CFD3-65CE-DF75-7F3E38AC7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8DE026A0-D543-A5F9-A2DE-65DE6209C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B055F7EF-D726-7928-7582-F347EB925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B8D1E23A-2452-10C9-25F5-2E5960014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6F9BC208-CF1D-0FE9-3EAC-2C969893B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AA5C644F-DE58-00A4-121F-EBC1E1EC4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20FD7845-0540-6F05-ED70-5B08CB6EA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C907369D-21C9-4939-EE69-3E4F1A5E8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8CC23320-6B0A-3E08-37C2-232808436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80688340-B456-0506-3A26-BB3632935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E3594B-8B19-F73B-09CE-1AF2061E5961}"/>
                  </a:ext>
                </a:extLst>
              </p:cNvPr>
              <p:cNvSpPr txBox="1"/>
              <p:nvPr/>
            </p:nvSpPr>
            <p:spPr>
              <a:xfrm>
                <a:off x="5927795" y="2423339"/>
                <a:ext cx="5810052" cy="3430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400" dirty="0">
                    <a:latin typeface="Lato" panose="020F0502020204030203" pitchFamily="34" charset="77"/>
                    <a:ea typeface="Inter" panose="02000503000000020004" pitchFamily="2" charset="0"/>
                  </a:rPr>
                  <a:t>Choices: </a:t>
                </a:r>
                <a:br>
                  <a:rPr lang="en-US" sz="24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400" dirty="0">
                    <a:latin typeface="Lato" panose="020F0502020204030203" pitchFamily="34" charset="77"/>
                    <a:ea typeface="Inter" panose="02000503000000020004" pitchFamily="2" charset="0"/>
                  </a:rPr>
                  <a:t>    Include/exclude the last event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we exclude:</a:t>
                </a:r>
                <a:b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second-to-last event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4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we include:</a:t>
                </a:r>
                <a:br>
                  <a:rPr lang="en-US" sz="24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4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latest compatible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𝑗</m:t>
                    </m:r>
                  </m:oMath>
                </a14:m>
                <a:endParaRPr lang="en-US" sz="2400" dirty="0">
                  <a:solidFill>
                    <a:srgbClr val="0070C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E3594B-8B19-F73B-09CE-1AF2061E5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95" y="2423339"/>
                <a:ext cx="5810052" cy="3430298"/>
              </a:xfrm>
              <a:prstGeom prst="rect">
                <a:avLst/>
              </a:prstGeom>
              <a:blipFill>
                <a:blip r:embed="rId8"/>
                <a:stretch>
                  <a:fillRect l="-1574" t="-178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4B7D72-391B-77CC-ED2F-3B2F531C4448}"/>
                  </a:ext>
                </a:extLst>
              </p:cNvPr>
              <p:cNvSpPr txBox="1"/>
              <p:nvPr/>
            </p:nvSpPr>
            <p:spPr>
              <a:xfrm>
                <a:off x="5826594" y="6118187"/>
                <a:ext cx="6122445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𝑤𝑖𝑠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𝑤𝑖𝑠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𝑤𝑖𝑠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err="1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4B7D72-391B-77CC-ED2F-3B2F531C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94" y="6118187"/>
                <a:ext cx="6122445" cy="6309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5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86BC-D208-64B4-19CD-EA0D65F3E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D5E6-DA36-6802-01AC-1E023D14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–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9FFD-804B-A621-E0B4-EC1C159B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adapt the weighted interval scheduling approach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10EA5-780B-1004-7472-44C9B290A956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38CADE36-E552-6DBB-4A63-1C2EF7DDE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4DE0998F-F4E4-CB91-4C18-C918E7DD1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1994CF3E-7848-171C-7D04-C601A18630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11B2FC0D-958F-A1CB-B734-93B8A91D7D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C306ECDC-1A5A-9EBE-B842-E811DF0E87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ED20983F-19E0-2C20-FA46-7640A2D60E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5186D748-8BF4-C6F1-95D4-C8FDE195C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559C32A3-5D5A-91FD-D0CE-058D0349F1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A5DBF216-6116-6EAD-9AD5-93B8D5146F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E5FAD8A2-4B5E-369A-BC05-CF3C0251DE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2807383A-BEB8-0643-6BAA-C2677649F8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A238FA36-E660-449E-EE55-97565186B6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B528A05C-E54F-492A-7721-624A52B222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B528A05C-E54F-492A-7721-624A52B22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3A46EA36-DDB7-ED88-0D03-8A3039655C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DB159403-EDAC-ACBB-6D2B-BA270A5D3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DB159403-EDAC-ACBB-6D2B-BA270A5D3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A4FB78D4-53B7-16C3-3B7F-39F55D0104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A4FB78D4-53B7-16C3-3B7F-39F55D010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CCF313B6-B434-7191-7895-2218ED2B8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CCF313B6-B434-7191-7895-2218ED2B8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BB2B61FE-0A26-C8B1-BBBA-5FBF8D27F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BB2B61FE-0A26-C8B1-BBBA-5FBF8D27F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07CDAFB7-E561-A70D-EA0B-82831312A0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07CDAFB7-E561-A70D-EA0B-82831312A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6C2666A7-9D54-5C29-2FCD-9A4FBEB29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82C94FCA-8F0F-6B09-A9CB-158FF81AC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A70613FD-B7BF-0A5E-B5B5-BFDFEC5DB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7068A006-13D9-723D-6D2E-C917E5732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1A2624ED-DFEA-3468-222B-5B12D959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05D92E31-7A0F-995D-12CC-356B6493F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27A7206F-4526-85EB-5C50-D12B7458A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9221671B-AA4B-8CF3-F4B9-AEF6C7488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145A395C-BC6A-A774-5AE9-EE9F9CA0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BBF2AC87-AAD8-672E-E2B3-A3E83DD82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A19D9192-B035-CA57-30E9-776D69D3A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EC8B2DD7-7669-3757-1E8A-40B30C6D8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6A80BD82-AEDA-CD7A-73A8-341D96635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5CA4D8-33A5-C05B-224A-DE5D1998F05B}"/>
              </a:ext>
            </a:extLst>
          </p:cNvPr>
          <p:cNvSpPr txBox="1"/>
          <p:nvPr/>
        </p:nvSpPr>
        <p:spPr>
          <a:xfrm>
            <a:off x="5927795" y="1911275"/>
            <a:ext cx="4411785" cy="3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400" dirty="0">
                <a:latin typeface="Lato" panose="020F0502020204030203" pitchFamily="34" charset="77"/>
                <a:ea typeface="Inter" panose="02000503000000020004" pitchFamily="2" charset="0"/>
              </a:rPr>
              <a:t>Choices: </a:t>
            </a:r>
            <a:br>
              <a:rPr lang="en-US" sz="24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400" dirty="0">
                <a:latin typeface="Lato" panose="020F0502020204030203" pitchFamily="34" charset="77"/>
                <a:ea typeface="Inter" panose="02000503000000020004" pitchFamily="2" charset="0"/>
              </a:rPr>
              <a:t>    Include/exclude the last item</a:t>
            </a: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400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If we exclude:</a:t>
            </a:r>
            <a:br>
              <a:rPr lang="en-US" sz="2400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400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    subproblem is ??</a:t>
            </a: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400" dirty="0">
                <a:solidFill>
                  <a:srgbClr val="0070C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If we include:</a:t>
            </a:r>
            <a:br>
              <a:rPr lang="en-US" sz="2400" dirty="0">
                <a:solidFill>
                  <a:srgbClr val="0070C0"/>
                </a:solidFill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400" dirty="0">
                <a:solidFill>
                  <a:srgbClr val="0070C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    subproblem is 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7343D5-6B51-3B79-E304-01C6E93DE40C}"/>
              </a:ext>
            </a:extLst>
          </p:cNvPr>
          <p:cNvSpPr txBox="1"/>
          <p:nvPr/>
        </p:nvSpPr>
        <p:spPr>
          <a:xfrm>
            <a:off x="5889624" y="5339265"/>
            <a:ext cx="4928217" cy="1427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400" dirty="0">
                <a:latin typeface="Lato" panose="020F0502020204030203" pitchFamily="34" charset="77"/>
                <a:ea typeface="Inter" panose="02000503000000020004" pitchFamily="2" charset="0"/>
              </a:rPr>
              <a:t>Problem: selecting an item does not eliminate any others, it only reduces the amount of time</a:t>
            </a:r>
            <a:endParaRPr lang="en-US" sz="2400" dirty="0">
              <a:solidFill>
                <a:srgbClr val="0070C0"/>
              </a:solidFill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0F31-50A4-E705-7441-51412E8CF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D78-7589-10B8-7B28-25969E6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Oven Allocation – Recursive Structure (Almost)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23F8-29D2-5470-DB41-2CA20829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identified by 2 parameters! The “last” item, and the time remaining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24968D-5C11-1403-802A-EE4E474BD79A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B25CB97C-2EF9-6E07-F01D-7161E1D77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E8839BA3-CAF3-B0FE-25D5-48893D51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33F2D855-51F6-5D7F-477A-16EAEFA8D4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D81EF538-BF41-9815-7BBA-3F9F203EC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8A33B6CD-A781-EBB1-B5DA-83FA10AE6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C680A7F3-24E9-0204-66A8-72E6FB1186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2C1DCBEF-6DE9-F2D4-F4B8-9BD7AC298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78DFF0D4-42ED-D70F-0BB5-8BA157EB33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37C50F73-160D-0A42-DBBC-AAC27AD3CB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8C779BD9-E097-2578-3493-1C3083B51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18EDA53D-0C9B-0508-A7EE-E9BF35DC0D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6F2B1A22-DBF6-9BAB-84E0-336BA025DD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FDB548AB-99EA-37F6-6591-9563F6B3A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FDB548AB-99EA-37F6-6591-9563F6B3A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202A0191-A781-1197-75F2-D9443D315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17E4DAF2-E163-3F01-8BD2-86EAA956B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17E4DAF2-E163-3F01-8BD2-86EAA956B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FE567525-B22E-2D30-2033-68B2D68E6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FE567525-B22E-2D30-2033-68B2D68E6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0DCDEE02-5C06-74FB-725C-726FDE831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0DCDEE02-5C06-74FB-725C-726FDE831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A8F31F16-DCA8-F542-7719-9D9AE7DC7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A8F31F16-DCA8-F542-7719-9D9AE7DC7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3FC6FF6-0A25-CB3A-E224-D60ABFF38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3FC6FF6-0A25-CB3A-E224-D60ABFF38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079629DA-636F-8B6A-B714-DF27A0EAB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4B9C77C3-1876-2F26-42FD-B8252A9E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0ACA3AAD-1553-09CD-C38A-1C156D240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5A4CF732-CA7F-00A7-B8B5-1948DA17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6768AB73-E942-0D95-02CE-D84855C13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2D9E4F28-FA70-EF18-BEE4-EB52592C9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6FF02549-5859-D58A-9326-F8FFAAAE3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33BBA3DC-7407-6444-C98B-6F252645D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7C720E77-123E-46D5-1D3C-89CD1FF94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5510E23E-BBDC-2482-F63B-C9082A94B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57F09EF9-CDB8-72ED-D208-BF0DA543F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35D9B638-9EAA-BBCE-C22C-2F388D889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D535058C-CB2F-070A-6594-12732834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B86064-688A-4181-873E-B640E615B5D4}"/>
                  </a:ext>
                </a:extLst>
              </p:cNvPr>
              <p:cNvSpPr txBox="1"/>
              <p:nvPr/>
            </p:nvSpPr>
            <p:spPr>
              <a:xfrm>
                <a:off x="5927795" y="1911275"/>
                <a:ext cx="5426004" cy="413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Choices: </a:t>
                </a:r>
                <a:b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   Include/exclude the last item</a:t>
                </a:r>
                <a:b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   (For now, assume sufficient time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)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we exclude:</a:t>
                </a:r>
                <a:b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defined by item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</a:t>
                </a:r>
                <a:b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AND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we include:</a:t>
                </a:r>
                <a:b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defined by item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−1</m:t>
                    </m:r>
                  </m:oMath>
                </a14:m>
                <a:b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AND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EB86064-688A-4181-873E-B640E615B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95" y="1911275"/>
                <a:ext cx="5426004" cy="4130746"/>
              </a:xfrm>
              <a:prstGeom prst="rect">
                <a:avLst/>
              </a:prstGeom>
              <a:blipFill>
                <a:blip r:embed="rId8"/>
                <a:stretch>
                  <a:fillRect l="-112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3618B4-0E57-6160-2BEA-A739F85207BB}"/>
                  </a:ext>
                </a:extLst>
              </p:cNvPr>
              <p:cNvSpPr txBox="1"/>
              <p:nvPr/>
            </p:nvSpPr>
            <p:spPr>
              <a:xfrm>
                <a:off x="4059308" y="6294837"/>
                <a:ext cx="81326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𝑜𝑣𝑒𝑛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−1,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−1,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𝑚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3618B4-0E57-6160-2BEA-A739F852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08" y="6294837"/>
                <a:ext cx="813269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A266-3969-5A2B-0531-FED966CC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60E6-0ADC-2BDE-D0AD-F3FB7309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Oven Allocation – Recursive Structure (almost)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726C0C-89D9-124B-A577-CEA34389DDF7}"/>
              </a:ext>
            </a:extLst>
          </p:cNvPr>
          <p:cNvGrpSpPr/>
          <p:nvPr/>
        </p:nvGrpSpPr>
        <p:grpSpPr>
          <a:xfrm>
            <a:off x="178009" y="3200616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0D688C26-BF1D-F071-1CA3-306655C4B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AAA5F041-1D5C-A653-C926-2A41746DF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ED7F0E73-52EB-8428-96B1-52A393A433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41F66963-4A00-649F-EA46-71EBC8FD40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40E8CDFF-709C-43F9-89AD-28DCEC2760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1438B7B7-2322-81BC-39DA-358D10A497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BE15234F-EF3C-F008-B998-ADD5958FE2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3AAB7512-6877-4D0E-68A2-A0A55F095A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B6E2BB2D-C6A4-EA0A-D287-FC33793491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54E5664D-FD1C-94DF-795C-12B16AFBBC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0DAF4DDE-55B5-DCA6-F6B0-20C64C7A3A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3C72F1B7-E400-9D90-78E4-681066889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12030B5A-3B85-E8AB-AB96-B747A0B65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AB3CBEF8-1D71-0E8F-6B1E-339EE701F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AB3CBEF8-1D71-0E8F-6B1E-339EE701F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2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497905C0-D4F4-A0BC-28BD-0F0B006E7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497905C0-D4F4-A0BC-28BD-0F0B006E7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FADA1C66-99E6-1B04-2D48-4B61E5B51B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FADA1C66-99E6-1B04-2D48-4B61E5B51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48120014-C463-775A-711A-6301FF62DB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48120014-C463-775A-711A-6301FF62DB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33F158D7-61C2-570B-561C-CF9620384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33F158D7-61C2-570B-561C-CF9620384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3F9128E1-DE24-5607-427D-77160FEC9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634A9EDC-37E5-BEA8-B91F-DD1792EDC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FED2ACD8-FA94-91B2-E2C6-3FEED6A5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D6CDEBAE-86E5-4C75-242A-3F9BA545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3C59E8A1-6880-8128-BFFF-E9EA9DB95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67DF4081-6760-92B1-4F8C-8641C8DB7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00874692-D8D6-FD51-21AE-310376FB3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3811A141-49EC-11AD-2342-D6BB609BA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7B86ABD3-2812-9BD6-943A-41A80EC3B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267E4FCD-D70C-1A6D-2270-931AB742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0F8093D5-49DC-E62B-4E87-67F8AC257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065F64BB-225C-612C-305B-C2C4B541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64FA226A-E94C-064A-6366-1A6904121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28B366-517C-C643-7D51-309DD179FA30}"/>
                  </a:ext>
                </a:extLst>
              </p:cNvPr>
              <p:cNvSpPr txBox="1"/>
              <p:nvPr/>
            </p:nvSpPr>
            <p:spPr>
              <a:xfrm>
                <a:off x="385077" y="1402525"/>
                <a:ext cx="81326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𝑜𝑣𝑒𝑛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5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,10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4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,10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4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,</m:t>
                                  </m:r>
                                  <m:r>
                                    <a:rPr lang="en-US" sz="2400" b="0" i="1" dirty="0" smtClean="0">
                                      <a:solidFill>
                                        <a:schemeClr val="tx2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+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28B366-517C-C643-7D51-309DD179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7" y="1402525"/>
                <a:ext cx="813269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D3B379FB-3084-9230-96D9-B38E0C118985}"/>
              </a:ext>
            </a:extLst>
          </p:cNvPr>
          <p:cNvSpPr txBox="1"/>
          <p:nvPr/>
        </p:nvSpPr>
        <p:spPr>
          <a:xfrm>
            <a:off x="178009" y="2229738"/>
            <a:ext cx="2860078" cy="747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If we exclude: </a:t>
            </a:r>
            <a:br>
              <a:rPr lang="en-US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dirty="0">
                <a:solidFill>
                  <a:srgbClr val="FF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10 minutes left, $0 earned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156F77-4B63-75A3-692E-2312C3D1FD78}"/>
              </a:ext>
            </a:extLst>
          </p:cNvPr>
          <p:cNvGrpSpPr/>
          <p:nvPr/>
        </p:nvGrpSpPr>
        <p:grpSpPr>
          <a:xfrm>
            <a:off x="6327679" y="3181625"/>
            <a:ext cx="5860317" cy="3543131"/>
            <a:chOff x="2819401" y="3047999"/>
            <a:chExt cx="5860317" cy="3543131"/>
          </a:xfrm>
        </p:grpSpPr>
        <p:sp>
          <p:nvSpPr>
            <p:cNvPr id="76" name="Line 67">
              <a:extLst>
                <a:ext uri="{FF2B5EF4-FFF2-40B4-BE49-F238E27FC236}">
                  <a16:creationId xmlns:a16="http://schemas.microsoft.com/office/drawing/2014/main" id="{5627BC5C-8C94-8D2A-42D6-4778290D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Text Box 69">
              <a:extLst>
                <a:ext uri="{FF2B5EF4-FFF2-40B4-BE49-F238E27FC236}">
                  <a16:creationId xmlns:a16="http://schemas.microsoft.com/office/drawing/2014/main" id="{36ED1047-4C12-2055-C4C5-B4CE2778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8" name="Line 72">
              <a:extLst>
                <a:ext uri="{FF2B5EF4-FFF2-40B4-BE49-F238E27FC236}">
                  <a16:creationId xmlns:a16="http://schemas.microsoft.com/office/drawing/2014/main" id="{7C7D2C63-1156-F923-BF84-CFD5AE4DE6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9" name="Line 73">
              <a:extLst>
                <a:ext uri="{FF2B5EF4-FFF2-40B4-BE49-F238E27FC236}">
                  <a16:creationId xmlns:a16="http://schemas.microsoft.com/office/drawing/2014/main" id="{3018FA94-D419-4256-076E-9249BA7DB1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Line 74">
              <a:extLst>
                <a:ext uri="{FF2B5EF4-FFF2-40B4-BE49-F238E27FC236}">
                  <a16:creationId xmlns:a16="http://schemas.microsoft.com/office/drawing/2014/main" id="{4DBFD251-AE4D-8B9C-0046-99F1712B95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1" name="Line 75">
              <a:extLst>
                <a:ext uri="{FF2B5EF4-FFF2-40B4-BE49-F238E27FC236}">
                  <a16:creationId xmlns:a16="http://schemas.microsoft.com/office/drawing/2014/main" id="{34288413-27A7-6F60-234B-893855DC99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Line 76">
              <a:extLst>
                <a:ext uri="{FF2B5EF4-FFF2-40B4-BE49-F238E27FC236}">
                  <a16:creationId xmlns:a16="http://schemas.microsoft.com/office/drawing/2014/main" id="{7452C7C6-B815-C5DC-2264-16DDA43CBF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Line 77">
              <a:extLst>
                <a:ext uri="{FF2B5EF4-FFF2-40B4-BE49-F238E27FC236}">
                  <a16:creationId xmlns:a16="http://schemas.microsoft.com/office/drawing/2014/main" id="{6AC653DB-4C25-57AA-17B0-94BC13E05A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Line 78">
              <a:extLst>
                <a:ext uri="{FF2B5EF4-FFF2-40B4-BE49-F238E27FC236}">
                  <a16:creationId xmlns:a16="http://schemas.microsoft.com/office/drawing/2014/main" id="{024A18C8-67A0-BF70-E478-39D97E645D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Line 79">
              <a:extLst>
                <a:ext uri="{FF2B5EF4-FFF2-40B4-BE49-F238E27FC236}">
                  <a16:creationId xmlns:a16="http://schemas.microsoft.com/office/drawing/2014/main" id="{4913BD78-B94A-7727-2627-C58D74CDF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Line 80">
              <a:extLst>
                <a:ext uri="{FF2B5EF4-FFF2-40B4-BE49-F238E27FC236}">
                  <a16:creationId xmlns:a16="http://schemas.microsoft.com/office/drawing/2014/main" id="{EA539E90-1B45-1005-35A1-6F3680DAB4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7" name="Line 82">
              <a:extLst>
                <a:ext uri="{FF2B5EF4-FFF2-40B4-BE49-F238E27FC236}">
                  <a16:creationId xmlns:a16="http://schemas.microsoft.com/office/drawing/2014/main" id="{A0AEBFCC-814D-723F-892E-1D09AE4E91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94">
                  <a:extLst>
                    <a:ext uri="{FF2B5EF4-FFF2-40B4-BE49-F238E27FC236}">
                      <a16:creationId xmlns:a16="http://schemas.microsoft.com/office/drawing/2014/main" id="{5A5FBCFB-215B-A66D-4403-7A7CD6FBE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5325" y="3047999"/>
                  <a:ext cx="1446503" cy="3184521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88" name="Rectangle 94">
                  <a:extLst>
                    <a:ext uri="{FF2B5EF4-FFF2-40B4-BE49-F238E27FC236}">
                      <a16:creationId xmlns:a16="http://schemas.microsoft.com/office/drawing/2014/main" id="{5A5FBCFB-215B-A66D-4403-7A7CD6FBE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55325" y="3047999"/>
                  <a:ext cx="1446503" cy="31845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Line 96">
              <a:extLst>
                <a:ext uri="{FF2B5EF4-FFF2-40B4-BE49-F238E27FC236}">
                  <a16:creationId xmlns:a16="http://schemas.microsoft.com/office/drawing/2014/main" id="{A3B98230-B371-F950-FF6E-587D592BDB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98">
                  <a:extLst>
                    <a:ext uri="{FF2B5EF4-FFF2-40B4-BE49-F238E27FC236}">
                      <a16:creationId xmlns:a16="http://schemas.microsoft.com/office/drawing/2014/main" id="{BED1D7B9-910D-F9FA-0DB4-451FC0348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90" name="Rectangle 98">
                  <a:extLst>
                    <a:ext uri="{FF2B5EF4-FFF2-40B4-BE49-F238E27FC236}">
                      <a16:creationId xmlns:a16="http://schemas.microsoft.com/office/drawing/2014/main" id="{BED1D7B9-910D-F9FA-0DB4-451FC03483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9"/>
                  <a:stretch>
                    <a:fillRect b="-6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9">
                  <a:extLst>
                    <a:ext uri="{FF2B5EF4-FFF2-40B4-BE49-F238E27FC236}">
                      <a16:creationId xmlns:a16="http://schemas.microsoft.com/office/drawing/2014/main" id="{C4C344EB-9272-7F52-C495-C2436FB06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91" name="Rectangle 99">
                  <a:extLst>
                    <a:ext uri="{FF2B5EF4-FFF2-40B4-BE49-F238E27FC236}">
                      <a16:creationId xmlns:a16="http://schemas.microsoft.com/office/drawing/2014/main" id="{C4C344EB-9272-7F52-C495-C2436FB06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10"/>
                  <a:stretch>
                    <a:fillRect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100">
                  <a:extLst>
                    <a:ext uri="{FF2B5EF4-FFF2-40B4-BE49-F238E27FC236}">
                      <a16:creationId xmlns:a16="http://schemas.microsoft.com/office/drawing/2014/main" id="{0BD50700-1EB5-66C3-1888-4446A5CFE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92" name="Rectangle 100">
                  <a:extLst>
                    <a:ext uri="{FF2B5EF4-FFF2-40B4-BE49-F238E27FC236}">
                      <a16:creationId xmlns:a16="http://schemas.microsoft.com/office/drawing/2014/main" id="{0BD50700-1EB5-66C3-1888-4446A5CFE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101">
                  <a:extLst>
                    <a:ext uri="{FF2B5EF4-FFF2-40B4-BE49-F238E27FC236}">
                      <a16:creationId xmlns:a16="http://schemas.microsoft.com/office/drawing/2014/main" id="{7B629F4A-0DC1-5FDF-EF16-329D02CD4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93" name="Rectangle 101">
                  <a:extLst>
                    <a:ext uri="{FF2B5EF4-FFF2-40B4-BE49-F238E27FC236}">
                      <a16:creationId xmlns:a16="http://schemas.microsoft.com/office/drawing/2014/main" id="{7B629F4A-0DC1-5FDF-EF16-329D02CD4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12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102">
                  <a:extLst>
                    <a:ext uri="{FF2B5EF4-FFF2-40B4-BE49-F238E27FC236}">
                      <a16:creationId xmlns:a16="http://schemas.microsoft.com/office/drawing/2014/main" id="{CFF8D6A9-A87B-1B92-6376-AF3DB1936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94" name="Rectangle 102">
                  <a:extLst>
                    <a:ext uri="{FF2B5EF4-FFF2-40B4-BE49-F238E27FC236}">
                      <a16:creationId xmlns:a16="http://schemas.microsoft.com/office/drawing/2014/main" id="{CFF8D6A9-A87B-1B92-6376-AF3DB1936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13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Text Box 103">
              <a:extLst>
                <a:ext uri="{FF2B5EF4-FFF2-40B4-BE49-F238E27FC236}">
                  <a16:creationId xmlns:a16="http://schemas.microsoft.com/office/drawing/2014/main" id="{F908E28E-C32F-7304-C474-CEC8CAE19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" name="Text Box 104">
              <a:extLst>
                <a:ext uri="{FF2B5EF4-FFF2-40B4-BE49-F238E27FC236}">
                  <a16:creationId xmlns:a16="http://schemas.microsoft.com/office/drawing/2014/main" id="{77F93699-E5D5-5689-50D3-80462A47F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97" name="Text Box 105">
              <a:extLst>
                <a:ext uri="{FF2B5EF4-FFF2-40B4-BE49-F238E27FC236}">
                  <a16:creationId xmlns:a16="http://schemas.microsoft.com/office/drawing/2014/main" id="{0E2D2544-76BE-3CA3-C1E3-7BB43F70F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98" name="Text Box 106">
              <a:extLst>
                <a:ext uri="{FF2B5EF4-FFF2-40B4-BE49-F238E27FC236}">
                  <a16:creationId xmlns:a16="http://schemas.microsoft.com/office/drawing/2014/main" id="{0D47B508-9380-B6AA-0BAB-879C45959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99" name="Text Box 107">
              <a:extLst>
                <a:ext uri="{FF2B5EF4-FFF2-40B4-BE49-F238E27FC236}">
                  <a16:creationId xmlns:a16="http://schemas.microsoft.com/office/drawing/2014/main" id="{6D847007-1F08-CD72-8C4B-EC1BCB5A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100" name="Text Box 108">
              <a:extLst>
                <a:ext uri="{FF2B5EF4-FFF2-40B4-BE49-F238E27FC236}">
                  <a16:creationId xmlns:a16="http://schemas.microsoft.com/office/drawing/2014/main" id="{D8E7E660-7AAB-B47C-5109-46CC2849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101" name="Text Box 109">
              <a:extLst>
                <a:ext uri="{FF2B5EF4-FFF2-40B4-BE49-F238E27FC236}">
                  <a16:creationId xmlns:a16="http://schemas.microsoft.com/office/drawing/2014/main" id="{5499B73B-1EBD-281A-5980-E5E09153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102" name="Text Box 110">
              <a:extLst>
                <a:ext uri="{FF2B5EF4-FFF2-40B4-BE49-F238E27FC236}">
                  <a16:creationId xmlns:a16="http://schemas.microsoft.com/office/drawing/2014/main" id="{78DFAD27-04C2-27CA-CAD7-E451FECFF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103" name="Text Box 111">
              <a:extLst>
                <a:ext uri="{FF2B5EF4-FFF2-40B4-BE49-F238E27FC236}">
                  <a16:creationId xmlns:a16="http://schemas.microsoft.com/office/drawing/2014/main" id="{C013FF5E-079C-C7B7-43C3-0F75A7DC2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104" name="Text Box 112">
              <a:extLst>
                <a:ext uri="{FF2B5EF4-FFF2-40B4-BE49-F238E27FC236}">
                  <a16:creationId xmlns:a16="http://schemas.microsoft.com/office/drawing/2014/main" id="{5EE047B2-61D2-2194-FFE8-C0E54A39C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105" name="Text Box 113">
              <a:extLst>
                <a:ext uri="{FF2B5EF4-FFF2-40B4-BE49-F238E27FC236}">
                  <a16:creationId xmlns:a16="http://schemas.microsoft.com/office/drawing/2014/main" id="{DD281652-87BC-5BC9-5DB7-3EF34A78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106" name="Text Box 114">
              <a:extLst>
                <a:ext uri="{FF2B5EF4-FFF2-40B4-BE49-F238E27FC236}">
                  <a16:creationId xmlns:a16="http://schemas.microsoft.com/office/drawing/2014/main" id="{94C2C87B-A746-797F-6F2D-3A1AE10D0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107" name="Line 115">
              <a:extLst>
                <a:ext uri="{FF2B5EF4-FFF2-40B4-BE49-F238E27FC236}">
                  <a16:creationId xmlns:a16="http://schemas.microsoft.com/office/drawing/2014/main" id="{1F8CADC1-DEDA-7B94-5901-7AE121E99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176ADE8-33D6-6F8C-A8CA-F22723C7F9C6}"/>
              </a:ext>
            </a:extLst>
          </p:cNvPr>
          <p:cNvSpPr txBox="1"/>
          <p:nvPr/>
        </p:nvSpPr>
        <p:spPr>
          <a:xfrm>
            <a:off x="8668254" y="2221602"/>
            <a:ext cx="2725426" cy="747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5000"/>
              </a:lnSpc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77"/>
                <a:ea typeface="Inter" panose="02000503000000020004" pitchFamily="2" charset="0"/>
              </a:rPr>
              <a:t>If we include: 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77"/>
                <a:ea typeface="Inter" panose="02000503000000020004" pitchFamily="2" charset="0"/>
              </a:rPr>
              <a:t>7 minutes left, $1 earned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63DBB9E-3723-AC4A-634A-2422AC7EEBF6}"/>
              </a:ext>
            </a:extLst>
          </p:cNvPr>
          <p:cNvSpPr txBox="1"/>
          <p:nvPr/>
        </p:nvSpPr>
        <p:spPr>
          <a:xfrm>
            <a:off x="4258160" y="2265154"/>
            <a:ext cx="3155031" cy="747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dirty="0">
                <a:solidFill>
                  <a:srgbClr val="7030A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Both cases: </a:t>
            </a:r>
            <a:br>
              <a:rPr lang="en-US" dirty="0">
                <a:solidFill>
                  <a:srgbClr val="7030A0"/>
                </a:solidFill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dirty="0">
                <a:solidFill>
                  <a:srgbClr val="7030A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no longer considering item 5</a:t>
            </a:r>
          </a:p>
        </p:txBody>
      </p:sp>
    </p:spTree>
    <p:extLst>
      <p:ext uri="{BB962C8B-B14F-4D97-AF65-F5344CB8AC3E}">
        <p14:creationId xmlns:p14="http://schemas.microsoft.com/office/powerpoint/2010/main" val="39674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DF2D-BD01-DECD-85DE-4B833B3A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EB8F-7FCD-C95D-22DB-1381987D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– Full Recursive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5C7E86-8853-1377-D893-B8ECF06ED71A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8E9E2AC3-CE29-0472-B00F-D77B9CA84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A9F2BDD8-3E8D-201E-9C7C-103375C21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BCE446E8-29BA-7A34-2BF6-73D680B720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F7FCD113-BB21-8BF3-3A46-410090AC10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7A46F21E-741C-E397-3870-DECDF09411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42A44599-1600-7C11-3577-7318709EE3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05D6E3FD-41CC-A145-598C-37813EE2F6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880DF115-ADB8-2D3D-D4AE-90E62B13D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BCD4F9B7-FAB7-D8E2-8343-C4F28A0D71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1A1EA92D-AEF2-EB5E-71D4-8A799A37FB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5742855F-7667-9D32-8024-E5A6B9C5D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D40FA798-8102-B111-E82D-D201B79E5F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D11F79F7-AE91-F054-3FE8-7661F7809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D11F79F7-AE91-F054-3FE8-7661F7809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3D3EB955-9787-C1E6-E2EE-F75C7471DC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BC268C99-D155-C049-12AD-976538B11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BC268C99-D155-C049-12AD-976538B11A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6BFCF458-16CC-16A2-6A54-220E402C9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6BFCF458-16CC-16A2-6A54-220E402C98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36042CF0-1DDC-8B87-FA3B-73241501E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36042CF0-1DDC-8B87-FA3B-73241501E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D988CCA1-A6A5-6361-A987-664021E68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D988CCA1-A6A5-6361-A987-664021E68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DA62759-5884-6D04-91BA-A8F066858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DA62759-5884-6D04-91BA-A8F066858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09114282-3E0E-B677-8077-D0E36D5B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435813EB-34DE-DCB7-36B9-FAC533D6A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D3BE6929-9960-A89C-814C-F6E53B05F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2721E19B-5D96-1646-6659-91FC02913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44AC6AFC-1A3D-3396-A4A1-11EA28CD3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687DA8E6-853A-B832-0CA4-AD7AAF382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EC29EDEA-FDE6-9F33-83F4-978660F2E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5144A681-E1F4-A991-DC3E-FB2D22249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B6AE75A5-7EAF-E67F-835E-C79F640F5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004747EC-E740-933E-0782-AF610F536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01C52631-6E99-CE40-02D1-08527C171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D5F0BAE7-F005-D5EA-5492-DF8CD2D01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EC8CC396-A306-6A77-FFB6-4BEFFA83F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92219B-DBE0-A9F2-948B-EA489BEBB478}"/>
                  </a:ext>
                </a:extLst>
              </p:cNvPr>
              <p:cNvSpPr txBox="1"/>
              <p:nvPr/>
            </p:nvSpPr>
            <p:spPr>
              <a:xfrm>
                <a:off x="6673848" y="2391897"/>
                <a:ext cx="5426004" cy="413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Choices: </a:t>
                </a:r>
                <a:b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   Include/exclude the last item</a:t>
                </a:r>
                <a:b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   Including only allowable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endParaRPr lang="en-US" sz="20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we exclude:</a:t>
                </a:r>
                <a:b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defined by item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</a:t>
                </a:r>
                <a:b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AND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and we include:</a:t>
                </a:r>
                <a:b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subproblem is defined by item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−1</m:t>
                    </m:r>
                  </m:oMath>
                </a14:m>
                <a:b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</a:br>
                <a:r>
                  <a:rPr lang="en-US" sz="2000" dirty="0">
                    <a:solidFill>
                      <a:srgbClr val="0070C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   AND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0070C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92219B-DBE0-A9F2-948B-EA489BEB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848" y="2391897"/>
                <a:ext cx="5426004" cy="4130746"/>
              </a:xfrm>
              <a:prstGeom prst="rect">
                <a:avLst/>
              </a:prstGeom>
              <a:blipFill>
                <a:blip r:embed="rId8"/>
                <a:stretch>
                  <a:fillRect l="-1236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D6BC4B-9F80-CA1A-469F-2A9DF09EC4C5}"/>
                  </a:ext>
                </a:extLst>
              </p:cNvPr>
              <p:cNvSpPr txBox="1"/>
              <p:nvPr/>
            </p:nvSpPr>
            <p:spPr>
              <a:xfrm>
                <a:off x="148793" y="1177868"/>
                <a:ext cx="10265783" cy="11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D6BC4B-9F80-CA1A-469F-2A9DF09EC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3" y="1177868"/>
                <a:ext cx="10265783" cy="11221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A304-17E2-4486-2B37-DC03ABC52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92D6-30CF-4725-237C-E3868AB4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– Base Case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72D0B0-FF21-E693-5253-BFA56228D65D}"/>
              </a:ext>
            </a:extLst>
          </p:cNvPr>
          <p:cNvGrpSpPr/>
          <p:nvPr/>
        </p:nvGrpSpPr>
        <p:grpSpPr>
          <a:xfrm>
            <a:off x="178009" y="3200616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8D3221A9-F60D-E22A-0636-62111BE95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196D69B9-5BD9-890B-EC2B-E5DA9643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F632AAE6-BAC2-CF97-F945-F8A451ED5DD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6D380E5E-5BEB-C312-5A7C-4FD8D6B427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CDF6E846-5393-BEA7-96A8-9AB7AB5B04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D8865E04-5B91-0BDB-37F8-DC4D850621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CC6B7042-42DB-B0D3-FED4-AB82B2B0D7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0DB75A8E-EB7D-6603-AB6A-68A3193ACA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656EC122-C0AE-C922-FC19-414066EB11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EE58C7D1-699A-53A4-9AA9-115EDF7C0E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45E6837A-5737-9FB7-0D4B-8C95EB6C1F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68EA2D0A-A252-3453-1531-2A2F83AD6D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BE832BCF-AFCF-4FA8-606A-220BB28564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0939F1EC-45C5-0C63-67A1-A989BEC0D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F320DE4E-4EFB-2AD2-A09D-BF1DAA170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9F70D5C0-CB87-430C-8D80-19D0B534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2AABCF13-8EAC-9432-5EF0-CE7ED193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6D7FF6F6-C9C2-C6A4-6E52-8C610E11B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343E697C-9EF2-BB26-19C1-ED8212236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B4A31131-8C78-402D-215C-98BDFA1B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A6360E7D-EC9E-325F-CA10-509B66B2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40B7968E-8D10-F033-E366-EF52702D0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91B7817E-7EC2-307B-24FD-408C807CF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AE6EF777-1EDE-CF92-503A-665E58F44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D7A5570B-63A8-C69C-A802-BBC04878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B5501067-F46A-FAB0-3F06-8C71ADD57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EA8B61-770C-D25B-537B-27C0B6F96FAB}"/>
                  </a:ext>
                </a:extLst>
              </p:cNvPr>
              <p:cNvSpPr txBox="1"/>
              <p:nvPr/>
            </p:nvSpPr>
            <p:spPr>
              <a:xfrm>
                <a:off x="7030830" y="3696223"/>
                <a:ext cx="408701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Base case: no items left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𝑜𝑣𝑒𝑛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EA8B61-770C-D25B-537B-27C0B6F9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830" y="3696223"/>
                <a:ext cx="4087018" cy="830997"/>
              </a:xfrm>
              <a:prstGeom prst="rect">
                <a:avLst/>
              </a:prstGeom>
              <a:blipFill>
                <a:blip r:embed="rId2"/>
                <a:stretch>
                  <a:fillRect l="-2235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10FF85-81D8-7097-8BC9-16581848BB22}"/>
                  </a:ext>
                </a:extLst>
              </p:cNvPr>
              <p:cNvSpPr txBox="1"/>
              <p:nvPr/>
            </p:nvSpPr>
            <p:spPr>
              <a:xfrm>
                <a:off x="148793" y="1177868"/>
                <a:ext cx="10265783" cy="11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E10FF85-81D8-7097-8BC9-16581848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3" y="1177868"/>
                <a:ext cx="10265783" cy="1122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8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7E91-E000-E2B4-FCD2-6E5B37E3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4AE5B1F-F6E5-4D36-6779-8FCB3E0F1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– Oven Allocation Step 2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9C36548-7E17-B667-3C0A-11CE2E1D0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2032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EB2B237B-0388-94CF-57BB-9F50EEFF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19" name="Group 13318">
            <a:extLst>
              <a:ext uri="{FF2B5EF4-FFF2-40B4-BE49-F238E27FC236}">
                <a16:creationId xmlns:a16="http://schemas.microsoft.com/office/drawing/2014/main" id="{A522B7AC-F3DF-B34C-4D9D-2DF4EDBBBBF7}"/>
              </a:ext>
            </a:extLst>
          </p:cNvPr>
          <p:cNvGrpSpPr/>
          <p:nvPr/>
        </p:nvGrpSpPr>
        <p:grpSpPr>
          <a:xfrm>
            <a:off x="107088" y="775121"/>
            <a:ext cx="3320293" cy="1008405"/>
            <a:chOff x="107088" y="775121"/>
            <a:chExt cx="3320293" cy="10084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652B62-CB16-9123-6D7E-165DE48CC9FE}"/>
                </a:ext>
              </a:extLst>
            </p:cNvPr>
            <p:cNvGrpSpPr/>
            <p:nvPr/>
          </p:nvGrpSpPr>
          <p:grpSpPr>
            <a:xfrm>
              <a:off x="107088" y="775121"/>
              <a:ext cx="1621690" cy="1008403"/>
              <a:chOff x="2957514" y="3048000"/>
              <a:chExt cx="5121274" cy="3184525"/>
            </a:xfrm>
          </p:grpSpPr>
          <p:sp>
            <p:nvSpPr>
              <p:cNvPr id="3" name="Line 67">
                <a:extLst>
                  <a:ext uri="{FF2B5EF4-FFF2-40B4-BE49-F238E27FC236}">
                    <a16:creationId xmlns:a16="http://schemas.microsoft.com/office/drawing/2014/main" id="{790ECF3A-E701-335E-77C7-058BA39C7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" name="Line 72">
                <a:extLst>
                  <a:ext uri="{FF2B5EF4-FFF2-40B4-BE49-F238E27FC236}">
                    <a16:creationId xmlns:a16="http://schemas.microsoft.com/office/drawing/2014/main" id="{81498810-09DE-6017-5781-23BCA7D7E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" name="Line 73">
                <a:extLst>
                  <a:ext uri="{FF2B5EF4-FFF2-40B4-BE49-F238E27FC236}">
                    <a16:creationId xmlns:a16="http://schemas.microsoft.com/office/drawing/2014/main" id="{8A5ACD1A-C542-5D77-6B4A-CBBE46CF6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" name="Line 74">
                <a:extLst>
                  <a:ext uri="{FF2B5EF4-FFF2-40B4-BE49-F238E27FC236}">
                    <a16:creationId xmlns:a16="http://schemas.microsoft.com/office/drawing/2014/main" id="{95492698-B100-1356-A5D2-3E491A3CD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" name="Line 75">
                <a:extLst>
                  <a:ext uri="{FF2B5EF4-FFF2-40B4-BE49-F238E27FC236}">
                    <a16:creationId xmlns:a16="http://schemas.microsoft.com/office/drawing/2014/main" id="{BB519684-0A28-9049-7C25-BB60C570F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" name="Line 76">
                <a:extLst>
                  <a:ext uri="{FF2B5EF4-FFF2-40B4-BE49-F238E27FC236}">
                    <a16:creationId xmlns:a16="http://schemas.microsoft.com/office/drawing/2014/main" id="{808488FA-50F1-CBFC-15B2-52524B3A4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" name="Line 77">
                <a:extLst>
                  <a:ext uri="{FF2B5EF4-FFF2-40B4-BE49-F238E27FC236}">
                    <a16:creationId xmlns:a16="http://schemas.microsoft.com/office/drawing/2014/main" id="{1F9E7D3C-EF87-C7DE-5D9F-E373ABB30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" name="Line 78">
                <a:extLst>
                  <a:ext uri="{FF2B5EF4-FFF2-40B4-BE49-F238E27FC236}">
                    <a16:creationId xmlns:a16="http://schemas.microsoft.com/office/drawing/2014/main" id="{CB52E1EB-32DE-5F38-FA84-B3E1F42CC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" name="Line 79">
                <a:extLst>
                  <a:ext uri="{FF2B5EF4-FFF2-40B4-BE49-F238E27FC236}">
                    <a16:creationId xmlns:a16="http://schemas.microsoft.com/office/drawing/2014/main" id="{4FF4421F-A3B3-2FCD-A18B-87577FF1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Line 80">
                <a:extLst>
                  <a:ext uri="{FF2B5EF4-FFF2-40B4-BE49-F238E27FC236}">
                    <a16:creationId xmlns:a16="http://schemas.microsoft.com/office/drawing/2014/main" id="{B6E4E160-4FC0-3B42-791C-1F9985EA5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Line 82">
                <a:extLst>
                  <a:ext uri="{FF2B5EF4-FFF2-40B4-BE49-F238E27FC236}">
                    <a16:creationId xmlns:a16="http://schemas.microsoft.com/office/drawing/2014/main" id="{4600727A-1035-5879-AB2A-70B1DE512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Line 96">
                <a:extLst>
                  <a:ext uri="{FF2B5EF4-FFF2-40B4-BE49-F238E27FC236}">
                    <a16:creationId xmlns:a16="http://schemas.microsoft.com/office/drawing/2014/main" id="{3AA70B1E-C112-85FB-F901-71EC4BC3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A638F0F2-BD21-0659-6E3F-158231C42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" name="Rectangle 99">
                <a:extLst>
                  <a:ext uri="{FF2B5EF4-FFF2-40B4-BE49-F238E27FC236}">
                    <a16:creationId xmlns:a16="http://schemas.microsoft.com/office/drawing/2014/main" id="{CC062663-925A-EC62-A00F-E59558D37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" name="Rectangle 100">
                <a:extLst>
                  <a:ext uri="{FF2B5EF4-FFF2-40B4-BE49-F238E27FC236}">
                    <a16:creationId xmlns:a16="http://schemas.microsoft.com/office/drawing/2014/main" id="{7657280A-A094-7B4D-B27A-6E4D59B92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9" name="Rectangle 101">
                <a:extLst>
                  <a:ext uri="{FF2B5EF4-FFF2-40B4-BE49-F238E27FC236}">
                    <a16:creationId xmlns:a16="http://schemas.microsoft.com/office/drawing/2014/main" id="{1B3155CC-ADB2-5A4B-74A2-C10E206E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" name="Rectangle 102">
                <a:extLst>
                  <a:ext uri="{FF2B5EF4-FFF2-40B4-BE49-F238E27FC236}">
                    <a16:creationId xmlns:a16="http://schemas.microsoft.com/office/drawing/2014/main" id="{AE2F04EE-9B47-1B7C-9C3C-CECBE174B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F9EE58CF-125A-9E89-291D-583EF1EA2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02B20E-A023-EAB4-9A6C-7BE95E7A28DF}"/>
                </a:ext>
              </a:extLst>
            </p:cNvPr>
            <p:cNvGrpSpPr/>
            <p:nvPr/>
          </p:nvGrpSpPr>
          <p:grpSpPr>
            <a:xfrm>
              <a:off x="1805691" y="775122"/>
              <a:ext cx="1621690" cy="1008404"/>
              <a:chOff x="2957514" y="3047999"/>
              <a:chExt cx="5121274" cy="3184526"/>
            </a:xfrm>
          </p:grpSpPr>
          <p:sp>
            <p:nvSpPr>
              <p:cNvPr id="35" name="Line 67">
                <a:extLst>
                  <a:ext uri="{FF2B5EF4-FFF2-40B4-BE49-F238E27FC236}">
                    <a16:creationId xmlns:a16="http://schemas.microsoft.com/office/drawing/2014/main" id="{ED1A45AF-53A8-1FA2-7F15-F1DD78934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Line 72">
                <a:extLst>
                  <a:ext uri="{FF2B5EF4-FFF2-40B4-BE49-F238E27FC236}">
                    <a16:creationId xmlns:a16="http://schemas.microsoft.com/office/drawing/2014/main" id="{0105A51B-726B-66E6-24CB-B9629AB80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Line 73">
                <a:extLst>
                  <a:ext uri="{FF2B5EF4-FFF2-40B4-BE49-F238E27FC236}">
                    <a16:creationId xmlns:a16="http://schemas.microsoft.com/office/drawing/2014/main" id="{725CC496-9FD6-DE44-219A-08AC0CA2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Line 74">
                <a:extLst>
                  <a:ext uri="{FF2B5EF4-FFF2-40B4-BE49-F238E27FC236}">
                    <a16:creationId xmlns:a16="http://schemas.microsoft.com/office/drawing/2014/main" id="{7181236C-F247-6B2E-F98B-636022BC3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Line 75">
                <a:extLst>
                  <a:ext uri="{FF2B5EF4-FFF2-40B4-BE49-F238E27FC236}">
                    <a16:creationId xmlns:a16="http://schemas.microsoft.com/office/drawing/2014/main" id="{75276D17-D4CA-08D9-6D3A-025A1AB8D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89D0B96A-F840-6D97-E6D4-8C2B6467B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7B4884A1-952D-0BC1-9E48-EDDF91897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Line 78">
                <a:extLst>
                  <a:ext uri="{FF2B5EF4-FFF2-40B4-BE49-F238E27FC236}">
                    <a16:creationId xmlns:a16="http://schemas.microsoft.com/office/drawing/2014/main" id="{9B72D38D-8533-188D-95F0-606EDFE04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Line 79">
                <a:extLst>
                  <a:ext uri="{FF2B5EF4-FFF2-40B4-BE49-F238E27FC236}">
                    <a16:creationId xmlns:a16="http://schemas.microsoft.com/office/drawing/2014/main" id="{DDDC6FBA-5B0F-2390-0C36-AA13EB7FC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Line 80">
                <a:extLst>
                  <a:ext uri="{FF2B5EF4-FFF2-40B4-BE49-F238E27FC236}">
                    <a16:creationId xmlns:a16="http://schemas.microsoft.com/office/drawing/2014/main" id="{9AE73737-8ED0-7B48-2DF6-8D0F4941F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Line 82">
                <a:extLst>
                  <a:ext uri="{FF2B5EF4-FFF2-40B4-BE49-F238E27FC236}">
                    <a16:creationId xmlns:a16="http://schemas.microsoft.com/office/drawing/2014/main" id="{DB975E0B-3F5B-017F-7523-3AE3A1AB7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DD6109A1-6A56-A74D-8265-668B6D74F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325" y="3047999"/>
                <a:ext cx="1446503" cy="318452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8" name="Line 96">
                <a:extLst>
                  <a:ext uri="{FF2B5EF4-FFF2-40B4-BE49-F238E27FC236}">
                    <a16:creationId xmlns:a16="http://schemas.microsoft.com/office/drawing/2014/main" id="{A7209C08-79F9-6112-086B-6719BB2F5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Rectangle 98">
                <a:extLst>
                  <a:ext uri="{FF2B5EF4-FFF2-40B4-BE49-F238E27FC236}">
                    <a16:creationId xmlns:a16="http://schemas.microsoft.com/office/drawing/2014/main" id="{A8E8502B-3511-AD09-50D9-FE19F57A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0" name="Rectangle 99">
                <a:extLst>
                  <a:ext uri="{FF2B5EF4-FFF2-40B4-BE49-F238E27FC236}">
                    <a16:creationId xmlns:a16="http://schemas.microsoft.com/office/drawing/2014/main" id="{91F43A6C-F645-3B6D-DEAF-698EEF9A4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1" name="Rectangle 100">
                <a:extLst>
                  <a:ext uri="{FF2B5EF4-FFF2-40B4-BE49-F238E27FC236}">
                    <a16:creationId xmlns:a16="http://schemas.microsoft.com/office/drawing/2014/main" id="{25374377-EBEA-9587-AC9D-38C35F30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101">
                <a:extLst>
                  <a:ext uri="{FF2B5EF4-FFF2-40B4-BE49-F238E27FC236}">
                    <a16:creationId xmlns:a16="http://schemas.microsoft.com/office/drawing/2014/main" id="{8B02A21C-7956-4E49-CE5E-A75CCFB6D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Rectangle 102">
                <a:extLst>
                  <a:ext uri="{FF2B5EF4-FFF2-40B4-BE49-F238E27FC236}">
                    <a16:creationId xmlns:a16="http://schemas.microsoft.com/office/drawing/2014/main" id="{FDAB4F34-E9A6-F38E-2420-B3C8DB33D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317" name="Line 115">
                <a:extLst>
                  <a:ext uri="{FF2B5EF4-FFF2-40B4-BE49-F238E27FC236}">
                    <a16:creationId xmlns:a16="http://schemas.microsoft.com/office/drawing/2014/main" id="{11EC4358-2AE8-4E5F-5B36-0C3B23151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523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Top-Down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834092" cy="51985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    </a:t>
            </a:r>
            <a:r>
              <a:rPr lang="en-US" dirty="0">
                <a:solidFill>
                  <a:schemeClr val="accent3"/>
                </a:solidFill>
              </a:rPr>
              <a:t>// Check if we’ve solved this already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    </a:t>
            </a:r>
            <a:r>
              <a:rPr lang="en-US" dirty="0">
                <a:solidFill>
                  <a:schemeClr val="accent3"/>
                </a:solidFill>
              </a:rPr>
              <a:t>// Check if this is a base case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 </a:t>
            </a:r>
            <a:r>
              <a:rPr lang="en-US" dirty="0">
                <a:solidFill>
                  <a:schemeClr val="accent3"/>
                </a:solidFill>
              </a:rPr>
              <a:t>// solve each subproblem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Pick the subproblem to 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0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2B298-6FD5-95A8-C040-EBEEAA00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782-E9F8-C2FC-FFE7-BDE771F3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– Memory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335B89-ECA0-1B6C-93A3-7D0E2AF25920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B2905CE7-550C-C5B7-407C-5E1F6C318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98CE5F2A-A176-E718-C997-4966A284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4215C690-D79A-E076-33A6-D9AE7410EC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686D991E-395C-F3D7-01CA-A555B93D90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0205F0CB-9889-C9C7-4EC5-2786567850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7C3058EF-B801-40F8-C7E2-445B92E91A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60A08F21-BADD-9B64-8E72-8368186D5E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760A4ADC-2FB3-AABF-356F-BF6A907012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3A321BFD-7034-2FA6-11BD-5EEFF056B6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CFDB6FD6-9E2F-1E5B-6ED2-FD047C73A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F1D85926-3249-BA54-BFF6-C17BA42410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3F5F570E-85CC-151D-A0A9-968FD36ECF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D2B718B7-4A16-CA88-378A-D296340DE0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D2B718B7-4A16-CA88-378A-D296340DE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AC0F441C-5ED2-CE80-91D0-ADBA48BDE4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6FB5451B-34EE-6417-B7A1-B84383BAE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6FB5451B-34EE-6417-B7A1-B84383BAEE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56CF8E71-CC83-9F87-110C-65BA74276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56CF8E71-CC83-9F87-110C-65BA74276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4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51463AFE-D79D-4B7B-3998-3211DAF9E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51463AFE-D79D-4B7B-3998-3211DAF9E0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9E521DEF-53BE-5635-6185-8C4620FF9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9E521DEF-53BE-5635-6185-8C4620FF99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6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579E822-F987-49D6-C8C5-88D114B5C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7579E822-F987-49D6-C8C5-88D114B5C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7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72722D7F-48CE-5284-F961-8A90E802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92E1BD75-A19F-D736-2536-C48A0FA12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7E89EAD5-EB89-C52D-155B-9FEA34A38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15435131-856A-B2F2-1437-BFB3D8A6F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91304A73-0924-BDC1-BAAE-41F16D806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C290A978-470F-F006-76A9-E4B030783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41E8436C-2847-E0E8-8175-883E967D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F40DCF72-D843-536B-B97D-0BA09F082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F3A8FEAC-5AEE-858A-6C9E-B14DB88E4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354F16CE-D1E8-CB95-5C9A-8D6D62D3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D2224B6A-97EA-8892-356F-47A7B78AF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AB6ECFB3-A69A-E678-6D36-98BAAF257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D1EB349A-0AB8-C63B-5FBA-68D6F93EF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78F536-E6E7-3ABF-2140-74BEF39DC496}"/>
                  </a:ext>
                </a:extLst>
              </p:cNvPr>
              <p:cNvSpPr txBox="1"/>
              <p:nvPr/>
            </p:nvSpPr>
            <p:spPr>
              <a:xfrm>
                <a:off x="5661892" y="1880680"/>
                <a:ext cx="6437960" cy="197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Two parameters necessary to identify each subproblem:</a:t>
                </a:r>
              </a:p>
              <a:p>
                <a:pPr marL="342900" indent="-3429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The current item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endParaRPr lang="en-US" sz="20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342900" indent="-3429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The amount of time available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endParaRPr lang="en-US" sz="20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(0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We will use a 2-dimensional array that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𝑀</m:t>
                    </m:r>
                  </m:oMath>
                </a14:m>
                <a:endParaRPr lang="en-US" sz="20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78F536-E6E7-3ABF-2140-74BEF39D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92" y="1880680"/>
                <a:ext cx="6437960" cy="1976310"/>
              </a:xfrm>
              <a:prstGeom prst="rect">
                <a:avLst/>
              </a:prstGeom>
              <a:blipFill>
                <a:blip r:embed="rId8"/>
                <a:stretch>
                  <a:fillRect l="-1042" r="-758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DD9709-3FC1-1A08-FBF4-1048E491B3BB}"/>
                  </a:ext>
                </a:extLst>
              </p:cNvPr>
              <p:cNvSpPr txBox="1"/>
              <p:nvPr/>
            </p:nvSpPr>
            <p:spPr>
              <a:xfrm>
                <a:off x="148793" y="994988"/>
                <a:ext cx="10265783" cy="11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DD9709-3FC1-1A08-FBF4-1048E491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3" y="994988"/>
                <a:ext cx="10265783" cy="11221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8D8194-0CC9-A83F-E585-ED4A28C2705F}"/>
                  </a:ext>
                </a:extLst>
              </p:cNvPr>
              <p:cNvSpPr txBox="1"/>
              <p:nvPr/>
            </p:nvSpPr>
            <p:spPr>
              <a:xfrm>
                <a:off x="6096000" y="5101028"/>
                <a:ext cx="953659" cy="43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rows</a:t>
                </a:r>
                <a:endParaRPr lang="en-US" sz="2000" dirty="0" err="1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F8D8194-0CC9-A83F-E585-ED4A28C27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01028"/>
                <a:ext cx="953659" cy="437427"/>
              </a:xfrm>
              <a:prstGeom prst="rect">
                <a:avLst/>
              </a:prstGeom>
              <a:blipFill>
                <a:blip r:embed="rId10"/>
                <a:stretch>
                  <a:fillRect r="-6410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B3249B-1A53-3AAC-8848-1200490D4C76}"/>
                  </a:ext>
                </a:extLst>
              </p:cNvPr>
              <p:cNvSpPr txBox="1"/>
              <p:nvPr/>
            </p:nvSpPr>
            <p:spPr>
              <a:xfrm>
                <a:off x="8496548" y="3686674"/>
                <a:ext cx="1859868" cy="43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Lato" panose="020F0502020204030203" pitchFamily="34" charset="77"/>
                    <a:ea typeface="Inter" panose="02000503000000020004" pitchFamily="2" charset="0"/>
                  </a:rPr>
                  <a:t> columns</a:t>
                </a: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CB3249B-1A53-3AAC-8848-1200490D4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548" y="3686674"/>
                <a:ext cx="1859868" cy="437427"/>
              </a:xfrm>
              <a:prstGeom prst="rect">
                <a:avLst/>
              </a:prstGeom>
              <a:blipFill>
                <a:blip r:embed="rId11"/>
                <a:stretch>
                  <a:fillRect r="-2623" b="-2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DCBF102-5374-419A-DD99-116390C5AC89}"/>
              </a:ext>
            </a:extLst>
          </p:cNvPr>
          <p:cNvGrpSpPr/>
          <p:nvPr/>
        </p:nvGrpSpPr>
        <p:grpSpPr>
          <a:xfrm>
            <a:off x="7114967" y="4095711"/>
            <a:ext cx="4916169" cy="2691389"/>
            <a:chOff x="7114967" y="4095711"/>
            <a:chExt cx="4916169" cy="26913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E34A2E-D648-2D1B-2C31-E460D58B7FBB}"/>
                </a:ext>
              </a:extLst>
            </p:cNvPr>
            <p:cNvSpPr/>
            <p:nvPr/>
          </p:nvSpPr>
          <p:spPr>
            <a:xfrm>
              <a:off x="711669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50DBF0-4E6C-1A8D-5FD6-933297B28ED4}"/>
                </a:ext>
              </a:extLst>
            </p:cNvPr>
            <p:cNvSpPr/>
            <p:nvPr/>
          </p:nvSpPr>
          <p:spPr>
            <a:xfrm>
              <a:off x="711669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7638722-E864-1BD4-11FF-92A8EDB83A3A}"/>
                </a:ext>
              </a:extLst>
            </p:cNvPr>
            <p:cNvSpPr/>
            <p:nvPr/>
          </p:nvSpPr>
          <p:spPr>
            <a:xfrm>
              <a:off x="711669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119612-95B9-17E5-CBF6-06C79142AA9D}"/>
                </a:ext>
              </a:extLst>
            </p:cNvPr>
            <p:cNvSpPr/>
            <p:nvPr/>
          </p:nvSpPr>
          <p:spPr>
            <a:xfrm>
              <a:off x="711669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0DC098-F71F-2293-7AC6-8A7D27A5ADE3}"/>
                </a:ext>
              </a:extLst>
            </p:cNvPr>
            <p:cNvSpPr/>
            <p:nvPr/>
          </p:nvSpPr>
          <p:spPr>
            <a:xfrm>
              <a:off x="711669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6A8AC1-DE93-AC09-3F15-EA0D02C81745}"/>
                </a:ext>
              </a:extLst>
            </p:cNvPr>
            <p:cNvSpPr/>
            <p:nvPr/>
          </p:nvSpPr>
          <p:spPr>
            <a:xfrm>
              <a:off x="7563302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0B4209-3013-BDE0-7759-2EF0F5398BC8}"/>
                </a:ext>
              </a:extLst>
            </p:cNvPr>
            <p:cNvSpPr/>
            <p:nvPr/>
          </p:nvSpPr>
          <p:spPr>
            <a:xfrm>
              <a:off x="7563302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39D2FB-1BA0-D7CB-0259-AC327A2E1127}"/>
                </a:ext>
              </a:extLst>
            </p:cNvPr>
            <p:cNvSpPr/>
            <p:nvPr/>
          </p:nvSpPr>
          <p:spPr>
            <a:xfrm>
              <a:off x="7563302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CE3131-E9DF-97E9-7A26-A2955BCE99EC}"/>
                </a:ext>
              </a:extLst>
            </p:cNvPr>
            <p:cNvSpPr/>
            <p:nvPr/>
          </p:nvSpPr>
          <p:spPr>
            <a:xfrm>
              <a:off x="7563302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6D585C-C0A5-A64F-365A-81A692A1570C}"/>
                </a:ext>
              </a:extLst>
            </p:cNvPr>
            <p:cNvSpPr/>
            <p:nvPr/>
          </p:nvSpPr>
          <p:spPr>
            <a:xfrm>
              <a:off x="7563302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5CFC65-16D7-DF21-7E2B-D65718437D1E}"/>
                </a:ext>
              </a:extLst>
            </p:cNvPr>
            <p:cNvSpPr/>
            <p:nvPr/>
          </p:nvSpPr>
          <p:spPr>
            <a:xfrm>
              <a:off x="8011637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18FA46-1A2D-3407-1637-DF27E250D834}"/>
                </a:ext>
              </a:extLst>
            </p:cNvPr>
            <p:cNvSpPr/>
            <p:nvPr/>
          </p:nvSpPr>
          <p:spPr>
            <a:xfrm>
              <a:off x="8011637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53204B-D521-6867-DED0-BD79A2642953}"/>
                </a:ext>
              </a:extLst>
            </p:cNvPr>
            <p:cNvSpPr/>
            <p:nvPr/>
          </p:nvSpPr>
          <p:spPr>
            <a:xfrm>
              <a:off x="8011637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4A0049-877C-83EC-4980-699B42247C5C}"/>
                </a:ext>
              </a:extLst>
            </p:cNvPr>
            <p:cNvSpPr/>
            <p:nvPr/>
          </p:nvSpPr>
          <p:spPr>
            <a:xfrm>
              <a:off x="8011637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0E9BFC-8A22-7619-96C1-29513FF0EAE7}"/>
                </a:ext>
              </a:extLst>
            </p:cNvPr>
            <p:cNvSpPr/>
            <p:nvPr/>
          </p:nvSpPr>
          <p:spPr>
            <a:xfrm>
              <a:off x="8011637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493EDC-CAA0-1D65-1415-80554834625A}"/>
                </a:ext>
              </a:extLst>
            </p:cNvPr>
            <p:cNvSpPr/>
            <p:nvPr/>
          </p:nvSpPr>
          <p:spPr>
            <a:xfrm>
              <a:off x="8458248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DE1983-DD8F-61B6-BF1D-E99B05A49F9D}"/>
                </a:ext>
              </a:extLst>
            </p:cNvPr>
            <p:cNvSpPr/>
            <p:nvPr/>
          </p:nvSpPr>
          <p:spPr>
            <a:xfrm>
              <a:off x="8458248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4E066B-7933-9A4B-1482-7FCEA9427D14}"/>
                </a:ext>
              </a:extLst>
            </p:cNvPr>
            <p:cNvSpPr/>
            <p:nvPr/>
          </p:nvSpPr>
          <p:spPr>
            <a:xfrm>
              <a:off x="8458248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D97B6A-F83A-E261-2A7C-44A44F72E3A6}"/>
                </a:ext>
              </a:extLst>
            </p:cNvPr>
            <p:cNvSpPr/>
            <p:nvPr/>
          </p:nvSpPr>
          <p:spPr>
            <a:xfrm>
              <a:off x="8458248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C0E2D8-49CF-AE16-BB57-A44E2CB77E1E}"/>
                </a:ext>
              </a:extLst>
            </p:cNvPr>
            <p:cNvSpPr/>
            <p:nvPr/>
          </p:nvSpPr>
          <p:spPr>
            <a:xfrm>
              <a:off x="8458248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7738E5-57C7-9ED8-58EE-EE1E1BBAF1CF}"/>
                </a:ext>
              </a:extLst>
            </p:cNvPr>
            <p:cNvSpPr/>
            <p:nvPr/>
          </p:nvSpPr>
          <p:spPr>
            <a:xfrm>
              <a:off x="8904859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3D4F35-289D-5116-A9CF-BD8AB7ECF8E2}"/>
                </a:ext>
              </a:extLst>
            </p:cNvPr>
            <p:cNvSpPr/>
            <p:nvPr/>
          </p:nvSpPr>
          <p:spPr>
            <a:xfrm>
              <a:off x="8904859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E65F2C3-991F-F864-DE63-6140615E1DE7}"/>
                </a:ext>
              </a:extLst>
            </p:cNvPr>
            <p:cNvSpPr/>
            <p:nvPr/>
          </p:nvSpPr>
          <p:spPr>
            <a:xfrm>
              <a:off x="8904859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22741EA-0C86-3FA0-2B3A-D1134BB6A9C2}"/>
                </a:ext>
              </a:extLst>
            </p:cNvPr>
            <p:cNvSpPr/>
            <p:nvPr/>
          </p:nvSpPr>
          <p:spPr>
            <a:xfrm>
              <a:off x="8904859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9D2AB9E-9B45-55DB-4E23-3D79A18DF125}"/>
                </a:ext>
              </a:extLst>
            </p:cNvPr>
            <p:cNvSpPr/>
            <p:nvPr/>
          </p:nvSpPr>
          <p:spPr>
            <a:xfrm>
              <a:off x="8904859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0E5C17-CD96-A354-0F83-6564D8394305}"/>
                </a:ext>
              </a:extLst>
            </p:cNvPr>
            <p:cNvSpPr/>
            <p:nvPr/>
          </p:nvSpPr>
          <p:spPr>
            <a:xfrm>
              <a:off x="9351470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A319EA-63B5-391E-DC9E-BE5A1B5BFE22}"/>
                </a:ext>
              </a:extLst>
            </p:cNvPr>
            <p:cNvSpPr/>
            <p:nvPr/>
          </p:nvSpPr>
          <p:spPr>
            <a:xfrm>
              <a:off x="9351470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556CE54-E20F-C1A2-A092-63A3612E1680}"/>
                </a:ext>
              </a:extLst>
            </p:cNvPr>
            <p:cNvSpPr/>
            <p:nvPr/>
          </p:nvSpPr>
          <p:spPr>
            <a:xfrm>
              <a:off x="9351470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A5E243-A8F9-7020-1AA4-9A21E5F8A143}"/>
                </a:ext>
              </a:extLst>
            </p:cNvPr>
            <p:cNvSpPr/>
            <p:nvPr/>
          </p:nvSpPr>
          <p:spPr>
            <a:xfrm>
              <a:off x="9351470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915B8E-77FF-E386-1F0E-DBCBCD5B3A94}"/>
                </a:ext>
              </a:extLst>
            </p:cNvPr>
            <p:cNvSpPr/>
            <p:nvPr/>
          </p:nvSpPr>
          <p:spPr>
            <a:xfrm>
              <a:off x="9351470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2A27148-06E8-403A-37B0-0872B02DACFF}"/>
                </a:ext>
              </a:extLst>
            </p:cNvPr>
            <p:cNvSpPr/>
            <p:nvPr/>
          </p:nvSpPr>
          <p:spPr>
            <a:xfrm>
              <a:off x="9798081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0AF350-D2BC-00D9-5745-A3466F7B566A}"/>
                </a:ext>
              </a:extLst>
            </p:cNvPr>
            <p:cNvSpPr/>
            <p:nvPr/>
          </p:nvSpPr>
          <p:spPr>
            <a:xfrm>
              <a:off x="9798081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0E37BB2-C3F3-4037-49E2-135EC3E5B743}"/>
                </a:ext>
              </a:extLst>
            </p:cNvPr>
            <p:cNvSpPr/>
            <p:nvPr/>
          </p:nvSpPr>
          <p:spPr>
            <a:xfrm>
              <a:off x="9798081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10AA09-890C-1630-586E-D35016D4EFBA}"/>
                </a:ext>
              </a:extLst>
            </p:cNvPr>
            <p:cNvSpPr/>
            <p:nvPr/>
          </p:nvSpPr>
          <p:spPr>
            <a:xfrm>
              <a:off x="9798081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235464-6174-57CA-C2A6-478A426BC765}"/>
                </a:ext>
              </a:extLst>
            </p:cNvPr>
            <p:cNvSpPr/>
            <p:nvPr/>
          </p:nvSpPr>
          <p:spPr>
            <a:xfrm>
              <a:off x="9798081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208768-DEDA-41AF-D25B-F77A6B4A53B8}"/>
                </a:ext>
              </a:extLst>
            </p:cNvPr>
            <p:cNvSpPr/>
            <p:nvPr/>
          </p:nvSpPr>
          <p:spPr>
            <a:xfrm>
              <a:off x="10244692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615C28-8372-50B8-8786-AAB87BF5CE2D}"/>
                </a:ext>
              </a:extLst>
            </p:cNvPr>
            <p:cNvSpPr/>
            <p:nvPr/>
          </p:nvSpPr>
          <p:spPr>
            <a:xfrm>
              <a:off x="10244692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14B541-768E-1B56-A0F6-B9584E5CB68C}"/>
                </a:ext>
              </a:extLst>
            </p:cNvPr>
            <p:cNvSpPr/>
            <p:nvPr/>
          </p:nvSpPr>
          <p:spPr>
            <a:xfrm>
              <a:off x="10244692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9472F-8F51-1F0C-1CC3-150E57802BDF}"/>
                </a:ext>
              </a:extLst>
            </p:cNvPr>
            <p:cNvSpPr/>
            <p:nvPr/>
          </p:nvSpPr>
          <p:spPr>
            <a:xfrm>
              <a:off x="10244692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6AD50F5-0407-E84A-F647-E28EDC253666}"/>
                </a:ext>
              </a:extLst>
            </p:cNvPr>
            <p:cNvSpPr/>
            <p:nvPr/>
          </p:nvSpPr>
          <p:spPr>
            <a:xfrm>
              <a:off x="10244692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0B6776-5600-8892-D993-A7D845D9898E}"/>
                </a:ext>
              </a:extLst>
            </p:cNvPr>
            <p:cNvSpPr/>
            <p:nvPr/>
          </p:nvSpPr>
          <p:spPr>
            <a:xfrm>
              <a:off x="10691303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2A4FC8-E924-DCDE-7EBC-7C11065E12F9}"/>
                </a:ext>
              </a:extLst>
            </p:cNvPr>
            <p:cNvSpPr/>
            <p:nvPr/>
          </p:nvSpPr>
          <p:spPr>
            <a:xfrm>
              <a:off x="10691303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A33D333-C672-545F-0C16-C8F73207CA36}"/>
                </a:ext>
              </a:extLst>
            </p:cNvPr>
            <p:cNvSpPr/>
            <p:nvPr/>
          </p:nvSpPr>
          <p:spPr>
            <a:xfrm>
              <a:off x="10691303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B885DB7-F579-531A-9065-E5A2BD62B073}"/>
                </a:ext>
              </a:extLst>
            </p:cNvPr>
            <p:cNvSpPr/>
            <p:nvPr/>
          </p:nvSpPr>
          <p:spPr>
            <a:xfrm>
              <a:off x="10691303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9DFF30-C575-9CDA-3B79-F9FA888FB85B}"/>
                </a:ext>
              </a:extLst>
            </p:cNvPr>
            <p:cNvSpPr/>
            <p:nvPr/>
          </p:nvSpPr>
          <p:spPr>
            <a:xfrm>
              <a:off x="10691303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F942B-8E75-348B-91A5-57AAAA44035F}"/>
                </a:ext>
              </a:extLst>
            </p:cNvPr>
            <p:cNvSpPr/>
            <p:nvPr/>
          </p:nvSpPr>
          <p:spPr>
            <a:xfrm>
              <a:off x="11137914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4BC670D-25A5-5E7F-9289-492F6CEE8FB7}"/>
                </a:ext>
              </a:extLst>
            </p:cNvPr>
            <p:cNvSpPr/>
            <p:nvPr/>
          </p:nvSpPr>
          <p:spPr>
            <a:xfrm>
              <a:off x="11137914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357945-BDD4-F008-1FB9-470AA9D50719}"/>
                </a:ext>
              </a:extLst>
            </p:cNvPr>
            <p:cNvSpPr/>
            <p:nvPr/>
          </p:nvSpPr>
          <p:spPr>
            <a:xfrm>
              <a:off x="11137914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2E508C-CAFD-C3E7-B766-D12AABA99DD1}"/>
                </a:ext>
              </a:extLst>
            </p:cNvPr>
            <p:cNvSpPr/>
            <p:nvPr/>
          </p:nvSpPr>
          <p:spPr>
            <a:xfrm>
              <a:off x="11137914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344018-8785-90DF-345D-FF7C38A81291}"/>
                </a:ext>
              </a:extLst>
            </p:cNvPr>
            <p:cNvSpPr/>
            <p:nvPr/>
          </p:nvSpPr>
          <p:spPr>
            <a:xfrm>
              <a:off x="11137914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93104-6CE6-F655-F8A7-0A9B64A967F3}"/>
                </a:ext>
              </a:extLst>
            </p:cNvPr>
            <p:cNvSpPr/>
            <p:nvPr/>
          </p:nvSpPr>
          <p:spPr>
            <a:xfrm>
              <a:off x="1158280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0C6C41-FD91-3510-F2AE-B85109966FF3}"/>
                </a:ext>
              </a:extLst>
            </p:cNvPr>
            <p:cNvSpPr/>
            <p:nvPr/>
          </p:nvSpPr>
          <p:spPr>
            <a:xfrm>
              <a:off x="1158280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B33C78D-6E95-666F-91E2-746EC06C8C79}"/>
                </a:ext>
              </a:extLst>
            </p:cNvPr>
            <p:cNvSpPr/>
            <p:nvPr/>
          </p:nvSpPr>
          <p:spPr>
            <a:xfrm>
              <a:off x="1158280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604A50-04C8-8B4B-BA93-23DAE022D848}"/>
                </a:ext>
              </a:extLst>
            </p:cNvPr>
            <p:cNvSpPr/>
            <p:nvPr/>
          </p:nvSpPr>
          <p:spPr>
            <a:xfrm>
              <a:off x="1158280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55901A4-7480-4F60-892C-7EB2F580589E}"/>
                </a:ext>
              </a:extLst>
            </p:cNvPr>
            <p:cNvSpPr/>
            <p:nvPr/>
          </p:nvSpPr>
          <p:spPr>
            <a:xfrm>
              <a:off x="1158280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16EB16-DFE4-9E75-CC5F-F5005D9DC9A1}"/>
                </a:ext>
              </a:extLst>
            </p:cNvPr>
            <p:cNvSpPr/>
            <p:nvPr/>
          </p:nvSpPr>
          <p:spPr>
            <a:xfrm>
              <a:off x="711496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28DBEA3-A05D-2D95-1E57-ADC739F0C7A0}"/>
                </a:ext>
              </a:extLst>
            </p:cNvPr>
            <p:cNvSpPr/>
            <p:nvPr/>
          </p:nvSpPr>
          <p:spPr>
            <a:xfrm>
              <a:off x="7561578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C1733C6-484D-8E1D-130A-8E3F620852D1}"/>
                </a:ext>
              </a:extLst>
            </p:cNvPr>
            <p:cNvSpPr/>
            <p:nvPr/>
          </p:nvSpPr>
          <p:spPr>
            <a:xfrm>
              <a:off x="8009913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300CEE2-C2C8-15F5-E4B8-F6439A01CBD4}"/>
                </a:ext>
              </a:extLst>
            </p:cNvPr>
            <p:cNvSpPr/>
            <p:nvPr/>
          </p:nvSpPr>
          <p:spPr>
            <a:xfrm>
              <a:off x="8456524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02969F-B259-4468-A482-05D6B16DEE90}"/>
                </a:ext>
              </a:extLst>
            </p:cNvPr>
            <p:cNvSpPr/>
            <p:nvPr/>
          </p:nvSpPr>
          <p:spPr>
            <a:xfrm>
              <a:off x="8903135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5FF9BB8-82CE-3B19-1B62-0E79FC7C74D8}"/>
                </a:ext>
              </a:extLst>
            </p:cNvPr>
            <p:cNvSpPr/>
            <p:nvPr/>
          </p:nvSpPr>
          <p:spPr>
            <a:xfrm>
              <a:off x="9349746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EB16A72-8E6E-2529-9822-654416B8FD62}"/>
                </a:ext>
              </a:extLst>
            </p:cNvPr>
            <p:cNvSpPr/>
            <p:nvPr/>
          </p:nvSpPr>
          <p:spPr>
            <a:xfrm>
              <a:off x="9796357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BD2CA-8E03-1D98-6AD0-5AB02FFA3B03}"/>
                </a:ext>
              </a:extLst>
            </p:cNvPr>
            <p:cNvSpPr/>
            <p:nvPr/>
          </p:nvSpPr>
          <p:spPr>
            <a:xfrm>
              <a:off x="10242968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5665C7F-720F-2E1E-03D5-7769DFE0883D}"/>
                </a:ext>
              </a:extLst>
            </p:cNvPr>
            <p:cNvSpPr/>
            <p:nvPr/>
          </p:nvSpPr>
          <p:spPr>
            <a:xfrm>
              <a:off x="10689579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CC932C-CDF5-2EAB-10F7-931EA1A6FAAE}"/>
                </a:ext>
              </a:extLst>
            </p:cNvPr>
            <p:cNvSpPr/>
            <p:nvPr/>
          </p:nvSpPr>
          <p:spPr>
            <a:xfrm>
              <a:off x="11136190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E1B9F95-0F8D-358B-6B0E-AC2430B5766D}"/>
                </a:ext>
              </a:extLst>
            </p:cNvPr>
            <p:cNvSpPr/>
            <p:nvPr/>
          </p:nvSpPr>
          <p:spPr>
            <a:xfrm>
              <a:off x="1158107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91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844B-A867-452D-BA17-4C564F5B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068B-7456-03E2-8ECE-C190898C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Top-Down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DA4EB-D529-90F2-6AAF-17DB2B745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an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columns full of -1s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/>
                  <a:t>oven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i, m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&gt; -1: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if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-1: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0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	solution</a:t>
                </a:r>
                <a:r>
                  <a:rPr lang="en-US" dirty="0"/>
                  <a:t> = oven(i-1,m)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m):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7030A0"/>
                    </a:solidFill>
                  </a:rPr>
                  <a:t> solution</a:t>
                </a:r>
                <a:r>
                  <a:rPr lang="en-US" dirty="0"/>
                  <a:t> = max(solution, oven(i-1,m-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DA4EB-D529-90F2-6AAF-17DB2B745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1271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B70C2-33FE-5F19-B831-DEA100F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CEB7-FC93-6F25-9B5C-30CAA5990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4F6-21AE-D232-7FF3-4D1D985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Top-Down with choices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22328-C6AB-46BA-42E0-0FDC0BA3C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an array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columns full of -1s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choices = an array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rows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columns full of </a:t>
                </a:r>
                <a:r>
                  <a:rPr lang="en-US" dirty="0" err="1"/>
                  <a:t>booleans</a:t>
                </a: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/>
                  <a:t>oven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i, m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&gt; -1: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if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-1: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0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>
                    <a:solidFill>
                      <a:srgbClr val="7030A0"/>
                    </a:solidFill>
                  </a:rPr>
                  <a:t>	solution</a:t>
                </a:r>
                <a:r>
                  <a:rPr lang="en-US" dirty="0"/>
                  <a:t> = oven(i-1,m)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choices[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= False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m and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&lt; oven(i-1,m-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 = oven(i-1,m-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choices[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= True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22328-C6AB-46BA-42E0-0FDC0BA3C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706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B52B-4D61-21F1-95E9-539C6280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2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5B1F-FCB0-2666-B459-A72C0642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FD5-54E3-9B46-802D-ECFC8279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DF5F4-9DB8-2891-7290-6E90B79E215C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AC051EC5-4658-83B3-A39A-EF791E37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7E9EF3DF-3C51-06EE-C6F7-CC7254EFB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7F70A96C-2A3A-6FC5-360B-7F531667D3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34F8BFD4-B988-4C1C-2DF8-3D1C7E7395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F57BD4EC-468D-1E91-05CE-1841C6A2EF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EB840602-5F6B-A8F3-A4D4-B34DA1A7E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3B97F99E-FD5D-78C0-7E66-D215ACE8F1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F3FAF28F-BF2C-B669-0195-1CD078A287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89733BA7-5FD5-26F6-BA7B-FE896175F3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8E3F4178-B930-4ABD-2FB8-788AEB0A2A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D93B6D4E-20A8-FEFC-D3DD-60F177C57F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F4E4FDCF-E00A-2EE5-732A-4844BFF7F3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FB6ACE40-DFA3-6375-9996-478E78363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FB6ACE40-DFA3-6375-9996-478E783636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1185AC53-A811-360A-7B6B-84917A696F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E3616840-47AC-E678-891A-32A347CDB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E3616840-47AC-E678-891A-32A347CDBC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FCE83321-6044-0FDE-5F3A-0355C3357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FCE83321-6044-0FDE-5F3A-0355C3357D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5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ADC232A6-4293-71CB-5350-57130D893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ADC232A6-4293-71CB-5350-57130D8933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D20F8B25-90FD-38FC-0BFE-D71C870D9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D20F8B25-90FD-38FC-0BFE-D71C870D9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D547EE85-83C0-E9CB-D59F-259F637710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D547EE85-83C0-E9CB-D59F-259F63771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8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38319A65-A600-9CA1-D427-85450974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27900859-6F06-7704-E572-6D8F8383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288C8831-16D4-309B-71EC-A70BE8C3D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BB1A1078-D727-3B2B-52B2-CB65D467A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32088EE2-C603-7B3E-A8D9-7609E231D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ECE505FD-3916-859B-041F-99F7A9DBB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E714F876-FBFC-2CF7-9A79-449D9C5CB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F2572F80-43B6-9908-4043-598874577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FB3E64D7-F265-C713-0A56-B86ABDDF8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D15A3DE5-6823-8792-4A4D-7BD603A5F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9EDFEE65-22D4-4769-0A9D-F5ECEA24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5B27BF73-86E4-4B7C-C93A-D3566D859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64848D20-C3A3-6001-694C-AF50D636B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C7278D-BA9A-C658-C32B-F84BA989DA27}"/>
                  </a:ext>
                </a:extLst>
              </p:cNvPr>
              <p:cNvSpPr txBox="1"/>
              <p:nvPr/>
            </p:nvSpPr>
            <p:spPr>
              <a:xfrm>
                <a:off x="-1914608" y="1594901"/>
                <a:ext cx="10265783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C7278D-BA9A-C658-C32B-F84BA989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608" y="1594901"/>
                <a:ext cx="10265783" cy="778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49D26F61-F1FE-0262-538C-B61E3FD37A52}"/>
              </a:ext>
            </a:extLst>
          </p:cNvPr>
          <p:cNvSpPr txBox="1"/>
          <p:nvPr/>
        </p:nvSpPr>
        <p:spPr>
          <a:xfrm>
            <a:off x="5559317" y="4871177"/>
            <a:ext cx="1362874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choices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A10C533-E525-5423-69E6-1D3228FF2F8B}"/>
              </a:ext>
            </a:extLst>
          </p:cNvPr>
          <p:cNvSpPr txBox="1"/>
          <p:nvPr/>
        </p:nvSpPr>
        <p:spPr>
          <a:xfrm>
            <a:off x="5614137" y="2318360"/>
            <a:ext cx="963725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mem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29B74820-BF46-CC59-F927-397F3A4BF225}"/>
              </a:ext>
            </a:extLst>
          </p:cNvPr>
          <p:cNvGrpSpPr/>
          <p:nvPr/>
        </p:nvGrpSpPr>
        <p:grpSpPr>
          <a:xfrm>
            <a:off x="6821923" y="1127693"/>
            <a:ext cx="5284308" cy="3065678"/>
            <a:chOff x="6821923" y="1191491"/>
            <a:chExt cx="5284308" cy="3065678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7375DED5-BC8A-2FC4-69D0-D54C9C80443A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F6770209-948A-9B0A-17C4-BEDA7465961A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EC03420-3016-C228-EE59-5A789ED31153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1448F9B1-9558-8927-B806-C58A2CE9E991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69057BFC-293C-C830-D73E-9B057BAF3CE9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5F7F9E31-55C7-2BC2-B3A7-A480E8B09B6B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A50C3D8-C443-C1C2-7720-38FAE291E060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32A70F9B-96B4-D0FA-3584-B243C596162A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7DDD0A2C-1CB6-575A-3A32-D06DB0BDC184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0650A82F-B9EB-8DC3-82CF-8A8D8821F9D4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E1E878DB-DAF8-39BE-E34C-AA86E4CC36DF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86FC550D-B40E-2A81-A1F9-DB05E22B1ED8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7FFD48FB-0D07-14F8-134F-ACEDB0386A53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AB96781A-9410-696A-D7A7-197F2630510A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5A20C913-80F6-5416-AF47-3F5AF130EBED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8860C2DA-3DBD-9BAC-DC99-023E90323797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9F7DEB8-195D-96CF-E8BF-CDDA6C09E1DE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E119BED0-25FD-7174-F409-4D9B658557AB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694C131-D545-85CA-F18B-E6A4AE077C91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2029FBA-A67B-A1EC-D7A1-467BB93F2B07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4C52A748-6C9C-135E-6789-F227ED210095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3A9FFF2-5084-56DC-24BC-DD1A4ED9E543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F257D243-3C2A-C16B-0037-99887CE88A6E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2E207EF4-879B-4A10-B6EB-0041CDF8A8A1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F86FEB51-B1D3-898E-6631-CDAE084AEA24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612BBB20-2D5E-DF31-C90D-8B7EB9084391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B26C80FC-F9D4-BD90-664F-312B6F2F3791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DD2BBF4A-FCD9-9223-E629-5344D1B4ACF1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C33BFA8F-865E-A012-1AC2-229601B5272B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CA51CC00-D438-E24B-BC76-02006956E78D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3480CFEF-54F0-FF75-EFA4-D0BBB783C915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2D3E2538-9399-8B77-A963-DC2DD67482E3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0AC44CF9-E638-9C64-A313-C0E8E831F83A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3BF4E8FD-EE03-498C-9725-EB275D65A0FF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6E95E41-47E8-A2DA-1470-2ABFA3F1FE50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5AE20854-7FAD-8C74-306B-E65F70F87427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6447B85E-6C31-DE52-6670-6008CB3FE2B4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59594BF2-465F-A178-F1FD-B12015224D5B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20C44E43-7020-B5D8-AA69-80E344E36F08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2A2D13AC-1F80-5E2B-D0A6-A103CF442F83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828E3991-4B75-F030-E9A0-24D5DBE22403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4314F429-AD2F-C206-E98D-80DB84BF0975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B59C1A42-DEE9-7B59-2A3A-A09F751AFCAA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CFAFB7B3-C224-0FA8-98D5-7B45364EFC6F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DD77EA05-C5CC-A07B-226D-C6B8ADE6DFDF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3CDF0355-DF1C-B276-0C91-E3C28E8D41D5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B2C9805-6A56-350E-6BA2-43F4ED4ECD1C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52B0E4F8-3C12-917B-24A6-D09166D9574B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B208C528-4880-BABC-B8EB-9AECA6DA587F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B3590F5A-C457-B332-583D-C86671C64049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8CB8DA36-770A-7107-570C-F01EA25A158E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6F7F64E-26D0-27E3-D21C-50AE4C456209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35D945A0-2AB5-C95F-B431-C8AE8D8D32D8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01E6C015-F562-0123-0A70-6AEBD74911B9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C81941DE-6771-79B0-9A70-ECB0411C1295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50AB0FD-9C6E-ADDB-97FF-08EE908387A9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2BB89041-81C3-036F-961F-8DA04C6CD313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D3172052-533B-AA17-34CC-5F9EDFCED6A9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F4DB57C-880A-FDFB-CDAD-BD09AF6D9058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04ABB8AF-2669-0A34-9649-F661356F89F2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E056782D-E27C-EC5E-08DD-1EE44FB2FA63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03EB35E-814D-541D-C9B0-605110C8661E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4D969E76-F052-DACC-C2DA-79A3E7839511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553008D-5C0C-5A73-68A3-9DF81969C942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A5E53B59-525D-DB75-7AE2-D1A6A1F77B70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37F2C8F3-8B28-3DC6-004D-749C5B28E773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5EA03D2B-701E-259F-27F5-07269CB3F133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F361562A-C24C-CB64-9D01-0D63A4849DC6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58C1AB70-ED7D-8C67-7B34-16AF5DAFB01F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483A3321-B5E7-511C-31C1-3C111606DDFE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DDF95A77-678A-462B-BAB9-715A7887C775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C182CD9C-B918-1676-B8D0-9F591C64C22A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141BDC09-05D0-8EC5-97D4-661A56B44182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D47BB23C-5820-1373-24B9-39EF1C69A902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76D01CD-AD9C-02E5-5017-72A528F10A72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9FD6B724-33F8-C941-D718-5C3A706A1398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D8E410D-2F45-CE2C-1216-AC67EB10F6EA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8169476F-D336-BD84-908D-2B070AF11D6E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EBC1BB6-F9B7-DB26-7BC4-ADFDAEF8902B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E65AC117-1768-75DA-1109-9DF9F359698C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1602AE6-758B-B6B8-28E3-DE8774980443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18849277-471E-384C-01CE-1DB2F08FBF4C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7F6BF88B-B99B-9459-4D38-4FF3FB73659F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0BDF35E3-E5BA-D2E6-255F-8CB99D78CE14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85721B65-DBA3-681F-6309-9A9D4B05A1DD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E069C11D-5CC0-ED35-4E98-727DE1E10B93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7A3DBCE-DA9C-0EE6-DF73-B207EE2F81F2}"/>
              </a:ext>
            </a:extLst>
          </p:cNvPr>
          <p:cNvGrpSpPr/>
          <p:nvPr/>
        </p:nvGrpSpPr>
        <p:grpSpPr>
          <a:xfrm>
            <a:off x="6815544" y="4125139"/>
            <a:ext cx="5284308" cy="3065678"/>
            <a:chOff x="6821923" y="1191491"/>
            <a:chExt cx="5284308" cy="3065678"/>
          </a:xfrm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92F69D5C-AB72-7123-D6A4-164B2C92A295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A25A5C27-06C3-22E9-D70C-4088C0CFD576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C1D86A83-CE0D-44D3-BAD7-227804CD884A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8EDEC7A1-B271-9EC4-99DD-60A06DEBB8DB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2F728E9D-654D-E1CC-8206-6DCEBC09E44F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5B88A303-7F1E-6621-09DC-E89C2FBBF6E7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CB5E9837-F323-E2FD-F486-37795EFA4D28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8DEDB085-6B6A-577B-54EC-49EB1DF91C7A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2538DCA0-C451-C2D1-4C42-BA4B0DB20FC9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62DA5E3D-B903-2100-700E-70ECF5DC3975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4BB38AE6-6B9A-4935-11B9-894E6C6C6F56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E2AE39A6-5B85-EAE1-CA02-70224786D65E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E24909CD-6D0C-B340-EA6D-44FC02B03D86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3DFAA6DC-64F3-623A-12D5-6BFA9D5EE830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5E3FA5A8-087D-A4E9-98E9-2B457B9D48D1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5CF826B3-9311-C586-96AD-67992BBB4275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50A362EA-54DF-AEDC-21A9-5764B64D458C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196B7ED7-2CF0-74AE-61A8-943498E75814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2D2C1F64-1DBA-3859-FB0F-369FB64BB897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7B567D1C-A23C-3C2A-F522-91D51854029F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4474D004-C259-A576-CEA9-60C4CAC67581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D3825EED-CF0B-A264-9066-59DB113B1424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29A8E0F6-6839-82DA-E8C7-CC40E39DEB4D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578089D1-A66B-7C38-CEDA-AB16BEB29A14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5D15EB8A-0D2C-EBAC-8D41-721ADAF38115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E877E427-A222-D6D9-E3EB-D4886943CBB3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4D157F05-4232-94F6-15A1-0359477DCEC1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DE015B55-D5AB-BB74-6D0C-EFD0CB85DB5B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BB01372A-6954-8D3B-AB85-45D7275346AE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F5452964-1CFC-AB36-2A9A-B754D7B0C97F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25F8B154-11B4-EE5B-09E5-655E23D651E0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2DFC5A34-ED64-5933-0F38-5820CBF5F0BA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55E1EF5-6BF9-A73C-C2B2-986E1F177123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264D4418-DBB6-4E00-8D07-E694B05AFF36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C7F46C3B-F79C-19CB-D729-7A54FEDFDEA7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16AD825C-18FB-4ED3-98AE-C2E95D64C7DA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BDAFBAD0-DCC6-F4C5-B2E1-910482C382D3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1D859883-23F7-A8A9-9B16-6986746CAC34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67EE50C-CC92-7CA1-CDEE-D36130787E9D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64F90B5F-A652-C231-F0A6-D4A7B72F0510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9776E72B-E297-4C9D-C1E5-CC44579179CF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044298E5-9F6F-3754-682C-2F91272881C6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E910174B-9DCD-65DB-8782-881F5B08AEA1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D7A4EBAF-809D-CBB8-71BB-514EF3D318AB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7FB9D374-4184-C38D-3553-B8E322A69D48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ED275DD4-D310-6DC7-472E-F6FA04451F92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5984FEFC-F35B-AC96-1856-CAC18A7C3C22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341EE1FF-46E9-5B69-FE20-6CC9497D242E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F39F5FBA-BC61-DD38-6BF7-D906FF5718C1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D96A088F-256B-429F-EE0F-CF118DF3B3EF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93E19EFE-88EF-A2DE-C384-D5E4959EA0D5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D8020DF4-8BE3-CB99-344F-B544E9A94F10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B94CA35-B88E-8BCA-EAF5-126C19A39599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83BB36A4-A754-41F5-9664-B31341FB0E4F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CD5BD441-7AA5-0BC3-3FB3-2A3A35FECF62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4BB5C10C-0BCD-84B3-4CEC-E18E835CA4D1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4102BAD3-CD22-49FF-0CB3-FE0DCE88B8F0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09AD86C1-FB36-B094-BAB5-A3786DB3D082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1C60D5E0-32BF-191A-C9B7-97614162FF46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76322FAF-8C45-01CF-FA75-0536F29341AA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B5DC2679-0A44-6F83-DF0C-E12039817D94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D7937954-C3D6-E16B-C76D-F8CB3F0FE2F3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36D2260D-A20A-C9BD-268C-CCD36DD2D5D7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E62B51E-24DD-496E-7CE0-73B76C86FDDC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4FF807A9-D807-2F4F-079F-DE6FF71E90BC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137FA2D4-ACFA-2031-C58C-72947EA7862F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9B530E6-8AE6-7DF1-E2B0-61602FA4A563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177C2DDE-553B-FCA1-ECA6-572F993CFCA7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833458A8-CEEF-63B7-2590-F85E50A15497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F86CF6A1-0276-EF66-E3AF-410290D953BF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F904A071-E12E-CA03-A615-77A6EF52D3D4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6647C785-6A62-7D35-4692-39552FC807D8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4CFAFC26-AE03-4FD2-DF33-EFE46237D40D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580B43B7-F4E6-84DD-A183-8D64CB72ADBE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A507C1CC-2A6E-393F-4F70-F78F69BF4928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FFE9A1CC-18EB-0F56-93F0-7CBE6DAA04B3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90570660-EDA9-04C9-E445-1D5808FB49E4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3AA8FA8B-990A-BEF1-D59A-93D42250450D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12749409-720B-4F07-B393-1359B3CB5A4B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DEDEB7F2-560B-BA44-12A4-9079BBA74CBE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0993E302-CA52-F1C4-1159-E3CA7124CF05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8AF1B641-4D20-DD3E-2230-4D99864CE704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AC9DF4AA-8678-8534-D312-73804CF65542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A692310-3F47-623C-27FB-D228A473F6A0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260CEF6C-687D-FAE5-AB5B-88D4ED2EBA50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</a:t>
                </a: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A2AB64DB-3F3B-0341-0212-912F1D18635E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</p:grpSp>
      <p:sp>
        <p:nvSpPr>
          <p:cNvPr id="646" name="Arrow: Left 645">
            <a:extLst>
              <a:ext uri="{FF2B5EF4-FFF2-40B4-BE49-F238E27FC236}">
                <a16:creationId xmlns:a16="http://schemas.microsoft.com/office/drawing/2014/main" id="{9F9F8A56-9528-41E9-9913-911CE50F7BA3}"/>
              </a:ext>
            </a:extLst>
          </p:cNvPr>
          <p:cNvSpPr/>
          <p:nvPr/>
        </p:nvSpPr>
        <p:spPr>
          <a:xfrm rot="5400000">
            <a:off x="11720772" y="3197862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2660AAB8-A7B0-7678-570A-663AE9FA4F0D}"/>
                  </a:ext>
                </a:extLst>
              </p:cNvPr>
              <p:cNvSpPr/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2660AAB8-A7B0-7678-570A-663AE9FA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blipFill>
                <a:blip r:embed="rId10"/>
                <a:stretch>
                  <a:fillRect t="-7317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Arrow: Left 647">
            <a:extLst>
              <a:ext uri="{FF2B5EF4-FFF2-40B4-BE49-F238E27FC236}">
                <a16:creationId xmlns:a16="http://schemas.microsoft.com/office/drawing/2014/main" id="{2040EC87-2488-5704-98C9-CBFAC3494CD0}"/>
              </a:ext>
            </a:extLst>
          </p:cNvPr>
          <p:cNvSpPr/>
          <p:nvPr/>
        </p:nvSpPr>
        <p:spPr>
          <a:xfrm rot="5400000">
            <a:off x="11720771" y="284304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9339B7B1-6A18-41C7-10F4-5BC27BAB91F9}"/>
                  </a:ext>
                </a:extLst>
              </p:cNvPr>
              <p:cNvSpPr/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9339B7B1-6A18-41C7-10F4-5BC27BAB9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blipFill>
                <a:blip r:embed="rId11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0" name="Arrow: Left 649">
            <a:extLst>
              <a:ext uri="{FF2B5EF4-FFF2-40B4-BE49-F238E27FC236}">
                <a16:creationId xmlns:a16="http://schemas.microsoft.com/office/drawing/2014/main" id="{470BAC2F-AA11-D38E-41EC-FEDBE04132E9}"/>
              </a:ext>
            </a:extLst>
          </p:cNvPr>
          <p:cNvSpPr/>
          <p:nvPr/>
        </p:nvSpPr>
        <p:spPr>
          <a:xfrm rot="5400000">
            <a:off x="10400680" y="281207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9E07CC3B-4539-6314-8026-E98D1AE04771}"/>
                  </a:ext>
                </a:extLst>
              </p:cNvPr>
              <p:cNvSpPr/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9E07CC3B-4539-6314-8026-E98D1AE04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blipFill>
                <a:blip r:embed="rId12"/>
                <a:stretch>
                  <a:fillRect b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Arrow: Left 651">
            <a:extLst>
              <a:ext uri="{FF2B5EF4-FFF2-40B4-BE49-F238E27FC236}">
                <a16:creationId xmlns:a16="http://schemas.microsoft.com/office/drawing/2014/main" id="{A5464042-B3EC-54B8-237A-3F9A416BC0B9}"/>
              </a:ext>
            </a:extLst>
          </p:cNvPr>
          <p:cNvSpPr/>
          <p:nvPr/>
        </p:nvSpPr>
        <p:spPr>
          <a:xfrm rot="5400000">
            <a:off x="11720769" y="2388438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0DE7F366-3189-2F22-1F98-098F89429A10}"/>
                  </a:ext>
                </a:extLst>
              </p:cNvPr>
              <p:cNvSpPr/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0DE7F366-3189-2F22-1F98-098F89429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285A-22FF-9607-39CF-62D7D817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279D-E340-F1F6-13C0-BE72764B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Oven Allocation Example - complete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0E8E4D-355A-E20D-894C-031E666C2E63}"/>
              </a:ext>
            </a:extLst>
          </p:cNvPr>
          <p:cNvGrpSpPr/>
          <p:nvPr/>
        </p:nvGrpSpPr>
        <p:grpSpPr>
          <a:xfrm>
            <a:off x="92148" y="2890528"/>
            <a:ext cx="5860317" cy="3543130"/>
            <a:chOff x="2819401" y="3048000"/>
            <a:chExt cx="5860317" cy="3543130"/>
          </a:xfrm>
        </p:grpSpPr>
        <p:sp>
          <p:nvSpPr>
            <p:cNvPr id="5" name="Line 67">
              <a:extLst>
                <a:ext uri="{FF2B5EF4-FFF2-40B4-BE49-F238E27FC236}">
                  <a16:creationId xmlns:a16="http://schemas.microsoft.com/office/drawing/2014/main" id="{067FEB65-D57A-1DB1-1410-D18ABAC9F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7515" y="6232524"/>
              <a:ext cx="5051424" cy="1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" name="Text Box 69">
              <a:extLst>
                <a:ext uri="{FF2B5EF4-FFF2-40B4-BE49-F238E27FC236}">
                  <a16:creationId xmlns:a16="http://schemas.microsoft.com/office/drawing/2014/main" id="{15F64467-B4A2-710C-E5CE-9C542EF81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7718" y="6024563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</a:rPr>
                <a:t>Time</a:t>
              </a:r>
            </a:p>
          </p:txBody>
        </p:sp>
        <p:sp>
          <p:nvSpPr>
            <p:cNvPr id="7" name="Line 72">
              <a:extLst>
                <a:ext uri="{FF2B5EF4-FFF2-40B4-BE49-F238E27FC236}">
                  <a16:creationId xmlns:a16="http://schemas.microsoft.com/office/drawing/2014/main" id="{20F2A9BB-8558-2ED2-B95E-0DB7A062FD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494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Line 73">
              <a:extLst>
                <a:ext uri="{FF2B5EF4-FFF2-40B4-BE49-F238E27FC236}">
                  <a16:creationId xmlns:a16="http://schemas.microsoft.com/office/drawing/2014/main" id="{3C6785E1-1DC1-2825-2D40-475E2809C1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3652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Line 74">
              <a:extLst>
                <a:ext uri="{FF2B5EF4-FFF2-40B4-BE49-F238E27FC236}">
                  <a16:creationId xmlns:a16="http://schemas.microsoft.com/office/drawing/2014/main" id="{CB6AB75E-7A36-6CBC-08BC-01EA507D0C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194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" name="Line 75">
              <a:extLst>
                <a:ext uri="{FF2B5EF4-FFF2-40B4-BE49-F238E27FC236}">
                  <a16:creationId xmlns:a16="http://schemas.microsoft.com/office/drawing/2014/main" id="{2DE5A632-B473-457C-3C1B-98E93468BE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336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" name="Line 76">
              <a:extLst>
                <a:ext uri="{FF2B5EF4-FFF2-40B4-BE49-F238E27FC236}">
                  <a16:creationId xmlns:a16="http://schemas.microsoft.com/office/drawing/2014/main" id="{83CEAD7C-86B2-1A24-963C-E2BC82059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358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0A3810CE-4EAF-332C-6B07-456621B933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5615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" name="Line 78">
              <a:extLst>
                <a:ext uri="{FF2B5EF4-FFF2-40B4-BE49-F238E27FC236}">
                  <a16:creationId xmlns:a16="http://schemas.microsoft.com/office/drawing/2014/main" id="{703083D6-2FED-0A8C-E8BC-79067B8693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71963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79">
              <a:extLst>
                <a:ext uri="{FF2B5EF4-FFF2-40B4-BE49-F238E27FC236}">
                  <a16:creationId xmlns:a16="http://schemas.microsoft.com/office/drawing/2014/main" id="{D6D4FF32-B8A8-19F6-D331-6B0DC8C6DD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72452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Line 80">
              <a:extLst>
                <a:ext uri="{FF2B5EF4-FFF2-40B4-BE49-F238E27FC236}">
                  <a16:creationId xmlns:a16="http://schemas.microsoft.com/office/drawing/2014/main" id="{DE285E03-E1DA-48F0-30A7-F4ACF794B5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5240338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42651BD0-FABF-317F-F38F-B5C2D24BBB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6210301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9F7A79BF-7A48-B4AE-3741-0FBD382CA5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𝟓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𝟏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18" name="Rectangle 94">
                  <a:extLst>
                    <a:ext uri="{FF2B5EF4-FFF2-40B4-BE49-F238E27FC236}">
                      <a16:creationId xmlns:a16="http://schemas.microsoft.com/office/drawing/2014/main" id="{9F7A79BF-7A48-B4AE-3741-0FBD382CA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2901" y="5741136"/>
                  <a:ext cx="1446503" cy="276224"/>
                </a:xfrm>
                <a:prstGeom prst="rect">
                  <a:avLst/>
                </a:prstGeom>
                <a:blipFill>
                  <a:blip r:embed="rId3"/>
                  <a:stretch>
                    <a:fillRect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ine 96">
              <a:extLst>
                <a:ext uri="{FF2B5EF4-FFF2-40B4-BE49-F238E27FC236}">
                  <a16:creationId xmlns:a16="http://schemas.microsoft.com/office/drawing/2014/main" id="{3EA136C2-8D69-7CA4-A75A-C1D2E2C358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87776" y="4640263"/>
              <a:ext cx="3184525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43826A9A-51D3-3D5F-764A-ABEBE045C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𝟕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0" name="Rectangle 98">
                  <a:extLst>
                    <a:ext uri="{FF2B5EF4-FFF2-40B4-BE49-F238E27FC236}">
                      <a16:creationId xmlns:a16="http://schemas.microsoft.com/office/drawing/2014/main" id="{43826A9A-51D3-3D5F-764A-ABEBE045C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43" y="4890268"/>
                  <a:ext cx="3379454" cy="2660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D9C0C0F9-C933-9F23-C226-10529DD18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solidFill>
                  <a:srgbClr val="FFE699"/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1" name="Rectangle 99">
                  <a:extLst>
                    <a:ext uri="{FF2B5EF4-FFF2-40B4-BE49-F238E27FC236}">
                      <a16:creationId xmlns:a16="http://schemas.microsoft.com/office/drawing/2014/main" id="{D9C0C0F9-C933-9F23-C226-10529DD18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600" y="4489132"/>
                  <a:ext cx="962917" cy="251221"/>
                </a:xfrm>
                <a:prstGeom prst="rect">
                  <a:avLst/>
                </a:prstGeom>
                <a:blipFill>
                  <a:blip r:embed="rId5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83CA5E29-4B2D-4869-3CC8-EBD3DCEAA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en-US" b="1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𝟑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2" name="Rectangle 100">
                  <a:extLst>
                    <a:ext uri="{FF2B5EF4-FFF2-40B4-BE49-F238E27FC236}">
                      <a16:creationId xmlns:a16="http://schemas.microsoft.com/office/drawing/2014/main" id="{83CA5E29-4B2D-4869-3CC8-EBD3DCEAA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8108" y="3663268"/>
                  <a:ext cx="1454150" cy="276225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82993B37-1691-FF2E-9EC6-36B0D6BCA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𝟒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3" name="Rectangle 101">
                  <a:extLst>
                    <a:ext uri="{FF2B5EF4-FFF2-40B4-BE49-F238E27FC236}">
                      <a16:creationId xmlns:a16="http://schemas.microsoft.com/office/drawing/2014/main" id="{82993B37-1691-FF2E-9EC6-36B0D6BCA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9122" y="4079021"/>
                  <a:ext cx="1937330" cy="281523"/>
                </a:xfrm>
                <a:prstGeom prst="rect">
                  <a:avLst/>
                </a:prstGeom>
                <a:blipFill>
                  <a:blip r:embed="rId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2A713960-5118-AA80-0A92-E4806FEC3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>
                  <a:noFill/>
                </a:ln>
              </p:spPr>
              <p:txBody>
                <a:bodyPr wrap="none" lIns="92075" tIns="46038" rIns="92075" bIns="46038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en-US" sz="1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𝟒</m:t>
                            </m:r>
                          </m:sub>
                        </m:sSub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</m:t>
                        </m:r>
                        <m:r>
                          <a:rPr kumimoji="1" lang="en-US" alt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𝟐</m:t>
                        </m:r>
                      </m:oMath>
                    </m:oMathPara>
                  </a14:m>
                  <a:endParaRPr kumimoji="1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</a:endParaRPr>
                </a:p>
              </p:txBody>
            </p:sp>
          </mc:Choice>
          <mc:Fallback>
            <p:sp>
              <p:nvSpPr>
                <p:cNvPr id="24" name="Rectangle 102">
                  <a:extLst>
                    <a:ext uri="{FF2B5EF4-FFF2-40B4-BE49-F238E27FC236}">
                      <a16:creationId xmlns:a16="http://schemas.microsoft.com/office/drawing/2014/main" id="{2A713960-5118-AA80-0A92-E4806FEC3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64041" y="5314996"/>
                  <a:ext cx="1450278" cy="286439"/>
                </a:xfrm>
                <a:prstGeom prst="rect">
                  <a:avLst/>
                </a:prstGeom>
                <a:blipFill>
                  <a:blip r:embed="rId8"/>
                  <a:stretch>
                    <a:fillRect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03">
              <a:extLst>
                <a:ext uri="{FF2B5EF4-FFF2-40B4-BE49-F238E27FC236}">
                  <a16:creationId xmlns:a16="http://schemas.microsoft.com/office/drawing/2014/main" id="{B689D7A4-FFDD-968D-B93F-D12DB378F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038" y="6313489"/>
              <a:ext cx="159226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Text Box 104">
              <a:extLst>
                <a:ext uri="{FF2B5EF4-FFF2-40B4-BE49-F238E27FC236}">
                  <a16:creationId xmlns:a16="http://schemas.microsoft.com/office/drawing/2014/main" id="{D80007C2-754D-604E-2A2E-A59E162C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0</a:t>
              </a:r>
            </a:p>
          </p:txBody>
        </p:sp>
        <p:sp>
          <p:nvSpPr>
            <p:cNvPr id="27" name="Text Box 105">
              <a:extLst>
                <a:ext uri="{FF2B5EF4-FFF2-40B4-BE49-F238E27FC236}">
                  <a16:creationId xmlns:a16="http://schemas.microsoft.com/office/drawing/2014/main" id="{5D24B3C3-22D9-37D6-28A9-06042E127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5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28" name="Text Box 106">
              <a:extLst>
                <a:ext uri="{FF2B5EF4-FFF2-40B4-BE49-F238E27FC236}">
                  <a16:creationId xmlns:a16="http://schemas.microsoft.com/office/drawing/2014/main" id="{B52860F7-E7FE-757F-2FD9-4BD3B867D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7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29" name="Text Box 107">
              <a:extLst>
                <a:ext uri="{FF2B5EF4-FFF2-40B4-BE49-F238E27FC236}">
                  <a16:creationId xmlns:a16="http://schemas.microsoft.com/office/drawing/2014/main" id="{339413A5-CEC7-1EEB-0C91-539E58160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964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3</a:t>
              </a:r>
            </a:p>
          </p:txBody>
        </p:sp>
        <p:sp>
          <p:nvSpPr>
            <p:cNvPr id="30" name="Text Box 108">
              <a:extLst>
                <a:ext uri="{FF2B5EF4-FFF2-40B4-BE49-F238E27FC236}">
                  <a16:creationId xmlns:a16="http://schemas.microsoft.com/office/drawing/2014/main" id="{ECE8EA48-B0B3-0EA4-B0A5-8B312D236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7739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4</a:t>
              </a:r>
            </a:p>
          </p:txBody>
        </p:sp>
        <p:sp>
          <p:nvSpPr>
            <p:cNvPr id="31" name="Text Box 109">
              <a:extLst>
                <a:ext uri="{FF2B5EF4-FFF2-40B4-BE49-F238E27FC236}">
                  <a16:creationId xmlns:a16="http://schemas.microsoft.com/office/drawing/2014/main" id="{6FD3F566-8482-DAAB-D56F-3CDB96C4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925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5</a:t>
              </a:r>
            </a:p>
          </p:txBody>
        </p:sp>
        <p:sp>
          <p:nvSpPr>
            <p:cNvPr id="32" name="Text Box 110">
              <a:extLst>
                <a:ext uri="{FF2B5EF4-FFF2-40B4-BE49-F238E27FC236}">
                  <a16:creationId xmlns:a16="http://schemas.microsoft.com/office/drawing/2014/main" id="{3D8675A2-4B75-F553-A3AA-16601A48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114" y="6232526"/>
              <a:ext cx="414337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6</a:t>
              </a:r>
            </a:p>
          </p:txBody>
        </p:sp>
        <p:sp>
          <p:nvSpPr>
            <p:cNvPr id="33" name="Text Box 111">
              <a:extLst>
                <a:ext uri="{FF2B5EF4-FFF2-40B4-BE49-F238E27FC236}">
                  <a16:creationId xmlns:a16="http://schemas.microsoft.com/office/drawing/2014/main" id="{1B83FA7E-B8CE-507E-5D22-94777B13C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0301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7</a:t>
              </a:r>
            </a:p>
          </p:txBody>
        </p:sp>
        <p:sp>
          <p:nvSpPr>
            <p:cNvPr id="34" name="Text Box 112">
              <a:extLst>
                <a:ext uri="{FF2B5EF4-FFF2-40B4-BE49-F238E27FC236}">
                  <a16:creationId xmlns:a16="http://schemas.microsoft.com/office/drawing/2014/main" id="{F13C4495-7F5C-0A4C-254B-81FC91A1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489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8</a:t>
              </a:r>
            </a:p>
          </p:txBody>
        </p:sp>
        <p:sp>
          <p:nvSpPr>
            <p:cNvPr id="35" name="Text Box 113">
              <a:extLst>
                <a:ext uri="{FF2B5EF4-FFF2-40B4-BE49-F238E27FC236}">
                  <a16:creationId xmlns:a16="http://schemas.microsoft.com/office/drawing/2014/main" id="{7913E253-E7DE-C8D1-83D1-6AE2A167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8676" y="6232526"/>
              <a:ext cx="415925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9</a:t>
              </a:r>
            </a:p>
          </p:txBody>
        </p:sp>
        <p:sp>
          <p:nvSpPr>
            <p:cNvPr id="36" name="Text Box 114">
              <a:extLst>
                <a:ext uri="{FF2B5EF4-FFF2-40B4-BE49-F238E27FC236}">
                  <a16:creationId xmlns:a16="http://schemas.microsoft.com/office/drawing/2014/main" id="{27C584C8-26DA-9EB7-2E9A-D58B6DBF1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600" y="6232526"/>
              <a:ext cx="414338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rPr>
                <a:t>10</a:t>
              </a:r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7B3446C8-F2ED-94E5-3AF2-A0DAD8ADC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788" y="6232525"/>
              <a:ext cx="0" cy="0"/>
            </a:xfrm>
            <a:prstGeom prst="line">
              <a:avLst/>
            </a:prstGeom>
            <a:noFill/>
            <a:ln w="1587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0AEB1B-3014-3A2A-F5D0-9E4B03B34602}"/>
                  </a:ext>
                </a:extLst>
              </p:cNvPr>
              <p:cNvSpPr txBox="1"/>
              <p:nvPr/>
            </p:nvSpPr>
            <p:spPr>
              <a:xfrm>
                <a:off x="-1914608" y="1594901"/>
                <a:ext cx="10265783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0AEB1B-3014-3A2A-F5D0-9E4B03B34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608" y="1594901"/>
                <a:ext cx="10265783" cy="778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F46B6403-43A4-6F74-B0CE-0B8A1BFB70F8}"/>
              </a:ext>
            </a:extLst>
          </p:cNvPr>
          <p:cNvSpPr txBox="1"/>
          <p:nvPr/>
        </p:nvSpPr>
        <p:spPr>
          <a:xfrm>
            <a:off x="5559317" y="4871177"/>
            <a:ext cx="1362874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choices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4F52E73-0197-BCD3-FCCF-10A7FAB8C675}"/>
              </a:ext>
            </a:extLst>
          </p:cNvPr>
          <p:cNvSpPr txBox="1"/>
          <p:nvPr/>
        </p:nvSpPr>
        <p:spPr>
          <a:xfrm>
            <a:off x="5614137" y="2318360"/>
            <a:ext cx="963725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mem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78FCF2FB-7D71-62AF-DC40-AC4B06CA4A6C}"/>
              </a:ext>
            </a:extLst>
          </p:cNvPr>
          <p:cNvGrpSpPr/>
          <p:nvPr/>
        </p:nvGrpSpPr>
        <p:grpSpPr>
          <a:xfrm>
            <a:off x="6821923" y="1127693"/>
            <a:ext cx="5284308" cy="3065678"/>
            <a:chOff x="6821923" y="1191491"/>
            <a:chExt cx="5284308" cy="3065678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98BC13A9-C6A1-1DA6-F37A-EEE377E6AB5F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FAA7401-64AC-B30D-7A16-E835A8385942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D204E376-562A-23A2-0332-261DE02DEE29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4C7D2FA4-7171-FD5E-6523-042D2A8C13C9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DAFF8CA0-D358-8484-369E-EE3E4E67F051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F4CA75DE-F310-305C-79F4-E89DFC5BE025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1DC0694-2AD5-E513-210C-ABBD34F0D0A1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B9F514AC-EC46-79B2-187C-8F767F1D6929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A55E353C-7706-912B-5A8D-E98C7861B037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D091AE4-127A-435E-E32F-6AAB940291AA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26BA289B-93B0-990C-A6CB-61839206295A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77D7CE78-C292-CEA3-2DE9-053EFD732BBB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58379624-811F-25DC-6B73-5ADD51F8550D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0A7C96F8-B0B7-BA8C-7BCD-103CD638A86A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CBF3D5E5-B431-3BDF-9682-028D36ED1CDE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9BC9D221-2A35-F751-A60D-6C838D02756A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44EEEEFD-4F38-D7D3-4A0F-5BCE63E850AB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838C4F8B-DD2F-A4A2-FA2F-618C421FA73F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FF05448C-46D3-B3B7-58E1-BC74288FF5FA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4F3AD6AD-9B5E-FD0B-87C1-6B68579D1771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87017682-021B-B8D7-9A92-CA2E07F36843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5BF1BBC7-BBC1-6BB4-806D-59D226D01B11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B5F61B6B-8F19-1889-2345-CA83EF6C5456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7091F4F-2EA2-0792-CE64-6AE06FC917C6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56EFE2CC-1189-00AC-B245-19DD2326EE4D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08C53C64-6C62-116B-DAF6-C0C96F4EC0D5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196CFCC8-1D9C-CDD1-6032-4D0F4E3C9E8A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5C1F6C44-1B08-B0FF-28BF-C6E0F474677E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73B07AA-512A-F1AB-F971-2AF78A955BF7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C7E624CE-6864-E35E-58E6-52715A5988F4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DDE79AD-18EA-D996-3A79-F1DB33A174DE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1F40C23C-32AA-50AF-56CE-BC349D20036D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946F999F-A6E8-8DA3-632C-163E8E591F49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102105EA-A04B-E2F8-7DC4-55FA855EDD0B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B9533265-C28F-2A75-D129-3B83A2C04829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4F0913F-F0DE-3A10-EB97-E8BBDBE99477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9EBCD01F-07A4-AB27-BFEF-91D8683D246D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8BDAF795-C824-52E2-EEA7-D3F62F458AA3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2196A775-FA8B-F331-4BA5-BEA37448FE70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662E0732-7A60-B3FA-C5BB-75E26B05D8CE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D645E38B-02BE-E37D-7A3E-FF58E4037131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76662412-56BF-5C5B-FCCE-0673B2840518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D4813980-70AF-20EC-F0BF-7C1E80B70123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3E5ACFA4-30A2-E1B4-035E-ED8E82C50E84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67FCBD70-AA87-00D8-C03E-52B281F4BA0D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D9CC2735-B3C6-B91D-83FC-8E4B5576E3F9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22163EB9-963D-1CA2-E3FD-7083708744D6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33D10E80-6F1E-F819-B91B-7D8823643F2E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FAD227C2-506E-420C-AFA3-DF4C4B131BA5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E819546D-DEA8-E8CE-1045-1BE2A3E61381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33DF61D0-4B83-8B9A-74D0-47F0761BDA11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C9AFD3A5-44D5-959F-38CE-BBC8F83D1BBE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D5C5F587-F5BE-AC61-9F4E-30B694FC8276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6AA4522-2E8A-2A96-799D-468498353643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191367BA-D664-A873-5F2E-6FAFB9B98580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87B26435-18AA-3077-0C19-A9D7F8D5BE47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FEB974BD-99A0-3918-0296-FC3DA1133B82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D4F727EC-086D-F7B1-D3AB-09C7C5B6BEBD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46CC0777-B986-712B-ECF1-384B6723DE01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FDB12CA0-B6DC-56B6-41F9-7AFD166F3AAB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A76F029-7061-7127-64A6-6EC62A7747B5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50318342-73C9-AA95-6909-A1023FCFCCCC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D45D9276-34A5-C189-DDBE-93724E9C5167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9D4BAA88-6098-3B6B-28D8-1BDA64B832DE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E36C641-6497-C365-1698-A7FB74BAF66E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641BC9DD-34FA-0FA6-3817-3D5843008F8F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3AF6F9B6-D61A-A734-9032-1029E8BBD1C9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93C802F7-F911-0ED7-79E3-AFCE92EBEDB0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34FF91BA-3C37-CAE4-6FC2-57E63D65E75C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3B813B4-186F-2332-E807-DA8D6762C92C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4C4D05F3-ED6B-4A13-1187-F1B215CFC88D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C1F01D41-DC92-78E5-3D75-7234CD366511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77CFE640-382B-179E-E738-C6AD72C7F5A9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B4B3D348-5576-5184-DB40-20F17A4BF92B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3D18D906-A7D4-DC6D-4B9A-262EDBE246B7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4796B84-42ED-1350-8E8B-23EE034522A2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B2AA90BD-2D6D-1D95-F4EB-7DD29FBFB421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7D85013B-669D-A3C0-23A6-2620D896CD72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A9CA48F9-644F-B480-D256-6095FA416E48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2AE4FF52-2E01-2F80-38EC-D5B303E65345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104D7BA7-6897-26F5-ACA9-CD9C14B60D39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82160C61-8298-D8D0-D740-A610B272EEF4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8717088-56D0-C7A6-90FF-8F12C19A0AE4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176ABDBB-6F26-9BFD-1AFF-E9A1B83AB159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D0162752-926B-BCAB-4BA7-3D15E88F2325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EEC5F871-BC35-0025-D577-18E6D58C0855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A26FAA71-FC04-C0ED-0714-BDE991AD4A75}"/>
              </a:ext>
            </a:extLst>
          </p:cNvPr>
          <p:cNvGrpSpPr/>
          <p:nvPr/>
        </p:nvGrpSpPr>
        <p:grpSpPr>
          <a:xfrm>
            <a:off x="6815544" y="4125139"/>
            <a:ext cx="5284308" cy="3065678"/>
            <a:chOff x="6821923" y="1191491"/>
            <a:chExt cx="5284308" cy="3065678"/>
          </a:xfrm>
        </p:grpSpPr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25AD3EB1-32A9-E548-53F2-F3E476E66591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23F1AA2B-4913-965C-54E0-4FA3877393AB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5BEEF73D-ADB9-418A-55EC-4C86667ED16E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45ABA302-380D-7782-C666-B035C4D8F93B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C2015C56-2602-87FE-EB14-F6247E22FE43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36F44E10-0EE7-D784-EEE0-D9D5C46E468D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1C8753B7-5AFE-6A24-62EF-4CEB5EE536A8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45153A2B-CB7C-4050-D34E-D476B595C4C5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8CE6A646-9F18-CB82-BCAB-EF167E4BADBF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0C0BDF8F-D0F9-6BB2-E61D-2C5152F46C63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1EC67C76-49BC-7412-9481-3BA83BE47E08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9E3A658A-D2B5-902E-7E4B-76834C8FE636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169E517D-4629-5B89-7B72-61F60605FD30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67D7B7C0-DAE2-B8E2-7185-E760DFDD9087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05F41909-BCF0-9039-C5AE-8963C46E0AA2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E41D1DB7-EA2B-9644-731B-516D3DA9F2D2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3EFCDA07-B396-8B24-714A-8A3F1D5CC6B8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FCC77A67-F0D1-BABF-E371-39114396BC06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44CD1071-6D57-FEEA-584B-B4DA6E28197A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CBF3DD05-378A-20DD-4555-3C857E170C53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81988FD0-11AE-8AD3-317E-B0CC5CFB4978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48731708-936E-CC2D-BD7B-9A3BB5FC351A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DDF24060-DA0E-C776-199D-C07C8D723BF4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FB7C5E3E-6D76-8DE9-7933-2C2E368FF112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C07392FC-EC33-305F-4FF3-8AB1622547BA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E135710D-0926-C0D2-4726-7F4D25D5D9F5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E842C55E-B9F7-21F6-1EB8-D052A26E74EC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840EC52C-6B2D-8163-549E-E0BB4893A54F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9A7EF68F-65D3-EF6A-A7D9-883322CED15A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FC67A1AE-7CF5-3A22-38B9-2F9148508D90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158BB50-67A1-9C51-D384-3B753865585B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C6DD96A5-9E67-3FB1-ED02-1663EB98FD99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101D562F-4E19-4063-54E4-EE9AEDEA52D5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55D2D90B-83E6-E04B-B6A5-80EFEC3BE6EA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90AFF4FA-A3BE-9E4D-7543-2D9E04F7F9DE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6EAA874E-E626-03D0-BAC0-BC9EBB6B913F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C96FE953-C0CD-48E4-80EE-D119D83F1992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907D045E-7F84-C2F0-A42D-C323742ED29E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684A5F59-94AB-DEFF-7CB2-250DB4572D34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3BBC893E-313A-2760-B273-65F88077CE01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342E5D08-0C10-99A9-41B5-64072D12B7E1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AD965467-B68F-A2B1-8618-C33B21C852EC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0D66B007-62D1-705A-C62B-8F1FD51E551B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9E9308F4-F8F8-5ABE-297F-AC8569CDC6E4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AE2E10D2-09ED-4070-D2EC-CB8934178651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F323EB06-2A64-DD85-2A65-C2A5D9F77D52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B72FC0C1-0CDC-CE08-43D0-614217B847E4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D67D05EB-7C4F-5CEB-EA5D-EDD0EB3FFBDC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49494F2D-1D11-4987-759D-C0A91BCFE250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EDB22881-F67E-3331-E7B9-B85227ADA18F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1B4D6B7F-5E6E-AAA6-15AE-78F47DCCA080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DAC6B3A8-3261-8F79-B3BB-D310491A5EF5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0DFA8769-005F-8A5E-E3E5-09316DA99B9D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D8AB02B0-14E2-A9A7-C560-60D0A9BDBC83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80380B02-03CF-F887-9B6E-5961EE1E1CA3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B234284B-EC0D-7E5F-5FD8-2F6B9329B6D3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7EB2045C-9440-7396-6923-72AADF34B5E4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A7978129-844A-9B95-C956-E6D4D2052D83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70565169-BC3C-6929-58DC-5C03DF12952E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416EB769-46BB-969A-E537-2A2CB8785310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9117D7BF-22AB-07B1-9F70-9E79A5F24896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6A56B52A-0DF0-D463-5F1A-5BA44F0147B8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462DCB23-7314-E1BC-D236-3B633A20B88D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E9E6B24F-8102-356F-91B8-C7B275678E94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EDCB1490-E9EC-1DEA-C54F-6555E9003BB8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00AC3AEC-F8DE-5AB8-1FC0-8196A758F2AC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243DE22F-0A95-0E3E-2FAA-E5093E725498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7AA2450F-0A8F-EB3F-30C7-347AD1504B7F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E8594BAF-F381-1F3E-B7B9-9142B090815B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B02C4256-D1B3-E035-9F4F-B5EB11CA3FD4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A2FC4BF5-FD34-8119-402E-B3DE7B0B8E1C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80B9120B-5B53-F43E-AB8B-A6E3C1920333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7277BC41-1A69-410F-1A23-99D53C40F677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19FE1383-6C70-B279-9B9D-E8CA8A547F0B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40AD95F7-72DA-FE77-6516-0E5223962C87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B0351B8-8EC4-9F90-B0AA-CB2BA831F64F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07441B87-9492-0221-835E-4AD45941BA8F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84276734-F863-4CC1-BC87-23F1D4F5B0B9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4320C01-E1BB-A785-484C-3D4E03587657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C0B04650-1A9E-E36E-5F82-05AF617FE206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2FCC2596-6BF4-F4FE-F61A-B501E9BF6D3B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28521761-987E-5E6F-6B60-E52BA075F83F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72B766D1-293B-CB1E-4839-A851B7C1D834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11FD4B5A-92FF-1C11-730B-99C0EF1544A5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1766346D-DE27-DE9A-BB24-D4FD28831AA1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76A85DE1-30F0-8A4D-E575-4E59F3F4FA3B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sp>
        <p:nvSpPr>
          <p:cNvPr id="47" name="Arrow: Left 46">
            <a:extLst>
              <a:ext uri="{FF2B5EF4-FFF2-40B4-BE49-F238E27FC236}">
                <a16:creationId xmlns:a16="http://schemas.microsoft.com/office/drawing/2014/main" id="{66D48AF8-1C2B-AF9D-7CC0-C87C422D8BD8}"/>
              </a:ext>
            </a:extLst>
          </p:cNvPr>
          <p:cNvSpPr/>
          <p:nvPr/>
        </p:nvSpPr>
        <p:spPr>
          <a:xfrm rot="5400000">
            <a:off x="11720772" y="3197862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Arrow: Left 47">
                <a:extLst>
                  <a:ext uri="{FF2B5EF4-FFF2-40B4-BE49-F238E27FC236}">
                    <a16:creationId xmlns:a16="http://schemas.microsoft.com/office/drawing/2014/main" id="{63E5262C-0D5E-9E50-9149-DAE419470A7F}"/>
                  </a:ext>
                </a:extLst>
              </p:cNvPr>
              <p:cNvSpPr/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Arrow: Left 47">
                <a:extLst>
                  <a:ext uri="{FF2B5EF4-FFF2-40B4-BE49-F238E27FC236}">
                    <a16:creationId xmlns:a16="http://schemas.microsoft.com/office/drawing/2014/main" id="{63E5262C-0D5E-9E50-9149-DAE41947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blipFill>
                <a:blip r:embed="rId10"/>
                <a:stretch>
                  <a:fillRect t="-7317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Left 48">
            <a:extLst>
              <a:ext uri="{FF2B5EF4-FFF2-40B4-BE49-F238E27FC236}">
                <a16:creationId xmlns:a16="http://schemas.microsoft.com/office/drawing/2014/main" id="{4F1C3809-6294-7906-7D38-8D6C87A8F993}"/>
              </a:ext>
            </a:extLst>
          </p:cNvPr>
          <p:cNvSpPr/>
          <p:nvPr/>
        </p:nvSpPr>
        <p:spPr>
          <a:xfrm rot="5400000">
            <a:off x="11720771" y="284304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rrow: Left 49">
                <a:extLst>
                  <a:ext uri="{FF2B5EF4-FFF2-40B4-BE49-F238E27FC236}">
                    <a16:creationId xmlns:a16="http://schemas.microsoft.com/office/drawing/2014/main" id="{4D3D59F4-17BA-E1DD-3F11-6F480BD77774}"/>
                  </a:ext>
                </a:extLst>
              </p:cNvPr>
              <p:cNvSpPr/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Arrow: Left 49">
                <a:extLst>
                  <a:ext uri="{FF2B5EF4-FFF2-40B4-BE49-F238E27FC236}">
                    <a16:creationId xmlns:a16="http://schemas.microsoft.com/office/drawing/2014/main" id="{4D3D59F4-17BA-E1DD-3F11-6F480BD77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blipFill>
                <a:blip r:embed="rId11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Left 50">
            <a:extLst>
              <a:ext uri="{FF2B5EF4-FFF2-40B4-BE49-F238E27FC236}">
                <a16:creationId xmlns:a16="http://schemas.microsoft.com/office/drawing/2014/main" id="{5279C174-9792-AC73-8EAB-DC36F9478095}"/>
              </a:ext>
            </a:extLst>
          </p:cNvPr>
          <p:cNvSpPr/>
          <p:nvPr/>
        </p:nvSpPr>
        <p:spPr>
          <a:xfrm rot="5400000">
            <a:off x="10400680" y="281207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83EC797F-D4EB-9BE3-3C27-81BC1E70E432}"/>
                  </a:ext>
                </a:extLst>
              </p:cNvPr>
              <p:cNvSpPr/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83EC797F-D4EB-9BE3-3C27-81BC1E70E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blipFill>
                <a:blip r:embed="rId12"/>
                <a:stretch>
                  <a:fillRect b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row: Left 52">
            <a:extLst>
              <a:ext uri="{FF2B5EF4-FFF2-40B4-BE49-F238E27FC236}">
                <a16:creationId xmlns:a16="http://schemas.microsoft.com/office/drawing/2014/main" id="{5A857CB6-77F8-8B68-3C16-9AF10C3FDBA3}"/>
              </a:ext>
            </a:extLst>
          </p:cNvPr>
          <p:cNvSpPr/>
          <p:nvPr/>
        </p:nvSpPr>
        <p:spPr>
          <a:xfrm rot="5400000">
            <a:off x="11720769" y="2388438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Arrow: Left 53">
                <a:extLst>
                  <a:ext uri="{FF2B5EF4-FFF2-40B4-BE49-F238E27FC236}">
                    <a16:creationId xmlns:a16="http://schemas.microsoft.com/office/drawing/2014/main" id="{8028F108-3B87-07DC-D830-C55E133CCDFF}"/>
                  </a:ext>
                </a:extLst>
              </p:cNvPr>
              <p:cNvSpPr/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Arrow: Left 53">
                <a:extLst>
                  <a:ext uri="{FF2B5EF4-FFF2-40B4-BE49-F238E27FC236}">
                    <a16:creationId xmlns:a16="http://schemas.microsoft.com/office/drawing/2014/main" id="{8028F108-3B87-07DC-D830-C55E133CC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D4D3B-0179-A160-D0CA-CA22A566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BCF1-ABB3-A6C4-7599-4030B2DD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Choices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B9651-3FE1-753B-F8A9-35465490F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dirty="0" err="1"/>
                  <a:t>findChoices</a:t>
                </a:r>
                <a:r>
                  <a:rPr lang="en-US" dirty="0"/>
                  <a:t>(choices, n, m):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items = {}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time = 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for(item = n; item &gt;= 0; item--) 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    if (choices[item][time]):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        </a:t>
                </a:r>
                <a:r>
                  <a:rPr lang="en-US" dirty="0" err="1"/>
                  <a:t>items.add</a:t>
                </a:r>
                <a:r>
                  <a:rPr lang="en-US" dirty="0"/>
                  <a:t>(item)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        time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item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    return items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B9651-3FE1-753B-F8A9-35465490F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1412"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E14A5-8493-A866-DA3A-579F53AF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9AF0E6-0A33-E5E2-5FE7-93BFF7AA284E}"/>
              </a:ext>
            </a:extLst>
          </p:cNvPr>
          <p:cNvGrpSpPr/>
          <p:nvPr/>
        </p:nvGrpSpPr>
        <p:grpSpPr>
          <a:xfrm>
            <a:off x="6477216" y="2131747"/>
            <a:ext cx="5284308" cy="3065678"/>
            <a:chOff x="6821923" y="1191491"/>
            <a:chExt cx="5284308" cy="30656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263A11-C9A3-31B6-F906-FD3C20D5231F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DED1933-01F1-D18B-4F52-DDFAF4E3071A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8DF0A5-28DE-1107-CF0B-9EB075C27C44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DE2CAE-33C9-0A2B-ACF2-E0029D4D1829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4D3780-D1D0-5424-BDF0-561EC4A200CC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7AA254-4F12-4EEC-29F7-8FDE85163E03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1930A2-EE62-79B1-C222-75D9F714A9EC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65CE27-FC07-D6AD-5C4A-91091D6B0BA4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CE6F784-5386-C645-A9DA-AD3B9DFA3759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D0A2FF-5310-9681-4C4F-D61E82299D28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158A20C-561A-A536-9A97-1DBF544210C8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489F0EB-5E23-7AC7-073B-0462B5755407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E7AB968-DCA1-66F3-E82F-877F32D352CD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3FA3C83-DA7A-F9F8-9584-E915EEE8C1BF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1D6CB6A-87A7-FC9E-13EC-AB87903089FE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58F803-2BDE-F7EF-437B-F51EC511A059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4043B4-C578-FF17-FE60-256F62BA4C47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1DD0D85-7B15-6045-9498-E4FFE9A08577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FE20455-7038-C6D5-20CB-3CFA0B069AD1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4AC7AA-E6AC-23DC-3E0B-DD2DA6D67777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1988E25-9137-BFFD-582C-7C23DC4598BF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5BEACD0-7F4D-9A7D-7BE9-647BB51FA1B5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55FD1D-EDD5-2043-3DAB-1E1594A086D3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019107-48D7-14A8-8AE0-11F0EC0CF890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9B90BF-7F31-4AA8-4C70-E67721A4E920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A2C947-21F1-2A77-2EC9-2632ED60E6A1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C41CC-7EC9-87E0-A162-27498E30F825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56A0D34-9D03-60F4-701A-5699D09B70D3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8851662-8FC4-4EBE-4959-25B0ADE82E94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08BF283-6018-8FD2-1A12-3EE9C97AA121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456C870-503D-BCD8-0BFA-AABDBC70C5FF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414C72C-A077-51DF-7711-EC5C2E055EA4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900070-84CC-3F2A-0B95-C1B0118D25C6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6C0DE61-BE17-7408-0E1B-8E16AAD6B9AF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EE63330-866D-9E97-CBB0-557CBFA7BF0B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B15578-606B-3192-3DA1-7E4683B7A03A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AF77729-8FB4-25B1-A027-2B01D546E06A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3D5829-46C0-8416-0827-51B591EAC08C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B61CFEA-FB50-3B40-806C-FE05424C2FB5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82AEA8E-C2E8-3E1C-2F74-0CE3F886AE5B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C28653-256F-471E-D97D-3E28FCB69CA8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A9E7C88-316E-C539-EB93-70E60D6DAC03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475E472-4E36-3E5B-8932-3A09F64C12D4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673D147-06C5-DE7D-0E55-C722DACB0880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B1B4D26-9813-9837-ABAD-1FB001E648E2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DEFCCF-D038-C23B-9300-8EFFD34A179B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A6FF106-5078-8B9E-B63C-0AD7B5E3B6D6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EA6A515-4613-D914-7FAA-3D5CECFA4502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580ED72-7B3C-7F01-2116-5B988F4EA507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FDDC9D2-5D85-115B-3895-ABEA3A192C09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034F00F-4D8E-D458-7E86-620BAD8E24DE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1F3A5B6-83EA-690D-5725-AA3DF501F399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785D4DD-7147-2E80-6F0C-5CB38C00F235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E42FBC8-548F-470F-4D8D-D4DE4535A2F5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4F241CB-C73E-2137-6DB6-6FB2AFC39F12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BA5B023-834F-8A9D-430F-58BA674C86BC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2B5899-0109-8B47-AF55-706E443DC469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0061276-6BC5-C539-224A-587ED37A0C1E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F20BAC1-EBDF-FE76-08C2-A0F887A7D814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rgbClr val="FF7C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23ECC07-994A-1B07-C9FD-3FD85EB88525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796B5F3-556C-7BA8-4B91-8B23872CF751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93D9434-3376-E926-D317-4C9FEEFBF9F8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0407E2E-F90B-4046-FEF8-B6CF1FC54109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9179C78-7468-FD60-0751-8DB379EA79D2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ABB1183-73DD-A1F9-B03A-E2B1B9A341A6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87ECFD-96E9-A754-91B1-CA8D202F4FDA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D377F53-8F25-6DBA-5E3F-9112AD2C24DC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69FF9D-F8D8-226B-C605-92A5B777B7AA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2D2B441-7039-AAD6-99CB-D98A3DA31980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9435C3-A97A-4B9C-019F-869656B1B5A3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863AC3B-572D-E5D2-9E89-DAE056613639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7433F2-FE42-D74A-AD43-E333D73F4C4C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2A8761-BA7E-80CF-64C5-435B5BBFC985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9D02E5-F3A9-2C33-51C4-09950455DC73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D5487B-AA4F-E41A-05D9-6CCD0B1A9A21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210BC2-03E3-E02A-DC2E-602D5CF19171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4B2707-71D6-F2CF-B29E-9A92B37F3E5A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607A9D-B14B-B674-4CA0-418F2423ED96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596F25-50C3-5BB1-489C-33417B840A37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AAE8990-10BB-11F3-BE9F-A5C935AA3D62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98329C-0EE9-23B8-C5DB-3CA8473BA3C1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F22828-3B60-1A89-984E-D78D17AD232E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C7377B-A57F-A72B-F3AB-D48D4BECD16F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AF48FB-1965-33AE-62A0-43E8D1A234EF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E20B45-2B99-7476-06B2-06D43AD96DE2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B9A817-4987-A8D6-CF9F-3EA1482C36BC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</p:grpSp>
      <p:sp>
        <p:nvSpPr>
          <p:cNvPr id="92" name="Arrow: Left 91">
            <a:extLst>
              <a:ext uri="{FF2B5EF4-FFF2-40B4-BE49-F238E27FC236}">
                <a16:creationId xmlns:a16="http://schemas.microsoft.com/office/drawing/2014/main" id="{4A7566D9-596E-D429-25E0-89177BDDCD6C}"/>
              </a:ext>
            </a:extLst>
          </p:cNvPr>
          <p:cNvSpPr/>
          <p:nvPr/>
        </p:nvSpPr>
        <p:spPr>
          <a:xfrm rot="5400000">
            <a:off x="11295291" y="4267711"/>
            <a:ext cx="299477" cy="182460"/>
          </a:xfrm>
          <a:prstGeom prst="left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Left 92">
            <a:extLst>
              <a:ext uri="{FF2B5EF4-FFF2-40B4-BE49-F238E27FC236}">
                <a16:creationId xmlns:a16="http://schemas.microsoft.com/office/drawing/2014/main" id="{33F36003-9C24-4C14-1B97-9965B127965D}"/>
              </a:ext>
            </a:extLst>
          </p:cNvPr>
          <p:cNvSpPr/>
          <p:nvPr/>
        </p:nvSpPr>
        <p:spPr>
          <a:xfrm rot="5400000">
            <a:off x="11280261" y="3816552"/>
            <a:ext cx="299477" cy="182460"/>
          </a:xfrm>
          <a:prstGeom prst="left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Left 93">
            <a:extLst>
              <a:ext uri="{FF2B5EF4-FFF2-40B4-BE49-F238E27FC236}">
                <a16:creationId xmlns:a16="http://schemas.microsoft.com/office/drawing/2014/main" id="{39263DBD-85EF-84F7-26C2-B157611226B0}"/>
              </a:ext>
            </a:extLst>
          </p:cNvPr>
          <p:cNvSpPr/>
          <p:nvPr/>
        </p:nvSpPr>
        <p:spPr>
          <a:xfrm rot="5400000">
            <a:off x="11280261" y="3421841"/>
            <a:ext cx="299477" cy="182460"/>
          </a:xfrm>
          <a:prstGeom prst="leftArrow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Arrow: Left 94">
                <a:extLst>
                  <a:ext uri="{FF2B5EF4-FFF2-40B4-BE49-F238E27FC236}">
                    <a16:creationId xmlns:a16="http://schemas.microsoft.com/office/drawing/2014/main" id="{9583D448-AF52-C611-1550-429D6ABF5072}"/>
                  </a:ext>
                </a:extLst>
              </p:cNvPr>
              <p:cNvSpPr/>
              <p:nvPr/>
            </p:nvSpPr>
            <p:spPr>
              <a:xfrm rot="1589148">
                <a:off x="10594957" y="2785277"/>
                <a:ext cx="867742" cy="534103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Arrow: Left 94">
                <a:extLst>
                  <a:ext uri="{FF2B5EF4-FFF2-40B4-BE49-F238E27FC236}">
                    <a16:creationId xmlns:a16="http://schemas.microsoft.com/office/drawing/2014/main" id="{9583D448-AF52-C611-1550-429D6ABF5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9148">
                <a:off x="10594957" y="2785277"/>
                <a:ext cx="867742" cy="534103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Arrow: Left 96">
                <a:extLst>
                  <a:ext uri="{FF2B5EF4-FFF2-40B4-BE49-F238E27FC236}">
                    <a16:creationId xmlns:a16="http://schemas.microsoft.com/office/drawing/2014/main" id="{2BBFE942-29EA-08DC-B76F-5A762135568A}"/>
                  </a:ext>
                </a:extLst>
              </p:cNvPr>
              <p:cNvSpPr/>
              <p:nvPr/>
            </p:nvSpPr>
            <p:spPr>
              <a:xfrm rot="1033396">
                <a:off x="8913605" y="2350550"/>
                <a:ext cx="1667338" cy="534103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Arrow: Left 96">
                <a:extLst>
                  <a:ext uri="{FF2B5EF4-FFF2-40B4-BE49-F238E27FC236}">
                    <a16:creationId xmlns:a16="http://schemas.microsoft.com/office/drawing/2014/main" id="{2BBFE942-29EA-08DC-B76F-5A7621355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33396">
                <a:off x="8913605" y="2350550"/>
                <a:ext cx="1667338" cy="534103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Arrow: Left 97">
                <a:extLst>
                  <a:ext uri="{FF2B5EF4-FFF2-40B4-BE49-F238E27FC236}">
                    <a16:creationId xmlns:a16="http://schemas.microsoft.com/office/drawing/2014/main" id="{FB254B25-093A-FC21-B33B-71D0AE4AE5C9}"/>
                  </a:ext>
                </a:extLst>
              </p:cNvPr>
              <p:cNvSpPr/>
              <p:nvPr/>
            </p:nvSpPr>
            <p:spPr>
              <a:xfrm rot="1122441">
                <a:off x="7588354" y="1812877"/>
                <a:ext cx="1230411" cy="534103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Arrow: Left 97">
                <a:extLst>
                  <a:ext uri="{FF2B5EF4-FFF2-40B4-BE49-F238E27FC236}">
                    <a16:creationId xmlns:a16="http://schemas.microsoft.com/office/drawing/2014/main" id="{FB254B25-093A-FC21-B33B-71D0AE4AE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2441">
                <a:off x="7588354" y="1812877"/>
                <a:ext cx="1230411" cy="534103"/>
              </a:xfrm>
              <a:prstGeom prst="leftArrow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8C10-DD27-FC66-A09C-36A421894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FCDB630F-B4B8-D27A-8881-83E0A281E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– Oven Allocation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9F672F8-BC6A-9EB3-2F54-DAF860DF7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2032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F3BEF49-668B-7995-A901-937B2B6F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19" name="Group 13318">
            <a:extLst>
              <a:ext uri="{FF2B5EF4-FFF2-40B4-BE49-F238E27FC236}">
                <a16:creationId xmlns:a16="http://schemas.microsoft.com/office/drawing/2014/main" id="{C0F3A1CD-85B7-645E-0C90-83E54DE56953}"/>
              </a:ext>
            </a:extLst>
          </p:cNvPr>
          <p:cNvGrpSpPr/>
          <p:nvPr/>
        </p:nvGrpSpPr>
        <p:grpSpPr>
          <a:xfrm>
            <a:off x="107088" y="775121"/>
            <a:ext cx="3320293" cy="1008405"/>
            <a:chOff x="107088" y="775121"/>
            <a:chExt cx="3320293" cy="10084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165E0B-BAAC-9396-A362-104D2B58CBBA}"/>
                </a:ext>
              </a:extLst>
            </p:cNvPr>
            <p:cNvGrpSpPr/>
            <p:nvPr/>
          </p:nvGrpSpPr>
          <p:grpSpPr>
            <a:xfrm>
              <a:off x="107088" y="775121"/>
              <a:ext cx="1621690" cy="1008403"/>
              <a:chOff x="2957514" y="3048000"/>
              <a:chExt cx="5121274" cy="3184525"/>
            </a:xfrm>
          </p:grpSpPr>
          <p:sp>
            <p:nvSpPr>
              <p:cNvPr id="3" name="Line 67">
                <a:extLst>
                  <a:ext uri="{FF2B5EF4-FFF2-40B4-BE49-F238E27FC236}">
                    <a16:creationId xmlns:a16="http://schemas.microsoft.com/office/drawing/2014/main" id="{3B2A15C9-08CE-D72F-C232-98B0B46D5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" name="Line 72">
                <a:extLst>
                  <a:ext uri="{FF2B5EF4-FFF2-40B4-BE49-F238E27FC236}">
                    <a16:creationId xmlns:a16="http://schemas.microsoft.com/office/drawing/2014/main" id="{AE403A9D-7DCE-EA26-36DF-A2643B3B7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" name="Line 73">
                <a:extLst>
                  <a:ext uri="{FF2B5EF4-FFF2-40B4-BE49-F238E27FC236}">
                    <a16:creationId xmlns:a16="http://schemas.microsoft.com/office/drawing/2014/main" id="{AA046F57-46F2-A3A6-4B00-28DB41AD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" name="Line 74">
                <a:extLst>
                  <a:ext uri="{FF2B5EF4-FFF2-40B4-BE49-F238E27FC236}">
                    <a16:creationId xmlns:a16="http://schemas.microsoft.com/office/drawing/2014/main" id="{B0D34687-3CE5-BF48-A00C-4497C22D9F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" name="Line 75">
                <a:extLst>
                  <a:ext uri="{FF2B5EF4-FFF2-40B4-BE49-F238E27FC236}">
                    <a16:creationId xmlns:a16="http://schemas.microsoft.com/office/drawing/2014/main" id="{3B495439-96F2-2E79-2471-CB64B14F8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" name="Line 76">
                <a:extLst>
                  <a:ext uri="{FF2B5EF4-FFF2-40B4-BE49-F238E27FC236}">
                    <a16:creationId xmlns:a16="http://schemas.microsoft.com/office/drawing/2014/main" id="{09AC4AF6-9FE1-1C4B-1490-5BD94CF15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" name="Line 77">
                <a:extLst>
                  <a:ext uri="{FF2B5EF4-FFF2-40B4-BE49-F238E27FC236}">
                    <a16:creationId xmlns:a16="http://schemas.microsoft.com/office/drawing/2014/main" id="{8A0A209F-B4C2-D476-4F02-D9068AC7E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" name="Line 78">
                <a:extLst>
                  <a:ext uri="{FF2B5EF4-FFF2-40B4-BE49-F238E27FC236}">
                    <a16:creationId xmlns:a16="http://schemas.microsoft.com/office/drawing/2014/main" id="{8EA0118B-E9B0-5E8A-F17F-4B7813086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" name="Line 79">
                <a:extLst>
                  <a:ext uri="{FF2B5EF4-FFF2-40B4-BE49-F238E27FC236}">
                    <a16:creationId xmlns:a16="http://schemas.microsoft.com/office/drawing/2014/main" id="{9A996048-4718-2318-E348-3E9B0240F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Line 80">
                <a:extLst>
                  <a:ext uri="{FF2B5EF4-FFF2-40B4-BE49-F238E27FC236}">
                    <a16:creationId xmlns:a16="http://schemas.microsoft.com/office/drawing/2014/main" id="{9652E3AD-6CC5-9444-B36B-F246CABB3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Line 82">
                <a:extLst>
                  <a:ext uri="{FF2B5EF4-FFF2-40B4-BE49-F238E27FC236}">
                    <a16:creationId xmlns:a16="http://schemas.microsoft.com/office/drawing/2014/main" id="{51ED77C5-5239-880B-118B-624A4730E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Line 96">
                <a:extLst>
                  <a:ext uri="{FF2B5EF4-FFF2-40B4-BE49-F238E27FC236}">
                    <a16:creationId xmlns:a16="http://schemas.microsoft.com/office/drawing/2014/main" id="{8768060B-425A-18BC-5799-03E41CB72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A257B839-99BA-BE03-6E5B-EB2F776B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" name="Rectangle 99">
                <a:extLst>
                  <a:ext uri="{FF2B5EF4-FFF2-40B4-BE49-F238E27FC236}">
                    <a16:creationId xmlns:a16="http://schemas.microsoft.com/office/drawing/2014/main" id="{9AC43AC0-CE42-77CD-0D14-E1F1C2FBA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" name="Rectangle 100">
                <a:extLst>
                  <a:ext uri="{FF2B5EF4-FFF2-40B4-BE49-F238E27FC236}">
                    <a16:creationId xmlns:a16="http://schemas.microsoft.com/office/drawing/2014/main" id="{F99DA3C2-5A8B-D8FF-033D-0ED6B1A51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9" name="Rectangle 101">
                <a:extLst>
                  <a:ext uri="{FF2B5EF4-FFF2-40B4-BE49-F238E27FC236}">
                    <a16:creationId xmlns:a16="http://schemas.microsoft.com/office/drawing/2014/main" id="{5E382695-CC12-B5C5-C7ED-036F1850B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" name="Rectangle 102">
                <a:extLst>
                  <a:ext uri="{FF2B5EF4-FFF2-40B4-BE49-F238E27FC236}">
                    <a16:creationId xmlns:a16="http://schemas.microsoft.com/office/drawing/2014/main" id="{85F9756D-1F5F-AD7A-0A76-1B089D484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A0D2A804-5F54-539F-AE7E-D836DF519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BBD31DD-C9E3-E7DC-D8B3-008EDFC05E3A}"/>
                </a:ext>
              </a:extLst>
            </p:cNvPr>
            <p:cNvGrpSpPr/>
            <p:nvPr/>
          </p:nvGrpSpPr>
          <p:grpSpPr>
            <a:xfrm>
              <a:off x="1805691" y="775122"/>
              <a:ext cx="1621690" cy="1008404"/>
              <a:chOff x="2957514" y="3047999"/>
              <a:chExt cx="5121274" cy="3184526"/>
            </a:xfrm>
          </p:grpSpPr>
          <p:sp>
            <p:nvSpPr>
              <p:cNvPr id="35" name="Line 67">
                <a:extLst>
                  <a:ext uri="{FF2B5EF4-FFF2-40B4-BE49-F238E27FC236}">
                    <a16:creationId xmlns:a16="http://schemas.microsoft.com/office/drawing/2014/main" id="{C43D061A-39D5-51BA-43AA-976AAF8D0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Line 72">
                <a:extLst>
                  <a:ext uri="{FF2B5EF4-FFF2-40B4-BE49-F238E27FC236}">
                    <a16:creationId xmlns:a16="http://schemas.microsoft.com/office/drawing/2014/main" id="{9A37691F-7D5E-6C04-12EF-2C60DE8FC9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Line 73">
                <a:extLst>
                  <a:ext uri="{FF2B5EF4-FFF2-40B4-BE49-F238E27FC236}">
                    <a16:creationId xmlns:a16="http://schemas.microsoft.com/office/drawing/2014/main" id="{E928FD2C-0AFE-1168-722A-6607C3147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Line 74">
                <a:extLst>
                  <a:ext uri="{FF2B5EF4-FFF2-40B4-BE49-F238E27FC236}">
                    <a16:creationId xmlns:a16="http://schemas.microsoft.com/office/drawing/2014/main" id="{34A3BA28-3DE2-378C-77E3-8ECCA181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Line 75">
                <a:extLst>
                  <a:ext uri="{FF2B5EF4-FFF2-40B4-BE49-F238E27FC236}">
                    <a16:creationId xmlns:a16="http://schemas.microsoft.com/office/drawing/2014/main" id="{58BAD0EC-F89D-459A-8651-4CCF324A0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127725F8-6744-B2F1-0E4D-A6207599C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5B9C6966-E7D7-6CFE-153A-BF0FE507B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Line 78">
                <a:extLst>
                  <a:ext uri="{FF2B5EF4-FFF2-40B4-BE49-F238E27FC236}">
                    <a16:creationId xmlns:a16="http://schemas.microsoft.com/office/drawing/2014/main" id="{C42092BF-0AFA-0F20-85DC-98AFAD6B9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Line 79">
                <a:extLst>
                  <a:ext uri="{FF2B5EF4-FFF2-40B4-BE49-F238E27FC236}">
                    <a16:creationId xmlns:a16="http://schemas.microsoft.com/office/drawing/2014/main" id="{C74E72DD-DDE8-057E-A476-674AA9F98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Line 80">
                <a:extLst>
                  <a:ext uri="{FF2B5EF4-FFF2-40B4-BE49-F238E27FC236}">
                    <a16:creationId xmlns:a16="http://schemas.microsoft.com/office/drawing/2014/main" id="{7A0D8C1A-07D2-B9EC-EB54-B6A4281C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Line 82">
                <a:extLst>
                  <a:ext uri="{FF2B5EF4-FFF2-40B4-BE49-F238E27FC236}">
                    <a16:creationId xmlns:a16="http://schemas.microsoft.com/office/drawing/2014/main" id="{0CEE1D45-137E-2715-8454-FD0B97EEF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AC6532A7-E81D-5FCE-627B-35C8D432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325" y="3047999"/>
                <a:ext cx="1446503" cy="318452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8" name="Line 96">
                <a:extLst>
                  <a:ext uri="{FF2B5EF4-FFF2-40B4-BE49-F238E27FC236}">
                    <a16:creationId xmlns:a16="http://schemas.microsoft.com/office/drawing/2014/main" id="{E035F4B5-E158-1DF4-8355-8C0FD0B69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Rectangle 98">
                <a:extLst>
                  <a:ext uri="{FF2B5EF4-FFF2-40B4-BE49-F238E27FC236}">
                    <a16:creationId xmlns:a16="http://schemas.microsoft.com/office/drawing/2014/main" id="{D92404FB-5CA0-85E4-FB01-1B8AFA23E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0" name="Rectangle 99">
                <a:extLst>
                  <a:ext uri="{FF2B5EF4-FFF2-40B4-BE49-F238E27FC236}">
                    <a16:creationId xmlns:a16="http://schemas.microsoft.com/office/drawing/2014/main" id="{550F154A-1CA2-AB8D-80EA-9A28B2713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1" name="Rectangle 100">
                <a:extLst>
                  <a:ext uri="{FF2B5EF4-FFF2-40B4-BE49-F238E27FC236}">
                    <a16:creationId xmlns:a16="http://schemas.microsoft.com/office/drawing/2014/main" id="{DED7B360-3BDB-0CFB-BB14-52D643429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101">
                <a:extLst>
                  <a:ext uri="{FF2B5EF4-FFF2-40B4-BE49-F238E27FC236}">
                    <a16:creationId xmlns:a16="http://schemas.microsoft.com/office/drawing/2014/main" id="{CD5298EA-D746-7198-7B07-A0AA7B82C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Rectangle 102">
                <a:extLst>
                  <a:ext uri="{FF2B5EF4-FFF2-40B4-BE49-F238E27FC236}">
                    <a16:creationId xmlns:a16="http://schemas.microsoft.com/office/drawing/2014/main" id="{8911695A-B128-681E-FFCE-24AF6FC87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317" name="Line 115">
                <a:extLst>
                  <a:ext uri="{FF2B5EF4-FFF2-40B4-BE49-F238E27FC236}">
                    <a16:creationId xmlns:a16="http://schemas.microsoft.com/office/drawing/2014/main" id="{0AFFD57F-FDCD-0B3F-69D1-B67128EB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E76AA-EF60-91A5-22B0-8D3174AB6BB8}"/>
              </a:ext>
            </a:extLst>
          </p:cNvPr>
          <p:cNvGrpSpPr/>
          <p:nvPr/>
        </p:nvGrpSpPr>
        <p:grpSpPr>
          <a:xfrm>
            <a:off x="231305" y="2035500"/>
            <a:ext cx="3042756" cy="1776870"/>
            <a:chOff x="7114967" y="4095711"/>
            <a:chExt cx="4916169" cy="26913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D2B49-49D0-DA48-F692-696030CE3ED3}"/>
                </a:ext>
              </a:extLst>
            </p:cNvPr>
            <p:cNvSpPr/>
            <p:nvPr/>
          </p:nvSpPr>
          <p:spPr>
            <a:xfrm>
              <a:off x="711669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CABA29-A736-6A8B-5DAB-89326B1371D8}"/>
                </a:ext>
              </a:extLst>
            </p:cNvPr>
            <p:cNvSpPr/>
            <p:nvPr/>
          </p:nvSpPr>
          <p:spPr>
            <a:xfrm>
              <a:off x="711669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2A55E9-80BC-C73C-BB45-EA516DDFC30F}"/>
                </a:ext>
              </a:extLst>
            </p:cNvPr>
            <p:cNvSpPr/>
            <p:nvPr/>
          </p:nvSpPr>
          <p:spPr>
            <a:xfrm>
              <a:off x="711669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68DDF9-858D-4109-2D18-4CE1A86CFF0C}"/>
                </a:ext>
              </a:extLst>
            </p:cNvPr>
            <p:cNvSpPr/>
            <p:nvPr/>
          </p:nvSpPr>
          <p:spPr>
            <a:xfrm>
              <a:off x="711669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EDB8B7-1D8B-E0BF-5CD5-0ED03C484290}"/>
                </a:ext>
              </a:extLst>
            </p:cNvPr>
            <p:cNvSpPr/>
            <p:nvPr/>
          </p:nvSpPr>
          <p:spPr>
            <a:xfrm>
              <a:off x="711669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E8C038-D0D4-EBC0-B3E4-F91D1149EE7F}"/>
                </a:ext>
              </a:extLst>
            </p:cNvPr>
            <p:cNvSpPr/>
            <p:nvPr/>
          </p:nvSpPr>
          <p:spPr>
            <a:xfrm>
              <a:off x="7563302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1C8D27-CE2F-F84B-D78B-C387BF4CA8DC}"/>
                </a:ext>
              </a:extLst>
            </p:cNvPr>
            <p:cNvSpPr/>
            <p:nvPr/>
          </p:nvSpPr>
          <p:spPr>
            <a:xfrm>
              <a:off x="7563302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575872-2CEF-9E58-53DA-37295BDA29E2}"/>
                </a:ext>
              </a:extLst>
            </p:cNvPr>
            <p:cNvSpPr/>
            <p:nvPr/>
          </p:nvSpPr>
          <p:spPr>
            <a:xfrm>
              <a:off x="7563302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6936F3-4968-471C-6A99-7332A67DC0A6}"/>
                </a:ext>
              </a:extLst>
            </p:cNvPr>
            <p:cNvSpPr/>
            <p:nvPr/>
          </p:nvSpPr>
          <p:spPr>
            <a:xfrm>
              <a:off x="7563302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59F4E6-F7AB-EA78-2592-98BD0E079AD7}"/>
                </a:ext>
              </a:extLst>
            </p:cNvPr>
            <p:cNvSpPr/>
            <p:nvPr/>
          </p:nvSpPr>
          <p:spPr>
            <a:xfrm>
              <a:off x="7563302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D97AC3-FEDE-9A5C-F756-2E623DE6897F}"/>
                </a:ext>
              </a:extLst>
            </p:cNvPr>
            <p:cNvSpPr/>
            <p:nvPr/>
          </p:nvSpPr>
          <p:spPr>
            <a:xfrm>
              <a:off x="8011637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15F9B0C-2771-866F-D84B-CFB386321FB8}"/>
                </a:ext>
              </a:extLst>
            </p:cNvPr>
            <p:cNvSpPr/>
            <p:nvPr/>
          </p:nvSpPr>
          <p:spPr>
            <a:xfrm>
              <a:off x="8011637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E0B97F-4C18-B605-2A5B-9B2A25254FA6}"/>
                </a:ext>
              </a:extLst>
            </p:cNvPr>
            <p:cNvSpPr/>
            <p:nvPr/>
          </p:nvSpPr>
          <p:spPr>
            <a:xfrm>
              <a:off x="8011637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6A92D2-6638-80A8-DA37-BECE7D192692}"/>
                </a:ext>
              </a:extLst>
            </p:cNvPr>
            <p:cNvSpPr/>
            <p:nvPr/>
          </p:nvSpPr>
          <p:spPr>
            <a:xfrm>
              <a:off x="8011637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DCA4C61-B95C-D729-13C4-7BAF9D2A36FC}"/>
                </a:ext>
              </a:extLst>
            </p:cNvPr>
            <p:cNvSpPr/>
            <p:nvPr/>
          </p:nvSpPr>
          <p:spPr>
            <a:xfrm>
              <a:off x="8011637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D0B86B8-F217-C988-52BE-9A315AE6BB1D}"/>
                </a:ext>
              </a:extLst>
            </p:cNvPr>
            <p:cNvSpPr/>
            <p:nvPr/>
          </p:nvSpPr>
          <p:spPr>
            <a:xfrm>
              <a:off x="8458248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ECB462F-1EB1-4449-7CC6-68A2B577D8A7}"/>
                </a:ext>
              </a:extLst>
            </p:cNvPr>
            <p:cNvSpPr/>
            <p:nvPr/>
          </p:nvSpPr>
          <p:spPr>
            <a:xfrm>
              <a:off x="8458248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8C105D-C94A-DFAF-F7E8-ECCDB8380673}"/>
                </a:ext>
              </a:extLst>
            </p:cNvPr>
            <p:cNvSpPr/>
            <p:nvPr/>
          </p:nvSpPr>
          <p:spPr>
            <a:xfrm>
              <a:off x="8458248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DE88BB-C7DE-52E0-E929-ED64259B3A68}"/>
                </a:ext>
              </a:extLst>
            </p:cNvPr>
            <p:cNvSpPr/>
            <p:nvPr/>
          </p:nvSpPr>
          <p:spPr>
            <a:xfrm>
              <a:off x="8458248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A3C6B1-791A-F78A-BE31-12A5E2BCD5D2}"/>
                </a:ext>
              </a:extLst>
            </p:cNvPr>
            <p:cNvSpPr/>
            <p:nvPr/>
          </p:nvSpPr>
          <p:spPr>
            <a:xfrm>
              <a:off x="8458248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8570D6-3812-57C7-CDD8-B5C9EB34C6A5}"/>
                </a:ext>
              </a:extLst>
            </p:cNvPr>
            <p:cNvSpPr/>
            <p:nvPr/>
          </p:nvSpPr>
          <p:spPr>
            <a:xfrm>
              <a:off x="8904859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EB83DB-CB73-533E-549A-B55A276CE459}"/>
                </a:ext>
              </a:extLst>
            </p:cNvPr>
            <p:cNvSpPr/>
            <p:nvPr/>
          </p:nvSpPr>
          <p:spPr>
            <a:xfrm>
              <a:off x="8904859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EF6B6A-9EB8-5DA3-C226-11D5FDECA065}"/>
                </a:ext>
              </a:extLst>
            </p:cNvPr>
            <p:cNvSpPr/>
            <p:nvPr/>
          </p:nvSpPr>
          <p:spPr>
            <a:xfrm>
              <a:off x="8904859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2" name="Rectangle 13311">
              <a:extLst>
                <a:ext uri="{FF2B5EF4-FFF2-40B4-BE49-F238E27FC236}">
                  <a16:creationId xmlns:a16="http://schemas.microsoft.com/office/drawing/2014/main" id="{3F61F27C-E681-8A80-8633-318F2A44DBE1}"/>
                </a:ext>
              </a:extLst>
            </p:cNvPr>
            <p:cNvSpPr/>
            <p:nvPr/>
          </p:nvSpPr>
          <p:spPr>
            <a:xfrm>
              <a:off x="8904859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3" name="Rectangle 13312">
              <a:extLst>
                <a:ext uri="{FF2B5EF4-FFF2-40B4-BE49-F238E27FC236}">
                  <a16:creationId xmlns:a16="http://schemas.microsoft.com/office/drawing/2014/main" id="{1B99C065-6101-9EAA-E1E0-46476EF75CE5}"/>
                </a:ext>
              </a:extLst>
            </p:cNvPr>
            <p:cNvSpPr/>
            <p:nvPr/>
          </p:nvSpPr>
          <p:spPr>
            <a:xfrm>
              <a:off x="8904859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8" name="Rectangle 13317">
              <a:extLst>
                <a:ext uri="{FF2B5EF4-FFF2-40B4-BE49-F238E27FC236}">
                  <a16:creationId xmlns:a16="http://schemas.microsoft.com/office/drawing/2014/main" id="{E9137D6D-9CAE-4F43-A105-225F9713D02B}"/>
                </a:ext>
              </a:extLst>
            </p:cNvPr>
            <p:cNvSpPr/>
            <p:nvPr/>
          </p:nvSpPr>
          <p:spPr>
            <a:xfrm>
              <a:off x="9351470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0" name="Rectangle 13319">
              <a:extLst>
                <a:ext uri="{FF2B5EF4-FFF2-40B4-BE49-F238E27FC236}">
                  <a16:creationId xmlns:a16="http://schemas.microsoft.com/office/drawing/2014/main" id="{C61013F6-FA1B-2A26-1F7D-3E2F06D18133}"/>
                </a:ext>
              </a:extLst>
            </p:cNvPr>
            <p:cNvSpPr/>
            <p:nvPr/>
          </p:nvSpPr>
          <p:spPr>
            <a:xfrm>
              <a:off x="9351470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Rectangle 13320">
              <a:extLst>
                <a:ext uri="{FF2B5EF4-FFF2-40B4-BE49-F238E27FC236}">
                  <a16:creationId xmlns:a16="http://schemas.microsoft.com/office/drawing/2014/main" id="{36FEDB81-4A92-64F0-FB46-6B394A28D41F}"/>
                </a:ext>
              </a:extLst>
            </p:cNvPr>
            <p:cNvSpPr/>
            <p:nvPr/>
          </p:nvSpPr>
          <p:spPr>
            <a:xfrm>
              <a:off x="9351470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8ED05327-A3FF-E7BD-46FD-A603DD48E31A}"/>
                </a:ext>
              </a:extLst>
            </p:cNvPr>
            <p:cNvSpPr/>
            <p:nvPr/>
          </p:nvSpPr>
          <p:spPr>
            <a:xfrm>
              <a:off x="9351470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D9958FF3-0649-0268-5839-384BCF819027}"/>
                </a:ext>
              </a:extLst>
            </p:cNvPr>
            <p:cNvSpPr/>
            <p:nvPr/>
          </p:nvSpPr>
          <p:spPr>
            <a:xfrm>
              <a:off x="9351470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4" name="Rectangle 13323">
              <a:extLst>
                <a:ext uri="{FF2B5EF4-FFF2-40B4-BE49-F238E27FC236}">
                  <a16:creationId xmlns:a16="http://schemas.microsoft.com/office/drawing/2014/main" id="{3DE98BCF-7045-AFCC-7620-DB7690FBBE70}"/>
                </a:ext>
              </a:extLst>
            </p:cNvPr>
            <p:cNvSpPr/>
            <p:nvPr/>
          </p:nvSpPr>
          <p:spPr>
            <a:xfrm>
              <a:off x="9798081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5" name="Rectangle 13324">
              <a:extLst>
                <a:ext uri="{FF2B5EF4-FFF2-40B4-BE49-F238E27FC236}">
                  <a16:creationId xmlns:a16="http://schemas.microsoft.com/office/drawing/2014/main" id="{F5582A96-259F-F023-AFB5-BF218B5E5F7B}"/>
                </a:ext>
              </a:extLst>
            </p:cNvPr>
            <p:cNvSpPr/>
            <p:nvPr/>
          </p:nvSpPr>
          <p:spPr>
            <a:xfrm>
              <a:off x="9798081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6" name="Rectangle 13325">
              <a:extLst>
                <a:ext uri="{FF2B5EF4-FFF2-40B4-BE49-F238E27FC236}">
                  <a16:creationId xmlns:a16="http://schemas.microsoft.com/office/drawing/2014/main" id="{04535353-09E4-59AB-3C31-7E5F6A65C201}"/>
                </a:ext>
              </a:extLst>
            </p:cNvPr>
            <p:cNvSpPr/>
            <p:nvPr/>
          </p:nvSpPr>
          <p:spPr>
            <a:xfrm>
              <a:off x="9798081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7" name="Rectangle 13326">
              <a:extLst>
                <a:ext uri="{FF2B5EF4-FFF2-40B4-BE49-F238E27FC236}">
                  <a16:creationId xmlns:a16="http://schemas.microsoft.com/office/drawing/2014/main" id="{A93C70E3-A466-1601-0722-E8EFCB0CA578}"/>
                </a:ext>
              </a:extLst>
            </p:cNvPr>
            <p:cNvSpPr/>
            <p:nvPr/>
          </p:nvSpPr>
          <p:spPr>
            <a:xfrm>
              <a:off x="9798081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8" name="Rectangle 13327">
              <a:extLst>
                <a:ext uri="{FF2B5EF4-FFF2-40B4-BE49-F238E27FC236}">
                  <a16:creationId xmlns:a16="http://schemas.microsoft.com/office/drawing/2014/main" id="{7A176FEF-2A6E-0F3A-66CD-1D5A9B62932C}"/>
                </a:ext>
              </a:extLst>
            </p:cNvPr>
            <p:cNvSpPr/>
            <p:nvPr/>
          </p:nvSpPr>
          <p:spPr>
            <a:xfrm>
              <a:off x="9798081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3328">
              <a:extLst>
                <a:ext uri="{FF2B5EF4-FFF2-40B4-BE49-F238E27FC236}">
                  <a16:creationId xmlns:a16="http://schemas.microsoft.com/office/drawing/2014/main" id="{4677A74E-48B0-1668-1C53-47567E17ACBC}"/>
                </a:ext>
              </a:extLst>
            </p:cNvPr>
            <p:cNvSpPr/>
            <p:nvPr/>
          </p:nvSpPr>
          <p:spPr>
            <a:xfrm>
              <a:off x="10244692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0" name="Rectangle 13329">
              <a:extLst>
                <a:ext uri="{FF2B5EF4-FFF2-40B4-BE49-F238E27FC236}">
                  <a16:creationId xmlns:a16="http://schemas.microsoft.com/office/drawing/2014/main" id="{E81986C2-EAD3-1B62-AA6F-5649D3002A6B}"/>
                </a:ext>
              </a:extLst>
            </p:cNvPr>
            <p:cNvSpPr/>
            <p:nvPr/>
          </p:nvSpPr>
          <p:spPr>
            <a:xfrm>
              <a:off x="10244692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1" name="Rectangle 13330">
              <a:extLst>
                <a:ext uri="{FF2B5EF4-FFF2-40B4-BE49-F238E27FC236}">
                  <a16:creationId xmlns:a16="http://schemas.microsoft.com/office/drawing/2014/main" id="{97151D53-7BDA-6935-440C-D35813EDBDC2}"/>
                </a:ext>
              </a:extLst>
            </p:cNvPr>
            <p:cNvSpPr/>
            <p:nvPr/>
          </p:nvSpPr>
          <p:spPr>
            <a:xfrm>
              <a:off x="10244692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2" name="Rectangle 13331">
              <a:extLst>
                <a:ext uri="{FF2B5EF4-FFF2-40B4-BE49-F238E27FC236}">
                  <a16:creationId xmlns:a16="http://schemas.microsoft.com/office/drawing/2014/main" id="{94FC6012-E0EF-6E4E-1649-453A10066C96}"/>
                </a:ext>
              </a:extLst>
            </p:cNvPr>
            <p:cNvSpPr/>
            <p:nvPr/>
          </p:nvSpPr>
          <p:spPr>
            <a:xfrm>
              <a:off x="10244692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3" name="Rectangle 13332">
              <a:extLst>
                <a:ext uri="{FF2B5EF4-FFF2-40B4-BE49-F238E27FC236}">
                  <a16:creationId xmlns:a16="http://schemas.microsoft.com/office/drawing/2014/main" id="{6961AF35-2D98-E9FC-5723-386BDF8D5418}"/>
                </a:ext>
              </a:extLst>
            </p:cNvPr>
            <p:cNvSpPr/>
            <p:nvPr/>
          </p:nvSpPr>
          <p:spPr>
            <a:xfrm>
              <a:off x="10244692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4" name="Rectangle 13333">
              <a:extLst>
                <a:ext uri="{FF2B5EF4-FFF2-40B4-BE49-F238E27FC236}">
                  <a16:creationId xmlns:a16="http://schemas.microsoft.com/office/drawing/2014/main" id="{64794741-52F9-157B-8B7A-66B5261053EA}"/>
                </a:ext>
              </a:extLst>
            </p:cNvPr>
            <p:cNvSpPr/>
            <p:nvPr/>
          </p:nvSpPr>
          <p:spPr>
            <a:xfrm>
              <a:off x="10691303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5" name="Rectangle 13334">
              <a:extLst>
                <a:ext uri="{FF2B5EF4-FFF2-40B4-BE49-F238E27FC236}">
                  <a16:creationId xmlns:a16="http://schemas.microsoft.com/office/drawing/2014/main" id="{19512FC2-103E-D374-91DC-8DB6000C21EA}"/>
                </a:ext>
              </a:extLst>
            </p:cNvPr>
            <p:cNvSpPr/>
            <p:nvPr/>
          </p:nvSpPr>
          <p:spPr>
            <a:xfrm>
              <a:off x="10691303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6" name="Rectangle 13335">
              <a:extLst>
                <a:ext uri="{FF2B5EF4-FFF2-40B4-BE49-F238E27FC236}">
                  <a16:creationId xmlns:a16="http://schemas.microsoft.com/office/drawing/2014/main" id="{7925AC0B-2E77-123D-2853-2BA7489F7A18}"/>
                </a:ext>
              </a:extLst>
            </p:cNvPr>
            <p:cNvSpPr/>
            <p:nvPr/>
          </p:nvSpPr>
          <p:spPr>
            <a:xfrm>
              <a:off x="10691303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7" name="Rectangle 13336">
              <a:extLst>
                <a:ext uri="{FF2B5EF4-FFF2-40B4-BE49-F238E27FC236}">
                  <a16:creationId xmlns:a16="http://schemas.microsoft.com/office/drawing/2014/main" id="{52B70B09-381C-2077-97C8-DB3700134B99}"/>
                </a:ext>
              </a:extLst>
            </p:cNvPr>
            <p:cNvSpPr/>
            <p:nvPr/>
          </p:nvSpPr>
          <p:spPr>
            <a:xfrm>
              <a:off x="10691303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8" name="Rectangle 13337">
              <a:extLst>
                <a:ext uri="{FF2B5EF4-FFF2-40B4-BE49-F238E27FC236}">
                  <a16:creationId xmlns:a16="http://schemas.microsoft.com/office/drawing/2014/main" id="{717CCAC2-BB2E-4280-E1A2-013D9A43A30A}"/>
                </a:ext>
              </a:extLst>
            </p:cNvPr>
            <p:cNvSpPr/>
            <p:nvPr/>
          </p:nvSpPr>
          <p:spPr>
            <a:xfrm>
              <a:off x="10691303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9" name="Rectangle 13338">
              <a:extLst>
                <a:ext uri="{FF2B5EF4-FFF2-40B4-BE49-F238E27FC236}">
                  <a16:creationId xmlns:a16="http://schemas.microsoft.com/office/drawing/2014/main" id="{91E31F58-545A-63E1-FF80-968920193354}"/>
                </a:ext>
              </a:extLst>
            </p:cNvPr>
            <p:cNvSpPr/>
            <p:nvPr/>
          </p:nvSpPr>
          <p:spPr>
            <a:xfrm>
              <a:off x="11137914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0" name="Rectangle 13339">
              <a:extLst>
                <a:ext uri="{FF2B5EF4-FFF2-40B4-BE49-F238E27FC236}">
                  <a16:creationId xmlns:a16="http://schemas.microsoft.com/office/drawing/2014/main" id="{1792C697-990C-C157-BCE3-6200036FF8A6}"/>
                </a:ext>
              </a:extLst>
            </p:cNvPr>
            <p:cNvSpPr/>
            <p:nvPr/>
          </p:nvSpPr>
          <p:spPr>
            <a:xfrm>
              <a:off x="11137914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1" name="Rectangle 13340">
              <a:extLst>
                <a:ext uri="{FF2B5EF4-FFF2-40B4-BE49-F238E27FC236}">
                  <a16:creationId xmlns:a16="http://schemas.microsoft.com/office/drawing/2014/main" id="{5478CFD2-E0A4-14F0-E391-E1BE314FD8FC}"/>
                </a:ext>
              </a:extLst>
            </p:cNvPr>
            <p:cNvSpPr/>
            <p:nvPr/>
          </p:nvSpPr>
          <p:spPr>
            <a:xfrm>
              <a:off x="11137914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2" name="Rectangle 13341">
              <a:extLst>
                <a:ext uri="{FF2B5EF4-FFF2-40B4-BE49-F238E27FC236}">
                  <a16:creationId xmlns:a16="http://schemas.microsoft.com/office/drawing/2014/main" id="{3A114D67-4103-1AE9-441B-2CDA84DE7EC5}"/>
                </a:ext>
              </a:extLst>
            </p:cNvPr>
            <p:cNvSpPr/>
            <p:nvPr/>
          </p:nvSpPr>
          <p:spPr>
            <a:xfrm>
              <a:off x="11137914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3" name="Rectangle 13342">
              <a:extLst>
                <a:ext uri="{FF2B5EF4-FFF2-40B4-BE49-F238E27FC236}">
                  <a16:creationId xmlns:a16="http://schemas.microsoft.com/office/drawing/2014/main" id="{CE3B45F0-2589-E14F-762C-FCA140ECCD28}"/>
                </a:ext>
              </a:extLst>
            </p:cNvPr>
            <p:cNvSpPr/>
            <p:nvPr/>
          </p:nvSpPr>
          <p:spPr>
            <a:xfrm>
              <a:off x="11137914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4" name="Rectangle 13343">
              <a:extLst>
                <a:ext uri="{FF2B5EF4-FFF2-40B4-BE49-F238E27FC236}">
                  <a16:creationId xmlns:a16="http://schemas.microsoft.com/office/drawing/2014/main" id="{DCD933DF-A03D-AF03-189D-96DEC97A66A0}"/>
                </a:ext>
              </a:extLst>
            </p:cNvPr>
            <p:cNvSpPr/>
            <p:nvPr/>
          </p:nvSpPr>
          <p:spPr>
            <a:xfrm>
              <a:off x="1158280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5" name="Rectangle 13344">
              <a:extLst>
                <a:ext uri="{FF2B5EF4-FFF2-40B4-BE49-F238E27FC236}">
                  <a16:creationId xmlns:a16="http://schemas.microsoft.com/office/drawing/2014/main" id="{A83CD5A3-E84B-6D1A-6148-99D135816ED7}"/>
                </a:ext>
              </a:extLst>
            </p:cNvPr>
            <p:cNvSpPr/>
            <p:nvPr/>
          </p:nvSpPr>
          <p:spPr>
            <a:xfrm>
              <a:off x="1158280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6" name="Rectangle 13345">
              <a:extLst>
                <a:ext uri="{FF2B5EF4-FFF2-40B4-BE49-F238E27FC236}">
                  <a16:creationId xmlns:a16="http://schemas.microsoft.com/office/drawing/2014/main" id="{87AC61C2-82E7-5945-49A8-EE70585674A5}"/>
                </a:ext>
              </a:extLst>
            </p:cNvPr>
            <p:cNvSpPr/>
            <p:nvPr/>
          </p:nvSpPr>
          <p:spPr>
            <a:xfrm>
              <a:off x="1158280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7" name="Rectangle 13346">
              <a:extLst>
                <a:ext uri="{FF2B5EF4-FFF2-40B4-BE49-F238E27FC236}">
                  <a16:creationId xmlns:a16="http://schemas.microsoft.com/office/drawing/2014/main" id="{F79C65CC-FD4D-9B45-C204-7F3B19E2C7A0}"/>
                </a:ext>
              </a:extLst>
            </p:cNvPr>
            <p:cNvSpPr/>
            <p:nvPr/>
          </p:nvSpPr>
          <p:spPr>
            <a:xfrm>
              <a:off x="1158280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8" name="Rectangle 13347">
              <a:extLst>
                <a:ext uri="{FF2B5EF4-FFF2-40B4-BE49-F238E27FC236}">
                  <a16:creationId xmlns:a16="http://schemas.microsoft.com/office/drawing/2014/main" id="{81787C15-C363-7006-18EE-B7E2FCE814C5}"/>
                </a:ext>
              </a:extLst>
            </p:cNvPr>
            <p:cNvSpPr/>
            <p:nvPr/>
          </p:nvSpPr>
          <p:spPr>
            <a:xfrm>
              <a:off x="1158280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9" name="Rectangle 13348">
              <a:extLst>
                <a:ext uri="{FF2B5EF4-FFF2-40B4-BE49-F238E27FC236}">
                  <a16:creationId xmlns:a16="http://schemas.microsoft.com/office/drawing/2014/main" id="{935FF2BF-FA2F-D007-D80C-E6573F154249}"/>
                </a:ext>
              </a:extLst>
            </p:cNvPr>
            <p:cNvSpPr/>
            <p:nvPr/>
          </p:nvSpPr>
          <p:spPr>
            <a:xfrm>
              <a:off x="711496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0" name="Rectangle 13349">
              <a:extLst>
                <a:ext uri="{FF2B5EF4-FFF2-40B4-BE49-F238E27FC236}">
                  <a16:creationId xmlns:a16="http://schemas.microsoft.com/office/drawing/2014/main" id="{F2AB7198-401F-399C-8DDC-1AE3261EB452}"/>
                </a:ext>
              </a:extLst>
            </p:cNvPr>
            <p:cNvSpPr/>
            <p:nvPr/>
          </p:nvSpPr>
          <p:spPr>
            <a:xfrm>
              <a:off x="7561578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1" name="Rectangle 13350">
              <a:extLst>
                <a:ext uri="{FF2B5EF4-FFF2-40B4-BE49-F238E27FC236}">
                  <a16:creationId xmlns:a16="http://schemas.microsoft.com/office/drawing/2014/main" id="{3549BBA2-5B98-C0A4-1DA1-0B03F00E63B0}"/>
                </a:ext>
              </a:extLst>
            </p:cNvPr>
            <p:cNvSpPr/>
            <p:nvPr/>
          </p:nvSpPr>
          <p:spPr>
            <a:xfrm>
              <a:off x="8009913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2" name="Rectangle 13351">
              <a:extLst>
                <a:ext uri="{FF2B5EF4-FFF2-40B4-BE49-F238E27FC236}">
                  <a16:creationId xmlns:a16="http://schemas.microsoft.com/office/drawing/2014/main" id="{B8F0C1CB-5830-E676-1F6D-AC45DDF7C27A}"/>
                </a:ext>
              </a:extLst>
            </p:cNvPr>
            <p:cNvSpPr/>
            <p:nvPr/>
          </p:nvSpPr>
          <p:spPr>
            <a:xfrm>
              <a:off x="8456524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3" name="Rectangle 13352">
              <a:extLst>
                <a:ext uri="{FF2B5EF4-FFF2-40B4-BE49-F238E27FC236}">
                  <a16:creationId xmlns:a16="http://schemas.microsoft.com/office/drawing/2014/main" id="{1802284F-FA16-3488-D6C2-4FE0D6E6F1C1}"/>
                </a:ext>
              </a:extLst>
            </p:cNvPr>
            <p:cNvSpPr/>
            <p:nvPr/>
          </p:nvSpPr>
          <p:spPr>
            <a:xfrm>
              <a:off x="8903135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4" name="Rectangle 13353">
              <a:extLst>
                <a:ext uri="{FF2B5EF4-FFF2-40B4-BE49-F238E27FC236}">
                  <a16:creationId xmlns:a16="http://schemas.microsoft.com/office/drawing/2014/main" id="{F362191F-59D7-3142-200D-5BDF8DE08693}"/>
                </a:ext>
              </a:extLst>
            </p:cNvPr>
            <p:cNvSpPr/>
            <p:nvPr/>
          </p:nvSpPr>
          <p:spPr>
            <a:xfrm>
              <a:off x="9349746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5" name="Rectangle 13354">
              <a:extLst>
                <a:ext uri="{FF2B5EF4-FFF2-40B4-BE49-F238E27FC236}">
                  <a16:creationId xmlns:a16="http://schemas.microsoft.com/office/drawing/2014/main" id="{3F5344D2-1C2C-FD64-C361-2AAB401F2189}"/>
                </a:ext>
              </a:extLst>
            </p:cNvPr>
            <p:cNvSpPr/>
            <p:nvPr/>
          </p:nvSpPr>
          <p:spPr>
            <a:xfrm>
              <a:off x="9796357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6" name="Rectangle 13355">
              <a:extLst>
                <a:ext uri="{FF2B5EF4-FFF2-40B4-BE49-F238E27FC236}">
                  <a16:creationId xmlns:a16="http://schemas.microsoft.com/office/drawing/2014/main" id="{F078855B-48FB-8A88-8CCB-E26742C00193}"/>
                </a:ext>
              </a:extLst>
            </p:cNvPr>
            <p:cNvSpPr/>
            <p:nvPr/>
          </p:nvSpPr>
          <p:spPr>
            <a:xfrm>
              <a:off x="10242968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7" name="Rectangle 13356">
              <a:extLst>
                <a:ext uri="{FF2B5EF4-FFF2-40B4-BE49-F238E27FC236}">
                  <a16:creationId xmlns:a16="http://schemas.microsoft.com/office/drawing/2014/main" id="{DA4D61D3-D378-A53D-88DF-CE638C92CFC3}"/>
                </a:ext>
              </a:extLst>
            </p:cNvPr>
            <p:cNvSpPr/>
            <p:nvPr/>
          </p:nvSpPr>
          <p:spPr>
            <a:xfrm>
              <a:off x="10689579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8" name="Rectangle 13357">
              <a:extLst>
                <a:ext uri="{FF2B5EF4-FFF2-40B4-BE49-F238E27FC236}">
                  <a16:creationId xmlns:a16="http://schemas.microsoft.com/office/drawing/2014/main" id="{C88D27F4-B47B-ADC7-7992-C074821EECC7}"/>
                </a:ext>
              </a:extLst>
            </p:cNvPr>
            <p:cNvSpPr/>
            <p:nvPr/>
          </p:nvSpPr>
          <p:spPr>
            <a:xfrm>
              <a:off x="11136190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9" name="Rectangle 13358">
              <a:extLst>
                <a:ext uri="{FF2B5EF4-FFF2-40B4-BE49-F238E27FC236}">
                  <a16:creationId xmlns:a16="http://schemas.microsoft.com/office/drawing/2014/main" id="{15900BC3-332F-FE87-37D6-5666B639D72E}"/>
                </a:ext>
              </a:extLst>
            </p:cNvPr>
            <p:cNvSpPr/>
            <p:nvPr/>
          </p:nvSpPr>
          <p:spPr>
            <a:xfrm>
              <a:off x="1158107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6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585EE-B0E9-8F63-C59E-6C61ED12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9865-528A-EF5F-28D2-7295096A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712DE3-D785-0A83-FBE6-6C0FFEFB47AE}"/>
                  </a:ext>
                </a:extLst>
              </p:cNvPr>
              <p:cNvSpPr txBox="1"/>
              <p:nvPr/>
            </p:nvSpPr>
            <p:spPr>
              <a:xfrm>
                <a:off x="-1914608" y="1451704"/>
                <a:ext cx="10265783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712DE3-D785-0A83-FBE6-6C0FFEFB4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608" y="1451704"/>
                <a:ext cx="10265783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1C4D8D76-CF51-5265-D36D-7EFCCBEB6030}"/>
              </a:ext>
            </a:extLst>
          </p:cNvPr>
          <p:cNvSpPr txBox="1"/>
          <p:nvPr/>
        </p:nvSpPr>
        <p:spPr>
          <a:xfrm>
            <a:off x="5614137" y="2318360"/>
            <a:ext cx="963725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mem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E0ABA2E2-C227-DBC6-A8D0-3AF589A04236}"/>
              </a:ext>
            </a:extLst>
          </p:cNvPr>
          <p:cNvGrpSpPr/>
          <p:nvPr/>
        </p:nvGrpSpPr>
        <p:grpSpPr>
          <a:xfrm>
            <a:off x="6821923" y="1127693"/>
            <a:ext cx="5284308" cy="3065678"/>
            <a:chOff x="6821923" y="1191491"/>
            <a:chExt cx="5284308" cy="3065678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9545A3BD-27F2-BF5B-5A88-76C868D52727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427C3747-7C4F-A799-E72B-F57E0E71CA0A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C10CB397-FF46-01CE-4FEE-24FB013031E8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83E682A6-DA6E-9431-C3CF-1C7D762258DA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95136272-0851-AE59-8D55-3B451C871094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D7D3A3B5-B5BF-3682-F2F8-2011ED6E5575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5E6F9FC-C18F-7B0C-A7FC-CBF65D321410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FE192D4D-3CE4-C3BE-8A61-AEAE6F471050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BB58F3AC-B3E4-10CE-7B51-1E67C9087B5D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F80AB164-A07F-F575-3ABC-D5FB7328EB69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1A6FE69-14CA-9BE2-76DA-AF791913DBA8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4F4CDD2E-FFAA-B8AE-D261-7036F7C9A10E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61543DA-CCC3-DA33-8931-59F6DE168A5C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DDD06135-7442-538B-0389-2FB3C133B171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116AEC2E-B2A2-CC3A-B09F-C3B35DCA00A4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49C94FB2-B273-D96C-1829-41954EC274E8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AFF308A9-8DDA-DD5D-AF1B-49C34502F4E7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4CD701B4-1CC9-0181-CE3D-3085504A923C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30A0BE7B-951B-559F-05FE-8BDFF1DF3331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3CDEB05C-C3CC-1C3C-BFDC-5817114223D3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CF64164C-D16B-77B1-1276-7D187E44BD5B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B6AB3CAA-02BC-5783-D1E1-338F5493FE36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94194640-2801-23DD-4B20-2D68E35E6A9E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76E7F493-29C3-092A-4654-3571284ECDBB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5273B49E-EE8E-5E4A-BE58-280306B96342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791541AC-6074-1B03-0BFE-F7F2B714B5AE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982A2904-43BE-8715-4F45-50842FFB2816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DB5A62EC-C08C-EA4F-97A7-BF456C229E98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58396B2-6F90-4A31-D2D7-D6040E37E89C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EC8E435A-8313-B2B1-C0EA-F13C86EA6751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9885730F-140E-AE91-35B0-DDB25AD33476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73A5C716-A3CF-6CB9-8051-08026D0C93C9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B0A9C0B6-5614-74ED-554C-B14CD10066D2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4719DBF0-F571-1A16-6B2D-DAE3DEAE40D6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8DFD17C8-F9F1-2FE1-6A10-23EB45C304A9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0A9D40B2-B691-ED36-C71F-D28DD314AB17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754A31A2-59C9-65E1-139E-4599CEA3C821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C866DC6D-9564-20D3-E8A0-10745078B433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60DFD392-C8F7-39C2-2B78-65B536716851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1A49ADDB-E7A6-412D-728D-82FD2183C71E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2DE01E39-E5BB-E2D0-AE29-B2BE2758F7E0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C3795B2B-43DD-DE8B-B503-B2661AFB419D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DDF97FAB-CCEF-DC98-1283-7BDB4E5DC942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BAB32BAD-AA36-F44D-ECCB-005CAED2237E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EAEA6725-A5F3-F03F-DDDE-52B79BAE1534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FEB04280-5AFB-560C-D2B9-E5CE44D36E39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1484F8EE-D4CB-642A-0FC3-277A1CFBA248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969957DF-4037-97C6-D1F3-80DD3CD44AE5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6223752B-0595-1D64-4D12-65386F307FDA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391562EF-32E8-4689-4747-624252D41C42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8FE4986F-3882-984F-6E9B-EB1BEFC6F4F5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EC13693-B480-F5C0-73EF-F8A7364E2AAB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F165AC7-BD9B-60F9-A48B-15A16EEA8285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C791123B-280E-98D8-B5BF-F2DFF1B51863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3FC63BA0-1380-361B-600F-AB527C43C397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17E259A1-F31D-25B1-496A-39425262A1B6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9CB02B08-451D-0D23-E36B-0E30A5D68963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97CBD897-9043-AB15-9E77-A3BC4F22B3A3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A77DB89D-2BCD-BA9C-E17E-F94FF8F6C0E7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28C6D680-1CA7-C15C-C292-1AB35BEE42C0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54D1B888-6021-1B7D-9E0D-FB36FF9C280A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590F1023-6A37-F088-FC84-769854CC4668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6DE54F27-935A-F5CC-BD33-388DCC0176C4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8A9FEE88-4D19-FB1F-B262-F753FB3F941F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5EFA36C0-C1F6-CCA8-04E5-EADD814E4859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5364226-90BB-6271-314E-B689EA9D6862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EDA0B52A-D53A-698A-9E70-C676B3B5BF9C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321B4BA5-D4ED-32B9-21B1-1233A6E4684F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0E00447-1314-C78D-FFE8-EE892F8EC761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7789AE7A-2FA5-C890-CE24-58D54EB22F14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D3496427-80B8-EB46-2473-8009FE318E6E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227CAA4D-4ECD-C02F-C9B8-481B8ACC016C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4FBA5F62-B255-32AD-CA05-FB9660D8625A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86B2A6A-0C06-3AB0-0269-CA2CE1851943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897C6DB-2BDB-F8C6-7F94-34CE14FD24BA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99DD4CD4-3FA9-020F-6B0B-856786385FC9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3B181F6-800D-61A0-9B28-49D07A3C713C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75340011-4EA4-CA14-7AF0-2920B20C5D77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21AA0FAD-EB84-EA2B-1249-DB9729F6CE48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453FED61-BD16-9017-F872-8D93E93940D2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6A49C676-3010-581F-5B2F-1CC53B9D20AC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63282A32-025E-54FC-2C6B-393D1E7E421D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BAAD03C5-EF43-87BE-9B7C-7EA307B6FEC7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91AB7738-E2D0-9B99-6764-9715689AA083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BC099267-CD60-B894-843F-AC46C72997FB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E7F3CFAC-132F-6474-4F97-A26A069807E5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</p:grpSp>
      <p:sp>
        <p:nvSpPr>
          <p:cNvPr id="646" name="Arrow: Left 645">
            <a:extLst>
              <a:ext uri="{FF2B5EF4-FFF2-40B4-BE49-F238E27FC236}">
                <a16:creationId xmlns:a16="http://schemas.microsoft.com/office/drawing/2014/main" id="{8DB15044-5383-9E40-3010-479F8B9B6C7C}"/>
              </a:ext>
            </a:extLst>
          </p:cNvPr>
          <p:cNvSpPr/>
          <p:nvPr/>
        </p:nvSpPr>
        <p:spPr>
          <a:xfrm rot="5400000">
            <a:off x="11720772" y="3197862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066E56F4-2B1B-BC59-9BAA-658FE92EC920}"/>
                  </a:ext>
                </a:extLst>
              </p:cNvPr>
              <p:cNvSpPr/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066E56F4-2B1B-BC59-9BAA-658FE92EC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blipFill>
                <a:blip r:embed="rId4"/>
                <a:stretch>
                  <a:fillRect t="-7317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Arrow: Left 647">
            <a:extLst>
              <a:ext uri="{FF2B5EF4-FFF2-40B4-BE49-F238E27FC236}">
                <a16:creationId xmlns:a16="http://schemas.microsoft.com/office/drawing/2014/main" id="{2194D3CB-6A3F-7410-81A6-56783F55B873}"/>
              </a:ext>
            </a:extLst>
          </p:cNvPr>
          <p:cNvSpPr/>
          <p:nvPr/>
        </p:nvSpPr>
        <p:spPr>
          <a:xfrm rot="5400000">
            <a:off x="11720771" y="284304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89C4429D-3249-4ACB-7CF4-85DBE81E3355}"/>
                  </a:ext>
                </a:extLst>
              </p:cNvPr>
              <p:cNvSpPr/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89C4429D-3249-4ACB-7CF4-85DBE81E3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blipFill>
                <a:blip r:embed="rId5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0" name="Arrow: Left 649">
            <a:extLst>
              <a:ext uri="{FF2B5EF4-FFF2-40B4-BE49-F238E27FC236}">
                <a16:creationId xmlns:a16="http://schemas.microsoft.com/office/drawing/2014/main" id="{AC5899BD-0F0F-EA2A-07E4-0824D537E379}"/>
              </a:ext>
            </a:extLst>
          </p:cNvPr>
          <p:cNvSpPr/>
          <p:nvPr/>
        </p:nvSpPr>
        <p:spPr>
          <a:xfrm rot="5400000">
            <a:off x="10400680" y="281207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21B1FCE9-26DD-74A8-EDEC-7E3C8E2D1EF8}"/>
                  </a:ext>
                </a:extLst>
              </p:cNvPr>
              <p:cNvSpPr/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21B1FCE9-26DD-74A8-EDEC-7E3C8E2D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blipFill>
                <a:blip r:embed="rId6"/>
                <a:stretch>
                  <a:fillRect b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Arrow: Left 651">
            <a:extLst>
              <a:ext uri="{FF2B5EF4-FFF2-40B4-BE49-F238E27FC236}">
                <a16:creationId xmlns:a16="http://schemas.microsoft.com/office/drawing/2014/main" id="{07646CCB-0A24-0BB9-E7B6-C477BCA15D35}"/>
              </a:ext>
            </a:extLst>
          </p:cNvPr>
          <p:cNvSpPr/>
          <p:nvPr/>
        </p:nvSpPr>
        <p:spPr>
          <a:xfrm rot="5400000">
            <a:off x="11720769" y="2388438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92AD3937-DB70-13C4-8A55-BAD2DD15E359}"/>
                  </a:ext>
                </a:extLst>
              </p:cNvPr>
              <p:cNvSpPr/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92AD3937-DB70-13C4-8A55-BAD2DD15E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71C28EE-D8DD-B4FA-2ED2-80C243D8D270}"/>
              </a:ext>
            </a:extLst>
          </p:cNvPr>
          <p:cNvSpPr txBox="1"/>
          <p:nvPr/>
        </p:nvSpPr>
        <p:spPr>
          <a:xfrm>
            <a:off x="512064" y="4221750"/>
            <a:ext cx="7525512" cy="19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Each subproblem needs only cells in the row above it, and to its left.</a:t>
            </a: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Sufficient to fill in top to bottom, left to right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9BEBE3-A53F-FD47-EA8B-7CB5B2A7B177}"/>
              </a:ext>
            </a:extLst>
          </p:cNvPr>
          <p:cNvGrpSpPr/>
          <p:nvPr/>
        </p:nvGrpSpPr>
        <p:grpSpPr>
          <a:xfrm>
            <a:off x="7724024" y="5717786"/>
            <a:ext cx="1014362" cy="461744"/>
            <a:chOff x="7724024" y="5717786"/>
            <a:chExt cx="1014362" cy="461744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DE39F5B-9DC2-E52B-573F-6A39CCB2D38A}"/>
                </a:ext>
              </a:extLst>
            </p:cNvPr>
            <p:cNvSpPr/>
            <p:nvPr/>
          </p:nvSpPr>
          <p:spPr>
            <a:xfrm>
              <a:off x="7724024" y="5717786"/>
              <a:ext cx="1014362" cy="13121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BE3ACEA0-7BF6-58A5-9527-F19FCCF10F62}"/>
                </a:ext>
              </a:extLst>
            </p:cNvPr>
            <p:cNvSpPr/>
            <p:nvPr/>
          </p:nvSpPr>
          <p:spPr>
            <a:xfrm>
              <a:off x="7724024" y="5878688"/>
              <a:ext cx="1014362" cy="13121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FFB7C0DC-47DA-3336-443A-1BEA2C85870C}"/>
                </a:ext>
              </a:extLst>
            </p:cNvPr>
            <p:cNvSpPr/>
            <p:nvPr/>
          </p:nvSpPr>
          <p:spPr>
            <a:xfrm>
              <a:off x="7724024" y="6048313"/>
              <a:ext cx="1014362" cy="13121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2919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C898-2D1C-6166-D663-0DFD6072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FE8DBF6B-68FB-A985-140A-959311292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– Oven Allocation Step 4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89FEA08-F9C3-A73C-A828-4966633E3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2032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11750D8-3EFC-EDF0-DF49-0C3018CE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38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19" name="Group 13318">
            <a:extLst>
              <a:ext uri="{FF2B5EF4-FFF2-40B4-BE49-F238E27FC236}">
                <a16:creationId xmlns:a16="http://schemas.microsoft.com/office/drawing/2014/main" id="{0A272829-25E2-63B3-6ACA-F76FE125A9B0}"/>
              </a:ext>
            </a:extLst>
          </p:cNvPr>
          <p:cNvGrpSpPr/>
          <p:nvPr/>
        </p:nvGrpSpPr>
        <p:grpSpPr>
          <a:xfrm>
            <a:off x="107088" y="775121"/>
            <a:ext cx="3320293" cy="1008405"/>
            <a:chOff x="107088" y="775121"/>
            <a:chExt cx="3320293" cy="10084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B773ED2-4BDE-AA2F-1148-9AF9EB6D1B21}"/>
                </a:ext>
              </a:extLst>
            </p:cNvPr>
            <p:cNvGrpSpPr/>
            <p:nvPr/>
          </p:nvGrpSpPr>
          <p:grpSpPr>
            <a:xfrm>
              <a:off x="107088" y="775121"/>
              <a:ext cx="1621690" cy="1008403"/>
              <a:chOff x="2957514" y="3048000"/>
              <a:chExt cx="5121274" cy="3184525"/>
            </a:xfrm>
          </p:grpSpPr>
          <p:sp>
            <p:nvSpPr>
              <p:cNvPr id="3" name="Line 67">
                <a:extLst>
                  <a:ext uri="{FF2B5EF4-FFF2-40B4-BE49-F238E27FC236}">
                    <a16:creationId xmlns:a16="http://schemas.microsoft.com/office/drawing/2014/main" id="{266CE610-BDA1-A79A-83BC-C38ED602A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" name="Line 72">
                <a:extLst>
                  <a:ext uri="{FF2B5EF4-FFF2-40B4-BE49-F238E27FC236}">
                    <a16:creationId xmlns:a16="http://schemas.microsoft.com/office/drawing/2014/main" id="{F62F62D7-0FB1-059B-AEB8-001BA5C59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" name="Line 73">
                <a:extLst>
                  <a:ext uri="{FF2B5EF4-FFF2-40B4-BE49-F238E27FC236}">
                    <a16:creationId xmlns:a16="http://schemas.microsoft.com/office/drawing/2014/main" id="{94FD06E7-700C-30F6-52E9-24CF75E87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" name="Line 74">
                <a:extLst>
                  <a:ext uri="{FF2B5EF4-FFF2-40B4-BE49-F238E27FC236}">
                    <a16:creationId xmlns:a16="http://schemas.microsoft.com/office/drawing/2014/main" id="{4E9C5920-DD1D-9035-E16C-918AFAEBB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" name="Line 75">
                <a:extLst>
                  <a:ext uri="{FF2B5EF4-FFF2-40B4-BE49-F238E27FC236}">
                    <a16:creationId xmlns:a16="http://schemas.microsoft.com/office/drawing/2014/main" id="{D5F42498-55FB-9266-8740-741C54A8C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9" name="Line 76">
                <a:extLst>
                  <a:ext uri="{FF2B5EF4-FFF2-40B4-BE49-F238E27FC236}">
                    <a16:creationId xmlns:a16="http://schemas.microsoft.com/office/drawing/2014/main" id="{B517F69A-3366-F708-AB7A-545012291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" name="Line 77">
                <a:extLst>
                  <a:ext uri="{FF2B5EF4-FFF2-40B4-BE49-F238E27FC236}">
                    <a16:creationId xmlns:a16="http://schemas.microsoft.com/office/drawing/2014/main" id="{A91E1924-346F-ED37-8F77-C8026E4C5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" name="Line 78">
                <a:extLst>
                  <a:ext uri="{FF2B5EF4-FFF2-40B4-BE49-F238E27FC236}">
                    <a16:creationId xmlns:a16="http://schemas.microsoft.com/office/drawing/2014/main" id="{94CC8B31-1DA5-0141-F493-A87959A3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2" name="Line 79">
                <a:extLst>
                  <a:ext uri="{FF2B5EF4-FFF2-40B4-BE49-F238E27FC236}">
                    <a16:creationId xmlns:a16="http://schemas.microsoft.com/office/drawing/2014/main" id="{79DC211D-22E5-AFD5-42AB-2B066247B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3" name="Line 80">
                <a:extLst>
                  <a:ext uri="{FF2B5EF4-FFF2-40B4-BE49-F238E27FC236}">
                    <a16:creationId xmlns:a16="http://schemas.microsoft.com/office/drawing/2014/main" id="{6E206169-5593-CE0F-DA11-1751A00FA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" name="Line 82">
                <a:extLst>
                  <a:ext uri="{FF2B5EF4-FFF2-40B4-BE49-F238E27FC236}">
                    <a16:creationId xmlns:a16="http://schemas.microsoft.com/office/drawing/2014/main" id="{4DD3C741-2068-5E42-774E-EC1BE7CDB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Line 96">
                <a:extLst>
                  <a:ext uri="{FF2B5EF4-FFF2-40B4-BE49-F238E27FC236}">
                    <a16:creationId xmlns:a16="http://schemas.microsoft.com/office/drawing/2014/main" id="{E111ABD4-F656-B48E-8297-83665D8E0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" name="Rectangle 98">
                <a:extLst>
                  <a:ext uri="{FF2B5EF4-FFF2-40B4-BE49-F238E27FC236}">
                    <a16:creationId xmlns:a16="http://schemas.microsoft.com/office/drawing/2014/main" id="{B6413D06-3FF7-5CCA-716F-BAFCF71AE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7" name="Rectangle 99">
                <a:extLst>
                  <a:ext uri="{FF2B5EF4-FFF2-40B4-BE49-F238E27FC236}">
                    <a16:creationId xmlns:a16="http://schemas.microsoft.com/office/drawing/2014/main" id="{10C5E50B-2E05-63D2-9C2C-8978D7B5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" name="Rectangle 100">
                <a:extLst>
                  <a:ext uri="{FF2B5EF4-FFF2-40B4-BE49-F238E27FC236}">
                    <a16:creationId xmlns:a16="http://schemas.microsoft.com/office/drawing/2014/main" id="{60F44993-5033-CA3E-6200-045A3479E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9" name="Rectangle 101">
                <a:extLst>
                  <a:ext uri="{FF2B5EF4-FFF2-40B4-BE49-F238E27FC236}">
                    <a16:creationId xmlns:a16="http://schemas.microsoft.com/office/drawing/2014/main" id="{B18302BC-65B2-51F0-211A-1712E810F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" name="Rectangle 102">
                <a:extLst>
                  <a:ext uri="{FF2B5EF4-FFF2-40B4-BE49-F238E27FC236}">
                    <a16:creationId xmlns:a16="http://schemas.microsoft.com/office/drawing/2014/main" id="{9B7EE46C-08F6-610A-1736-66EAAC986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3" name="Line 115">
                <a:extLst>
                  <a:ext uri="{FF2B5EF4-FFF2-40B4-BE49-F238E27FC236}">
                    <a16:creationId xmlns:a16="http://schemas.microsoft.com/office/drawing/2014/main" id="{032CCC52-427E-0EE4-2504-BB791DCD2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BC1923-435B-37CE-67C0-44389346952C}"/>
                </a:ext>
              </a:extLst>
            </p:cNvPr>
            <p:cNvGrpSpPr/>
            <p:nvPr/>
          </p:nvGrpSpPr>
          <p:grpSpPr>
            <a:xfrm>
              <a:off x="1805691" y="775122"/>
              <a:ext cx="1621690" cy="1008404"/>
              <a:chOff x="2957514" y="3047999"/>
              <a:chExt cx="5121274" cy="3184526"/>
            </a:xfrm>
          </p:grpSpPr>
          <p:sp>
            <p:nvSpPr>
              <p:cNvPr id="35" name="Line 67">
                <a:extLst>
                  <a:ext uri="{FF2B5EF4-FFF2-40B4-BE49-F238E27FC236}">
                    <a16:creationId xmlns:a16="http://schemas.microsoft.com/office/drawing/2014/main" id="{0977CF38-2E3C-31FD-A6DC-193F73E62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7515" y="6232524"/>
                <a:ext cx="5051424" cy="1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Line 72">
                <a:extLst>
                  <a:ext uri="{FF2B5EF4-FFF2-40B4-BE49-F238E27FC236}">
                    <a16:creationId xmlns:a16="http://schemas.microsoft.com/office/drawing/2014/main" id="{90A90C2B-6C88-0624-091A-E82A8F227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8494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Line 73">
                <a:extLst>
                  <a:ext uri="{FF2B5EF4-FFF2-40B4-BE49-F238E27FC236}">
                    <a16:creationId xmlns:a16="http://schemas.microsoft.com/office/drawing/2014/main" id="{E4294E33-F272-B8BD-FDBC-C25E8A77C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3652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Line 74">
                <a:extLst>
                  <a:ext uri="{FF2B5EF4-FFF2-40B4-BE49-F238E27FC236}">
                    <a16:creationId xmlns:a16="http://schemas.microsoft.com/office/drawing/2014/main" id="{9B1152A9-39A5-B2F3-636A-9D38CB7C5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8194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0" name="Line 75">
                <a:extLst>
                  <a:ext uri="{FF2B5EF4-FFF2-40B4-BE49-F238E27FC236}">
                    <a16:creationId xmlns:a16="http://schemas.microsoft.com/office/drawing/2014/main" id="{FB3E578E-BC57-0807-9127-6BFB8AB54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336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34AA0316-A1B2-F873-5972-AC57BA3C1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30358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FF3FE371-A597-9501-073A-51071AF22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75615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Line 78">
                <a:extLst>
                  <a:ext uri="{FF2B5EF4-FFF2-40B4-BE49-F238E27FC236}">
                    <a16:creationId xmlns:a16="http://schemas.microsoft.com/office/drawing/2014/main" id="{041B7496-AF90-424E-7B6E-05933C46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4271963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4" name="Line 79">
                <a:extLst>
                  <a:ext uri="{FF2B5EF4-FFF2-40B4-BE49-F238E27FC236}">
                    <a16:creationId xmlns:a16="http://schemas.microsoft.com/office/drawing/2014/main" id="{8EEC2798-FACE-B134-2CB5-DC727E3AF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72452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5" name="Line 80">
                <a:extLst>
                  <a:ext uri="{FF2B5EF4-FFF2-40B4-BE49-F238E27FC236}">
                    <a16:creationId xmlns:a16="http://schemas.microsoft.com/office/drawing/2014/main" id="{B8465A0D-870F-0A5A-4B0E-9171844FA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5240338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6" name="Line 82">
                <a:extLst>
                  <a:ext uri="{FF2B5EF4-FFF2-40B4-BE49-F238E27FC236}">
                    <a16:creationId xmlns:a16="http://schemas.microsoft.com/office/drawing/2014/main" id="{E2B81554-F681-91E1-B5FC-CDF305E8B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6210301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Rectangle 94">
                <a:extLst>
                  <a:ext uri="{FF2B5EF4-FFF2-40B4-BE49-F238E27FC236}">
                    <a16:creationId xmlns:a16="http://schemas.microsoft.com/office/drawing/2014/main" id="{8DB95710-E721-866F-D6AB-F1F66BCF6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325" y="3047999"/>
                <a:ext cx="1446503" cy="3184521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8" name="Line 96">
                <a:extLst>
                  <a:ext uri="{FF2B5EF4-FFF2-40B4-BE49-F238E27FC236}">
                    <a16:creationId xmlns:a16="http://schemas.microsoft.com/office/drawing/2014/main" id="{3DA57753-D34F-440A-A3EC-6C66765CC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3787776" y="4640263"/>
                <a:ext cx="3184525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Rectangle 98">
                <a:extLst>
                  <a:ext uri="{FF2B5EF4-FFF2-40B4-BE49-F238E27FC236}">
                    <a16:creationId xmlns:a16="http://schemas.microsoft.com/office/drawing/2014/main" id="{3503B0A1-3FC5-01DC-C911-5C4385F50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43" y="4890268"/>
                <a:ext cx="3379454" cy="266010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0" name="Rectangle 99">
                <a:extLst>
                  <a:ext uri="{FF2B5EF4-FFF2-40B4-BE49-F238E27FC236}">
                    <a16:creationId xmlns:a16="http://schemas.microsoft.com/office/drawing/2014/main" id="{437DFE5A-6EE5-2EB0-7D87-2CEAD79B7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600" y="4489132"/>
                <a:ext cx="962917" cy="25122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1" name="Rectangle 100">
                <a:extLst>
                  <a:ext uri="{FF2B5EF4-FFF2-40B4-BE49-F238E27FC236}">
                    <a16:creationId xmlns:a16="http://schemas.microsoft.com/office/drawing/2014/main" id="{A8D49BC2-2D35-190A-F9DE-0E4328F52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108" y="3663268"/>
                <a:ext cx="1454150" cy="276225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52" name="Rectangle 101">
                <a:extLst>
                  <a:ext uri="{FF2B5EF4-FFF2-40B4-BE49-F238E27FC236}">
                    <a16:creationId xmlns:a16="http://schemas.microsoft.com/office/drawing/2014/main" id="{3B4BDD15-0EF9-66EE-EE00-82CCB6915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122" y="4079021"/>
                <a:ext cx="1937330" cy="281523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3" name="Rectangle 102">
                <a:extLst>
                  <a:ext uri="{FF2B5EF4-FFF2-40B4-BE49-F238E27FC236}">
                    <a16:creationId xmlns:a16="http://schemas.microsoft.com/office/drawing/2014/main" id="{E24D091C-7FDC-B916-980E-58452D823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041" y="5314996"/>
                <a:ext cx="1450278" cy="286439"/>
              </a:xfrm>
              <a:prstGeom prst="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3317" name="Line 115">
                <a:extLst>
                  <a:ext uri="{FF2B5EF4-FFF2-40B4-BE49-F238E27FC236}">
                    <a16:creationId xmlns:a16="http://schemas.microsoft.com/office/drawing/2014/main" id="{CAB3903D-EC00-CBF7-5BF2-F60277542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78788" y="6232525"/>
                <a:ext cx="0" cy="0"/>
              </a:xfrm>
              <a:prstGeom prst="line">
                <a:avLst/>
              </a:prstGeom>
              <a:noFill/>
              <a:ln w="15875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5E3DEC-77FC-8CC7-50C4-3BC6066FCD56}"/>
              </a:ext>
            </a:extLst>
          </p:cNvPr>
          <p:cNvGrpSpPr/>
          <p:nvPr/>
        </p:nvGrpSpPr>
        <p:grpSpPr>
          <a:xfrm>
            <a:off x="231305" y="2035500"/>
            <a:ext cx="3042756" cy="1776870"/>
            <a:chOff x="7114967" y="4095711"/>
            <a:chExt cx="4916169" cy="26913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5405D0-6D12-3649-68D3-76ECA0A5206F}"/>
                </a:ext>
              </a:extLst>
            </p:cNvPr>
            <p:cNvSpPr/>
            <p:nvPr/>
          </p:nvSpPr>
          <p:spPr>
            <a:xfrm>
              <a:off x="711669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A8B48-527C-C1B3-3F8F-52D7692F3AC5}"/>
                </a:ext>
              </a:extLst>
            </p:cNvPr>
            <p:cNvSpPr/>
            <p:nvPr/>
          </p:nvSpPr>
          <p:spPr>
            <a:xfrm>
              <a:off x="711669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B39434-086A-4B0B-3FDC-56C321BEB948}"/>
                </a:ext>
              </a:extLst>
            </p:cNvPr>
            <p:cNvSpPr/>
            <p:nvPr/>
          </p:nvSpPr>
          <p:spPr>
            <a:xfrm>
              <a:off x="711669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83084C-F460-509F-403E-D771AA5FA007}"/>
                </a:ext>
              </a:extLst>
            </p:cNvPr>
            <p:cNvSpPr/>
            <p:nvPr/>
          </p:nvSpPr>
          <p:spPr>
            <a:xfrm>
              <a:off x="711669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35414-6067-85D5-5803-A032D3A731FE}"/>
                </a:ext>
              </a:extLst>
            </p:cNvPr>
            <p:cNvSpPr/>
            <p:nvPr/>
          </p:nvSpPr>
          <p:spPr>
            <a:xfrm>
              <a:off x="711669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E559CB-FF9C-6D92-7892-543A8562EE28}"/>
                </a:ext>
              </a:extLst>
            </p:cNvPr>
            <p:cNvSpPr/>
            <p:nvPr/>
          </p:nvSpPr>
          <p:spPr>
            <a:xfrm>
              <a:off x="7563302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592738-C413-0E59-8EB6-6E58F1E327E8}"/>
                </a:ext>
              </a:extLst>
            </p:cNvPr>
            <p:cNvSpPr/>
            <p:nvPr/>
          </p:nvSpPr>
          <p:spPr>
            <a:xfrm>
              <a:off x="7563302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1C9DCD-43A7-33B8-F6A4-D80BDA41D033}"/>
                </a:ext>
              </a:extLst>
            </p:cNvPr>
            <p:cNvSpPr/>
            <p:nvPr/>
          </p:nvSpPr>
          <p:spPr>
            <a:xfrm>
              <a:off x="7563302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7ECD92-2023-0A4D-186B-0B5B3F6AA842}"/>
                </a:ext>
              </a:extLst>
            </p:cNvPr>
            <p:cNvSpPr/>
            <p:nvPr/>
          </p:nvSpPr>
          <p:spPr>
            <a:xfrm>
              <a:off x="7563302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D443C-F245-E0E8-C1FB-650BB5CAC623}"/>
                </a:ext>
              </a:extLst>
            </p:cNvPr>
            <p:cNvSpPr/>
            <p:nvPr/>
          </p:nvSpPr>
          <p:spPr>
            <a:xfrm>
              <a:off x="7563302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3EFCB9-5FFE-07EC-EC4C-2C904E87529B}"/>
                </a:ext>
              </a:extLst>
            </p:cNvPr>
            <p:cNvSpPr/>
            <p:nvPr/>
          </p:nvSpPr>
          <p:spPr>
            <a:xfrm>
              <a:off x="8011637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3D1DFC-48A5-F97B-803E-C7B26ABEC68B}"/>
                </a:ext>
              </a:extLst>
            </p:cNvPr>
            <p:cNvSpPr/>
            <p:nvPr/>
          </p:nvSpPr>
          <p:spPr>
            <a:xfrm>
              <a:off x="8011637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B4C9AD-D1C2-8127-975A-B856CB459B25}"/>
                </a:ext>
              </a:extLst>
            </p:cNvPr>
            <p:cNvSpPr/>
            <p:nvPr/>
          </p:nvSpPr>
          <p:spPr>
            <a:xfrm>
              <a:off x="8011637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5DCAC55-243F-6BCD-AE1B-6E12E77E53F4}"/>
                </a:ext>
              </a:extLst>
            </p:cNvPr>
            <p:cNvSpPr/>
            <p:nvPr/>
          </p:nvSpPr>
          <p:spPr>
            <a:xfrm>
              <a:off x="8011637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B7055B-86D8-E542-DF8D-50CE50A1759E}"/>
                </a:ext>
              </a:extLst>
            </p:cNvPr>
            <p:cNvSpPr/>
            <p:nvPr/>
          </p:nvSpPr>
          <p:spPr>
            <a:xfrm>
              <a:off x="8011637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5735C9-4728-7743-4985-6D56E8E917BD}"/>
                </a:ext>
              </a:extLst>
            </p:cNvPr>
            <p:cNvSpPr/>
            <p:nvPr/>
          </p:nvSpPr>
          <p:spPr>
            <a:xfrm>
              <a:off x="8458248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7287F55-79E0-6857-4823-A549EDFE4FAA}"/>
                </a:ext>
              </a:extLst>
            </p:cNvPr>
            <p:cNvSpPr/>
            <p:nvPr/>
          </p:nvSpPr>
          <p:spPr>
            <a:xfrm>
              <a:off x="8458248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588D6F-2E73-C6E0-A773-DF032738C2F4}"/>
                </a:ext>
              </a:extLst>
            </p:cNvPr>
            <p:cNvSpPr/>
            <p:nvPr/>
          </p:nvSpPr>
          <p:spPr>
            <a:xfrm>
              <a:off x="8458248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C226CB-34A8-D7CD-A61C-EABEEC8F2CCD}"/>
                </a:ext>
              </a:extLst>
            </p:cNvPr>
            <p:cNvSpPr/>
            <p:nvPr/>
          </p:nvSpPr>
          <p:spPr>
            <a:xfrm>
              <a:off x="8458248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A78735-257D-9C95-0786-E2450A5BC302}"/>
                </a:ext>
              </a:extLst>
            </p:cNvPr>
            <p:cNvSpPr/>
            <p:nvPr/>
          </p:nvSpPr>
          <p:spPr>
            <a:xfrm>
              <a:off x="8458248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AB9AF97-C898-2959-55B2-DB02E5CF5ADC}"/>
                </a:ext>
              </a:extLst>
            </p:cNvPr>
            <p:cNvSpPr/>
            <p:nvPr/>
          </p:nvSpPr>
          <p:spPr>
            <a:xfrm>
              <a:off x="8904859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94AB82D-B590-F0A6-2F42-8F3CA4E99DB4}"/>
                </a:ext>
              </a:extLst>
            </p:cNvPr>
            <p:cNvSpPr/>
            <p:nvPr/>
          </p:nvSpPr>
          <p:spPr>
            <a:xfrm>
              <a:off x="8904859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505653-7054-1FC2-5E16-9CCAD6E51423}"/>
                </a:ext>
              </a:extLst>
            </p:cNvPr>
            <p:cNvSpPr/>
            <p:nvPr/>
          </p:nvSpPr>
          <p:spPr>
            <a:xfrm>
              <a:off x="8904859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2" name="Rectangle 13311">
              <a:extLst>
                <a:ext uri="{FF2B5EF4-FFF2-40B4-BE49-F238E27FC236}">
                  <a16:creationId xmlns:a16="http://schemas.microsoft.com/office/drawing/2014/main" id="{14BED2D7-3850-FBBA-05B9-FFB73B67C3AE}"/>
                </a:ext>
              </a:extLst>
            </p:cNvPr>
            <p:cNvSpPr/>
            <p:nvPr/>
          </p:nvSpPr>
          <p:spPr>
            <a:xfrm>
              <a:off x="8904859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3" name="Rectangle 13312">
              <a:extLst>
                <a:ext uri="{FF2B5EF4-FFF2-40B4-BE49-F238E27FC236}">
                  <a16:creationId xmlns:a16="http://schemas.microsoft.com/office/drawing/2014/main" id="{BFDEEAC2-E6F8-4E6D-B6A9-3FE5D838A535}"/>
                </a:ext>
              </a:extLst>
            </p:cNvPr>
            <p:cNvSpPr/>
            <p:nvPr/>
          </p:nvSpPr>
          <p:spPr>
            <a:xfrm>
              <a:off x="8904859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8" name="Rectangle 13317">
              <a:extLst>
                <a:ext uri="{FF2B5EF4-FFF2-40B4-BE49-F238E27FC236}">
                  <a16:creationId xmlns:a16="http://schemas.microsoft.com/office/drawing/2014/main" id="{17222EE1-707E-7B43-ECA3-DD9AD2168A87}"/>
                </a:ext>
              </a:extLst>
            </p:cNvPr>
            <p:cNvSpPr/>
            <p:nvPr/>
          </p:nvSpPr>
          <p:spPr>
            <a:xfrm>
              <a:off x="9351470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0" name="Rectangle 13319">
              <a:extLst>
                <a:ext uri="{FF2B5EF4-FFF2-40B4-BE49-F238E27FC236}">
                  <a16:creationId xmlns:a16="http://schemas.microsoft.com/office/drawing/2014/main" id="{B5A5CB51-1FC6-9BDA-41D9-5E75D558FA2C}"/>
                </a:ext>
              </a:extLst>
            </p:cNvPr>
            <p:cNvSpPr/>
            <p:nvPr/>
          </p:nvSpPr>
          <p:spPr>
            <a:xfrm>
              <a:off x="9351470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Rectangle 13320">
              <a:extLst>
                <a:ext uri="{FF2B5EF4-FFF2-40B4-BE49-F238E27FC236}">
                  <a16:creationId xmlns:a16="http://schemas.microsoft.com/office/drawing/2014/main" id="{70BF1ECD-61C9-6DA6-7366-4A2C20981E75}"/>
                </a:ext>
              </a:extLst>
            </p:cNvPr>
            <p:cNvSpPr/>
            <p:nvPr/>
          </p:nvSpPr>
          <p:spPr>
            <a:xfrm>
              <a:off x="9351470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389D20FD-D145-2207-A75E-75CEBFF97013}"/>
                </a:ext>
              </a:extLst>
            </p:cNvPr>
            <p:cNvSpPr/>
            <p:nvPr/>
          </p:nvSpPr>
          <p:spPr>
            <a:xfrm>
              <a:off x="9351470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0E3DD1D2-FF24-CB04-AF12-A8AF39DD8712}"/>
                </a:ext>
              </a:extLst>
            </p:cNvPr>
            <p:cNvSpPr/>
            <p:nvPr/>
          </p:nvSpPr>
          <p:spPr>
            <a:xfrm>
              <a:off x="9351470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4" name="Rectangle 13323">
              <a:extLst>
                <a:ext uri="{FF2B5EF4-FFF2-40B4-BE49-F238E27FC236}">
                  <a16:creationId xmlns:a16="http://schemas.microsoft.com/office/drawing/2014/main" id="{920C340D-39AD-5AAB-DCE9-DACEE6C78149}"/>
                </a:ext>
              </a:extLst>
            </p:cNvPr>
            <p:cNvSpPr/>
            <p:nvPr/>
          </p:nvSpPr>
          <p:spPr>
            <a:xfrm>
              <a:off x="9798081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5" name="Rectangle 13324">
              <a:extLst>
                <a:ext uri="{FF2B5EF4-FFF2-40B4-BE49-F238E27FC236}">
                  <a16:creationId xmlns:a16="http://schemas.microsoft.com/office/drawing/2014/main" id="{4C4413AC-D07D-74D7-F6E6-CE1777E031B0}"/>
                </a:ext>
              </a:extLst>
            </p:cNvPr>
            <p:cNvSpPr/>
            <p:nvPr/>
          </p:nvSpPr>
          <p:spPr>
            <a:xfrm>
              <a:off x="9798081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6" name="Rectangle 13325">
              <a:extLst>
                <a:ext uri="{FF2B5EF4-FFF2-40B4-BE49-F238E27FC236}">
                  <a16:creationId xmlns:a16="http://schemas.microsoft.com/office/drawing/2014/main" id="{C150BDAF-B915-8FD5-59E4-9A5A65D480D9}"/>
                </a:ext>
              </a:extLst>
            </p:cNvPr>
            <p:cNvSpPr/>
            <p:nvPr/>
          </p:nvSpPr>
          <p:spPr>
            <a:xfrm>
              <a:off x="9798081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7" name="Rectangle 13326">
              <a:extLst>
                <a:ext uri="{FF2B5EF4-FFF2-40B4-BE49-F238E27FC236}">
                  <a16:creationId xmlns:a16="http://schemas.microsoft.com/office/drawing/2014/main" id="{15F1DB21-A3A6-5C67-BD64-60D88E224A95}"/>
                </a:ext>
              </a:extLst>
            </p:cNvPr>
            <p:cNvSpPr/>
            <p:nvPr/>
          </p:nvSpPr>
          <p:spPr>
            <a:xfrm>
              <a:off x="9798081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8" name="Rectangle 13327">
              <a:extLst>
                <a:ext uri="{FF2B5EF4-FFF2-40B4-BE49-F238E27FC236}">
                  <a16:creationId xmlns:a16="http://schemas.microsoft.com/office/drawing/2014/main" id="{46FACE44-5B5D-F89A-2D34-95AE572D4D33}"/>
                </a:ext>
              </a:extLst>
            </p:cNvPr>
            <p:cNvSpPr/>
            <p:nvPr/>
          </p:nvSpPr>
          <p:spPr>
            <a:xfrm>
              <a:off x="9798081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9" name="Rectangle 13328">
              <a:extLst>
                <a:ext uri="{FF2B5EF4-FFF2-40B4-BE49-F238E27FC236}">
                  <a16:creationId xmlns:a16="http://schemas.microsoft.com/office/drawing/2014/main" id="{B4040460-560F-13B1-7784-A921EB4BDB30}"/>
                </a:ext>
              </a:extLst>
            </p:cNvPr>
            <p:cNvSpPr/>
            <p:nvPr/>
          </p:nvSpPr>
          <p:spPr>
            <a:xfrm>
              <a:off x="10244692" y="45466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0" name="Rectangle 13329">
              <a:extLst>
                <a:ext uri="{FF2B5EF4-FFF2-40B4-BE49-F238E27FC236}">
                  <a16:creationId xmlns:a16="http://schemas.microsoft.com/office/drawing/2014/main" id="{C40E34C2-E2A3-1325-7434-456C7B208EE8}"/>
                </a:ext>
              </a:extLst>
            </p:cNvPr>
            <p:cNvSpPr/>
            <p:nvPr/>
          </p:nvSpPr>
          <p:spPr>
            <a:xfrm>
              <a:off x="10244692" y="49947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1" name="Rectangle 13330">
              <a:extLst>
                <a:ext uri="{FF2B5EF4-FFF2-40B4-BE49-F238E27FC236}">
                  <a16:creationId xmlns:a16="http://schemas.microsoft.com/office/drawing/2014/main" id="{7B92FC27-ED1B-3B25-1036-7C454664555A}"/>
                </a:ext>
              </a:extLst>
            </p:cNvPr>
            <p:cNvSpPr/>
            <p:nvPr/>
          </p:nvSpPr>
          <p:spPr>
            <a:xfrm>
              <a:off x="10244692" y="5442800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2" name="Rectangle 13331">
              <a:extLst>
                <a:ext uri="{FF2B5EF4-FFF2-40B4-BE49-F238E27FC236}">
                  <a16:creationId xmlns:a16="http://schemas.microsoft.com/office/drawing/2014/main" id="{CB17C0AF-0A18-F79A-F585-285E075BDD6B}"/>
                </a:ext>
              </a:extLst>
            </p:cNvPr>
            <p:cNvSpPr/>
            <p:nvPr/>
          </p:nvSpPr>
          <p:spPr>
            <a:xfrm>
              <a:off x="10244692" y="58906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3" name="Rectangle 13332">
              <a:extLst>
                <a:ext uri="{FF2B5EF4-FFF2-40B4-BE49-F238E27FC236}">
                  <a16:creationId xmlns:a16="http://schemas.microsoft.com/office/drawing/2014/main" id="{68059D2F-D2CA-35C1-3586-B3BBF63B8387}"/>
                </a:ext>
              </a:extLst>
            </p:cNvPr>
            <p:cNvSpPr/>
            <p:nvPr/>
          </p:nvSpPr>
          <p:spPr>
            <a:xfrm>
              <a:off x="10244692" y="6338765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4" name="Rectangle 13333">
              <a:extLst>
                <a:ext uri="{FF2B5EF4-FFF2-40B4-BE49-F238E27FC236}">
                  <a16:creationId xmlns:a16="http://schemas.microsoft.com/office/drawing/2014/main" id="{62085A68-3FDA-E58D-6F5C-2D1DD7E5C631}"/>
                </a:ext>
              </a:extLst>
            </p:cNvPr>
            <p:cNvSpPr/>
            <p:nvPr/>
          </p:nvSpPr>
          <p:spPr>
            <a:xfrm>
              <a:off x="10691303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5" name="Rectangle 13334">
              <a:extLst>
                <a:ext uri="{FF2B5EF4-FFF2-40B4-BE49-F238E27FC236}">
                  <a16:creationId xmlns:a16="http://schemas.microsoft.com/office/drawing/2014/main" id="{5C053798-1907-5D43-4CE9-5271C6EA6C31}"/>
                </a:ext>
              </a:extLst>
            </p:cNvPr>
            <p:cNvSpPr/>
            <p:nvPr/>
          </p:nvSpPr>
          <p:spPr>
            <a:xfrm>
              <a:off x="10691303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6" name="Rectangle 13335">
              <a:extLst>
                <a:ext uri="{FF2B5EF4-FFF2-40B4-BE49-F238E27FC236}">
                  <a16:creationId xmlns:a16="http://schemas.microsoft.com/office/drawing/2014/main" id="{2BB5D3C8-CC31-FBAE-43D8-77A44198C3B3}"/>
                </a:ext>
              </a:extLst>
            </p:cNvPr>
            <p:cNvSpPr/>
            <p:nvPr/>
          </p:nvSpPr>
          <p:spPr>
            <a:xfrm>
              <a:off x="10691303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7" name="Rectangle 13336">
              <a:extLst>
                <a:ext uri="{FF2B5EF4-FFF2-40B4-BE49-F238E27FC236}">
                  <a16:creationId xmlns:a16="http://schemas.microsoft.com/office/drawing/2014/main" id="{F2E3FAAB-F394-5B42-F9D4-A3E458717A19}"/>
                </a:ext>
              </a:extLst>
            </p:cNvPr>
            <p:cNvSpPr/>
            <p:nvPr/>
          </p:nvSpPr>
          <p:spPr>
            <a:xfrm>
              <a:off x="10691303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8" name="Rectangle 13337">
              <a:extLst>
                <a:ext uri="{FF2B5EF4-FFF2-40B4-BE49-F238E27FC236}">
                  <a16:creationId xmlns:a16="http://schemas.microsoft.com/office/drawing/2014/main" id="{DE99A778-5ECC-6D23-BD98-E74461D422AA}"/>
                </a:ext>
              </a:extLst>
            </p:cNvPr>
            <p:cNvSpPr/>
            <p:nvPr/>
          </p:nvSpPr>
          <p:spPr>
            <a:xfrm>
              <a:off x="10691303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9" name="Rectangle 13338">
              <a:extLst>
                <a:ext uri="{FF2B5EF4-FFF2-40B4-BE49-F238E27FC236}">
                  <a16:creationId xmlns:a16="http://schemas.microsoft.com/office/drawing/2014/main" id="{1246B45B-1315-F59B-A77B-6F019A38D17A}"/>
                </a:ext>
              </a:extLst>
            </p:cNvPr>
            <p:cNvSpPr/>
            <p:nvPr/>
          </p:nvSpPr>
          <p:spPr>
            <a:xfrm>
              <a:off x="11137914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0" name="Rectangle 13339">
              <a:extLst>
                <a:ext uri="{FF2B5EF4-FFF2-40B4-BE49-F238E27FC236}">
                  <a16:creationId xmlns:a16="http://schemas.microsoft.com/office/drawing/2014/main" id="{359F5130-56DF-BAA2-9BFD-9EB25E6EB0EE}"/>
                </a:ext>
              </a:extLst>
            </p:cNvPr>
            <p:cNvSpPr/>
            <p:nvPr/>
          </p:nvSpPr>
          <p:spPr>
            <a:xfrm>
              <a:off x="11137914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1" name="Rectangle 13340">
              <a:extLst>
                <a:ext uri="{FF2B5EF4-FFF2-40B4-BE49-F238E27FC236}">
                  <a16:creationId xmlns:a16="http://schemas.microsoft.com/office/drawing/2014/main" id="{9FB3843A-7981-D845-9999-1CE93BC0CF16}"/>
                </a:ext>
              </a:extLst>
            </p:cNvPr>
            <p:cNvSpPr/>
            <p:nvPr/>
          </p:nvSpPr>
          <p:spPr>
            <a:xfrm>
              <a:off x="11137914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2" name="Rectangle 13341">
              <a:extLst>
                <a:ext uri="{FF2B5EF4-FFF2-40B4-BE49-F238E27FC236}">
                  <a16:creationId xmlns:a16="http://schemas.microsoft.com/office/drawing/2014/main" id="{3E4F74AD-C19D-1DFB-CB10-EF72BAA11ADD}"/>
                </a:ext>
              </a:extLst>
            </p:cNvPr>
            <p:cNvSpPr/>
            <p:nvPr/>
          </p:nvSpPr>
          <p:spPr>
            <a:xfrm>
              <a:off x="11137914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3" name="Rectangle 13342">
              <a:extLst>
                <a:ext uri="{FF2B5EF4-FFF2-40B4-BE49-F238E27FC236}">
                  <a16:creationId xmlns:a16="http://schemas.microsoft.com/office/drawing/2014/main" id="{4CE7010E-0604-0ED9-350C-4454B46AAB34}"/>
                </a:ext>
              </a:extLst>
            </p:cNvPr>
            <p:cNvSpPr/>
            <p:nvPr/>
          </p:nvSpPr>
          <p:spPr>
            <a:xfrm>
              <a:off x="11137914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4" name="Rectangle 13343">
              <a:extLst>
                <a:ext uri="{FF2B5EF4-FFF2-40B4-BE49-F238E27FC236}">
                  <a16:creationId xmlns:a16="http://schemas.microsoft.com/office/drawing/2014/main" id="{2411577A-1A76-A4BC-581C-C3AB47F9911D}"/>
                </a:ext>
              </a:extLst>
            </p:cNvPr>
            <p:cNvSpPr/>
            <p:nvPr/>
          </p:nvSpPr>
          <p:spPr>
            <a:xfrm>
              <a:off x="11582801" y="45448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5" name="Rectangle 13344">
              <a:extLst>
                <a:ext uri="{FF2B5EF4-FFF2-40B4-BE49-F238E27FC236}">
                  <a16:creationId xmlns:a16="http://schemas.microsoft.com/office/drawing/2014/main" id="{B0EB7E08-447C-807B-C785-CA398227D9FF}"/>
                </a:ext>
              </a:extLst>
            </p:cNvPr>
            <p:cNvSpPr/>
            <p:nvPr/>
          </p:nvSpPr>
          <p:spPr>
            <a:xfrm>
              <a:off x="11582801" y="49929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6" name="Rectangle 13345">
              <a:extLst>
                <a:ext uri="{FF2B5EF4-FFF2-40B4-BE49-F238E27FC236}">
                  <a16:creationId xmlns:a16="http://schemas.microsoft.com/office/drawing/2014/main" id="{23F98687-1286-554D-3071-7A4816DA3232}"/>
                </a:ext>
              </a:extLst>
            </p:cNvPr>
            <p:cNvSpPr/>
            <p:nvPr/>
          </p:nvSpPr>
          <p:spPr>
            <a:xfrm>
              <a:off x="11582801" y="5441019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7" name="Rectangle 13346">
              <a:extLst>
                <a:ext uri="{FF2B5EF4-FFF2-40B4-BE49-F238E27FC236}">
                  <a16:creationId xmlns:a16="http://schemas.microsoft.com/office/drawing/2014/main" id="{9CA99D69-02B9-8DE1-1CBF-ADC4ADD371BE}"/>
                </a:ext>
              </a:extLst>
            </p:cNvPr>
            <p:cNvSpPr/>
            <p:nvPr/>
          </p:nvSpPr>
          <p:spPr>
            <a:xfrm>
              <a:off x="11582801" y="58888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8" name="Rectangle 13347">
              <a:extLst>
                <a:ext uri="{FF2B5EF4-FFF2-40B4-BE49-F238E27FC236}">
                  <a16:creationId xmlns:a16="http://schemas.microsoft.com/office/drawing/2014/main" id="{8A8B8B08-5B03-5D44-1162-4D5CD667CDDE}"/>
                </a:ext>
              </a:extLst>
            </p:cNvPr>
            <p:cNvSpPr/>
            <p:nvPr/>
          </p:nvSpPr>
          <p:spPr>
            <a:xfrm>
              <a:off x="11582801" y="6336984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9" name="Rectangle 13348">
              <a:extLst>
                <a:ext uri="{FF2B5EF4-FFF2-40B4-BE49-F238E27FC236}">
                  <a16:creationId xmlns:a16="http://schemas.microsoft.com/office/drawing/2014/main" id="{670DE9EB-D8AB-F7D7-1232-62B7AECCC20D}"/>
                </a:ext>
              </a:extLst>
            </p:cNvPr>
            <p:cNvSpPr/>
            <p:nvPr/>
          </p:nvSpPr>
          <p:spPr>
            <a:xfrm>
              <a:off x="711496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0" name="Rectangle 13349">
              <a:extLst>
                <a:ext uri="{FF2B5EF4-FFF2-40B4-BE49-F238E27FC236}">
                  <a16:creationId xmlns:a16="http://schemas.microsoft.com/office/drawing/2014/main" id="{CB083CF0-F346-22BF-50CF-002CA58CA0D5}"/>
                </a:ext>
              </a:extLst>
            </p:cNvPr>
            <p:cNvSpPr/>
            <p:nvPr/>
          </p:nvSpPr>
          <p:spPr>
            <a:xfrm>
              <a:off x="7561578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1" name="Rectangle 13350">
              <a:extLst>
                <a:ext uri="{FF2B5EF4-FFF2-40B4-BE49-F238E27FC236}">
                  <a16:creationId xmlns:a16="http://schemas.microsoft.com/office/drawing/2014/main" id="{80AF7E9E-FAC3-4938-AF33-08FD8477D129}"/>
                </a:ext>
              </a:extLst>
            </p:cNvPr>
            <p:cNvSpPr/>
            <p:nvPr/>
          </p:nvSpPr>
          <p:spPr>
            <a:xfrm>
              <a:off x="8009913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2" name="Rectangle 13351">
              <a:extLst>
                <a:ext uri="{FF2B5EF4-FFF2-40B4-BE49-F238E27FC236}">
                  <a16:creationId xmlns:a16="http://schemas.microsoft.com/office/drawing/2014/main" id="{D6614E2E-9F69-34FE-AC09-694E7088C3D6}"/>
                </a:ext>
              </a:extLst>
            </p:cNvPr>
            <p:cNvSpPr/>
            <p:nvPr/>
          </p:nvSpPr>
          <p:spPr>
            <a:xfrm>
              <a:off x="8456524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3" name="Rectangle 13352">
              <a:extLst>
                <a:ext uri="{FF2B5EF4-FFF2-40B4-BE49-F238E27FC236}">
                  <a16:creationId xmlns:a16="http://schemas.microsoft.com/office/drawing/2014/main" id="{6C793D05-BE43-0E58-CE09-F4A4A0AE7E29}"/>
                </a:ext>
              </a:extLst>
            </p:cNvPr>
            <p:cNvSpPr/>
            <p:nvPr/>
          </p:nvSpPr>
          <p:spPr>
            <a:xfrm>
              <a:off x="8903135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4" name="Rectangle 13353">
              <a:extLst>
                <a:ext uri="{FF2B5EF4-FFF2-40B4-BE49-F238E27FC236}">
                  <a16:creationId xmlns:a16="http://schemas.microsoft.com/office/drawing/2014/main" id="{4243B8C7-71FA-B4F5-9421-1319D4BAE98B}"/>
                </a:ext>
              </a:extLst>
            </p:cNvPr>
            <p:cNvSpPr/>
            <p:nvPr/>
          </p:nvSpPr>
          <p:spPr>
            <a:xfrm>
              <a:off x="9349746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5" name="Rectangle 13354">
              <a:extLst>
                <a:ext uri="{FF2B5EF4-FFF2-40B4-BE49-F238E27FC236}">
                  <a16:creationId xmlns:a16="http://schemas.microsoft.com/office/drawing/2014/main" id="{E6C35FA0-DD3E-7732-80FE-66165EA713C3}"/>
                </a:ext>
              </a:extLst>
            </p:cNvPr>
            <p:cNvSpPr/>
            <p:nvPr/>
          </p:nvSpPr>
          <p:spPr>
            <a:xfrm>
              <a:off x="9796357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6" name="Rectangle 13355">
              <a:extLst>
                <a:ext uri="{FF2B5EF4-FFF2-40B4-BE49-F238E27FC236}">
                  <a16:creationId xmlns:a16="http://schemas.microsoft.com/office/drawing/2014/main" id="{6565492C-1EC2-5BD1-7F7F-4D2CB5D0BEAE}"/>
                </a:ext>
              </a:extLst>
            </p:cNvPr>
            <p:cNvSpPr/>
            <p:nvPr/>
          </p:nvSpPr>
          <p:spPr>
            <a:xfrm>
              <a:off x="10242968" y="4097492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7" name="Rectangle 13356">
              <a:extLst>
                <a:ext uri="{FF2B5EF4-FFF2-40B4-BE49-F238E27FC236}">
                  <a16:creationId xmlns:a16="http://schemas.microsoft.com/office/drawing/2014/main" id="{5F65687F-B6A8-E953-BACA-F2CFC219EE18}"/>
                </a:ext>
              </a:extLst>
            </p:cNvPr>
            <p:cNvSpPr/>
            <p:nvPr/>
          </p:nvSpPr>
          <p:spPr>
            <a:xfrm>
              <a:off x="10689579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8" name="Rectangle 13357">
              <a:extLst>
                <a:ext uri="{FF2B5EF4-FFF2-40B4-BE49-F238E27FC236}">
                  <a16:creationId xmlns:a16="http://schemas.microsoft.com/office/drawing/2014/main" id="{4A990863-A420-E0E5-199B-A0AB6AB1BAE9}"/>
                </a:ext>
              </a:extLst>
            </p:cNvPr>
            <p:cNvSpPr/>
            <p:nvPr/>
          </p:nvSpPr>
          <p:spPr>
            <a:xfrm>
              <a:off x="11136190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9" name="Rectangle 13358">
              <a:extLst>
                <a:ext uri="{FF2B5EF4-FFF2-40B4-BE49-F238E27FC236}">
                  <a16:creationId xmlns:a16="http://schemas.microsoft.com/office/drawing/2014/main" id="{CE54CE81-3426-A26E-584A-C702A84F9F05}"/>
                </a:ext>
              </a:extLst>
            </p:cNvPr>
            <p:cNvSpPr/>
            <p:nvPr/>
          </p:nvSpPr>
          <p:spPr>
            <a:xfrm>
              <a:off x="11581077" y="4095711"/>
              <a:ext cx="448335" cy="44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35" name="Group 13434">
            <a:extLst>
              <a:ext uri="{FF2B5EF4-FFF2-40B4-BE49-F238E27FC236}">
                <a16:creationId xmlns:a16="http://schemas.microsoft.com/office/drawing/2014/main" id="{06CF12DC-4EE1-C99C-93E9-AD837FE1447B}"/>
              </a:ext>
            </a:extLst>
          </p:cNvPr>
          <p:cNvGrpSpPr/>
          <p:nvPr/>
        </p:nvGrpSpPr>
        <p:grpSpPr>
          <a:xfrm>
            <a:off x="519154" y="4355330"/>
            <a:ext cx="2293786" cy="961896"/>
            <a:chOff x="785212" y="4401050"/>
            <a:chExt cx="2293786" cy="961896"/>
          </a:xfrm>
        </p:grpSpPr>
        <p:grpSp>
          <p:nvGrpSpPr>
            <p:cNvPr id="13427" name="Group 13426">
              <a:extLst>
                <a:ext uri="{FF2B5EF4-FFF2-40B4-BE49-F238E27FC236}">
                  <a16:creationId xmlns:a16="http://schemas.microsoft.com/office/drawing/2014/main" id="{D65B83E8-9194-969A-FA31-6578AEC02D94}"/>
                </a:ext>
              </a:extLst>
            </p:cNvPr>
            <p:cNvGrpSpPr/>
            <p:nvPr/>
          </p:nvGrpSpPr>
          <p:grpSpPr>
            <a:xfrm>
              <a:off x="785212" y="4401050"/>
              <a:ext cx="2287172" cy="461744"/>
              <a:chOff x="7724024" y="5717786"/>
              <a:chExt cx="1014362" cy="461744"/>
            </a:xfrm>
          </p:grpSpPr>
          <p:sp>
            <p:nvSpPr>
              <p:cNvPr id="13428" name="Arrow: Right 13427">
                <a:extLst>
                  <a:ext uri="{FF2B5EF4-FFF2-40B4-BE49-F238E27FC236}">
                    <a16:creationId xmlns:a16="http://schemas.microsoft.com/office/drawing/2014/main" id="{7A1D2A39-BA6B-DBAF-8D4B-11829AACC20C}"/>
                  </a:ext>
                </a:extLst>
              </p:cNvPr>
              <p:cNvSpPr/>
              <p:nvPr/>
            </p:nvSpPr>
            <p:spPr>
              <a:xfrm>
                <a:off x="7724024" y="5717786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29" name="Arrow: Right 13428">
                <a:extLst>
                  <a:ext uri="{FF2B5EF4-FFF2-40B4-BE49-F238E27FC236}">
                    <a16:creationId xmlns:a16="http://schemas.microsoft.com/office/drawing/2014/main" id="{FB196E44-C59A-C7FD-F262-A724CD41A7A9}"/>
                  </a:ext>
                </a:extLst>
              </p:cNvPr>
              <p:cNvSpPr/>
              <p:nvPr/>
            </p:nvSpPr>
            <p:spPr>
              <a:xfrm>
                <a:off x="7724024" y="5878688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0" name="Arrow: Right 13429">
                <a:extLst>
                  <a:ext uri="{FF2B5EF4-FFF2-40B4-BE49-F238E27FC236}">
                    <a16:creationId xmlns:a16="http://schemas.microsoft.com/office/drawing/2014/main" id="{6485D091-BC3A-4235-BE12-B5150BFFAD1E}"/>
                  </a:ext>
                </a:extLst>
              </p:cNvPr>
              <p:cNvSpPr/>
              <p:nvPr/>
            </p:nvSpPr>
            <p:spPr>
              <a:xfrm>
                <a:off x="7724024" y="6048313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31" name="Group 13430">
              <a:extLst>
                <a:ext uri="{FF2B5EF4-FFF2-40B4-BE49-F238E27FC236}">
                  <a16:creationId xmlns:a16="http://schemas.microsoft.com/office/drawing/2014/main" id="{6B2EC9CA-9E8F-8C56-AAE4-1AA86788A618}"/>
                </a:ext>
              </a:extLst>
            </p:cNvPr>
            <p:cNvGrpSpPr/>
            <p:nvPr/>
          </p:nvGrpSpPr>
          <p:grpSpPr>
            <a:xfrm>
              <a:off x="791826" y="4901202"/>
              <a:ext cx="2287172" cy="461744"/>
              <a:chOff x="7724024" y="5717786"/>
              <a:chExt cx="1014362" cy="461744"/>
            </a:xfrm>
          </p:grpSpPr>
          <p:sp>
            <p:nvSpPr>
              <p:cNvPr id="13432" name="Arrow: Right 13431">
                <a:extLst>
                  <a:ext uri="{FF2B5EF4-FFF2-40B4-BE49-F238E27FC236}">
                    <a16:creationId xmlns:a16="http://schemas.microsoft.com/office/drawing/2014/main" id="{070D6DA9-8281-5730-79D4-67991DC6617B}"/>
                  </a:ext>
                </a:extLst>
              </p:cNvPr>
              <p:cNvSpPr/>
              <p:nvPr/>
            </p:nvSpPr>
            <p:spPr>
              <a:xfrm>
                <a:off x="7724024" y="5717786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3" name="Arrow: Right 13432">
                <a:extLst>
                  <a:ext uri="{FF2B5EF4-FFF2-40B4-BE49-F238E27FC236}">
                    <a16:creationId xmlns:a16="http://schemas.microsoft.com/office/drawing/2014/main" id="{2A4F8278-EE83-7578-C1C5-8E7B767CE814}"/>
                  </a:ext>
                </a:extLst>
              </p:cNvPr>
              <p:cNvSpPr/>
              <p:nvPr/>
            </p:nvSpPr>
            <p:spPr>
              <a:xfrm>
                <a:off x="7724024" y="5878688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34" name="Arrow: Right 13433">
                <a:extLst>
                  <a:ext uri="{FF2B5EF4-FFF2-40B4-BE49-F238E27FC236}">
                    <a16:creationId xmlns:a16="http://schemas.microsoft.com/office/drawing/2014/main" id="{12698853-51C4-C811-7F4C-EA8E8122A4AF}"/>
                  </a:ext>
                </a:extLst>
              </p:cNvPr>
              <p:cNvSpPr/>
              <p:nvPr/>
            </p:nvSpPr>
            <p:spPr>
              <a:xfrm>
                <a:off x="7724024" y="6048313"/>
                <a:ext cx="1014362" cy="131217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91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0E69F-D7EC-87A6-72CC-BAA69706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E29D-3070-871D-5837-97FE2874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save space?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814B04-68D6-A63D-EEE9-309DE10C85C3}"/>
                  </a:ext>
                </a:extLst>
              </p:cNvPr>
              <p:cNvSpPr txBox="1"/>
              <p:nvPr/>
            </p:nvSpPr>
            <p:spPr>
              <a:xfrm>
                <a:off x="-1914608" y="1451704"/>
                <a:ext cx="10265783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𝑜𝑣𝑒𝑛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𝑜𝑣𝑒𝑛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 dirty="0">
                                                  <a:solidFill>
                                                    <a:schemeClr val="tx2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Inter" panose="02000503000000020004" pitchFamily="2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1600" i="1" dirty="0">
                                          <a:solidFill>
                                            <a:schemeClr val="tx2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Inter" panose="02000503000000020004" pitchFamily="2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i="1" dirty="0">
                                              <a:solidFill>
                                                <a:schemeClr val="tx2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Inter" panose="02000503000000020004" pitchFamily="2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if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2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𝑜𝑣𝑒𝑛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  <m: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814B04-68D6-A63D-EEE9-309DE10C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4608" y="1451704"/>
                <a:ext cx="10265783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00A30056-930A-CC31-09FD-7555785E9115}"/>
              </a:ext>
            </a:extLst>
          </p:cNvPr>
          <p:cNvSpPr txBox="1"/>
          <p:nvPr/>
        </p:nvSpPr>
        <p:spPr>
          <a:xfrm>
            <a:off x="5614137" y="2318360"/>
            <a:ext cx="963725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mem</a:t>
            </a: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E6FA8ECE-5080-3B56-F249-DD875D1C7742}"/>
              </a:ext>
            </a:extLst>
          </p:cNvPr>
          <p:cNvGrpSpPr/>
          <p:nvPr/>
        </p:nvGrpSpPr>
        <p:grpSpPr>
          <a:xfrm>
            <a:off x="6821923" y="1127693"/>
            <a:ext cx="5284308" cy="3065678"/>
            <a:chOff x="6821923" y="1191491"/>
            <a:chExt cx="5284308" cy="3065678"/>
          </a:xfrm>
        </p:grpSpPr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8A62D602-7A3E-A286-E2B4-F2BE514647E5}"/>
                </a:ext>
              </a:extLst>
            </p:cNvPr>
            <p:cNvGrpSpPr/>
            <p:nvPr/>
          </p:nvGrpSpPr>
          <p:grpSpPr>
            <a:xfrm>
              <a:off x="7190062" y="1191491"/>
              <a:ext cx="4916169" cy="2691389"/>
              <a:chOff x="7190062" y="1191491"/>
              <a:chExt cx="4916169" cy="2691389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AD2FF69F-549C-B0D3-663F-F73ACB39062F}"/>
                  </a:ext>
                </a:extLst>
              </p:cNvPr>
              <p:cNvSpPr/>
              <p:nvPr/>
            </p:nvSpPr>
            <p:spPr>
              <a:xfrm>
                <a:off x="719178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4B8ECDCF-5237-A31F-DDAE-CEDED545570A}"/>
                  </a:ext>
                </a:extLst>
              </p:cNvPr>
              <p:cNvSpPr/>
              <p:nvPr/>
            </p:nvSpPr>
            <p:spPr>
              <a:xfrm>
                <a:off x="719178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0A71EA5B-5AF2-CB90-E004-E5C55533ABDE}"/>
                  </a:ext>
                </a:extLst>
              </p:cNvPr>
              <p:cNvSpPr/>
              <p:nvPr/>
            </p:nvSpPr>
            <p:spPr>
              <a:xfrm>
                <a:off x="719178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B9EBE6FC-C4E4-A733-A7A1-5AEE6A536F89}"/>
                  </a:ext>
                </a:extLst>
              </p:cNvPr>
              <p:cNvSpPr/>
              <p:nvPr/>
            </p:nvSpPr>
            <p:spPr>
              <a:xfrm>
                <a:off x="719178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A0161853-DE8B-2DDA-B559-E81C56275155}"/>
                  </a:ext>
                </a:extLst>
              </p:cNvPr>
              <p:cNvSpPr/>
              <p:nvPr/>
            </p:nvSpPr>
            <p:spPr>
              <a:xfrm>
                <a:off x="7191786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C3267FD4-1804-A837-9540-12D41B772AC1}"/>
                  </a:ext>
                </a:extLst>
              </p:cNvPr>
              <p:cNvSpPr/>
              <p:nvPr/>
            </p:nvSpPr>
            <p:spPr>
              <a:xfrm>
                <a:off x="7638397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9E5CBF92-3CFA-9A06-9253-1689BEB2B39F}"/>
                  </a:ext>
                </a:extLst>
              </p:cNvPr>
              <p:cNvSpPr/>
              <p:nvPr/>
            </p:nvSpPr>
            <p:spPr>
              <a:xfrm>
                <a:off x="7638397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7284E817-ADCE-ED95-ACAE-32A24EC5CD4C}"/>
                  </a:ext>
                </a:extLst>
              </p:cNvPr>
              <p:cNvSpPr/>
              <p:nvPr/>
            </p:nvSpPr>
            <p:spPr>
              <a:xfrm>
                <a:off x="7638397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55ADC25-837E-0363-B605-A9EC51E1A4C7}"/>
                  </a:ext>
                </a:extLst>
              </p:cNvPr>
              <p:cNvSpPr/>
              <p:nvPr/>
            </p:nvSpPr>
            <p:spPr>
              <a:xfrm>
                <a:off x="7638397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8B6EB181-3C7D-D5BC-9F21-77C9EA7BBC65}"/>
                  </a:ext>
                </a:extLst>
              </p:cNvPr>
              <p:cNvSpPr/>
              <p:nvPr/>
            </p:nvSpPr>
            <p:spPr>
              <a:xfrm>
                <a:off x="7638397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790EFAA-09E3-F3C3-609C-328D048F1EE5}"/>
                  </a:ext>
                </a:extLst>
              </p:cNvPr>
              <p:cNvSpPr/>
              <p:nvPr/>
            </p:nvSpPr>
            <p:spPr>
              <a:xfrm>
                <a:off x="8086732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36A6C995-053F-EAAC-C6F8-5E7A455C939D}"/>
                  </a:ext>
                </a:extLst>
              </p:cNvPr>
              <p:cNvSpPr/>
              <p:nvPr/>
            </p:nvSpPr>
            <p:spPr>
              <a:xfrm>
                <a:off x="8086732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156E9E57-A371-F629-2F22-EBC23B891023}"/>
                  </a:ext>
                </a:extLst>
              </p:cNvPr>
              <p:cNvSpPr/>
              <p:nvPr/>
            </p:nvSpPr>
            <p:spPr>
              <a:xfrm>
                <a:off x="8086732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8B267945-5D57-0A58-5D58-DAFD44074DF6}"/>
                  </a:ext>
                </a:extLst>
              </p:cNvPr>
              <p:cNvSpPr/>
              <p:nvPr/>
            </p:nvSpPr>
            <p:spPr>
              <a:xfrm>
                <a:off x="8086732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7C68A342-6118-764C-F9CF-E40F61716913}"/>
                  </a:ext>
                </a:extLst>
              </p:cNvPr>
              <p:cNvSpPr/>
              <p:nvPr/>
            </p:nvSpPr>
            <p:spPr>
              <a:xfrm>
                <a:off x="8086732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E7FD5149-FC55-37D8-DE47-CB042CCDA51B}"/>
                  </a:ext>
                </a:extLst>
              </p:cNvPr>
              <p:cNvSpPr/>
              <p:nvPr/>
            </p:nvSpPr>
            <p:spPr>
              <a:xfrm>
                <a:off x="8533343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9DAA47E-8C23-04A3-1F28-BA28AC29648C}"/>
                  </a:ext>
                </a:extLst>
              </p:cNvPr>
              <p:cNvSpPr/>
              <p:nvPr/>
            </p:nvSpPr>
            <p:spPr>
              <a:xfrm>
                <a:off x="8533343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B3C138EE-C4E3-4908-853F-FE1A8AA3973E}"/>
                  </a:ext>
                </a:extLst>
              </p:cNvPr>
              <p:cNvSpPr/>
              <p:nvPr/>
            </p:nvSpPr>
            <p:spPr>
              <a:xfrm>
                <a:off x="8533343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C386BA35-47FE-86C4-7720-69E2A78F6275}"/>
                  </a:ext>
                </a:extLst>
              </p:cNvPr>
              <p:cNvSpPr/>
              <p:nvPr/>
            </p:nvSpPr>
            <p:spPr>
              <a:xfrm>
                <a:off x="8533343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069F5AFF-464B-B600-DE0F-866777873FB5}"/>
                  </a:ext>
                </a:extLst>
              </p:cNvPr>
              <p:cNvSpPr/>
              <p:nvPr/>
            </p:nvSpPr>
            <p:spPr>
              <a:xfrm>
                <a:off x="8533343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DA547D18-1097-A02B-7AE7-3DA107F641B5}"/>
                  </a:ext>
                </a:extLst>
              </p:cNvPr>
              <p:cNvSpPr/>
              <p:nvPr/>
            </p:nvSpPr>
            <p:spPr>
              <a:xfrm>
                <a:off x="8979954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E0D8911E-DA88-C9A4-D2F6-A84C5710C7EA}"/>
                  </a:ext>
                </a:extLst>
              </p:cNvPr>
              <p:cNvSpPr/>
              <p:nvPr/>
            </p:nvSpPr>
            <p:spPr>
              <a:xfrm>
                <a:off x="8979954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DDB0A519-7F68-28D6-353C-17F687BD6B39}"/>
                  </a:ext>
                </a:extLst>
              </p:cNvPr>
              <p:cNvSpPr/>
              <p:nvPr/>
            </p:nvSpPr>
            <p:spPr>
              <a:xfrm>
                <a:off x="8979954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AED4DC2F-C83C-EA8C-0D1F-069143B2BAD5}"/>
                  </a:ext>
                </a:extLst>
              </p:cNvPr>
              <p:cNvSpPr/>
              <p:nvPr/>
            </p:nvSpPr>
            <p:spPr>
              <a:xfrm>
                <a:off x="8979954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2615E475-CF19-C454-B727-718331D9C1F7}"/>
                  </a:ext>
                </a:extLst>
              </p:cNvPr>
              <p:cNvSpPr/>
              <p:nvPr/>
            </p:nvSpPr>
            <p:spPr>
              <a:xfrm>
                <a:off x="8979954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3B9ADB0-7D42-142B-2E56-975EBA2989FD}"/>
                  </a:ext>
                </a:extLst>
              </p:cNvPr>
              <p:cNvSpPr/>
              <p:nvPr/>
            </p:nvSpPr>
            <p:spPr>
              <a:xfrm>
                <a:off x="9426565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0859C5F0-A8DF-8C07-8219-4EA21DB3945B}"/>
                  </a:ext>
                </a:extLst>
              </p:cNvPr>
              <p:cNvSpPr/>
              <p:nvPr/>
            </p:nvSpPr>
            <p:spPr>
              <a:xfrm>
                <a:off x="9426565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6B4D3BDC-16F2-51B3-0D07-68898627FECE}"/>
                  </a:ext>
                </a:extLst>
              </p:cNvPr>
              <p:cNvSpPr/>
              <p:nvPr/>
            </p:nvSpPr>
            <p:spPr>
              <a:xfrm>
                <a:off x="9426565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303DC6C2-DDE1-211C-BFDD-2D8CBB197EB2}"/>
                  </a:ext>
                </a:extLst>
              </p:cNvPr>
              <p:cNvSpPr/>
              <p:nvPr/>
            </p:nvSpPr>
            <p:spPr>
              <a:xfrm>
                <a:off x="9426565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E59A153-0DF9-5CF9-6BC2-BBBA755410D9}"/>
                  </a:ext>
                </a:extLst>
              </p:cNvPr>
              <p:cNvSpPr/>
              <p:nvPr/>
            </p:nvSpPr>
            <p:spPr>
              <a:xfrm>
                <a:off x="9426565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0818E21D-C341-7865-F18C-7F3124A44028}"/>
                  </a:ext>
                </a:extLst>
              </p:cNvPr>
              <p:cNvSpPr/>
              <p:nvPr/>
            </p:nvSpPr>
            <p:spPr>
              <a:xfrm>
                <a:off x="9873176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914FCF93-D9E6-AAB6-A340-F34520E1ED62}"/>
                  </a:ext>
                </a:extLst>
              </p:cNvPr>
              <p:cNvSpPr/>
              <p:nvPr/>
            </p:nvSpPr>
            <p:spPr>
              <a:xfrm>
                <a:off x="9873176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4B9A048F-E6B3-8F58-F533-CD42F17E08CC}"/>
                  </a:ext>
                </a:extLst>
              </p:cNvPr>
              <p:cNvSpPr/>
              <p:nvPr/>
            </p:nvSpPr>
            <p:spPr>
              <a:xfrm>
                <a:off x="9873176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2E6C3739-FD16-B07D-54DF-2791C44A59E5}"/>
                  </a:ext>
                </a:extLst>
              </p:cNvPr>
              <p:cNvSpPr/>
              <p:nvPr/>
            </p:nvSpPr>
            <p:spPr>
              <a:xfrm>
                <a:off x="9873176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78562C50-9461-7E25-83F5-9B18F515176E}"/>
                  </a:ext>
                </a:extLst>
              </p:cNvPr>
              <p:cNvSpPr/>
              <p:nvPr/>
            </p:nvSpPr>
            <p:spPr>
              <a:xfrm>
                <a:off x="9873176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3B70F32F-D6E7-F438-3260-BB1E5D786202}"/>
                  </a:ext>
                </a:extLst>
              </p:cNvPr>
              <p:cNvSpPr/>
              <p:nvPr/>
            </p:nvSpPr>
            <p:spPr>
              <a:xfrm>
                <a:off x="10319787" y="16423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A9CB588-5000-C532-7DAB-FB496C76F5D9}"/>
                  </a:ext>
                </a:extLst>
              </p:cNvPr>
              <p:cNvSpPr/>
              <p:nvPr/>
            </p:nvSpPr>
            <p:spPr>
              <a:xfrm>
                <a:off x="10319787" y="20904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6D5673AF-D2AA-4254-A620-CB14C2843483}"/>
                  </a:ext>
                </a:extLst>
              </p:cNvPr>
              <p:cNvSpPr/>
              <p:nvPr/>
            </p:nvSpPr>
            <p:spPr>
              <a:xfrm>
                <a:off x="10319787" y="2538580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2C9DF95A-B24F-525C-64DC-F09E94473041}"/>
                  </a:ext>
                </a:extLst>
              </p:cNvPr>
              <p:cNvSpPr/>
              <p:nvPr/>
            </p:nvSpPr>
            <p:spPr>
              <a:xfrm>
                <a:off x="10319787" y="29864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59BA7A3D-829F-83A7-A37C-55A4F63DB75F}"/>
                  </a:ext>
                </a:extLst>
              </p:cNvPr>
              <p:cNvSpPr/>
              <p:nvPr/>
            </p:nvSpPr>
            <p:spPr>
              <a:xfrm>
                <a:off x="10319787" y="3434545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5C991418-B029-2058-6F14-6320F083B98D}"/>
                  </a:ext>
                </a:extLst>
              </p:cNvPr>
              <p:cNvSpPr/>
              <p:nvPr/>
            </p:nvSpPr>
            <p:spPr>
              <a:xfrm>
                <a:off x="10766398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890E1865-4EA9-3366-624B-95DC179E82A2}"/>
                  </a:ext>
                </a:extLst>
              </p:cNvPr>
              <p:cNvSpPr/>
              <p:nvPr/>
            </p:nvSpPr>
            <p:spPr>
              <a:xfrm>
                <a:off x="10766398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18731D4C-5D52-4125-9C3D-18B5C0B276A1}"/>
                  </a:ext>
                </a:extLst>
              </p:cNvPr>
              <p:cNvSpPr/>
              <p:nvPr/>
            </p:nvSpPr>
            <p:spPr>
              <a:xfrm>
                <a:off x="10766398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63946503-F0E6-F693-D83B-AC1559B986D4}"/>
                  </a:ext>
                </a:extLst>
              </p:cNvPr>
              <p:cNvSpPr/>
              <p:nvPr/>
            </p:nvSpPr>
            <p:spPr>
              <a:xfrm>
                <a:off x="10766398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1F2B0745-9226-5244-51D7-4440FD228EB2}"/>
                  </a:ext>
                </a:extLst>
              </p:cNvPr>
              <p:cNvSpPr/>
              <p:nvPr/>
            </p:nvSpPr>
            <p:spPr>
              <a:xfrm>
                <a:off x="10766398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9357ACA8-86E3-E6EC-D9F7-DFC8E7808B8A}"/>
                  </a:ext>
                </a:extLst>
              </p:cNvPr>
              <p:cNvSpPr/>
              <p:nvPr/>
            </p:nvSpPr>
            <p:spPr>
              <a:xfrm>
                <a:off x="11213009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37419D64-160B-D7B6-B6EB-133788C7EDB9}"/>
                  </a:ext>
                </a:extLst>
              </p:cNvPr>
              <p:cNvSpPr/>
              <p:nvPr/>
            </p:nvSpPr>
            <p:spPr>
              <a:xfrm>
                <a:off x="11213009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50C85EA4-D1F0-7F22-005F-9CCB7C2C5E37}"/>
                  </a:ext>
                </a:extLst>
              </p:cNvPr>
              <p:cNvSpPr/>
              <p:nvPr/>
            </p:nvSpPr>
            <p:spPr>
              <a:xfrm>
                <a:off x="11213009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19627E44-67B2-59B7-8503-FE9F59B18E43}"/>
                  </a:ext>
                </a:extLst>
              </p:cNvPr>
              <p:cNvSpPr/>
              <p:nvPr/>
            </p:nvSpPr>
            <p:spPr>
              <a:xfrm>
                <a:off x="11213009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BE39908E-DE09-66D0-0CED-E91DDBC68A05}"/>
                  </a:ext>
                </a:extLst>
              </p:cNvPr>
              <p:cNvSpPr/>
              <p:nvPr/>
            </p:nvSpPr>
            <p:spPr>
              <a:xfrm>
                <a:off x="11213009" y="34327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F75678EC-B105-D099-DC70-FC34729EFAC9}"/>
                  </a:ext>
                </a:extLst>
              </p:cNvPr>
              <p:cNvSpPr/>
              <p:nvPr/>
            </p:nvSpPr>
            <p:spPr>
              <a:xfrm>
                <a:off x="11657896" y="16405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C582F21-BE20-16CD-89F3-F12B3E0DAD15}"/>
                  </a:ext>
                </a:extLst>
              </p:cNvPr>
              <p:cNvSpPr/>
              <p:nvPr/>
            </p:nvSpPr>
            <p:spPr>
              <a:xfrm>
                <a:off x="11657896" y="20886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8923BF2D-5545-BAB2-A1EA-3E89A39D9328}"/>
                  </a:ext>
                </a:extLst>
              </p:cNvPr>
              <p:cNvSpPr/>
              <p:nvPr/>
            </p:nvSpPr>
            <p:spPr>
              <a:xfrm>
                <a:off x="11657896" y="2536799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483B3AF2-74CF-3E10-03E4-C1D3585C5438}"/>
                  </a:ext>
                </a:extLst>
              </p:cNvPr>
              <p:cNvSpPr/>
              <p:nvPr/>
            </p:nvSpPr>
            <p:spPr>
              <a:xfrm>
                <a:off x="11657896" y="2984664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AB172B6E-7DE5-35DD-CFE3-9829D96B41EF}"/>
                  </a:ext>
                </a:extLst>
              </p:cNvPr>
              <p:cNvSpPr/>
              <p:nvPr/>
            </p:nvSpPr>
            <p:spPr>
              <a:xfrm>
                <a:off x="11657896" y="3432764"/>
                <a:ext cx="448335" cy="448335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3EC6D8E7-05B3-66C9-42BE-BAAA4758034E}"/>
                  </a:ext>
                </a:extLst>
              </p:cNvPr>
              <p:cNvSpPr/>
              <p:nvPr/>
            </p:nvSpPr>
            <p:spPr>
              <a:xfrm>
                <a:off x="719006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6F1AA9B1-D89D-067A-C567-963D328E0CF9}"/>
                  </a:ext>
                </a:extLst>
              </p:cNvPr>
              <p:cNvSpPr/>
              <p:nvPr/>
            </p:nvSpPr>
            <p:spPr>
              <a:xfrm>
                <a:off x="7636673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D6EC7991-580D-2D63-CDD9-FAA15483BEA4}"/>
                  </a:ext>
                </a:extLst>
              </p:cNvPr>
              <p:cNvSpPr/>
              <p:nvPr/>
            </p:nvSpPr>
            <p:spPr>
              <a:xfrm>
                <a:off x="8085008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8376864C-ED72-7DF4-9CB9-78749E2D9F2A}"/>
                  </a:ext>
                </a:extLst>
              </p:cNvPr>
              <p:cNvSpPr/>
              <p:nvPr/>
            </p:nvSpPr>
            <p:spPr>
              <a:xfrm>
                <a:off x="8531619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0CEF7F44-8FC7-A2E5-F8E9-ABAC4D6E80F4}"/>
                  </a:ext>
                </a:extLst>
              </p:cNvPr>
              <p:cNvSpPr/>
              <p:nvPr/>
            </p:nvSpPr>
            <p:spPr>
              <a:xfrm>
                <a:off x="8978230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7EE8AE48-7E49-19EE-1CFC-BB673FB63CE3}"/>
                  </a:ext>
                </a:extLst>
              </p:cNvPr>
              <p:cNvSpPr/>
              <p:nvPr/>
            </p:nvSpPr>
            <p:spPr>
              <a:xfrm>
                <a:off x="9424841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C6205468-3422-466B-56EF-7EDF8325E3AA}"/>
                  </a:ext>
                </a:extLst>
              </p:cNvPr>
              <p:cNvSpPr/>
              <p:nvPr/>
            </p:nvSpPr>
            <p:spPr>
              <a:xfrm>
                <a:off x="9871452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F708A140-3D4C-4AA1-E064-93BD3AE6A770}"/>
                  </a:ext>
                </a:extLst>
              </p:cNvPr>
              <p:cNvSpPr/>
              <p:nvPr/>
            </p:nvSpPr>
            <p:spPr>
              <a:xfrm>
                <a:off x="10318063" y="1193272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26D681A-117C-EED5-B10B-825E83DF00C1}"/>
                  </a:ext>
                </a:extLst>
              </p:cNvPr>
              <p:cNvSpPr/>
              <p:nvPr/>
            </p:nvSpPr>
            <p:spPr>
              <a:xfrm>
                <a:off x="10764674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190B5F34-D643-F5FA-8F11-E71AA2BD9004}"/>
                  </a:ext>
                </a:extLst>
              </p:cNvPr>
              <p:cNvSpPr/>
              <p:nvPr/>
            </p:nvSpPr>
            <p:spPr>
              <a:xfrm>
                <a:off x="11211285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0ED1DEDE-6311-F1F2-89E9-BF3DCCF0E16F}"/>
                  </a:ext>
                </a:extLst>
              </p:cNvPr>
              <p:cNvSpPr/>
              <p:nvPr/>
            </p:nvSpPr>
            <p:spPr>
              <a:xfrm>
                <a:off x="11656172" y="1191491"/>
                <a:ext cx="448335" cy="448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DCFE4861-8C95-1D4F-32A7-EBCD132ABA12}"/>
                </a:ext>
              </a:extLst>
            </p:cNvPr>
            <p:cNvGrpSpPr/>
            <p:nvPr/>
          </p:nvGrpSpPr>
          <p:grpSpPr>
            <a:xfrm>
              <a:off x="6821923" y="1217282"/>
              <a:ext cx="450059" cy="2689608"/>
              <a:chOff x="6662912" y="1127004"/>
              <a:chExt cx="450059" cy="2689608"/>
            </a:xfrm>
            <a:noFill/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5305E2DF-387A-1EDA-14A1-69178DBAF95B}"/>
                  </a:ext>
                </a:extLst>
              </p:cNvPr>
              <p:cNvSpPr/>
              <p:nvPr/>
            </p:nvSpPr>
            <p:spPr>
              <a:xfrm>
                <a:off x="6664636" y="15761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BE18571C-EE66-6F04-FB13-807CD625F82F}"/>
                  </a:ext>
                </a:extLst>
              </p:cNvPr>
              <p:cNvSpPr/>
              <p:nvPr/>
            </p:nvSpPr>
            <p:spPr>
              <a:xfrm>
                <a:off x="6664636" y="20242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B100E111-5904-9FC6-0D41-82033C431A9D}"/>
                  </a:ext>
                </a:extLst>
              </p:cNvPr>
              <p:cNvSpPr/>
              <p:nvPr/>
            </p:nvSpPr>
            <p:spPr>
              <a:xfrm>
                <a:off x="6664636" y="2472312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14F966DD-C004-D37D-0074-57E6877D30CD}"/>
                  </a:ext>
                </a:extLst>
              </p:cNvPr>
              <p:cNvSpPr/>
              <p:nvPr/>
            </p:nvSpPr>
            <p:spPr>
              <a:xfrm>
                <a:off x="6664636" y="29201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08ED8EC0-4D42-11DC-5202-78931FD49E63}"/>
                  </a:ext>
                </a:extLst>
              </p:cNvPr>
              <p:cNvSpPr/>
              <p:nvPr/>
            </p:nvSpPr>
            <p:spPr>
              <a:xfrm>
                <a:off x="6664636" y="3368277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C9990D72-907D-9D13-A615-686B8FAC6474}"/>
                  </a:ext>
                </a:extLst>
              </p:cNvPr>
              <p:cNvSpPr/>
              <p:nvPr/>
            </p:nvSpPr>
            <p:spPr>
              <a:xfrm>
                <a:off x="6662912" y="1127004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5A048C62-DB0C-097E-9D5F-C8DE32884CFD}"/>
                </a:ext>
              </a:extLst>
            </p:cNvPr>
            <p:cNvGrpSpPr/>
            <p:nvPr/>
          </p:nvGrpSpPr>
          <p:grpSpPr>
            <a:xfrm>
              <a:off x="7191785" y="3807053"/>
              <a:ext cx="4914445" cy="450116"/>
              <a:chOff x="6096000" y="4327418"/>
              <a:chExt cx="4914445" cy="450116"/>
            </a:xfrm>
            <a:noFill/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E6D6F1B-469F-6D29-46F6-C02397D9B4F5}"/>
                  </a:ext>
                </a:extLst>
              </p:cNvPr>
              <p:cNvSpPr/>
              <p:nvPr/>
            </p:nvSpPr>
            <p:spPr>
              <a:xfrm>
                <a:off x="609600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0</a:t>
                </a: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5E3E4F06-487C-9679-9E6E-8D4CCB5D50AE}"/>
                  </a:ext>
                </a:extLst>
              </p:cNvPr>
              <p:cNvSpPr/>
              <p:nvPr/>
            </p:nvSpPr>
            <p:spPr>
              <a:xfrm>
                <a:off x="6542611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98C3C52-610D-EB05-9FFA-ADDE1789AB3F}"/>
                  </a:ext>
                </a:extLst>
              </p:cNvPr>
              <p:cNvSpPr/>
              <p:nvPr/>
            </p:nvSpPr>
            <p:spPr>
              <a:xfrm>
                <a:off x="6990946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658C8120-E6B6-E740-93F7-6DFABC6D79FF}"/>
                  </a:ext>
                </a:extLst>
              </p:cNvPr>
              <p:cNvSpPr/>
              <p:nvPr/>
            </p:nvSpPr>
            <p:spPr>
              <a:xfrm>
                <a:off x="7437557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5B719A6A-DAF2-E7FE-D252-8BE8141EA11B}"/>
                  </a:ext>
                </a:extLst>
              </p:cNvPr>
              <p:cNvSpPr/>
              <p:nvPr/>
            </p:nvSpPr>
            <p:spPr>
              <a:xfrm>
                <a:off x="7884168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E2EBCD1C-AC18-88B3-648D-963047B09629}"/>
                  </a:ext>
                </a:extLst>
              </p:cNvPr>
              <p:cNvSpPr/>
              <p:nvPr/>
            </p:nvSpPr>
            <p:spPr>
              <a:xfrm>
                <a:off x="8330779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5</a:t>
                </a: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C1D250B3-3F2C-25CF-88D4-5DC5B00B3A91}"/>
                  </a:ext>
                </a:extLst>
              </p:cNvPr>
              <p:cNvSpPr/>
              <p:nvPr/>
            </p:nvSpPr>
            <p:spPr>
              <a:xfrm>
                <a:off x="8777390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D4D66FB0-9275-AE9B-E268-AE1832547193}"/>
                  </a:ext>
                </a:extLst>
              </p:cNvPr>
              <p:cNvSpPr/>
              <p:nvPr/>
            </p:nvSpPr>
            <p:spPr>
              <a:xfrm>
                <a:off x="9224001" y="4329199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3704B9A0-577F-86BD-1B3C-91F9F09036C0}"/>
                  </a:ext>
                </a:extLst>
              </p:cNvPr>
              <p:cNvSpPr/>
              <p:nvPr/>
            </p:nvSpPr>
            <p:spPr>
              <a:xfrm>
                <a:off x="9670612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BA020486-E1F6-A71E-E2C4-2B948A222C96}"/>
                  </a:ext>
                </a:extLst>
              </p:cNvPr>
              <p:cNvSpPr/>
              <p:nvPr/>
            </p:nvSpPr>
            <p:spPr>
              <a:xfrm>
                <a:off x="10117223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9</a:t>
                </a: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D6F12522-54EB-550E-454C-BE6061E3263A}"/>
                  </a:ext>
                </a:extLst>
              </p:cNvPr>
              <p:cNvSpPr/>
              <p:nvPr/>
            </p:nvSpPr>
            <p:spPr>
              <a:xfrm>
                <a:off x="10562110" y="4327418"/>
                <a:ext cx="448335" cy="4483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10</a:t>
                </a:r>
              </a:p>
            </p:txBody>
          </p:sp>
        </p:grpSp>
      </p:grpSp>
      <p:sp>
        <p:nvSpPr>
          <p:cNvPr id="646" name="Arrow: Left 645">
            <a:extLst>
              <a:ext uri="{FF2B5EF4-FFF2-40B4-BE49-F238E27FC236}">
                <a16:creationId xmlns:a16="http://schemas.microsoft.com/office/drawing/2014/main" id="{0BEF926B-0996-838D-A795-B37613A2F3D5}"/>
              </a:ext>
            </a:extLst>
          </p:cNvPr>
          <p:cNvSpPr/>
          <p:nvPr/>
        </p:nvSpPr>
        <p:spPr>
          <a:xfrm rot="5400000">
            <a:off x="11720772" y="3197862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C13A769D-2AA4-484B-714A-22975267E058}"/>
                  </a:ext>
                </a:extLst>
              </p:cNvPr>
              <p:cNvSpPr/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7" name="Arrow: Left 646">
                <a:extLst>
                  <a:ext uri="{FF2B5EF4-FFF2-40B4-BE49-F238E27FC236}">
                    <a16:creationId xmlns:a16="http://schemas.microsoft.com/office/drawing/2014/main" id="{C13A769D-2AA4-484B-714A-22975267E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8786">
                <a:off x="10554550" y="3268299"/>
                <a:ext cx="1228116" cy="182460"/>
              </a:xfrm>
              <a:prstGeom prst="leftArrow">
                <a:avLst/>
              </a:prstGeom>
              <a:blipFill>
                <a:blip r:embed="rId4"/>
                <a:stretch>
                  <a:fillRect t="-7317" b="-12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8" name="Arrow: Left 647">
            <a:extLst>
              <a:ext uri="{FF2B5EF4-FFF2-40B4-BE49-F238E27FC236}">
                <a16:creationId xmlns:a16="http://schemas.microsoft.com/office/drawing/2014/main" id="{77226933-616D-C1E8-9A44-43C893334743}"/>
              </a:ext>
            </a:extLst>
          </p:cNvPr>
          <p:cNvSpPr/>
          <p:nvPr/>
        </p:nvSpPr>
        <p:spPr>
          <a:xfrm rot="5400000">
            <a:off x="11720771" y="284304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A59A99D1-42C7-FB8D-86FC-068E7BE26C20}"/>
                  </a:ext>
                </a:extLst>
              </p:cNvPr>
              <p:cNvSpPr/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9" name="Arrow: Left 648">
                <a:extLst>
                  <a:ext uri="{FF2B5EF4-FFF2-40B4-BE49-F238E27FC236}">
                    <a16:creationId xmlns:a16="http://schemas.microsoft.com/office/drawing/2014/main" id="{A59A99D1-42C7-FB8D-86FC-068E7BE26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21784">
                <a:off x="10571162" y="2815565"/>
                <a:ext cx="1236562" cy="182460"/>
              </a:xfrm>
              <a:prstGeom prst="leftArrow">
                <a:avLst/>
              </a:prstGeom>
              <a:blipFill>
                <a:blip r:embed="rId5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0" name="Arrow: Left 649">
            <a:extLst>
              <a:ext uri="{FF2B5EF4-FFF2-40B4-BE49-F238E27FC236}">
                <a16:creationId xmlns:a16="http://schemas.microsoft.com/office/drawing/2014/main" id="{5F89E9ED-5234-4D54-D205-B14D6CB1A4DD}"/>
              </a:ext>
            </a:extLst>
          </p:cNvPr>
          <p:cNvSpPr/>
          <p:nvPr/>
        </p:nvSpPr>
        <p:spPr>
          <a:xfrm rot="5400000">
            <a:off x="10400680" y="2812076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DBB18B57-54C4-7EE6-B29B-DB4FD818CD45}"/>
                  </a:ext>
                </a:extLst>
              </p:cNvPr>
              <p:cNvSpPr/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1" name="Arrow: Left 650">
                <a:extLst>
                  <a:ext uri="{FF2B5EF4-FFF2-40B4-BE49-F238E27FC236}">
                    <a16:creationId xmlns:a16="http://schemas.microsoft.com/office/drawing/2014/main" id="{DBB18B57-54C4-7EE6-B29B-DB4FD818C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65206">
                <a:off x="9294223" y="2877176"/>
                <a:ext cx="1178415" cy="182460"/>
              </a:xfrm>
              <a:prstGeom prst="leftArrow">
                <a:avLst/>
              </a:prstGeom>
              <a:blipFill>
                <a:blip r:embed="rId6"/>
                <a:stretch>
                  <a:fillRect b="-69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2" name="Arrow: Left 651">
            <a:extLst>
              <a:ext uri="{FF2B5EF4-FFF2-40B4-BE49-F238E27FC236}">
                <a16:creationId xmlns:a16="http://schemas.microsoft.com/office/drawing/2014/main" id="{9483FD2C-64EC-7D4D-80F2-E7E8E700BA0A}"/>
              </a:ext>
            </a:extLst>
          </p:cNvPr>
          <p:cNvSpPr/>
          <p:nvPr/>
        </p:nvSpPr>
        <p:spPr>
          <a:xfrm rot="5400000">
            <a:off x="11720769" y="2388438"/>
            <a:ext cx="299477" cy="182460"/>
          </a:xfrm>
          <a:prstGeom prst="left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71C71F06-72DA-54A0-B799-153D0BA2F235}"/>
                  </a:ext>
                </a:extLst>
              </p:cNvPr>
              <p:cNvSpPr/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3" name="Arrow: Left 652">
                <a:extLst>
                  <a:ext uri="{FF2B5EF4-FFF2-40B4-BE49-F238E27FC236}">
                    <a16:creationId xmlns:a16="http://schemas.microsoft.com/office/drawing/2014/main" id="{71C71F06-72DA-54A0-B799-153D0BA2F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93300">
                <a:off x="8735689" y="2370186"/>
                <a:ext cx="3063723" cy="182460"/>
              </a:xfrm>
              <a:prstGeom prst="leftArrow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81A728-BC4E-F562-320A-D52543D28403}"/>
              </a:ext>
            </a:extLst>
          </p:cNvPr>
          <p:cNvSpPr txBox="1"/>
          <p:nvPr/>
        </p:nvSpPr>
        <p:spPr>
          <a:xfrm>
            <a:off x="521208" y="4258326"/>
            <a:ext cx="9153144" cy="195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Each subproblem needs only cells in </a:t>
            </a:r>
            <a:r>
              <a:rPr lang="en-US" sz="2800" i="1" dirty="0">
                <a:latin typeface="Lato" panose="020F0502020204030203" pitchFamily="34" charset="77"/>
                <a:ea typeface="Inter" panose="02000503000000020004" pitchFamily="2" charset="0"/>
              </a:rPr>
              <a:t>the row above it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Two rows are enough: the current one, and the one with subproblem solutions</a:t>
            </a:r>
          </a:p>
        </p:txBody>
      </p:sp>
    </p:spTree>
    <p:extLst>
      <p:ext uri="{BB962C8B-B14F-4D97-AF65-F5344CB8AC3E}">
        <p14:creationId xmlns:p14="http://schemas.microsoft.com/office/powerpoint/2010/main" val="306880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AAA-ED90-BF2E-3EBD-7C487F0C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D5C-7CD7-0CE6-39A1-751418D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Bottom-Up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D7B-4AFA-5F69-7031-7FD14675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446165" cy="51985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 err="1"/>
              <a:t>baseCase</a:t>
            </a:r>
            <a:r>
              <a:rPr lang="en-US" dirty="0"/>
              <a:t>:    </a:t>
            </a:r>
            <a:r>
              <a:rPr lang="en-US" dirty="0">
                <a:solidFill>
                  <a:schemeClr val="accent3"/>
                </a:solidFill>
              </a:rPr>
              <a:t>// Identify which subproblems are base cases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 err="1"/>
              <a:t>baseCase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 err="1"/>
              <a:t>baseCase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in bottom-up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>
                <a:solidFill>
                  <a:schemeClr val="accent3"/>
                </a:solidFill>
              </a:rPr>
              <a:t>// The order should be chosen so that every </a:t>
            </a:r>
            <a:r>
              <a:rPr lang="en-US" dirty="0" err="1">
                <a:solidFill>
                  <a:schemeClr val="accent3"/>
                </a:solidFill>
              </a:rPr>
              <a:t>subsolution</a:t>
            </a:r>
            <a:r>
              <a:rPr lang="en-US" dirty="0">
                <a:solidFill>
                  <a:schemeClr val="accent3"/>
                </a:solidFill>
              </a:rPr>
              <a:t>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  // guaranteed to already be in memory when it’s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mem[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4500-E0AE-8C35-AC19-7575282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9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resubmissions due Wednesday @ 11:59pm.</a:t>
            </a:r>
          </a:p>
          <a:p>
            <a:r>
              <a:rPr lang="en-US" dirty="0"/>
              <a:t>HW4 due Wednesday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434 if you’re coming later</a:t>
            </a:r>
          </a:p>
          <a:p>
            <a:r>
              <a:rPr lang="en-US" dirty="0"/>
              <a:t>Glenn has online OH 12–1pm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Find the best way to cut the log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blipFill>
                <a:blip r:embed="rId3"/>
                <a:stretch>
                  <a:fillRect l="-103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</p:spTree>
    <p:extLst>
      <p:ext uri="{BB962C8B-B14F-4D97-AF65-F5344CB8AC3E}">
        <p14:creationId xmlns:p14="http://schemas.microsoft.com/office/powerpoint/2010/main" val="45909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/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Case: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blipFill>
                <a:blip r:embed="rId10"/>
                <a:stretch>
                  <a:fillRect l="-6176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Cutting Top-Down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n, 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&lt;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from 1 to 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n-</a:t>
            </a:r>
            <a:r>
              <a:rPr lang="en-US" dirty="0" err="1">
                <a:solidFill>
                  <a:srgbClr val="00B050"/>
                </a:solidFill>
              </a:rPr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max(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358CD-839D-FE5C-CE53-22CBE1DDE00E}"/>
              </a:ext>
            </a:extLst>
          </p:cNvPr>
          <p:cNvGrpSpPr/>
          <p:nvPr/>
        </p:nvGrpSpPr>
        <p:grpSpPr>
          <a:xfrm>
            <a:off x="6269007" y="1138311"/>
            <a:ext cx="5922993" cy="1831159"/>
            <a:chOff x="6269007" y="1138311"/>
            <a:chExt cx="5922993" cy="1831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/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max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⁡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/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…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2252A1D2-3C68-1D57-42C8-05B711CCA96D}"/>
                </a:ext>
              </a:extLst>
            </p:cNvPr>
            <p:cNvSpPr/>
            <p:nvPr/>
          </p:nvSpPr>
          <p:spPr>
            <a:xfrm rot="10800000">
              <a:off x="8631208" y="1138311"/>
              <a:ext cx="506456" cy="1831159"/>
            </a:xfrm>
            <a:prstGeom prst="rightBrace">
              <a:avLst>
                <a:gd name="adj1" fmla="val 8333"/>
                <a:gd name="adj2" fmla="val 56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1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176A-56F6-3C6C-211F-3B834AAA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72F8988-4625-0DFE-89DC-F43F0DE4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BAF1489-1B8A-7BB0-B49E-F7E2C1A1B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1818707-3ED8-B8E3-6197-77D0C11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BCBE55FE-79C3-8A57-050A-505353223886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CEC14DEB-BF56-7924-58E3-8418EF541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0D07AC08-CDAF-2451-B2A4-2A08579CA431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E680C167-059D-B253-E5FF-126626BDB073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4455BF9E-3A8E-4BB4-DD0E-9FE14ED80958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370E9EB3-154D-83D6-D0E8-2CC190C2E195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61112BB-1BA2-27CE-9457-91656F5919C6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C7F7E38D-D348-EBD9-85EC-A21DA151F1C8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CA985361-D098-5342-335C-F2BF4D497492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21445CDB-E071-CB21-8E14-AE575526BAE1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694AC163-B1E9-EC45-DA13-71AF52F0D756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34F3B562-FCC6-9855-C064-C7DD38B5E347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73924977-1F8B-4162-4F29-B5DC41B6793D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AC556BB4-6A01-026F-351F-3B925EF69964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0436E3F0-1AB9-E574-8925-5B6C24921874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9AA09B1A-FB24-F952-5B70-E9B8EE37BD68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62DCFEE4-2C09-3706-C4F4-1349B3FBEB04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A9674177-78FD-78DA-2ACD-E32459015CD4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0F380715-C9CC-A276-ACAA-A99917F48A54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9660024B-5DEA-6EE8-D1F3-4122B4BD54E8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C5E1BB3A-4AA0-AB11-5039-4090E3DA7EC7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A3A22686-BA3A-7419-5562-ABCF46D79D6E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7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CC694-7731-9DBF-5F75-DD4DB8F3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CB1A28F-B5AE-D8A1-6C88-F8850BB7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4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F321029-C19B-954B-4114-6A73457BC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6D0AD571-0D33-D050-F88A-BC845E16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649AE852-5A8D-9BF2-94A0-521401FB8674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D0DBB79F-DE4A-B05C-6E95-4EF85C7819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417DBDF2-C1B7-CE13-7B5B-DFCD79DFEAF9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B94CD274-7D60-F51F-5CB4-4313A8B3CD1D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331D061E-B134-1680-9367-921F481C5FE2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612CB509-FEA2-39F8-CE81-FFA2D96620F1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2CAD962-5DBE-BCB1-5D10-FEB6457D1721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BAFA7983-470E-C00E-8CCC-C9CC5C9C6E7B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3B416A62-6494-EE97-42FC-6CAF5CDF4536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79DBA03A-4322-CB33-2C2D-9D1E2793BE8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E0F34CF7-45C4-EB59-E764-FA1C928A5201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928517EC-420E-486C-709C-A44C68B862E6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4A08CF45-55F4-1282-6115-1E489254738E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B138202C-CFE3-FEC7-3814-8B565054D486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797CB1D2-D44C-5449-94DE-9543DF1F13B7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F948FE47-01FA-4ECD-5C13-7D1E7A715CA1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1C77878C-688A-15D3-0A1E-2AD9C06A0E39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3E26E324-8D8B-3D40-11D1-108E200481C7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CC516CA5-3B69-2C05-3253-BABA290B51D6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AF164A83-4843-1573-882A-7AA158F5FF1E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6E1112D9-9F03-C4D3-D59A-A24CA523AD5C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81A3D462-0F5A-AD99-C2D8-4614A4EB7C8C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6B3A8-CE28-174C-7C64-B55FE06A4708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20" name="Down Arrow 2">
              <a:extLst>
                <a:ext uri="{FF2B5EF4-FFF2-40B4-BE49-F238E27FC236}">
                  <a16:creationId xmlns:a16="http://schemas.microsoft.com/office/drawing/2014/main" id="{374739B6-5848-DA2F-6281-98BA5838AB7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1AECD8-DEBC-8673-C44F-F690B74EE862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27F29FD-7F65-4C35-FA4F-F8ECF387E650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F29BEEA-6F10-A3FC-53EE-51B3DBF8C701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9F2F72-CE41-3A9F-0BD1-73C08DE199FF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976F1B1-8671-B69E-2337-DF6D1F52625F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AB6763F-5D6D-89A8-4489-D1558A506DF0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582F39C-67AE-897A-041B-2A9E5F3D40A3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9BF1410-DFA0-4E6B-CB15-7AF9104EE65B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E34536-C0CE-7923-B70F-D78BFD2C4A72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DCF64-AFE8-D361-771D-BAB403A1B9AB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914857-9970-CC1E-F374-DF8C37C9EE99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4D358-E4CB-E261-69B5-229905A18141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F460E-6B36-8CDE-6576-DD058F08363B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082060-C8E4-75FC-DF19-36352666291C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37FCC-BD61-B090-1BC0-D915C75D04DB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1E7BC9-B082-C77D-D3F0-43F8AABFADB3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5ABB79-113F-D85D-F578-DBBACEED4D7E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C13E6589-A3AE-7039-E417-CC08EBC66D65}"/>
              </a:ext>
            </a:extLst>
          </p:cNvPr>
          <p:cNvSpPr/>
          <p:nvPr/>
        </p:nvSpPr>
        <p:spPr>
          <a:xfrm>
            <a:off x="2155860" y="5936599"/>
            <a:ext cx="781374" cy="74042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30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25995</TotalTime>
  <Words>4360</Words>
  <Application>Microsoft Office PowerPoint</Application>
  <PresentationFormat>Widescreen</PresentationFormat>
  <Paragraphs>1003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Aptos</vt:lpstr>
      <vt:lpstr>Arial</vt:lpstr>
      <vt:lpstr>Calibri</vt:lpstr>
      <vt:lpstr>Cambria Math</vt:lpstr>
      <vt:lpstr>Comic Sans MS</vt:lpstr>
      <vt:lpstr>Courier New</vt:lpstr>
      <vt:lpstr>Lato</vt:lpstr>
      <vt:lpstr>Office Theme</vt:lpstr>
      <vt:lpstr>Lecture 15: Dynamic Programming – Adding Parameters</vt:lpstr>
      <vt:lpstr>Four Steps to Dynamic Programming</vt:lpstr>
      <vt:lpstr>Top-Down DP Idea</vt:lpstr>
      <vt:lpstr>Bottom-Up DP Idea</vt:lpstr>
      <vt:lpstr>Log Cutting</vt:lpstr>
      <vt:lpstr>1. Identify Recursive Structure</vt:lpstr>
      <vt:lpstr>Log Cutting Top-Down</vt:lpstr>
      <vt:lpstr>DP’s Four Steps – Log Cutting – Step 3</vt:lpstr>
      <vt:lpstr>DP’s Four Steps – Log Cutting – Step 4</vt:lpstr>
      <vt:lpstr>Log Cutting Bottom-Up</vt:lpstr>
      <vt:lpstr>DP Running Time</vt:lpstr>
      <vt:lpstr>Log Cutting Bottom-Up Running Time</vt:lpstr>
      <vt:lpstr>Log Cutting Top-Down Running Time</vt:lpstr>
      <vt:lpstr>How to find the cuts?</vt:lpstr>
      <vt:lpstr>Log Cutting Bottom-Up Recording Choices</vt:lpstr>
      <vt:lpstr>Log Cutting Top-Down recording Choices</vt:lpstr>
      <vt:lpstr>Remember the choice made</vt:lpstr>
      <vt:lpstr>Reconstruct the Cuts</vt:lpstr>
      <vt:lpstr>Backtracking Pseudocode</vt:lpstr>
      <vt:lpstr>Our Example: Getting Optimal Solution</vt:lpstr>
      <vt:lpstr>Oven Allocation (aka subset sum)</vt:lpstr>
      <vt:lpstr>Four Steps – Oven Allocation Step 1</vt:lpstr>
      <vt:lpstr>Comparison to Weighted Interval Scheduling</vt:lpstr>
      <vt:lpstr>Oven Allocation – First attempt</vt:lpstr>
      <vt:lpstr>Oven Allocation – Recursive Structure (Almost)</vt:lpstr>
      <vt:lpstr>Oven Allocation – Recursive Structure (almost) Example</vt:lpstr>
      <vt:lpstr>Oven Allocation – Full Recursive Structure</vt:lpstr>
      <vt:lpstr>Oven Allocation – Base Case</vt:lpstr>
      <vt:lpstr>Four Steps – Oven Allocation Step 2</vt:lpstr>
      <vt:lpstr>Oven Allocation – Memory Structure</vt:lpstr>
      <vt:lpstr>Oven Allocation Top-Down</vt:lpstr>
      <vt:lpstr>Oven Allocation Top-Down with choices</vt:lpstr>
      <vt:lpstr>Oven Allocation Example</vt:lpstr>
      <vt:lpstr>Oven Allocation Example - complete</vt:lpstr>
      <vt:lpstr>Using Choices</vt:lpstr>
      <vt:lpstr>Four Steps – Oven Allocation Step 3</vt:lpstr>
      <vt:lpstr>Selecting an order</vt:lpstr>
      <vt:lpstr>Four Steps – Oven Allocation Step 4</vt:lpstr>
      <vt:lpstr>Can we save space?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90</cp:revision>
  <dcterms:created xsi:type="dcterms:W3CDTF">2025-09-15T17:56:15Z</dcterms:created>
  <dcterms:modified xsi:type="dcterms:W3CDTF">2025-10-29T00:06:36Z</dcterms:modified>
</cp:coreProperties>
</file>