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382" r:id="rId5"/>
    <p:sldId id="383" r:id="rId6"/>
    <p:sldId id="483" r:id="rId7"/>
    <p:sldId id="384" r:id="rId8"/>
    <p:sldId id="464" r:id="rId9"/>
    <p:sldId id="484" r:id="rId10"/>
    <p:sldId id="333" r:id="rId11"/>
    <p:sldId id="336" r:id="rId12"/>
    <p:sldId id="471" r:id="rId13"/>
    <p:sldId id="473" r:id="rId14"/>
    <p:sldId id="485" r:id="rId15"/>
    <p:sldId id="486" r:id="rId16"/>
    <p:sldId id="341" r:id="rId17"/>
    <p:sldId id="472" r:id="rId18"/>
    <p:sldId id="474" r:id="rId19"/>
    <p:sldId id="494" r:id="rId20"/>
    <p:sldId id="507" r:id="rId21"/>
    <p:sldId id="497" r:id="rId22"/>
    <p:sldId id="496" r:id="rId23"/>
    <p:sldId id="495" r:id="rId24"/>
    <p:sldId id="499" r:id="rId25"/>
    <p:sldId id="498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488" r:id="rId34"/>
    <p:sldId id="489" r:id="rId35"/>
    <p:sldId id="490" r:id="rId36"/>
    <p:sldId id="491" r:id="rId37"/>
    <p:sldId id="492" r:id="rId38"/>
    <p:sldId id="493" r:id="rId39"/>
    <p:sldId id="508" r:id="rId40"/>
    <p:sldId id="5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5"/>
    <p:restoredTop sz="94648"/>
  </p:normalViewPr>
  <p:slideViewPr>
    <p:cSldViewPr snapToGrid="0">
      <p:cViewPr>
        <p:scale>
          <a:sx n="60" d="100"/>
          <a:sy n="60" d="100"/>
        </p:scale>
        <p:origin x="84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8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39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033D-BEC3-19A7-0818-E0E72725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776B84A-BE45-2521-6771-D6B85B28B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13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5A5E39A-8259-08DA-A131-F2CDD4696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0023192-9712-58AF-5995-D77C33E3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8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7174F-7147-F592-88C8-7514BB909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F23308A6-ADDD-0907-690F-E2474E24C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15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DA9E348-26C7-37E2-BF1F-3C9259A99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2AAC810-E895-5D72-50A7-8BF26D7F7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8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97305-97CE-3898-A4FC-0C380610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858CC0A-806D-AC1D-A4E2-A91E34781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18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D186C88-9707-787C-3087-EF988CB40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F78BA37-7EAD-C7A6-4F83-EB421A531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5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ED7E-C06E-9A88-1AA5-4BE3A60F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5B5086E-DF20-07E1-2C75-8671BA49B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24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FB5EF9B-3B43-0B58-E071-F116B41B6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5718B6E-81E3-B58D-39DB-B879600F7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0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7EB3-B81C-23D8-439A-4BA20A78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FD3FC6-3E58-13A5-39C2-BDBA18434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32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E17DE7D-D021-69BD-FF48-97F53AB6B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BEBCF35-75AA-59B3-7CC1-ECC8EF4E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19.png"/><Relationship Id="rId3" Type="http://schemas.openxmlformats.org/officeDocument/2006/relationships/image" Target="../media/image205.png"/><Relationship Id="rId21" Type="http://schemas.openxmlformats.org/officeDocument/2006/relationships/image" Target="../media/image221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8.png"/><Relationship Id="rId25" Type="http://schemas.openxmlformats.org/officeDocument/2006/relationships/image" Target="../media/image224.png"/><Relationship Id="rId2" Type="http://schemas.openxmlformats.org/officeDocument/2006/relationships/image" Target="../media/image204.png"/><Relationship Id="rId16" Type="http://schemas.openxmlformats.org/officeDocument/2006/relationships/image" Target="../media/image217.png"/><Relationship Id="rId20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24" Type="http://schemas.openxmlformats.org/officeDocument/2006/relationships/image" Target="../media/image223.png"/><Relationship Id="rId5" Type="http://schemas.openxmlformats.org/officeDocument/2006/relationships/image" Target="../media/image207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../media/image212.png"/><Relationship Id="rId19" Type="http://schemas.openxmlformats.org/officeDocument/2006/relationships/image" Target="../media/image220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Relationship Id="rId22" Type="http://schemas.openxmlformats.org/officeDocument/2006/relationships/image" Target="../media/image2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6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8.png"/><Relationship Id="rId16" Type="http://schemas.openxmlformats.org/officeDocument/2006/relationships/image" Target="../media/image256.png"/><Relationship Id="rId20" Type="http://schemas.openxmlformats.org/officeDocument/2006/relationships/image" Target="../media/image26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51.png"/><Relationship Id="rId5" Type="http://schemas.openxmlformats.org/officeDocument/2006/relationships/image" Target="../media/image228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27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6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7: Computing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Schoolbook Integer Multiplication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BB04A571-66B9-486B-A785-FEBD4883D3FE}"/>
                  </a:ext>
                </a:extLst>
              </p:cNvPr>
              <p:cNvSpPr txBox="1"/>
              <p:nvPr/>
            </p:nvSpPr>
            <p:spPr>
              <a:xfrm>
                <a:off x="746963" y="1622353"/>
                <a:ext cx="2326342" cy="375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123412</a:t>
                </a:r>
              </a:p>
              <a:p>
                <a:pPr algn="r"/>
                <a:r>
                  <a:rPr lang="en-US" sz="8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</a:t>
                </a:r>
                <a:r>
                  <a:rPr lang="en-US" sz="800" b="1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1390546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2781092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2085819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1390546  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          </a:t>
                </a:r>
              </a:p>
              <a:p>
                <a:pPr algn="r"/>
                <a:r>
                  <a:rPr lang="en-US" sz="105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85805031476</a:t>
                </a: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BB04A571-66B9-486B-A785-FEBD4883D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3" y="1622353"/>
                <a:ext cx="2326342" cy="3754874"/>
              </a:xfrm>
              <a:prstGeom prst="rect">
                <a:avLst/>
              </a:prstGeom>
              <a:blipFill>
                <a:blip r:embed="rId2"/>
                <a:stretch>
                  <a:fillRect l="-3675" t="-1136" r="-4199" b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944F8BB6-4A11-4529-9FEE-9C437DB3B2F0}"/>
                  </a:ext>
                </a:extLst>
              </p:cNvPr>
              <p:cNvSpPr txBox="1"/>
              <p:nvPr/>
            </p:nvSpPr>
            <p:spPr>
              <a:xfrm>
                <a:off x="3898548" y="1622353"/>
                <a:ext cx="2512226" cy="370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101110</a:t>
                </a:r>
              </a:p>
              <a:p>
                <a:pPr algn="r"/>
                <a:r>
                  <a:rPr lang="en-US" sz="8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</a:t>
                </a:r>
                <a:r>
                  <a:rPr lang="en-US" sz="800" b="1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000000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000000  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      </a:t>
                </a:r>
              </a:p>
              <a:p>
                <a:pPr algn="r"/>
                <a:r>
                  <a:rPr lang="en-US" sz="105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100110110100</a:t>
                </a: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944F8BB6-4A11-4529-9FEE-9C437DB3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48" y="1622353"/>
                <a:ext cx="2512226" cy="3701013"/>
              </a:xfrm>
              <a:prstGeom prst="rect">
                <a:avLst/>
              </a:prstGeom>
              <a:blipFill>
                <a:blip r:embed="rId3"/>
                <a:stretch>
                  <a:fillRect l="-3641" t="-1153" r="-364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6">
            <a:extLst>
              <a:ext uri="{FF2B5EF4-FFF2-40B4-BE49-F238E27FC236}">
                <a16:creationId xmlns:a16="http://schemas.microsoft.com/office/drawing/2014/main" id="{DA7261CF-DDF0-4B61-8C4D-B8A2B3381340}"/>
              </a:ext>
            </a:extLst>
          </p:cNvPr>
          <p:cNvSpPr txBox="1"/>
          <p:nvPr/>
        </p:nvSpPr>
        <p:spPr>
          <a:xfrm>
            <a:off x="1231102" y="566340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Decimal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A2B4ED8-4702-4237-879D-F7CBCCE23090}"/>
              </a:ext>
            </a:extLst>
          </p:cNvPr>
          <p:cNvSpPr txBox="1"/>
          <p:nvPr/>
        </p:nvSpPr>
        <p:spPr>
          <a:xfrm>
            <a:off x="4673240" y="5663403"/>
            <a:ext cx="111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Binary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5843B93-2A84-4769-992B-95769DFAAE71}"/>
              </a:ext>
            </a:extLst>
          </p:cNvPr>
          <p:cNvSpPr txBox="1"/>
          <p:nvPr/>
        </p:nvSpPr>
        <p:spPr>
          <a:xfrm>
            <a:off x="6998180" y="1781317"/>
            <a:ext cx="436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Elementary school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8929C48D-4640-40B7-93C3-7EDEE264BF6F}"/>
                  </a:ext>
                </a:extLst>
              </p:cNvPr>
              <p:cNvSpPr txBox="1"/>
              <p:nvPr/>
            </p:nvSpPr>
            <p:spPr>
              <a:xfrm>
                <a:off x="6998180" y="3320249"/>
                <a:ext cx="444685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for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/>
                  <a:t>-bit integers</a:t>
                </a:r>
              </a:p>
            </p:txBody>
          </p:sp>
        </mc:Choice>
        <mc:Fallback xmlns="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8929C48D-4640-40B7-93C3-7EDEE264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180" y="3320249"/>
                <a:ext cx="4446858" cy="532966"/>
              </a:xfrm>
              <a:prstGeom prst="rect">
                <a:avLst/>
              </a:prstGeom>
              <a:blipFill>
                <a:blip r:embed="rId4"/>
                <a:stretch>
                  <a:fillRect t="-9195" r="-150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4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4401082" y="5113714"/>
            <a:ext cx="5657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                     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02968" y="41910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60790864-4E5E-0CB7-6BCE-CBF6C882DCAB}"/>
                  </a:ext>
                </a:extLst>
              </p:cNvPr>
              <p:cNvSpPr txBox="1"/>
              <p:nvPr/>
            </p:nvSpPr>
            <p:spPr>
              <a:xfrm>
                <a:off x="2851933" y="2435190"/>
                <a:ext cx="285687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4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101110</a:t>
                </a: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60790864-4E5E-0CB7-6BCE-CBF6C882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33" y="2435190"/>
                <a:ext cx="2856872" cy="1446550"/>
              </a:xfrm>
              <a:prstGeom prst="rect">
                <a:avLst/>
              </a:prstGeom>
              <a:blipFill>
                <a:blip r:embed="rId2"/>
                <a:stretch>
                  <a:fillRect t="-8403" r="-8761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unded Rectangle 101"/>
              <p:cNvSpPr/>
              <p:nvPr/>
            </p:nvSpPr>
            <p:spPr>
              <a:xfrm>
                <a:off x="3526080" y="2521921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ounded 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80" y="2521921"/>
                <a:ext cx="1027632" cy="540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556838" y="2521921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8" y="2521921"/>
                <a:ext cx="1027632" cy="5408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/>
              <p:cNvSpPr/>
              <p:nvPr/>
            </p:nvSpPr>
            <p:spPr>
              <a:xfrm>
                <a:off x="3526080" y="3206153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80" y="3206153"/>
                <a:ext cx="1027632" cy="5408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ounded Rectangle 104"/>
              <p:cNvSpPr/>
              <p:nvPr/>
            </p:nvSpPr>
            <p:spPr>
              <a:xfrm>
                <a:off x="4553712" y="3212892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ounded 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12" y="3212892"/>
                <a:ext cx="1027632" cy="540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/>
              <p:cNvSpPr/>
              <p:nvPr/>
            </p:nvSpPr>
            <p:spPr>
              <a:xfrm>
                <a:off x="7096617" y="2476501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ounded 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17" y="2476501"/>
                <a:ext cx="860532" cy="5408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/>
              <p:cNvSpPr/>
              <p:nvPr/>
            </p:nvSpPr>
            <p:spPr>
              <a:xfrm>
                <a:off x="8408436" y="247650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ounded 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36" y="2476500"/>
                <a:ext cx="860532" cy="5408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7965576" y="2362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38801" y="2133601"/>
                <a:ext cx="15019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2133601"/>
                <a:ext cx="1501950" cy="1019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ounded Rectangle 112"/>
              <p:cNvSpPr/>
              <p:nvPr/>
            </p:nvSpPr>
            <p:spPr>
              <a:xfrm>
                <a:off x="7096617" y="3314701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ounded 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17" y="3314701"/>
                <a:ext cx="860532" cy="5408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/>
              <p:cNvSpPr/>
              <p:nvPr/>
            </p:nvSpPr>
            <p:spPr>
              <a:xfrm>
                <a:off x="8408436" y="331470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ounded 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36" y="3314700"/>
                <a:ext cx="860532" cy="54084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965576" y="32004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638800" y="2942570"/>
                <a:ext cx="15019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42570"/>
                <a:ext cx="1501950" cy="1019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4402968" y="60198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ounded Rectangle 117"/>
              <p:cNvSpPr/>
              <p:nvPr/>
            </p:nvSpPr>
            <p:spPr>
              <a:xfrm>
                <a:off x="4702068" y="434339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ounded 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4343399"/>
                <a:ext cx="860532" cy="54084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ounded Rectangle 118"/>
              <p:cNvSpPr/>
              <p:nvPr/>
            </p:nvSpPr>
            <p:spPr>
              <a:xfrm>
                <a:off x="6013887" y="4343398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ounded 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4343398"/>
                <a:ext cx="860532" cy="54084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429000" y="4229098"/>
                <a:ext cx="923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29098"/>
                <a:ext cx="923650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ounded Rectangle 121"/>
              <p:cNvSpPr/>
              <p:nvPr/>
            </p:nvSpPr>
            <p:spPr>
              <a:xfrm>
                <a:off x="4702068" y="526787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5267870"/>
                <a:ext cx="860532" cy="54084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ounded Rectangle 122"/>
              <p:cNvSpPr/>
              <p:nvPr/>
            </p:nvSpPr>
            <p:spPr>
              <a:xfrm>
                <a:off x="6013887" y="526786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ounded 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5267869"/>
                <a:ext cx="860532" cy="54084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411964" y="4876801"/>
                <a:ext cx="9236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64" y="4876801"/>
                <a:ext cx="923650" cy="10198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ounded Rectangle 127"/>
              <p:cNvSpPr/>
              <p:nvPr/>
            </p:nvSpPr>
            <p:spPr>
              <a:xfrm>
                <a:off x="7352649" y="5273185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49" y="5273185"/>
                <a:ext cx="860532" cy="54084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8664468" y="5273184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68" y="5273184"/>
                <a:ext cx="860532" cy="54084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6926208" y="515888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ounded Rectangle 131"/>
              <p:cNvSpPr/>
              <p:nvPr/>
            </p:nvSpPr>
            <p:spPr>
              <a:xfrm>
                <a:off x="4702068" y="617219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ounded 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6172199"/>
                <a:ext cx="860532" cy="54084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ounded Rectangle 132"/>
              <p:cNvSpPr/>
              <p:nvPr/>
            </p:nvSpPr>
            <p:spPr>
              <a:xfrm>
                <a:off x="6013887" y="6172198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Rounded 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6172198"/>
                <a:ext cx="860532" cy="54084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7158804" y="420106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825804" y="510648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86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6" grpId="0"/>
      <p:bldP spid="102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5" grpId="0"/>
      <p:bldP spid="116" grpId="0"/>
      <p:bldP spid="117" grpId="0"/>
      <p:bldP spid="118" grpId="0" animBg="1"/>
      <p:bldP spid="119" grpId="0" animBg="1"/>
      <p:bldP spid="120" grpId="0"/>
      <p:bldP spid="121" grpId="0"/>
      <p:bldP spid="122" grpId="0" animBg="1"/>
      <p:bldP spid="123" grpId="0" animBg="1"/>
      <p:bldP spid="124" grpId="0"/>
      <p:bldP spid="125" grpId="0"/>
      <p:bldP spid="128" grpId="0" animBg="1"/>
      <p:bldP spid="129" grpId="0" animBg="1"/>
      <p:bldP spid="130" grpId="0"/>
      <p:bldP spid="131" grpId="0"/>
      <p:bldP spid="132" grpId="0" animBg="1"/>
      <p:bldP spid="133" grpId="0" animBg="1"/>
      <p:bldP spid="134" grpId="0"/>
      <p:bldP spid="135" grpId="0"/>
      <p:bldP spid="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FAD20-FA06-3FE3-25EA-4BD8BF794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9AE9-8B7A-9F40-4A23-4313BCF8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(Integer Multiplication)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  <a:blipFill>
                <a:blip r:embed="rId2"/>
                <a:stretch>
                  <a:fillRect l="-1016"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83451416-1D64-2FB2-41B5-30ACE3FB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5ED44-F7DE-C1D5-78D5-5BACBB65ACA7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919122-69B3-301E-2531-02C35C431C49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6A98D5-1013-BC7F-3C94-E3D39DFFAEB3}"/>
              </a:ext>
            </a:extLst>
          </p:cNvPr>
          <p:cNvGrpSpPr/>
          <p:nvPr/>
        </p:nvGrpSpPr>
        <p:grpSpPr>
          <a:xfrm>
            <a:off x="488862" y="4452327"/>
            <a:ext cx="3193582" cy="375722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CE06BA-900B-37DD-257C-1AED182B6F41}"/>
              </a:ext>
            </a:extLst>
          </p:cNvPr>
          <p:cNvGrpSpPr/>
          <p:nvPr/>
        </p:nvGrpSpPr>
        <p:grpSpPr>
          <a:xfrm>
            <a:off x="924207" y="5115524"/>
            <a:ext cx="3358582" cy="1502888"/>
            <a:chOff x="924207" y="5115524"/>
            <a:chExt cx="3358582" cy="150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/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/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/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/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/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/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/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705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B2FEA-43D8-947C-74FB-00791630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E6E189E-FB68-6C07-B066-DB91EA3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0ADEF62-D621-7096-D2DC-F151E1D07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Integer Multiplication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13168A7-EA4B-9BF9-BF66-5B2EF2D9D0F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13168A7-EA4B-9BF9-BF66-5B2EF2D9D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0B4578D-5298-4AAE-2B9C-9D3709D27648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39B1D6-A8BD-6A96-7F21-D760CD35E0DE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901204-83DC-F931-6A27-D7BE703B2969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4F003AE-F133-0EE4-B820-BED4F743AE24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E3E3C9-BBE5-21E2-5144-6C7163F5D83F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70004-88CF-C050-B08D-C5032FBBBD81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00F87D-F29F-AC66-39E3-CFBC45C549E2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F020C34-080C-7A77-A126-6932D56317BE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AD634A-7DFC-BE74-2D7F-C2D91E2A297A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AF9A05-7BF3-5108-0405-0E92A25FD691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1CC51D-CB90-62C9-E2FB-00E3D5B60E2F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839270-DF53-1981-5AD8-71D4307B42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90D952-B5ED-B9A1-0D0B-9F0F0BBA9139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8D3D6CA-17D8-002D-89FB-2D33C963EF1F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42DF54-1F1A-0898-5D11-DED5177BA8FE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6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DEA4C-E6A3-9E71-951F-AD4ACAAE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2CBA3BB-A3DD-57BF-B0D5-7366A0C2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9AEF650-1936-E91E-3952-F1AB8250B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Ways to reduce 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1DE726D6-664B-9D0C-F2E9-3AE4A9DE3D4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What changes to the recurrence improve running time?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1DE726D6-664B-9D0C-F2E9-3AE4A9DE3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5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1" y="1143001"/>
                <a:ext cx="925086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1143001"/>
                <a:ext cx="9250866" cy="1019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26210" y="1597579"/>
            <a:ext cx="1120527" cy="533400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29799" y="1525874"/>
            <a:ext cx="1281223" cy="636957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5712" y="536075"/>
            <a:ext cx="334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Can’t avoid these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1549469"/>
            <a:ext cx="2941674" cy="610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0129" y="2091283"/>
            <a:ext cx="4569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this with one multiplication?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76819" y="3048001"/>
                <a:ext cx="53815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19" y="3048001"/>
                <a:ext cx="538153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50338" y="3817442"/>
                <a:ext cx="674780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38" y="3817442"/>
                <a:ext cx="674780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982" y="5188331"/>
                <a:ext cx="12318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" y="5188331"/>
                <a:ext cx="1231805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04800" y="5315293"/>
            <a:ext cx="3021410" cy="589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0337" y="5188331"/>
            <a:ext cx="8064453" cy="7694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7968" y="5901612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multiplication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75" y="5856982"/>
            <a:ext cx="399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Two multiplications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F6441C-53E1-F3FE-C294-DF7E911E8CEE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4446737" y="828463"/>
            <a:ext cx="1398975" cy="1035816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D1BF7-13CC-602E-E5A1-1254A05F0D4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193697" y="828463"/>
            <a:ext cx="636102" cy="101589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/>
      <p:bldP spid="4" grpId="0"/>
      <p:bldP spid="21" grpId="0"/>
      <p:bldP spid="22" grpId="0" animBg="1"/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2951-39B4-1769-3A19-A9F12DC7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1F33-31AB-3FD0-EB8F-4466D50E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(Karatsuba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  <a:blipFill>
                <a:blip r:embed="rId2"/>
                <a:stretch>
                  <a:fillRect l="-81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2A637CE-7E97-05AC-E550-BC0CA0B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D52A9A-9D57-3E22-0B72-4B7F67E1F31E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48471-4CE4-D56E-A6D5-F9526492C536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F181D-9B6F-034B-65E6-7194928263ED}"/>
              </a:ext>
            </a:extLst>
          </p:cNvPr>
          <p:cNvGrpSpPr/>
          <p:nvPr/>
        </p:nvGrpSpPr>
        <p:grpSpPr>
          <a:xfrm>
            <a:off x="96376" y="4249871"/>
            <a:ext cx="4282789" cy="481180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F54FA6-76BE-1297-A0ED-36B463E37BB8}"/>
              </a:ext>
            </a:extLst>
          </p:cNvPr>
          <p:cNvGrpSpPr/>
          <p:nvPr/>
        </p:nvGrpSpPr>
        <p:grpSpPr>
          <a:xfrm>
            <a:off x="625900" y="4924142"/>
            <a:ext cx="3358582" cy="1877054"/>
            <a:chOff x="625900" y="4615791"/>
            <a:chExt cx="3358582" cy="187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/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/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/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/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/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/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/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blipFill>
                  <a:blip r:embed="rId18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/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/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blipFill>
                  <a:blip r:embed="rId20"/>
                  <a:stretch>
                    <a:fillRect t="-1563" b="-2500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93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2865-89FA-C131-5953-CD3E05064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DBBA36D1-CCA1-0E63-FAA9-1E05E14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A9ADC47-F279-FBBF-0AFB-A0CEBF79C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Karatsuba Method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79640F0-0A51-C623-D68F-E7A0C2BD01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1.585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79640F0-0A51-C623-D68F-E7A0C2BD0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5947F80-9E16-5E0A-2738-613B5D9C174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6D51371-CF56-7AAD-A3D5-AC5CDB0F0AD5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0937C49-74E2-F415-E148-F1E6CD277ECB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47261B-F1EF-B620-9E47-8492CB283540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18179A-E99F-8013-7EE6-A52592FEB7C7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445745-150F-2135-4471-2CFEF367BA77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DA2A6FC-1F4A-CCF5-3D5A-9A3F045C2492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7556BA-50C0-76FD-5F19-27E74A1E330A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1B4B1B-EFDD-B3C1-6318-7E0CB0DC5DF9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D1B6C18-B3F6-11C5-1DE6-66394132198B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7E3204-120D-8D83-25A7-520CAA964068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6101EB-0EE9-5D63-E8D4-A098D59B856F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0C79A7-50B9-9A79-7A7A-3F4FE5EB04CD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1F5DA0-9B7A-DD7F-88B0-A8F96B728E9F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03B14D-0A17-88B3-4EED-5ABEE01A3545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0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9B100-4C06-C734-93D4-C0345E4C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077-B574-FED6-AA8D-B6EFD512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“Technique of Computing More”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824-63C7-EA17-35AC-138454D6B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Sometimes, it’s helpful to perform more tasks in your combine and conquer algorithm. We’ll see 2 examples:</a:t>
            </a:r>
            <a:br>
              <a:rPr lang="en-US" dirty="0"/>
            </a:br>
            <a:r>
              <a:rPr lang="en-US" dirty="0"/>
              <a:t>1) More tasks give better running time</a:t>
            </a:r>
            <a:br>
              <a:rPr lang="en-US" dirty="0"/>
            </a:br>
            <a:r>
              <a:rPr lang="en-US" dirty="0"/>
              <a:t>2) More tasks enable correctness</a:t>
            </a:r>
          </a:p>
        </p:txBody>
      </p:sp>
    </p:spTree>
    <p:extLst>
      <p:ext uri="{BB962C8B-B14F-4D97-AF65-F5344CB8AC3E}">
        <p14:creationId xmlns:p14="http://schemas.microsoft.com/office/powerpoint/2010/main" val="7680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feedback expected Thursday (tomorrow)</a:t>
            </a:r>
          </a:p>
          <a:p>
            <a:r>
              <a:rPr lang="en-US" dirty="0"/>
              <a:t>HW 2 out, due Friday 11:59pm.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CA06-6005-DC9B-6ED0-B98C4B4EE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96C7-E11F-B259-9CA9-50EABCB3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20506-8BA2-1318-1F3B-23526F567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B86AC-9475-C23F-34DE-2125D3B2B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9304E-BDA9-FDDC-FC33-BA208FC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-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DFEBD-E0EE-A50E-0C9A-D63AAF0D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integers, find the contiguous subarray with the maximum sum, then return: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start</a:t>
            </a:r>
            <a:r>
              <a:rPr lang="en-US" dirty="0"/>
              <a:t> index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end</a:t>
            </a:r>
            <a:r>
              <a:rPr lang="en-US" dirty="0"/>
              <a:t> index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the elements in that subarray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09E0CC-1F1F-9944-06BC-9D4D5C72D166}"/>
              </a:ext>
            </a:extLst>
          </p:cNvPr>
          <p:cNvGrpSpPr/>
          <p:nvPr/>
        </p:nvGrpSpPr>
        <p:grpSpPr>
          <a:xfrm>
            <a:off x="3419062" y="4285561"/>
            <a:ext cx="6082749" cy="2406861"/>
            <a:chOff x="3687418" y="1653276"/>
            <a:chExt cx="6082749" cy="24068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D91B4D-FA78-A365-CD44-05A4FA0BC6AE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8F99CDB-DCE4-0652-07C4-E796211C4DE2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46DFEFF-FA9E-E00B-DB1A-A3DF9DDA586E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43A28B-25EF-7EDC-48E5-E90F9CE5FE2F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9F1AC2C-6201-F794-6DC1-9206A25A5FA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3BE5F2-B23C-119D-EFF8-4DC207E231BB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FB6C050-E3B5-2440-B609-1C85C28D5D7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4AD950-9E1C-D502-7367-C4350F3DE8B1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72CEF33-D7AD-152F-0E91-1E4545051105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27E569-5D34-E8A2-0AEB-D927A8EBB5C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49721CC-1AEF-847F-4C60-729F13396F35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0D6847-D389-E6E3-1153-8386729E165E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C63A39-E9CB-2641-506D-D6A93A268314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9F148E-D7EC-E390-1C23-D9F5E4D63CE3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1866ED-BD16-39F5-E4E5-E6498E730959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04BC005-B815-CBD8-A704-35427CA719C3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23BC4F-99BC-894F-41AB-749314C306BC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478507D-434D-7744-93AB-F65F532A337A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49C351E-2BC7-9844-75BC-6B282A6ED8D8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D68054-0531-E1B6-B839-A0C224F2C486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88D4A6F-60A2-4B8D-74B7-5D0E4E167D25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D4F95E52-37C8-93C9-386E-1FF6D66D3C64}"/>
                </a:ext>
              </a:extLst>
            </p:cNvPr>
            <p:cNvSpPr/>
            <p:nvPr/>
          </p:nvSpPr>
          <p:spPr>
            <a:xfrm rot="16200000">
              <a:off x="6445527" y="904456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27B4BB-A352-2C01-90F7-A3C5C993EA75}"/>
                </a:ext>
              </a:extLst>
            </p:cNvPr>
            <p:cNvSpPr txBox="1"/>
            <p:nvPr/>
          </p:nvSpPr>
          <p:spPr>
            <a:xfrm>
              <a:off x="6007921" y="1653276"/>
              <a:ext cx="1731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Solution</a:t>
              </a:r>
            </a:p>
            <a:p>
              <a:r>
                <a:rPr lang="en-US" dirty="0"/>
                <a:t>So return 2, 6,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52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39CE-7CDB-63A2-CB2D-537B834B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FCD1-ECFA-51CF-1965-757E8519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(D&amp;C from reading)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16905-8345-BDE7-0068-35C4C4B4ED1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as the start, end, sum respectively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start, end and sum of each subarray. Call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best suffix of the left subarray and best prefix of the right subarray. Return depending on which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𝑟𝑖𝑔h𝑡𝑆𝑢𝑚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𝑚𝑖𝑑𝑑𝑙𝑒𝑆𝑢𝑚</m:t>
                    </m:r>
                  </m:oMath>
                </a14:m>
                <a:r>
                  <a:rPr lang="en-US" dirty="0"/>
                  <a:t> is largest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16905-8345-BDE7-0068-35C4C4B4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579" r="-6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CFCC171-3A9F-FF84-4383-B2040C34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22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ED01BFE-CF95-C8DE-0232-B85E9E3BC2E9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FAA534-B589-D862-6C07-6B13DEB8698D}"/>
              </a:ext>
            </a:extLst>
          </p:cNvPr>
          <p:cNvGrpSpPr/>
          <p:nvPr/>
        </p:nvGrpSpPr>
        <p:grpSpPr>
          <a:xfrm>
            <a:off x="194452" y="3659083"/>
            <a:ext cx="2753084" cy="1021144"/>
            <a:chOff x="3687418" y="1803990"/>
            <a:chExt cx="6082749" cy="22561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07B518-3994-A073-E94D-A447F7F5DCF5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4DAE32-DA7C-67D2-F4BD-366A33D4673A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9FDA76-7D62-3563-9C20-0B71DC06D797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A323DD-A412-3D0A-C372-35C13E77F853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637AA06-F7EC-C18A-703C-90E21F4C9A55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C06BF93-705E-CC78-578B-E4DE1E0BB574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A1347E-A6F8-E281-DC6F-4DA1C151E29C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CCD235-36C8-9982-4F0D-655B7395CF42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922EB1-2E84-6972-13FE-2F9A28D03303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4C7A1B1-0C2C-EFA2-73E4-AB8A37AEBF7B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22A962B-A508-63EE-50C6-7027A4C95ACC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9869F8E-D331-5BC9-D5FF-A9A1F83BEE60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D79E238-A0DD-5303-C0C5-64BEC7D45C9E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EC30045-2029-8B2F-DBE6-6F81CB656A8F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C60A63-CEB5-4E36-1694-CEB2D7E34DE7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8E8F7-E0B6-BFD7-7120-5D43919C031C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C665B30-9135-59BF-14CB-155B3E23721E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1B3645-F129-AD1E-D493-0B41DFE02F1A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EF1B242-346A-642C-2305-7CC9AB867440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9D62E6A-AE91-B5A2-3CFD-044F34829311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3587767-FF4C-A542-A612-214BC836507F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511820E-8A78-139C-AF8B-1AE9447CAB67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411844-42F4-B0D9-DE4E-AF46DA796D5A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58292-1ED0-A936-8844-1D5FA4D435B3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27E0676-E5B6-F25B-2626-9F04B380D022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8ACD8C-EE01-3D85-AD9B-9BCF88074041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8102C9-4CCF-84FC-D669-235D01C66070}"/>
              </a:ext>
            </a:extLst>
          </p:cNvPr>
          <p:cNvGrpSpPr/>
          <p:nvPr/>
        </p:nvGrpSpPr>
        <p:grpSpPr>
          <a:xfrm>
            <a:off x="412885" y="5110531"/>
            <a:ext cx="2753084" cy="1451447"/>
            <a:chOff x="3687418" y="1803990"/>
            <a:chExt cx="6082749" cy="32068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5DCA7D-904B-2D89-52F4-D527B636E647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F803CB6-1BAB-D454-369D-CB2A0DE58940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E79BC09-C13B-F87D-313B-6AE63FD7C892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9BF7CB1-0DA8-CA2C-7569-5438AC1C3070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10F1660-9C1D-878D-9A26-5F76DFFD81E6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A88269D-FA78-6CD4-6E35-8AEC8A721205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4FE64E7-83C3-3079-E79D-FA1ADE7E8D8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293621-E9EC-4741-A9F3-86F38B3EE948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85DCBE6-DBFE-5386-B578-E57790646724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9F88266A-C7A2-C8D5-F7ED-E515D653114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2E3CBC59-2DA6-BC93-39CB-E85029454915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4117CAE-E9C7-9468-47E5-2423DB1BD249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6694C57-CCCA-72C7-FDCE-454B718BDA2D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6E99A0D-F113-19F8-02BF-23975E56E607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E89615C-89CB-EFBD-6931-305D84A3A22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51932E1-9DEF-BFF4-5A04-F2B13BB0F7ED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BDF423F-963B-C3F0-3A01-8900328C26D0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6B517B-E473-23CE-EF25-895991E634C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1D38353-5A59-732C-F0DD-189E29B0C2F8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A5C8886-FFF5-6365-8226-72687589AD8D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084F881-B2C8-001F-9406-91F498483390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DB92D23-1FB7-AB56-E9CA-EEA3C549DE5E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D044B0-3A65-A353-9A11-D00B277C4A39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47BCE5-5527-12F6-4437-F94BCB920FD8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8C2FF433-14D0-B674-27CF-0CF2A30DC6F3}"/>
                </a:ext>
              </a:extLst>
            </p:cNvPr>
            <p:cNvSpPr/>
            <p:nvPr/>
          </p:nvSpPr>
          <p:spPr>
            <a:xfrm rot="5400000">
              <a:off x="5769666" y="3120888"/>
              <a:ext cx="576470" cy="201764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2B7A90-9FDE-CF10-6398-33F0DB571B48}"/>
                </a:ext>
              </a:extLst>
            </p:cNvPr>
            <p:cNvSpPr txBox="1"/>
            <p:nvPr/>
          </p:nvSpPr>
          <p:spPr>
            <a:xfrm>
              <a:off x="5332061" y="4336848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Suffix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083F6B9-2272-EB93-076B-4F7ED5E172FC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58AD86-8B58-CE6E-BDFF-8E0A19A2222F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54B84B22-286A-65C9-D2CD-B83011B3C9AE}"/>
                </a:ext>
              </a:extLst>
            </p:cNvPr>
            <p:cNvSpPr/>
            <p:nvPr/>
          </p:nvSpPr>
          <p:spPr>
            <a:xfrm rot="5400000">
              <a:off x="7459319" y="3473727"/>
              <a:ext cx="576470" cy="134178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EF4676-9E25-D9E8-B117-B254A405618C}"/>
                </a:ext>
              </a:extLst>
            </p:cNvPr>
            <p:cNvSpPr txBox="1"/>
            <p:nvPr/>
          </p:nvSpPr>
          <p:spPr>
            <a:xfrm>
              <a:off x="7244047" y="4432852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7A7C11-C7AD-56A5-E757-E3E64F636082}"/>
              </a:ext>
            </a:extLst>
          </p:cNvPr>
          <p:cNvGrpSpPr/>
          <p:nvPr/>
        </p:nvGrpSpPr>
        <p:grpSpPr>
          <a:xfrm>
            <a:off x="291299" y="2440941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D9EBE80E-7D76-232F-115B-BDF3AFD829BB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47E05C0D-1E01-2710-11E6-0B1D2B99D037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E637B5A5-E3DB-72E5-2034-7EA1303F266A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A80228B3-41FB-F9A9-E15D-AD2656924764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49BAAA2D-3D05-C295-E8F8-2CE3163B9F23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4B2F2807-DAD3-28F8-1768-65FADB81465C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328661B-5CDB-776F-6D76-F47C0525A628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98FEE8E1-D000-A20A-458A-310E3D875089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FEBE36C-377C-5005-004E-AC2AFCE70AF9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020E3606-BEFD-5A99-BF91-EEA2EFEFAB6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BFB5F384-2FA0-4D13-2FFA-CAEDEE198136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C2627E48-BC42-7215-66A7-433A09E32A25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B580D9BA-9196-97F3-0620-01264047C939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BF84BF11-A226-EFDE-8C37-2E7EA69B3D45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5EB5291D-0E20-28E1-366F-79B0758A2C39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18B5407E-5C58-0647-5586-698539F69737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56546E9E-21A1-B132-8F0F-EB021688A781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4B32490B-79AE-55DF-BC00-E3D0FF183848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F7795BA2-C4C4-F1A8-A0D3-DBE4BA500075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13C46094-96F1-B8C6-1FC9-F8280B0E95D8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E0D9AFDF-5F7E-04FE-D567-38A497760ACB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057544A-5181-157A-5990-60224A29F339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24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0D23B-B9F4-9A9A-600A-05894F88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0DC-FC7B-3CCF-78B4-D335D1D8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(D&amp;C from reading)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3BDAA-FBDD-2784-389D-79AEB12C9BF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4480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as the start, end, sum respectively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start, end and sum of each subarray. Call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best suffix of the left subarray and best prefix of the right subarray. Return depending on which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𝑟𝑖𝑔h𝑡𝑆𝑢𝑚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𝑚𝑖𝑑𝑑𝑙𝑒𝑆𝑢𝑚</m:t>
                    </m:r>
                  </m:oMath>
                </a14:m>
                <a:r>
                  <a:rPr lang="en-US" dirty="0"/>
                  <a:t> is largest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3BDAA-FBDD-2784-389D-79AEB12C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448000"/>
              </a:xfrm>
              <a:blipFill>
                <a:blip r:embed="rId2"/>
                <a:stretch>
                  <a:fillRect l="-892" t="-1233" r="-412" b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7E402640-3B7F-055D-9663-CA06741C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6B802F25-82ED-DC32-E7F5-3EC1F3134AC9}"/>
                  </a:ext>
                </a:extLst>
              </p:cNvPr>
              <p:cNvSpPr txBox="1"/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subproblems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Each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6B802F25-82ED-DC32-E7F5-3EC1F313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blipFill>
                <a:blip r:embed="rId3"/>
                <a:stretch>
                  <a:fillRect l="-3261" t="-3196" b="-91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68E9B6C7-C03B-73A8-2C5E-A0B27CB30328}"/>
                  </a:ext>
                </a:extLst>
              </p:cNvPr>
              <p:cNvSpPr txBox="1"/>
              <p:nvPr/>
            </p:nvSpPr>
            <p:spPr>
              <a:xfrm>
                <a:off x="109330" y="4386631"/>
                <a:ext cx="3150705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combine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(from finding prefix and suffix)</a:t>
                </a:r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68E9B6C7-C03B-73A8-2C5E-A0B27CB3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386631"/>
                <a:ext cx="3150705" cy="1200329"/>
              </a:xfrm>
              <a:prstGeom prst="rect">
                <a:avLst/>
              </a:prstGeom>
              <a:blipFill>
                <a:blip r:embed="rId4"/>
                <a:stretch>
                  <a:fillRect l="-2890" t="-3535" b="-106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2EDFFCE-1840-7BA4-8D9E-151B374C613B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2EDFFCE-1840-7BA4-8D9E-151B374C6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5"/>
                <a:stretch>
                  <a:fillRect l="-830" b="-535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7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B9F2-8196-6B2E-6A0F-08088A8F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7E89E69-64CF-447F-D52A-139ACB8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33D039A-8A9A-74D6-8594-382DC49AF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Reducing the Maximum Sum Subarray 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A8A63DD6-1781-42A0-E2D6-B6EC258FFB6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What changes to the recurrence improve running time?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A8A63DD6-1781-42A0-E2D6-B6EC258FF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25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3E43A-8E32-DE48-3BBF-3D294C02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CA923-B079-3AFC-47BA-C314FA5D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Technique of Computing More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4098E7-BB8C-CD02-4861-B987DD43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1"/>
            <a:ext cx="10515600" cy="2820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general: it’s worthwhile to offload tasks onto subproblems if it can asymptotically reduce the time spent in dividing + combining </a:t>
            </a:r>
          </a:p>
          <a:p>
            <a:r>
              <a:rPr lang="en-US" dirty="0"/>
              <a:t>All the information needed to find the best suffix to the left and best prefix to the right are already present in the subproblem. </a:t>
            </a:r>
          </a:p>
          <a:p>
            <a:r>
              <a:rPr lang="en-US" dirty="0"/>
              <a:t>Can we save time if we have the subproblems return those values?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B502D2-C1C9-3BC4-8867-7DDD074C2EF9}"/>
              </a:ext>
            </a:extLst>
          </p:cNvPr>
          <p:cNvGrpSpPr/>
          <p:nvPr/>
        </p:nvGrpSpPr>
        <p:grpSpPr>
          <a:xfrm>
            <a:off x="3508514" y="4247386"/>
            <a:ext cx="6082749" cy="2705034"/>
            <a:chOff x="3687418" y="2001146"/>
            <a:chExt cx="6082749" cy="27050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B33D93-F0C4-0100-C5E5-3BE71A759993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4AF4BBE-C943-190D-76EC-B8F90CDFAD87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34640BF-FACA-4056-F534-DCD77DB4160B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77ABA8B-27C9-127F-C17E-B1BCDB619730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4F4BC50-30BF-8201-1120-6E6BE583CBAB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65C751B-C2CB-6504-ADA7-B08552784728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EB65D83-1FB7-075B-9680-E7700AA2C11E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B31309C-77E4-3DA4-DF34-36EB35DBF18E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01A2365-DF2A-FA65-3637-AA666F99055E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35D6F9B-FEFD-40D7-76F2-6B821B459582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A5FC09C-5639-A97D-8C65-777791C9EFFE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CB140C-AC0E-AB62-F14A-71B723C27177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3530411-AB5E-17A6-3215-125F6057078F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F0C92B6-7C57-7756-AB6F-4A8E92A247FF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BCBB699-954B-376E-3ADE-D9F0D8FB34B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2402FD-F39C-5C1E-77F4-7493A0AB5031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5DAB394-467C-6975-5AA1-863D0E7C5DB1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F67DEF8-B0F2-F9B6-C83D-FAC28613B8A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5537771-2CE6-A48E-CC04-3CEF3F3CF8AD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462B971-6399-186C-DA07-3CEAC122D5C6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EB5D0B1-6E29-F509-D66C-E6379B936C5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4CCDEEC-DB35-B037-8DB9-67B5011A0CDC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BD5C9A-C812-D72F-F0FC-BFCF6C4DF86B}"/>
                </a:ext>
              </a:extLst>
            </p:cNvPr>
            <p:cNvSpPr txBox="1"/>
            <p:nvPr/>
          </p:nvSpPr>
          <p:spPr>
            <a:xfrm>
              <a:off x="5049080" y="2001146"/>
              <a:ext cx="144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Solution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84DC68-F9D5-32C7-E9DE-7EFC94868F5C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7A4869D-32B5-317C-9A73-71A8E9851B68}"/>
                </a:ext>
              </a:extLst>
            </p:cNvPr>
            <p:cNvSpPr/>
            <p:nvPr/>
          </p:nvSpPr>
          <p:spPr>
            <a:xfrm rot="5400000">
              <a:off x="5769666" y="3120888"/>
              <a:ext cx="576470" cy="201764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58F658-8D6E-6AD4-0B4B-03CF10D84728}"/>
                </a:ext>
              </a:extLst>
            </p:cNvPr>
            <p:cNvSpPr txBox="1"/>
            <p:nvPr/>
          </p:nvSpPr>
          <p:spPr>
            <a:xfrm>
              <a:off x="5332060" y="4336848"/>
              <a:ext cx="123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Suffix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2BAFF47D-B845-B383-F1E3-173239ECA789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4E1919-992A-BDA7-F0C0-E340AD850386}"/>
                </a:ext>
              </a:extLst>
            </p:cNvPr>
            <p:cNvSpPr txBox="1"/>
            <p:nvPr/>
          </p:nvSpPr>
          <p:spPr>
            <a:xfrm>
              <a:off x="7076663" y="2001146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Solution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1A0A0034-9108-C257-72E1-2EB310AA059D}"/>
                </a:ext>
              </a:extLst>
            </p:cNvPr>
            <p:cNvSpPr/>
            <p:nvPr/>
          </p:nvSpPr>
          <p:spPr>
            <a:xfrm rot="5400000">
              <a:off x="7459319" y="3473727"/>
              <a:ext cx="576470" cy="134178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353CB2-7FB3-3889-92CC-0CB3AD288D2D}"/>
                </a:ext>
              </a:extLst>
            </p:cNvPr>
            <p:cNvSpPr txBox="1"/>
            <p:nvPr/>
          </p:nvSpPr>
          <p:spPr>
            <a:xfrm>
              <a:off x="7244048" y="4333463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74E02-00F2-A120-5676-EE7AA75DC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D055B-98B8-DCD3-22CF-4ECA9E53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– New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25F65F-A2AA-0837-F7D1-0B371BAD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70" y="1228594"/>
            <a:ext cx="8100391" cy="36849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an array of integers, find the contiguous subarray with the maximum sum, then return: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start</a:t>
            </a:r>
            <a:r>
              <a:rPr lang="en-US" dirty="0"/>
              <a:t> index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end</a:t>
            </a:r>
            <a:r>
              <a:rPr lang="en-US" dirty="0"/>
              <a:t> index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the elements in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start</a:t>
            </a:r>
            <a:r>
              <a:rPr lang="en-US" dirty="0"/>
              <a:t> index of the best </a:t>
            </a:r>
            <a:r>
              <a:rPr lang="en-US" b="1" dirty="0"/>
              <a:t>suffix</a:t>
            </a:r>
            <a:r>
              <a:rPr lang="en-US" dirty="0"/>
              <a:t>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the elements in that </a:t>
            </a:r>
            <a:r>
              <a:rPr lang="en-US" b="1" dirty="0"/>
              <a:t>suffix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end</a:t>
            </a:r>
            <a:r>
              <a:rPr lang="en-US" dirty="0"/>
              <a:t> index of the best </a:t>
            </a:r>
            <a:r>
              <a:rPr lang="en-US" b="1" dirty="0"/>
              <a:t>prefix</a:t>
            </a:r>
            <a:r>
              <a:rPr lang="en-US" dirty="0"/>
              <a:t> of that subarray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the elements in that </a:t>
            </a:r>
            <a:r>
              <a:rPr lang="en-US" b="1" dirty="0"/>
              <a:t>prefix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the </a:t>
            </a:r>
            <a:r>
              <a:rPr lang="en-US" b="1" dirty="0"/>
              <a:t>entire</a:t>
            </a:r>
            <a:r>
              <a:rPr lang="en-US" dirty="0"/>
              <a:t> subarray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C13A4-3857-3261-2FAF-586322593AB6}"/>
              </a:ext>
            </a:extLst>
          </p:cNvPr>
          <p:cNvGrpSpPr/>
          <p:nvPr/>
        </p:nvGrpSpPr>
        <p:grpSpPr>
          <a:xfrm>
            <a:off x="5956852" y="4080682"/>
            <a:ext cx="6096001" cy="2777318"/>
            <a:chOff x="6096000" y="1808769"/>
            <a:chExt cx="6096001" cy="2777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775118-95E8-B8EF-D531-9CC1ECBD5DB1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868997-F6C7-7326-5A3F-6B0EE9F19F75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4F67B5C-3CBE-35E7-4181-8AB0971FA824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66ABC3-E282-D619-C12A-81D74C1468ED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B16CE53-BAD6-2070-7333-030287AFC653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95D9950-7B20-BDD6-3727-39F8F544CAD8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D211EC2-BD52-A008-4754-6EA42561B60A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C3AEF0E-DD1F-B22D-601A-29300EED12F2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34B21B3-2A5F-D069-683D-F7475AA2ABFD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87CFA11-E56D-A20B-8849-3D8B58DFFCF8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461FEB9-9853-AF88-33CC-AA64895A6999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B8031B-6A20-AE37-41E7-B7F1EFD1D4E6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50E748B-EAB0-E4AE-A4CE-3F0E32977C64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F716851-ADAA-191C-F4C6-646A1F2C21D2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FAAE61-53C8-696C-1A38-F9ECED909C9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458FA-CD07-D144-0832-1F5CDFDFD73B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DEBD273-56CE-DB7D-2C94-2EEA3C37ED48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E67BA2F-476B-8A0D-D072-3086BE6F9358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6B5E243-03AE-CDBE-96BB-23BCB4188445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661048-9442-C732-A01B-736F3EF5EB3E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80C2649-0E37-FDDD-A282-C7594C57EB2D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44191A0-5ECA-980A-9623-5730BE23FA42}"/>
                </a:ext>
              </a:extLst>
            </p:cNvPr>
            <p:cNvSpPr/>
            <p:nvPr/>
          </p:nvSpPr>
          <p:spPr>
            <a:xfrm rot="16200000">
              <a:off x="8854109" y="712080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E8057C-048B-7EC1-235E-078F38FA3A9E}"/>
                </a:ext>
              </a:extLst>
            </p:cNvPr>
            <p:cNvSpPr txBox="1"/>
            <p:nvPr/>
          </p:nvSpPr>
          <p:spPr>
            <a:xfrm>
              <a:off x="8631466" y="1808769"/>
              <a:ext cx="2027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Sum Subarray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51A07D3F-65E6-F292-B17F-BF6221B94C95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FFDB5A-8116-9BBD-8335-ADBF08D9A909}"/>
                </a:ext>
              </a:extLst>
            </p:cNvPr>
            <p:cNvSpPr txBox="1"/>
            <p:nvPr/>
          </p:nvSpPr>
          <p:spPr>
            <a:xfrm>
              <a:off x="6895791" y="4216755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1C1A613-7DDA-F7FE-E5C2-717B238870B9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3F9A3-7E86-30D9-6279-EAE898D2C1C3}"/>
                </a:ext>
              </a:extLst>
            </p:cNvPr>
            <p:cNvSpPr txBox="1"/>
            <p:nvPr/>
          </p:nvSpPr>
          <p:spPr>
            <a:xfrm>
              <a:off x="8298555" y="4012771"/>
              <a:ext cx="123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Suffix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0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3D2B-D7B2-8153-B0D1-BA24EAF6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BBE2-6C6F-BF30-E074-7B9790E4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(Improved D&amp;C)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4367C-F3EE-E146-A8C3-4E1DE21C6AB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4367C-F3EE-E146-A8C3-4E1DE21C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1159" r="-69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2E495C7-15FB-A167-94AD-9D0C9710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27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086E6273-CB2A-42C4-C4D4-FE1DF242C636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268D98F-42F0-0118-4722-783CC5A078C9}"/>
              </a:ext>
            </a:extLst>
          </p:cNvPr>
          <p:cNvGrpSpPr/>
          <p:nvPr/>
        </p:nvGrpSpPr>
        <p:grpSpPr>
          <a:xfrm>
            <a:off x="261456" y="2739645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115C3721-E9B0-C476-8896-03DA82E9352F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9C35BB16-5268-F66B-984F-A2AA3C89F6D0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6ACF54F9-4E14-6993-BA44-1ECBA9D54D29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CF53A632-EF97-7FA8-0BFA-5EBC681ABA8D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B147E4A8-D3CD-E594-7D10-8B536B1C4967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48B44F6F-F853-31B0-CD70-FCFB5447C095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33641ADB-23CB-AB3E-72F3-48CCE60D65C7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EB9DCD2F-D548-3F96-FAA2-4A318754D56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383D8FBB-E8B5-13CA-7182-5223F99DA86D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9890BE2C-FE29-71B0-74C1-3E9D20F2EA4B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B8702B1-B09C-AE1D-ACD2-7283098E2CD2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EFF5E0A-A101-2496-9216-336B5CEADBA6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8D63777A-D48C-0C23-FE44-D5CDB21C25AC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F0C94469-68B5-01A5-8C33-38E4FCAC3F7B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3314A419-512E-4844-D75C-71A76877D702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7FF3AAC3-1961-F91E-E1D9-5E433C10ADEB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AFD44B7-FA7F-9886-DF28-DD53A96CE791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3CEBF325-AC72-500B-66D3-C2999A261C49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09D020C8-C140-D97C-8816-A967F357941E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C0F886A6-5C7B-E070-8B38-54C6A83DEA59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0E81BFC1-8137-32D2-E1D8-D8F35210C8F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6B55902-445A-8578-2EDF-50253FCCB451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57E785-CB77-7EB0-C5CD-70A6B450B3BD}"/>
              </a:ext>
            </a:extLst>
          </p:cNvPr>
          <p:cNvGrpSpPr/>
          <p:nvPr/>
        </p:nvGrpSpPr>
        <p:grpSpPr>
          <a:xfrm>
            <a:off x="119024" y="5159648"/>
            <a:ext cx="3022429" cy="1520586"/>
            <a:chOff x="6096000" y="1708539"/>
            <a:chExt cx="6096001" cy="3066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EBE1DD-8B1A-85A7-DBEA-20CB6B9B03B8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3E63B309-C44C-05DA-5FCD-E4A329E1B93E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8A5CCCCA-9CE3-6178-AF1B-F78150977263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695BC99-8194-4E16-2A94-A649B9401C87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0B4E9DBB-1CC2-99D4-D6F6-3537EACA2058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8995F089-747B-3847-38EF-D0C1562417B2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4E6E58AD-D259-8241-B652-002DBC23A950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2EB4CA7-B6E8-BADB-E0E7-4EC58BB010F2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82AC2079-BC7D-D41A-A98E-9383F93626CA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B5EA584-5D33-1FED-7D71-4A79028DC8E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695D2BB-7789-BB69-3CE5-15F986F39808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57ACD944-69A2-3251-1CAD-9EC8E4C18FEB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2F6EDEA2-C45A-0939-1DF1-6C1B614E68D2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027A8703-3EDA-8317-C284-12B6523133F9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FB001A88-4E53-18D6-5D99-0BC0BF409F3F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3594639B-8612-8B0C-CEC8-9BFBE0A49C6C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FB0C07A-09A0-A11D-0016-C1E148162C84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06DDEB97-EC2E-06D7-D935-31D9E4A8795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99293452-422D-CBA8-CF42-A05FDBA56411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9AE80608-F87A-25A8-687A-7887E7B24AE9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B07B3894-4957-7307-1E77-5E93DBE8191D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827F0E2-AF16-73FC-1A8D-39C86E04CC9C}"/>
                </a:ext>
              </a:extLst>
            </p:cNvPr>
            <p:cNvSpPr/>
            <p:nvPr/>
          </p:nvSpPr>
          <p:spPr>
            <a:xfrm rot="16200000">
              <a:off x="8854109" y="712080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3121D-E7F3-9C43-6608-4D7B910B5206}"/>
                </a:ext>
              </a:extLst>
            </p:cNvPr>
            <p:cNvSpPr txBox="1"/>
            <p:nvPr/>
          </p:nvSpPr>
          <p:spPr>
            <a:xfrm>
              <a:off x="8631466" y="1708539"/>
              <a:ext cx="285252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Max Sum Subarray</a:t>
              </a:r>
            </a:p>
          </p:txBody>
        </p:sp>
        <p:sp>
          <p:nvSpPr>
            <p:cNvPr id="452" name="Right Brace 451">
              <a:extLst>
                <a:ext uri="{FF2B5EF4-FFF2-40B4-BE49-F238E27FC236}">
                  <a16:creationId xmlns:a16="http://schemas.microsoft.com/office/drawing/2014/main" id="{6232337A-AF75-507D-9899-2BF4990002D3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05F758F-6E12-406F-0A19-8E05584AC047}"/>
                </a:ext>
              </a:extLst>
            </p:cNvPr>
            <p:cNvSpPr txBox="1"/>
            <p:nvPr/>
          </p:nvSpPr>
          <p:spPr>
            <a:xfrm>
              <a:off x="6895792" y="4216755"/>
              <a:ext cx="1782749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Prefix</a:t>
              </a:r>
            </a:p>
          </p:txBody>
        </p:sp>
        <p:sp>
          <p:nvSpPr>
            <p:cNvPr id="455" name="Right Brace 454">
              <a:extLst>
                <a:ext uri="{FF2B5EF4-FFF2-40B4-BE49-F238E27FC236}">
                  <a16:creationId xmlns:a16="http://schemas.microsoft.com/office/drawing/2014/main" id="{4F736578-124D-56F0-7B1B-A6564EBAA44D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F711836C-C9CB-558E-E720-726198D82633}"/>
                </a:ext>
              </a:extLst>
            </p:cNvPr>
            <p:cNvSpPr txBox="1"/>
            <p:nvPr/>
          </p:nvSpPr>
          <p:spPr>
            <a:xfrm>
              <a:off x="8298555" y="4012772"/>
              <a:ext cx="178675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Suffix</a:t>
              </a: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119DC4-AB24-4B48-BFA3-A1356908F1E2}"/>
              </a:ext>
            </a:extLst>
          </p:cNvPr>
          <p:cNvGrpSpPr/>
          <p:nvPr/>
        </p:nvGrpSpPr>
        <p:grpSpPr>
          <a:xfrm>
            <a:off x="-19778" y="3651095"/>
            <a:ext cx="3343824" cy="1413210"/>
            <a:chOff x="-19778" y="3651095"/>
            <a:chExt cx="3343824" cy="1413210"/>
          </a:xfrm>
        </p:grpSpPr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31E3BC5-7B5E-EC0E-9C99-A1B55C5A9E45}"/>
                </a:ext>
              </a:extLst>
            </p:cNvPr>
            <p:cNvSpPr txBox="1"/>
            <p:nvPr/>
          </p:nvSpPr>
          <p:spPr>
            <a:xfrm>
              <a:off x="-19778" y="4777640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8F4A51F9-10D1-D8E8-B0E3-860EBD6CFD50}"/>
                </a:ext>
              </a:extLst>
            </p:cNvPr>
            <p:cNvGrpSpPr/>
            <p:nvPr/>
          </p:nvGrpSpPr>
          <p:grpSpPr>
            <a:xfrm>
              <a:off x="138350" y="3651095"/>
              <a:ext cx="3185696" cy="1413210"/>
              <a:chOff x="138350" y="3651095"/>
              <a:chExt cx="3185696" cy="14132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D86D9F1-74CA-1B3D-5F80-57197CA3EB7F}"/>
                  </a:ext>
                </a:extLst>
              </p:cNvPr>
              <p:cNvGrpSpPr/>
              <p:nvPr/>
            </p:nvGrpSpPr>
            <p:grpSpPr>
              <a:xfrm>
                <a:off x="138350" y="3651095"/>
                <a:ext cx="2753084" cy="1413210"/>
                <a:chOff x="3687418" y="1803990"/>
                <a:chExt cx="6082749" cy="312238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A64F792C-1976-A90C-C0BC-86FE022DDBE8}"/>
                    </a:ext>
                  </a:extLst>
                </p:cNvPr>
                <p:cNvGrpSpPr/>
                <p:nvPr/>
              </p:nvGrpSpPr>
              <p:grpSpPr>
                <a:xfrm>
                  <a:off x="3687418" y="2877374"/>
                  <a:ext cx="6082749" cy="1182763"/>
                  <a:chOff x="526774" y="1649892"/>
                  <a:chExt cx="6082749" cy="1182763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2DA07281-4832-A405-01D1-3DF5F0D1981B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1649892"/>
                    <a:ext cx="6082749" cy="675865"/>
                    <a:chOff x="526774" y="1649892"/>
                    <a:chExt cx="6082749" cy="675865"/>
                  </a:xfrm>
                  <a:solidFill>
                    <a:schemeClr val="bg1"/>
                  </a:solidFill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1EAD3A51-9042-F890-1201-7B72CFF8D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460DDEF7-6484-4013-F755-B1D081086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48F74AF4-2C74-C9B6-EC1D-25B833B0E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22840E2-51FA-7244-5435-39AF42B92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BEB73E23-6A90-A14D-BAA7-53AED58A7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D3C9372-44DA-BE7B-DADF-BA722947A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18FFD400-BA32-177C-E545-1219FB227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E69DC2E2-2338-14DF-43BF-854D27701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D04DA621-BBB3-3250-B8DB-84D7D62C1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D00ED6A-C6DB-A779-4ECA-11DF8ABEA685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2156790"/>
                    <a:ext cx="6082749" cy="675865"/>
                    <a:chOff x="526774" y="1649892"/>
                    <a:chExt cx="6082749" cy="675865"/>
                  </a:xfrm>
                  <a:no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00877420-F8E5-EC2A-8EA8-E4A4FB8B1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EFAEDAEF-3155-83C5-4BD0-A77D0A96D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98FA5524-988A-2652-24AE-0EA176117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88C0C152-89CE-DBA3-0458-C5C9466B6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F4F1DA38-604C-86D2-F84A-6F0543D69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266A6C5F-4CFB-C59F-318B-C5502EA2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19EB3BA5-5F16-538B-D093-A92B45F927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A288904-5738-F38B-1C9C-8C0D49F83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9294282E-482A-9EE0-9C19-A9EF6496F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C5B35077-704F-C3DE-3A80-B7DB97267409}"/>
                    </a:ext>
                  </a:extLst>
                </p:cNvPr>
                <p:cNvSpPr/>
                <p:nvPr/>
              </p:nvSpPr>
              <p:spPr>
                <a:xfrm rot="16200000">
                  <a:off x="5431736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CE45B8-E302-CD2A-54DA-92F4CACEC9FB}"/>
                    </a:ext>
                  </a:extLst>
                </p:cNvPr>
                <p:cNvSpPr txBox="1"/>
                <p:nvPr/>
              </p:nvSpPr>
              <p:spPr>
                <a:xfrm>
                  <a:off x="4380481" y="1803990"/>
                  <a:ext cx="2111577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Left Solution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CFDB4C0-DC12-A7AD-149F-00BB093DF8F1}"/>
                    </a:ext>
                  </a:extLst>
                </p:cNvPr>
                <p:cNvCxnSpPr/>
                <p:nvPr/>
              </p:nvCxnSpPr>
              <p:spPr>
                <a:xfrm>
                  <a:off x="7066723" y="2589139"/>
                  <a:ext cx="0" cy="1267244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ight Brace 39">
                  <a:extLst>
                    <a:ext uri="{FF2B5EF4-FFF2-40B4-BE49-F238E27FC236}">
                      <a16:creationId xmlns:a16="http://schemas.microsoft.com/office/drawing/2014/main" id="{7CD5CE74-82E3-B4B9-0A76-E3BAF27831D2}"/>
                    </a:ext>
                  </a:extLst>
                </p:cNvPr>
                <p:cNvSpPr/>
                <p:nvPr/>
              </p:nvSpPr>
              <p:spPr>
                <a:xfrm rot="5400000">
                  <a:off x="5769666" y="3120888"/>
                  <a:ext cx="576470" cy="201764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1CC428A-3C79-CF00-AD7C-37AE60524D49}"/>
                    </a:ext>
                  </a:extLst>
                </p:cNvPr>
                <p:cNvSpPr txBox="1"/>
                <p:nvPr/>
              </p:nvSpPr>
              <p:spPr>
                <a:xfrm>
                  <a:off x="5332061" y="4336848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Suffix</a:t>
                  </a:r>
                </a:p>
              </p:txBody>
            </p:sp>
            <p:sp>
              <p:nvSpPr>
                <p:cNvPr id="42" name="Right Brace 41">
                  <a:extLst>
                    <a:ext uri="{FF2B5EF4-FFF2-40B4-BE49-F238E27FC236}">
                      <a16:creationId xmlns:a16="http://schemas.microsoft.com/office/drawing/2014/main" id="{C1A1A045-6CBE-11FE-772D-FE1EE73F71C7}"/>
                    </a:ext>
                  </a:extLst>
                </p:cNvPr>
                <p:cNvSpPr/>
                <p:nvPr/>
              </p:nvSpPr>
              <p:spPr>
                <a:xfrm rot="16200000">
                  <a:off x="7459319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C63D824-058B-A02A-7251-1CB5E6660098}"/>
                    </a:ext>
                  </a:extLst>
                </p:cNvPr>
                <p:cNvSpPr txBox="1"/>
                <p:nvPr/>
              </p:nvSpPr>
              <p:spPr>
                <a:xfrm>
                  <a:off x="7139356" y="1825541"/>
                  <a:ext cx="2285119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Right Solution</a:t>
                  </a:r>
                </a:p>
              </p:txBody>
            </p:sp>
            <p:sp>
              <p:nvSpPr>
                <p:cNvPr id="44" name="Right Brace 43">
                  <a:extLst>
                    <a:ext uri="{FF2B5EF4-FFF2-40B4-BE49-F238E27FC236}">
                      <a16:creationId xmlns:a16="http://schemas.microsoft.com/office/drawing/2014/main" id="{1538BB61-AF1E-142E-773B-13BC7813EB1B}"/>
                    </a:ext>
                  </a:extLst>
                </p:cNvPr>
                <p:cNvSpPr/>
                <p:nvPr/>
              </p:nvSpPr>
              <p:spPr>
                <a:xfrm rot="5400000">
                  <a:off x="7459319" y="3473727"/>
                  <a:ext cx="576470" cy="1341781"/>
                </a:xfrm>
                <a:prstGeom prst="righ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2881CC2-ABC4-D6F8-A0FE-C0254657EDDA}"/>
                    </a:ext>
                  </a:extLst>
                </p:cNvPr>
                <p:cNvSpPr txBox="1"/>
                <p:nvPr/>
              </p:nvSpPr>
              <p:spPr>
                <a:xfrm>
                  <a:off x="6937692" y="4348370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Prefix</a:t>
                  </a:r>
                </a:p>
              </p:txBody>
            </p:sp>
          </p:grpSp>
          <p:sp>
            <p:nvSpPr>
              <p:cNvPr id="498" name="Right Brace 497">
                <a:extLst>
                  <a:ext uri="{FF2B5EF4-FFF2-40B4-BE49-F238E27FC236}">
                    <a16:creationId xmlns:a16="http://schemas.microsoft.com/office/drawing/2014/main" id="{AA54FFA8-553C-B273-A612-CFBFF4D3BE51}"/>
                  </a:ext>
                </a:extLst>
              </p:cNvPr>
              <p:cNvSpPr/>
              <p:nvPr/>
            </p:nvSpPr>
            <p:spPr>
              <a:xfrm rot="16200000" flipH="1">
                <a:off x="164997" y="4559696"/>
                <a:ext cx="257103" cy="305370"/>
              </a:xfrm>
              <a:prstGeom prst="rightBrace">
                <a:avLst>
                  <a:gd name="adj1" fmla="val 8333"/>
                  <a:gd name="adj2" fmla="val 4760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00" name="Right Brace 499">
                <a:extLst>
                  <a:ext uri="{FF2B5EF4-FFF2-40B4-BE49-F238E27FC236}">
                    <a16:creationId xmlns:a16="http://schemas.microsoft.com/office/drawing/2014/main" id="{C8615211-21D8-A41F-4096-565EE4AEC7CA}"/>
                  </a:ext>
                </a:extLst>
              </p:cNvPr>
              <p:cNvSpPr/>
              <p:nvPr/>
            </p:nvSpPr>
            <p:spPr>
              <a:xfrm rot="5400000">
                <a:off x="2597452" y="4572377"/>
                <a:ext cx="260913" cy="305897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C3831CE7-2E79-E7A9-0114-E5B357ECECEF}"/>
                  </a:ext>
                </a:extLst>
              </p:cNvPr>
              <p:cNvSpPr txBox="1"/>
              <p:nvPr/>
            </p:nvSpPr>
            <p:spPr>
              <a:xfrm>
                <a:off x="2496575" y="4797480"/>
                <a:ext cx="827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Best Suffix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783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0EBE-CDDE-9664-45B3-78F96E15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887B2-CC0B-3E07-F9BA-3E87BEB6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D&amp;C Combine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01644-A0B6-FEA3-FE36-F3537277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70" y="1228594"/>
            <a:ext cx="11592338" cy="33757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Finding the Max Sum Subarray (range and sum):</a:t>
            </a:r>
          </a:p>
          <a:p>
            <a:pPr>
              <a:spcBef>
                <a:spcPts val="0"/>
              </a:spcBef>
            </a:pPr>
            <a:r>
              <a:rPr lang="en-US" dirty="0"/>
              <a:t>	Use the same process as before!</a:t>
            </a:r>
          </a:p>
          <a:p>
            <a:pPr>
              <a:spcBef>
                <a:spcPts val="0"/>
              </a:spcBef>
            </a:pPr>
            <a:r>
              <a:rPr lang="en-US" dirty="0"/>
              <a:t>	It will be one of: Left Solution, Right Solution, or </a:t>
            </a:r>
            <a:r>
              <a:rPr lang="en-US" dirty="0" err="1"/>
              <a:t>Suffix+Prefix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Finding the Best Prefix (end and sum):</a:t>
            </a:r>
          </a:p>
          <a:p>
            <a:pPr>
              <a:spcBef>
                <a:spcPts val="0"/>
              </a:spcBef>
            </a:pPr>
            <a:r>
              <a:rPr lang="en-US" dirty="0"/>
              <a:t>	It will be one of: Left prefix, entire left + right prefix</a:t>
            </a:r>
          </a:p>
          <a:p>
            <a:pPr>
              <a:spcBef>
                <a:spcPts val="0"/>
              </a:spcBef>
            </a:pPr>
            <a:r>
              <a:rPr lang="en-US" dirty="0"/>
              <a:t>Finding the Best Suffix (start and sum):</a:t>
            </a:r>
          </a:p>
          <a:p>
            <a:pPr>
              <a:spcBef>
                <a:spcPts val="0"/>
              </a:spcBef>
            </a:pPr>
            <a:r>
              <a:rPr lang="en-US" dirty="0"/>
              <a:t>	It will be one of: right suffix, entire right + left suffix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FB055-DA19-5547-7510-5064AA508675}"/>
              </a:ext>
            </a:extLst>
          </p:cNvPr>
          <p:cNvGrpSpPr/>
          <p:nvPr/>
        </p:nvGrpSpPr>
        <p:grpSpPr>
          <a:xfrm>
            <a:off x="6911011" y="4544534"/>
            <a:ext cx="5155096" cy="2348645"/>
            <a:chOff x="6096000" y="1808769"/>
            <a:chExt cx="6096001" cy="2777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3EF323-D921-6C46-A08C-9E0F9B3E8484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B25D50-71D1-B642-1D9C-146B120D4309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A128CC-749A-1412-8F2E-A6ED707F47C8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2B3087C-C9D4-6828-C128-9F5080108588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6324C1E-ECEF-DF2E-C25C-2C559B15DA2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47F3CE0-983D-4350-E559-23E9A6AEFA8D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92401F-849C-F9FB-6DEE-BC12D6D91674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0BABF33-9A20-937C-6D8D-01E690447D0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AE3F10F-E7F2-B5A2-D5A7-ADF8D294DBCC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24AD42-CB38-E562-3CF7-3A707EA831F3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95D7105-BCAD-1064-0E2F-FDA816D240AC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B702D7-8F0E-A4EC-AB2C-1ECF553D8A09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C5F23-DDD5-8B4C-257C-A7FD8A499D2C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04DAF7B-C04C-6B2A-9C43-DB2FEC131C4F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A4D1546-C37A-D4DB-B720-AFFBC3500EB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D2EA3CE-B15A-B277-192D-E82EEE776900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E624E0-1D56-E3D5-BA55-F65DB9F38AC9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1F5696F-3BAC-4E35-BB07-7ECC088D69F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72A10F8-40DA-04EE-F947-55B196E081C4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D5309D-67EB-85A7-A762-08516FD68C3E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DC53057-75BB-DA72-38FD-FCB58CFCEDDE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2427CB-5D17-5F66-549C-ADD115B41DCF}"/>
                </a:ext>
              </a:extLst>
            </p:cNvPr>
            <p:cNvSpPr/>
            <p:nvPr/>
          </p:nvSpPr>
          <p:spPr>
            <a:xfrm rot="16200000">
              <a:off x="8854109" y="712080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460B74-6C75-EB63-CB54-87A734B5983D}"/>
                </a:ext>
              </a:extLst>
            </p:cNvPr>
            <p:cNvSpPr txBox="1"/>
            <p:nvPr/>
          </p:nvSpPr>
          <p:spPr>
            <a:xfrm>
              <a:off x="8631466" y="1808769"/>
              <a:ext cx="2027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Sum Subarray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B494CE5-85FA-7963-6B33-4190BD2FCDFE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8A6025-9D88-7D08-C6E7-721C54318191}"/>
                </a:ext>
              </a:extLst>
            </p:cNvPr>
            <p:cNvSpPr txBox="1"/>
            <p:nvPr/>
          </p:nvSpPr>
          <p:spPr>
            <a:xfrm>
              <a:off x="6895791" y="4216755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8BA2E4E-CD0B-D2D5-FD11-CDFDC878C52D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E093C8-0360-F4D6-F980-0B55A37B58CC}"/>
                </a:ext>
              </a:extLst>
            </p:cNvPr>
            <p:cNvSpPr txBox="1"/>
            <p:nvPr/>
          </p:nvSpPr>
          <p:spPr>
            <a:xfrm>
              <a:off x="8298555" y="4012771"/>
              <a:ext cx="123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Suffix</a:t>
              </a:r>
            </a:p>
          </p:txBody>
        </p:sp>
      </p:grp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98D2AC8F-0106-0E11-2417-39C85DC7C0ED}"/>
              </a:ext>
            </a:extLst>
          </p:cNvPr>
          <p:cNvSpPr/>
          <p:nvPr/>
        </p:nvSpPr>
        <p:spPr>
          <a:xfrm>
            <a:off x="5526157" y="5287989"/>
            <a:ext cx="1103243" cy="571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91FEA55-81B1-C914-70C5-B9AC9BDF2B40}"/>
              </a:ext>
            </a:extLst>
          </p:cNvPr>
          <p:cNvGrpSpPr/>
          <p:nvPr/>
        </p:nvGrpSpPr>
        <p:grpSpPr>
          <a:xfrm>
            <a:off x="0" y="4549249"/>
            <a:ext cx="5814281" cy="2349578"/>
            <a:chOff x="-19778" y="3715313"/>
            <a:chExt cx="3192684" cy="129017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773419E-0433-8993-7723-6ACEB263970D}"/>
                </a:ext>
              </a:extLst>
            </p:cNvPr>
            <p:cNvSpPr txBox="1"/>
            <p:nvPr/>
          </p:nvSpPr>
          <p:spPr>
            <a:xfrm>
              <a:off x="-19778" y="4777640"/>
              <a:ext cx="676014" cy="20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93E6516-DEC2-E7B6-0A4D-FA6173CCDF36}"/>
                </a:ext>
              </a:extLst>
            </p:cNvPr>
            <p:cNvGrpSpPr/>
            <p:nvPr/>
          </p:nvGrpSpPr>
          <p:grpSpPr>
            <a:xfrm>
              <a:off x="138350" y="3715313"/>
              <a:ext cx="3034556" cy="1290179"/>
              <a:chOff x="138350" y="3715313"/>
              <a:chExt cx="3034556" cy="129017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60B28634-96A0-C379-3032-831BD3B2C11A}"/>
                  </a:ext>
                </a:extLst>
              </p:cNvPr>
              <p:cNvGrpSpPr/>
              <p:nvPr/>
            </p:nvGrpSpPr>
            <p:grpSpPr>
              <a:xfrm>
                <a:off x="138350" y="3715313"/>
                <a:ext cx="2753084" cy="1290179"/>
                <a:chOff x="3687418" y="1945887"/>
                <a:chExt cx="6082749" cy="2850566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0DBE0134-77BA-BEB2-B44A-292387C3AAC9}"/>
                    </a:ext>
                  </a:extLst>
                </p:cNvPr>
                <p:cNvGrpSpPr/>
                <p:nvPr/>
              </p:nvGrpSpPr>
              <p:grpSpPr>
                <a:xfrm>
                  <a:off x="3687418" y="2877374"/>
                  <a:ext cx="6082749" cy="1182763"/>
                  <a:chOff x="526774" y="1649892"/>
                  <a:chExt cx="6082749" cy="1182763"/>
                </a:xfrm>
              </p:grpSpPr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6F7BCF7E-5F4E-849E-2C9D-4BBC50E44C4D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1649892"/>
                    <a:ext cx="6082749" cy="675865"/>
                    <a:chOff x="526774" y="1649892"/>
                    <a:chExt cx="6082749" cy="675865"/>
                  </a:xfrm>
                  <a:solidFill>
                    <a:schemeClr val="bg1"/>
                  </a:solidFill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FE4DDD16-2B91-1E41-49CA-A4B4036E7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9121070-6F4E-D2A8-EE6B-2361600D0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3DB3F36D-F5DC-EAD6-AB29-A51CA8A73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E8212754-87C9-4726-4960-7CBCB5D17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8397BA7D-CED9-CAF4-720D-D79DDD713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23A50753-3E72-CFD1-CFF2-A3A9FD324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76E15EBA-64F8-FAAE-A8AE-F2FC76443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76E45322-0403-4D53-65BF-2A952F54B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6768CA61-D5DF-52D7-2CBB-27D0AD78B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3DB58B3B-501D-C442-85D0-F0850C610611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2156790"/>
                    <a:ext cx="6082749" cy="675865"/>
                    <a:chOff x="526774" y="1649892"/>
                    <a:chExt cx="6082749" cy="675865"/>
                  </a:xfrm>
                  <a:noFill/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BFA26CD2-5C8F-CC1C-86C0-FF5B3E156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78DA5B50-C407-2976-3A56-8FA48380E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1022FF42-C5E2-076F-3851-62B702EB1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2ADD2501-5E81-514F-1ABD-8A55356C0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0C5AF270-46C3-8733-9EE8-13DBA5B0A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7A3869DC-5897-0BB2-5FE3-F572467BA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66C48320-87DC-5747-542C-93F8F2FF9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BB466C4C-AE31-29C8-AAF2-DA313B4B2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6EDAA4D-5DAE-0513-7589-94FA9E875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sp>
              <p:nvSpPr>
                <p:cNvPr id="173" name="Right Brace 172">
                  <a:extLst>
                    <a:ext uri="{FF2B5EF4-FFF2-40B4-BE49-F238E27FC236}">
                      <a16:creationId xmlns:a16="http://schemas.microsoft.com/office/drawing/2014/main" id="{C70B55F2-A089-A630-6D27-58440E3631E3}"/>
                    </a:ext>
                  </a:extLst>
                </p:cNvPr>
                <p:cNvSpPr/>
                <p:nvPr/>
              </p:nvSpPr>
              <p:spPr>
                <a:xfrm rot="16200000">
                  <a:off x="5431736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13BA9A6-F362-1F6A-B2E5-BDC75C80BEDC}"/>
                    </a:ext>
                  </a:extLst>
                </p:cNvPr>
                <p:cNvSpPr txBox="1"/>
                <p:nvPr/>
              </p:nvSpPr>
              <p:spPr>
                <a:xfrm>
                  <a:off x="4380481" y="1945887"/>
                  <a:ext cx="1749152" cy="448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Left Solution</a:t>
                  </a: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DCDD134F-B033-9F73-33A8-451BBA712FB0}"/>
                    </a:ext>
                  </a:extLst>
                </p:cNvPr>
                <p:cNvCxnSpPr/>
                <p:nvPr/>
              </p:nvCxnSpPr>
              <p:spPr>
                <a:xfrm>
                  <a:off x="7066723" y="2589139"/>
                  <a:ext cx="0" cy="1267244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ight Brace 175">
                  <a:extLst>
                    <a:ext uri="{FF2B5EF4-FFF2-40B4-BE49-F238E27FC236}">
                      <a16:creationId xmlns:a16="http://schemas.microsoft.com/office/drawing/2014/main" id="{2CD9A8A4-99A6-5B9E-F662-DB6CE8290EBD}"/>
                    </a:ext>
                  </a:extLst>
                </p:cNvPr>
                <p:cNvSpPr/>
                <p:nvPr/>
              </p:nvSpPr>
              <p:spPr>
                <a:xfrm rot="5400000">
                  <a:off x="5769666" y="3120888"/>
                  <a:ext cx="576470" cy="201764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AE4928C-2685-1F04-1AFC-620458759F4A}"/>
                    </a:ext>
                  </a:extLst>
                </p:cNvPr>
                <p:cNvSpPr txBox="1"/>
                <p:nvPr/>
              </p:nvSpPr>
              <p:spPr>
                <a:xfrm>
                  <a:off x="5332061" y="4336848"/>
                  <a:ext cx="1494306" cy="448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Best Suffix</a:t>
                  </a:r>
                </a:p>
              </p:txBody>
            </p:sp>
            <p:sp>
              <p:nvSpPr>
                <p:cNvPr id="178" name="Right Brace 177">
                  <a:extLst>
                    <a:ext uri="{FF2B5EF4-FFF2-40B4-BE49-F238E27FC236}">
                      <a16:creationId xmlns:a16="http://schemas.microsoft.com/office/drawing/2014/main" id="{BF3313BD-80BF-C5CB-0F10-EED1F4E47BCF}"/>
                    </a:ext>
                  </a:extLst>
                </p:cNvPr>
                <p:cNvSpPr/>
                <p:nvPr/>
              </p:nvSpPr>
              <p:spPr>
                <a:xfrm rot="16200000">
                  <a:off x="7459319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FEBDC7D-1DFB-1572-2319-9EEF2F68E1AC}"/>
                    </a:ext>
                  </a:extLst>
                </p:cNvPr>
                <p:cNvSpPr txBox="1"/>
                <p:nvPr/>
              </p:nvSpPr>
              <p:spPr>
                <a:xfrm>
                  <a:off x="7139357" y="1967452"/>
                  <a:ext cx="1900457" cy="448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Right Solution</a:t>
                  </a:r>
                </a:p>
              </p:txBody>
            </p:sp>
            <p:sp>
              <p:nvSpPr>
                <p:cNvPr id="180" name="Right Brace 179">
                  <a:extLst>
                    <a:ext uri="{FF2B5EF4-FFF2-40B4-BE49-F238E27FC236}">
                      <a16:creationId xmlns:a16="http://schemas.microsoft.com/office/drawing/2014/main" id="{EAE8A2DC-D667-F97C-CF69-1C68C989B09A}"/>
                    </a:ext>
                  </a:extLst>
                </p:cNvPr>
                <p:cNvSpPr/>
                <p:nvPr/>
              </p:nvSpPr>
              <p:spPr>
                <a:xfrm rot="5400000">
                  <a:off x="7459319" y="3473727"/>
                  <a:ext cx="576470" cy="1341781"/>
                </a:xfrm>
                <a:prstGeom prst="righ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438F23B-D615-DF8F-E551-60461F0B6BE8}"/>
                    </a:ext>
                  </a:extLst>
                </p:cNvPr>
                <p:cNvSpPr txBox="1"/>
                <p:nvPr/>
              </p:nvSpPr>
              <p:spPr>
                <a:xfrm>
                  <a:off x="6937692" y="4348371"/>
                  <a:ext cx="1493605" cy="448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Best Prefix</a:t>
                  </a:r>
                </a:p>
              </p:txBody>
            </p:sp>
          </p:grpSp>
          <p:sp>
            <p:nvSpPr>
              <p:cNvPr id="169" name="Right Brace 168">
                <a:extLst>
                  <a:ext uri="{FF2B5EF4-FFF2-40B4-BE49-F238E27FC236}">
                    <a16:creationId xmlns:a16="http://schemas.microsoft.com/office/drawing/2014/main" id="{3E65B67D-C90C-7282-3158-20B1CB7D1004}"/>
                  </a:ext>
                </a:extLst>
              </p:cNvPr>
              <p:cNvSpPr/>
              <p:nvPr/>
            </p:nvSpPr>
            <p:spPr>
              <a:xfrm rot="16200000" flipH="1">
                <a:off x="164997" y="4559696"/>
                <a:ext cx="257103" cy="305370"/>
              </a:xfrm>
              <a:prstGeom prst="rightBrace">
                <a:avLst>
                  <a:gd name="adj1" fmla="val 8333"/>
                  <a:gd name="adj2" fmla="val 4760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" name="Right Brace 169">
                <a:extLst>
                  <a:ext uri="{FF2B5EF4-FFF2-40B4-BE49-F238E27FC236}">
                    <a16:creationId xmlns:a16="http://schemas.microsoft.com/office/drawing/2014/main" id="{A355D79A-367A-4BE9-6AAF-EB9F1F96A4D9}"/>
                  </a:ext>
                </a:extLst>
              </p:cNvPr>
              <p:cNvSpPr/>
              <p:nvPr/>
            </p:nvSpPr>
            <p:spPr>
              <a:xfrm rot="5400000">
                <a:off x="2597452" y="4572377"/>
                <a:ext cx="260913" cy="305897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43D3184-42D2-3D28-FA80-2D2A4ABEC192}"/>
                  </a:ext>
                </a:extLst>
              </p:cNvPr>
              <p:cNvSpPr txBox="1"/>
              <p:nvPr/>
            </p:nvSpPr>
            <p:spPr>
              <a:xfrm>
                <a:off x="2496575" y="4797480"/>
                <a:ext cx="676331" cy="202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Best Suffix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04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5D58-5E24-AAA2-7404-7F1889D9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B2A8-3DF0-E29E-9362-91928A9E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prefix - Justification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8A12E-CA82-EDBC-238F-99553C69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70" y="1228594"/>
            <a:ext cx="11592338" cy="33757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Finding the Best Prefix (end and sum):</a:t>
            </a:r>
          </a:p>
          <a:p>
            <a:pPr>
              <a:spcBef>
                <a:spcPts val="0"/>
              </a:spcBef>
            </a:pPr>
            <a:r>
              <a:rPr lang="en-US" dirty="0"/>
              <a:t>	It will be one of: Left prefix, entire left + right prefix</a:t>
            </a:r>
          </a:p>
          <a:p>
            <a:pPr>
              <a:spcBef>
                <a:spcPts val="0"/>
              </a:spcBef>
            </a:pPr>
            <a:r>
              <a:rPr lang="en-US" dirty="0"/>
              <a:t>Proof:</a:t>
            </a:r>
          </a:p>
          <a:p>
            <a:pPr>
              <a:spcBef>
                <a:spcPts val="0"/>
              </a:spcBef>
            </a:pPr>
            <a:r>
              <a:rPr lang="en-US" dirty="0"/>
              <a:t>    Case 1: The best prefix is entirely on the left. In this case the answer will match the best prefix of the left subproblem</a:t>
            </a:r>
          </a:p>
          <a:p>
            <a:pPr>
              <a:spcBef>
                <a:spcPts val="0"/>
              </a:spcBef>
            </a:pPr>
            <a:r>
              <a:rPr lang="en-US" dirty="0"/>
              <a:t>    Case 2: The best prefix has at least one element from the right. In this case we must take the entire left half, then add in the best prefix from the right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AD01B-B05C-1D33-7D87-5793135FB471}"/>
              </a:ext>
            </a:extLst>
          </p:cNvPr>
          <p:cNvGrpSpPr/>
          <p:nvPr/>
        </p:nvGrpSpPr>
        <p:grpSpPr>
          <a:xfrm>
            <a:off x="6911011" y="5285519"/>
            <a:ext cx="5143889" cy="1607660"/>
            <a:chOff x="6096000" y="2684998"/>
            <a:chExt cx="6082749" cy="19010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BCF2C5-96FA-2F27-A823-B12C27CC8F9F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AE3B88F-4E37-1E20-A985-2A9C4C84A66C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0510C85-90AF-20E7-00FF-3AB2923CC74D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F7FC9E-874D-E447-1F98-F5EA7A02F9E7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9E5409F-AA11-F996-2E21-F8BB38EFA830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37254B4-4CFD-B038-4D3F-EC759B01C213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F581CAF-AC90-137E-315D-FDEC0D477A7B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26BD6E8-6E26-4ED3-5E4F-7B1D479690AF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AA1653B-2A08-DBF0-1990-7EAB847B0A12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ADD5D6-FDA8-6C73-2974-2B4D658D81DF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CC6F1F6-9A25-0ADB-D067-2273CB40D341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EF88F0C-CD5C-9584-7C69-CEA46EBEC647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8004D62-B61E-9B81-AD76-57F8C973ED5E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99DB972-8007-B036-9A41-2135C3964C56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2CFA43D-423D-791A-89D3-D6CE2E3950A3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250EB93-8072-2770-6A8B-BDBD4BF5ABBB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26BAD6F-B905-DA27-41B7-D65A0C76F86A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7BBE730-C2BD-02F1-EC2E-0A67C5DD6BA2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A3B662E-87FA-A934-6FD3-82C44F073F30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2458534-D210-0DFF-CF9B-72451E0A7F0A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F163607-B285-B9B6-2388-A8A3D4CD90EB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4EAF685-3B45-A366-5DC3-A33BEB72775F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D8C14C-E99C-D5B7-CAE6-DBDDBB372B16}"/>
                </a:ext>
              </a:extLst>
            </p:cNvPr>
            <p:cNvSpPr txBox="1"/>
            <p:nvPr/>
          </p:nvSpPr>
          <p:spPr>
            <a:xfrm>
              <a:off x="6895791" y="4216755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</p:grp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CA85EC7-261E-E1E5-0381-0372289C37B3}"/>
              </a:ext>
            </a:extLst>
          </p:cNvPr>
          <p:cNvSpPr/>
          <p:nvPr/>
        </p:nvSpPr>
        <p:spPr>
          <a:xfrm>
            <a:off x="5526157" y="5287989"/>
            <a:ext cx="1103243" cy="571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151611E-CE6F-D4FE-0FB8-B64A474A0CD9}"/>
              </a:ext>
            </a:extLst>
          </p:cNvPr>
          <p:cNvGrpSpPr/>
          <p:nvPr/>
        </p:nvGrpSpPr>
        <p:grpSpPr>
          <a:xfrm>
            <a:off x="0" y="5079451"/>
            <a:ext cx="5301685" cy="1819379"/>
            <a:chOff x="-19778" y="4006453"/>
            <a:chExt cx="2911212" cy="999041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C7B80BC-85C6-2B5D-8E5D-42E5391D38D4}"/>
                </a:ext>
              </a:extLst>
            </p:cNvPr>
            <p:cNvSpPr txBox="1"/>
            <p:nvPr/>
          </p:nvSpPr>
          <p:spPr>
            <a:xfrm>
              <a:off x="-19778" y="4777640"/>
              <a:ext cx="676014" cy="20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Prefix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018F73A-8C36-8D12-E086-E1BD182590D2}"/>
                </a:ext>
              </a:extLst>
            </p:cNvPr>
            <p:cNvGrpSpPr/>
            <p:nvPr/>
          </p:nvGrpSpPr>
          <p:grpSpPr>
            <a:xfrm>
              <a:off x="138350" y="4006453"/>
              <a:ext cx="2753084" cy="999041"/>
              <a:chOff x="138350" y="4006453"/>
              <a:chExt cx="2753084" cy="999041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C49A750-7A2C-53BE-C4C3-D686322AB720}"/>
                  </a:ext>
                </a:extLst>
              </p:cNvPr>
              <p:cNvGrpSpPr/>
              <p:nvPr/>
            </p:nvGrpSpPr>
            <p:grpSpPr>
              <a:xfrm>
                <a:off x="138350" y="4006453"/>
                <a:ext cx="2753084" cy="999041"/>
                <a:chOff x="3687418" y="2589139"/>
                <a:chExt cx="6082749" cy="220731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163C57E0-0D4C-100F-88B7-046E6DC3A7ED}"/>
                    </a:ext>
                  </a:extLst>
                </p:cNvPr>
                <p:cNvGrpSpPr/>
                <p:nvPr/>
              </p:nvGrpSpPr>
              <p:grpSpPr>
                <a:xfrm>
                  <a:off x="3687418" y="2877374"/>
                  <a:ext cx="6082749" cy="1182763"/>
                  <a:chOff x="526774" y="1649892"/>
                  <a:chExt cx="6082749" cy="1182763"/>
                </a:xfrm>
              </p:grpSpPr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9799512D-F2EF-45E7-BC3F-E622670EFC78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1649892"/>
                    <a:ext cx="6082749" cy="675865"/>
                    <a:chOff x="526774" y="1649892"/>
                    <a:chExt cx="6082749" cy="675865"/>
                  </a:xfrm>
                  <a:solidFill>
                    <a:schemeClr val="bg1"/>
                  </a:solidFill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C42F0BFC-37ED-4E7E-F0D7-D8109CE7A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7D019FF2-23C9-9C2C-9643-948418F93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2AA7AED5-594C-DBBC-B6E2-982FB8286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AB80B754-5A8F-D55A-B707-5BC089BD7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04537F48-8BC7-49D2-9B5F-DE4FEA693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C283EA78-CAB9-7327-400E-3A1C7F8A4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BDF0B252-488F-F6A8-4281-9B7FB1369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598B5A4C-54C9-FEEC-B61C-FE925E9C9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3C799CF-0652-6532-1B1D-9DA29D3CE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A3091465-0E8C-7C5A-B377-E7161F0D0965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2156790"/>
                    <a:ext cx="6082749" cy="675865"/>
                    <a:chOff x="526774" y="1649892"/>
                    <a:chExt cx="6082749" cy="675865"/>
                  </a:xfrm>
                  <a:noFill/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F031D3A3-FE27-40C6-B060-9E8ACEBD0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77192B92-619E-3C38-D970-EE56249E0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B54C957C-1410-8CC8-1544-D62809DF4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DA49F7F1-9BBF-764D-3143-FE2D9B2DE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B15C9F2B-9AE3-EA8B-FDA8-6909C6F4A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CDC796D6-E4BF-9205-94A6-F755A0214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083946F9-7FCA-B5D5-83D4-9D14B9E9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921ADC06-506D-2819-F188-E6A0C853C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BAF7B565-063F-1D5A-F9A6-D484E5A6D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BD60D02-5D04-A60D-1F16-6428CF2CC19D}"/>
                    </a:ext>
                  </a:extLst>
                </p:cNvPr>
                <p:cNvCxnSpPr/>
                <p:nvPr/>
              </p:nvCxnSpPr>
              <p:spPr>
                <a:xfrm>
                  <a:off x="7066723" y="2589139"/>
                  <a:ext cx="0" cy="1267244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Right Brace 179">
                  <a:extLst>
                    <a:ext uri="{FF2B5EF4-FFF2-40B4-BE49-F238E27FC236}">
                      <a16:creationId xmlns:a16="http://schemas.microsoft.com/office/drawing/2014/main" id="{54085A83-1966-036A-A130-1C161F405AA3}"/>
                    </a:ext>
                  </a:extLst>
                </p:cNvPr>
                <p:cNvSpPr/>
                <p:nvPr/>
              </p:nvSpPr>
              <p:spPr>
                <a:xfrm rot="5400000">
                  <a:off x="7459319" y="3473727"/>
                  <a:ext cx="576470" cy="1341781"/>
                </a:xfrm>
                <a:prstGeom prst="righ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68782E39-ED9F-96A6-BAE7-74939831CC00}"/>
                    </a:ext>
                  </a:extLst>
                </p:cNvPr>
                <p:cNvSpPr txBox="1"/>
                <p:nvPr/>
              </p:nvSpPr>
              <p:spPr>
                <a:xfrm>
                  <a:off x="6937692" y="4348371"/>
                  <a:ext cx="1493605" cy="448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Best Prefix</a:t>
                  </a:r>
                </a:p>
              </p:txBody>
            </p:sp>
          </p:grpSp>
          <p:sp>
            <p:nvSpPr>
              <p:cNvPr id="169" name="Right Brace 168">
                <a:extLst>
                  <a:ext uri="{FF2B5EF4-FFF2-40B4-BE49-F238E27FC236}">
                    <a16:creationId xmlns:a16="http://schemas.microsoft.com/office/drawing/2014/main" id="{5BB7CE77-44B5-CB48-5523-A308CAA571BB}"/>
                  </a:ext>
                </a:extLst>
              </p:cNvPr>
              <p:cNvSpPr/>
              <p:nvPr/>
            </p:nvSpPr>
            <p:spPr>
              <a:xfrm rot="16200000" flipH="1">
                <a:off x="164997" y="4559696"/>
                <a:ext cx="257103" cy="305370"/>
              </a:xfrm>
              <a:prstGeom prst="rightBrace">
                <a:avLst>
                  <a:gd name="adj1" fmla="val 8333"/>
                  <a:gd name="adj2" fmla="val 4760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63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4517-8BEF-0493-B584-E53877E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D9914-E6A5-1474-90EA-C4716175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suffix - Justification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6063D-4EA3-DE8F-F68E-E92D2BC3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70" y="1228594"/>
            <a:ext cx="11592338" cy="33757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Finding the Best Suffix (start and sum):</a:t>
            </a:r>
          </a:p>
          <a:p>
            <a:pPr>
              <a:spcBef>
                <a:spcPts val="0"/>
              </a:spcBef>
            </a:pPr>
            <a:r>
              <a:rPr lang="en-US" dirty="0"/>
              <a:t>	It will be one of: right suffix, entire right + left suffix</a:t>
            </a:r>
          </a:p>
          <a:p>
            <a:pPr>
              <a:spcBef>
                <a:spcPts val="0"/>
              </a:spcBef>
            </a:pPr>
            <a:r>
              <a:rPr lang="en-US" dirty="0"/>
              <a:t>Proof:</a:t>
            </a:r>
          </a:p>
          <a:p>
            <a:pPr>
              <a:spcBef>
                <a:spcPts val="0"/>
              </a:spcBef>
            </a:pPr>
            <a:r>
              <a:rPr lang="en-US" dirty="0"/>
              <a:t>    Case 1: The best suffix is entirely on the right. In this case the answer will match the best suffix of the right subproblem</a:t>
            </a:r>
          </a:p>
          <a:p>
            <a:pPr>
              <a:spcBef>
                <a:spcPts val="0"/>
              </a:spcBef>
            </a:pPr>
            <a:r>
              <a:rPr lang="en-US" dirty="0"/>
              <a:t>    Case 2: The best suffix has at least one element from the left. In this case we must take the entire right half, then add in the best suffix from the left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580909-13C9-F215-3A94-6B88536653BB}"/>
              </a:ext>
            </a:extLst>
          </p:cNvPr>
          <p:cNvGrpSpPr/>
          <p:nvPr/>
        </p:nvGrpSpPr>
        <p:grpSpPr>
          <a:xfrm>
            <a:off x="6911011" y="5285518"/>
            <a:ext cx="5155096" cy="1435160"/>
            <a:chOff x="6096000" y="2684998"/>
            <a:chExt cx="6096001" cy="16971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15BF45-9B5E-8C45-66CA-E9562AC49746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2070FD-2B93-D948-6790-E62FFB43EE4A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0F102E-3545-D2C7-FC24-29FE9A520483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08CADC9-8D7A-75CA-AC0A-120C18BF483C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315E0D0-9E84-8257-8336-5C2FA031B01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634B546-6A82-3CAA-C7B2-2A645CB3C0E1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567FC5B-EAA6-AB21-CA17-437611D6D244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30E83C3-B625-6349-9314-2DA6CCFDC8C5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75CCB00-099C-BA09-0528-A19DA0360C80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E01DDF6-BD48-1D58-0324-D314AA7EDE10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CA79E4-706A-80CD-A91E-E53120980C58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0F9F94-4AE8-9B4B-01F4-7B9BA6945E88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39CD12B-5213-45BB-452D-ECFF09A5710D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61E220A-1957-9A5C-404E-3C0BBB7A0072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5FC1D1-7998-1224-875B-97C78E0AAA5E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13F0ACA-5034-C1B4-CA7B-1CFC7100AE28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88D970D-3EBB-5E0D-0FBE-A950C242C953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1473680-63AF-5BFE-640C-07656719A4BA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E013466-75D9-85CB-E5E1-567F673EB382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D60B9D5-B2F8-1B9E-0C61-40600327EA2F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286C59-92BB-D43A-CCD6-935E42C69B16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3577210-47E1-4A40-0176-ACA559885352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B615FC-3420-4757-51B8-317255AC0F74}"/>
                </a:ext>
              </a:extLst>
            </p:cNvPr>
            <p:cNvSpPr txBox="1"/>
            <p:nvPr/>
          </p:nvSpPr>
          <p:spPr>
            <a:xfrm>
              <a:off x="8298555" y="4012771"/>
              <a:ext cx="123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Suffix</a:t>
              </a:r>
            </a:p>
          </p:txBody>
        </p:sp>
      </p:grp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EF80945F-723A-88DB-299D-9407F31D28E1}"/>
              </a:ext>
            </a:extLst>
          </p:cNvPr>
          <p:cNvSpPr/>
          <p:nvPr/>
        </p:nvSpPr>
        <p:spPr>
          <a:xfrm>
            <a:off x="5526157" y="5287989"/>
            <a:ext cx="1103243" cy="571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67F6EBD-4404-9D61-D1AD-9D79314E5BB7}"/>
              </a:ext>
            </a:extLst>
          </p:cNvPr>
          <p:cNvGrpSpPr/>
          <p:nvPr/>
        </p:nvGrpSpPr>
        <p:grpSpPr>
          <a:xfrm>
            <a:off x="287971" y="5079451"/>
            <a:ext cx="5526310" cy="1809891"/>
            <a:chOff x="138350" y="4006453"/>
            <a:chExt cx="3034556" cy="99383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791EE7C-9F54-590B-8AC0-D20818B1F21B}"/>
                </a:ext>
              </a:extLst>
            </p:cNvPr>
            <p:cNvGrpSpPr/>
            <p:nvPr/>
          </p:nvGrpSpPr>
          <p:grpSpPr>
            <a:xfrm>
              <a:off x="138350" y="4006453"/>
              <a:ext cx="2753084" cy="993825"/>
              <a:chOff x="3687418" y="2589139"/>
              <a:chExt cx="6082749" cy="219579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56028EF-0C69-9F63-B47A-E2302B31DD90}"/>
                  </a:ext>
                </a:extLst>
              </p:cNvPr>
              <p:cNvGrpSpPr/>
              <p:nvPr/>
            </p:nvGrpSpPr>
            <p:grpSpPr>
              <a:xfrm>
                <a:off x="3687418" y="2877374"/>
                <a:ext cx="6082749" cy="1182763"/>
                <a:chOff x="526774" y="1649892"/>
                <a:chExt cx="6082749" cy="118276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1144E76-1DAD-925A-0BA1-2F97324E49DE}"/>
                    </a:ext>
                  </a:extLst>
                </p:cNvPr>
                <p:cNvGrpSpPr/>
                <p:nvPr/>
              </p:nvGrpSpPr>
              <p:grpSpPr>
                <a:xfrm>
                  <a:off x="526774" y="1649892"/>
                  <a:ext cx="6082749" cy="675865"/>
                  <a:chOff x="526774" y="1649892"/>
                  <a:chExt cx="6082749" cy="675865"/>
                </a:xfrm>
                <a:solidFill>
                  <a:schemeClr val="bg1"/>
                </a:solidFill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11A37D41-3B21-643A-AF74-0FA1176A2510}"/>
                      </a:ext>
                    </a:extLst>
                  </p:cNvPr>
                  <p:cNvSpPr/>
                  <p:nvPr/>
                </p:nvSpPr>
                <p:spPr>
                  <a:xfrm>
                    <a:off x="526774" y="1649896"/>
                    <a:ext cx="675861" cy="67586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C715D8B-62B4-34ED-2F9C-DF0187BC8240}"/>
                      </a:ext>
                    </a:extLst>
                  </p:cNvPr>
                  <p:cNvSpPr/>
                  <p:nvPr/>
                </p:nvSpPr>
                <p:spPr>
                  <a:xfrm>
                    <a:off x="1202635" y="1649895"/>
                    <a:ext cx="675861" cy="67586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-5</a:t>
                    </a: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1F6056D-87F0-D4A5-7EBB-1F807F6B9C05}"/>
                      </a:ext>
                    </a:extLst>
                  </p:cNvPr>
                  <p:cNvSpPr/>
                  <p:nvPr/>
                </p:nvSpPr>
                <p:spPr>
                  <a:xfrm>
                    <a:off x="1878496" y="1649895"/>
                    <a:ext cx="675861" cy="67586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15737DAF-DCC0-E7A2-4D9A-137276A7B3C9}"/>
                      </a:ext>
                    </a:extLst>
                  </p:cNvPr>
                  <p:cNvSpPr/>
                  <p:nvPr/>
                </p:nvSpPr>
                <p:spPr>
                  <a:xfrm>
                    <a:off x="2554357" y="1649894"/>
                    <a:ext cx="675861" cy="67586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446B8C96-968D-6578-FA99-815BB4BF6084}"/>
                      </a:ext>
                    </a:extLst>
                  </p:cNvPr>
                  <p:cNvSpPr/>
                  <p:nvPr/>
                </p:nvSpPr>
                <p:spPr>
                  <a:xfrm>
                    <a:off x="3230218" y="1649894"/>
                    <a:ext cx="675861" cy="67586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-2</a:t>
                    </a: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EDDEC84E-554E-5F98-756C-6F8A26CB769F}"/>
                      </a:ext>
                    </a:extLst>
                  </p:cNvPr>
                  <p:cNvSpPr/>
                  <p:nvPr/>
                </p:nvSpPr>
                <p:spPr>
                  <a:xfrm>
                    <a:off x="3906079" y="1649893"/>
                    <a:ext cx="675861" cy="67586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A200D9C3-6388-0A55-3D33-3C74B5E75368}"/>
                      </a:ext>
                    </a:extLst>
                  </p:cNvPr>
                  <p:cNvSpPr/>
                  <p:nvPr/>
                </p:nvSpPr>
                <p:spPr>
                  <a:xfrm>
                    <a:off x="4581940" y="1649893"/>
                    <a:ext cx="675861" cy="67586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55D01E0E-3BB7-CBF9-E406-EEBE14790636}"/>
                      </a:ext>
                    </a:extLst>
                  </p:cNvPr>
                  <p:cNvSpPr/>
                  <p:nvPr/>
                </p:nvSpPr>
                <p:spPr>
                  <a:xfrm>
                    <a:off x="5257801" y="1649892"/>
                    <a:ext cx="675861" cy="67586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-8</a:t>
                    </a: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5AD4681-5D23-E577-0D74-68582FF12948}"/>
                      </a:ext>
                    </a:extLst>
                  </p:cNvPr>
                  <p:cNvSpPr/>
                  <p:nvPr/>
                </p:nvSpPr>
                <p:spPr>
                  <a:xfrm>
                    <a:off x="5933662" y="1649892"/>
                    <a:ext cx="675861" cy="67586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26790C91-CDC3-3F6C-70D3-F2E0C4253168}"/>
                    </a:ext>
                  </a:extLst>
                </p:cNvPr>
                <p:cNvGrpSpPr/>
                <p:nvPr/>
              </p:nvGrpSpPr>
              <p:grpSpPr>
                <a:xfrm>
                  <a:off x="526774" y="2156790"/>
                  <a:ext cx="6082749" cy="675865"/>
                  <a:chOff x="526774" y="1649892"/>
                  <a:chExt cx="6082749" cy="675865"/>
                </a:xfrm>
                <a:noFill/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7702CB7F-98AE-7C01-A4C0-5DF034FA3C68}"/>
                      </a:ext>
                    </a:extLst>
                  </p:cNvPr>
                  <p:cNvSpPr/>
                  <p:nvPr/>
                </p:nvSpPr>
                <p:spPr>
                  <a:xfrm>
                    <a:off x="526774" y="1649896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792CC2E-F858-26E2-24F5-E29728DA4365}"/>
                      </a:ext>
                    </a:extLst>
                  </p:cNvPr>
                  <p:cNvSpPr/>
                  <p:nvPr/>
                </p:nvSpPr>
                <p:spPr>
                  <a:xfrm>
                    <a:off x="1202635" y="1649895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97F346C9-22B6-7B5A-1715-E8AEB14E9A40}"/>
                      </a:ext>
                    </a:extLst>
                  </p:cNvPr>
                  <p:cNvSpPr/>
                  <p:nvPr/>
                </p:nvSpPr>
                <p:spPr>
                  <a:xfrm>
                    <a:off x="1878496" y="1649895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35CACD7-F640-3C8A-4A4A-B44A422294DA}"/>
                      </a:ext>
                    </a:extLst>
                  </p:cNvPr>
                  <p:cNvSpPr/>
                  <p:nvPr/>
                </p:nvSpPr>
                <p:spPr>
                  <a:xfrm>
                    <a:off x="2554357" y="1649894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A2CC2A-09E9-DD26-06DC-C8C637A0E4C8}"/>
                      </a:ext>
                    </a:extLst>
                  </p:cNvPr>
                  <p:cNvSpPr/>
                  <p:nvPr/>
                </p:nvSpPr>
                <p:spPr>
                  <a:xfrm>
                    <a:off x="3230218" y="1649894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DB8D83B-5071-6C56-5419-7C9FCC76BE07}"/>
                      </a:ext>
                    </a:extLst>
                  </p:cNvPr>
                  <p:cNvSpPr/>
                  <p:nvPr/>
                </p:nvSpPr>
                <p:spPr>
                  <a:xfrm>
                    <a:off x="3906079" y="1649893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B68B551-6937-45E1-4C25-3069CFAB6C47}"/>
                      </a:ext>
                    </a:extLst>
                  </p:cNvPr>
                  <p:cNvSpPr/>
                  <p:nvPr/>
                </p:nvSpPr>
                <p:spPr>
                  <a:xfrm>
                    <a:off x="4581940" y="1649893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2E91BEE0-603F-2A5D-BBF1-BB2CB9DB89EA}"/>
                      </a:ext>
                    </a:extLst>
                  </p:cNvPr>
                  <p:cNvSpPr/>
                  <p:nvPr/>
                </p:nvSpPr>
                <p:spPr>
                  <a:xfrm>
                    <a:off x="5257801" y="1649892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E486D96A-2E3C-00D5-94EE-9044DD40A0F8}"/>
                      </a:ext>
                    </a:extLst>
                  </p:cNvPr>
                  <p:cNvSpPr/>
                  <p:nvPr/>
                </p:nvSpPr>
                <p:spPr>
                  <a:xfrm>
                    <a:off x="5933662" y="1649892"/>
                    <a:ext cx="675861" cy="67586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</p:grpSp>
          </p:grp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B4248F1-3DA2-0E2C-8DF1-2295E7A6E27E}"/>
                  </a:ext>
                </a:extLst>
              </p:cNvPr>
              <p:cNvCxnSpPr/>
              <p:nvPr/>
            </p:nvCxnSpPr>
            <p:spPr>
              <a:xfrm>
                <a:off x="7066723" y="2589139"/>
                <a:ext cx="0" cy="1267244"/>
              </a:xfrm>
              <a:prstGeom prst="line">
                <a:avLst/>
              </a:prstGeom>
              <a:ln w="762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ight Brace 175">
                <a:extLst>
                  <a:ext uri="{FF2B5EF4-FFF2-40B4-BE49-F238E27FC236}">
                    <a16:creationId xmlns:a16="http://schemas.microsoft.com/office/drawing/2014/main" id="{42F5E979-D14E-9E98-0A69-D0DED79A27BB}"/>
                  </a:ext>
                </a:extLst>
              </p:cNvPr>
              <p:cNvSpPr/>
              <p:nvPr/>
            </p:nvSpPr>
            <p:spPr>
              <a:xfrm rot="5400000">
                <a:off x="5769666" y="3120888"/>
                <a:ext cx="576470" cy="201764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51C9F8E-B83A-84B1-532A-D482BA2A3136}"/>
                  </a:ext>
                </a:extLst>
              </p:cNvPr>
              <p:cNvSpPr txBox="1"/>
              <p:nvPr/>
            </p:nvSpPr>
            <p:spPr>
              <a:xfrm>
                <a:off x="5332061" y="4336848"/>
                <a:ext cx="1494306" cy="44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Best Suffix</a:t>
                </a:r>
              </a:p>
            </p:txBody>
          </p:sp>
        </p:grp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1C518C91-4809-D6F1-5509-BE764AE19039}"/>
                </a:ext>
              </a:extLst>
            </p:cNvPr>
            <p:cNvSpPr/>
            <p:nvPr/>
          </p:nvSpPr>
          <p:spPr>
            <a:xfrm rot="5400000">
              <a:off x="2597452" y="4572377"/>
              <a:ext cx="260913" cy="30589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44586A4-AD33-7643-CB0B-38FB5AAB194D}"/>
                </a:ext>
              </a:extLst>
            </p:cNvPr>
            <p:cNvSpPr txBox="1"/>
            <p:nvPr/>
          </p:nvSpPr>
          <p:spPr>
            <a:xfrm>
              <a:off x="2496575" y="4797480"/>
              <a:ext cx="676331" cy="20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Suffix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167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D022-A7E3-8B06-1C86-92B213B3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DD08-6B0E-69DB-7B1F-4605CAA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(Improved D&amp;C)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  <a:blipFill>
                <a:blip r:embed="rId2"/>
                <a:stretch>
                  <a:fillRect l="-892" t="-1218" r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60C1E03-B645-52CF-A0F1-8E796C7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/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subproblems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Each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blipFill>
                <a:blip r:embed="rId3"/>
                <a:stretch>
                  <a:fillRect l="-3261" t="-3196" b="-91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/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combine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blipFill>
                <a:blip r:embed="rId4"/>
                <a:stretch>
                  <a:fillRect l="-385" t="-9091" b="-28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5"/>
                <a:stretch>
                  <a:fillRect l="-830" b="-535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0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B117F-BAA1-BF94-8BD3-754CC035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84C6FDA-BB03-CB56-CF57-53E2616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48CC1D-DE74-F984-6AFE-620B53C76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Improved D&amp;C Recurrence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C3575A-E72E-AF01-9406-84AD0680331C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637606C-2016-1566-0049-A360F8F7B178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6C6D7-6F43-B6E4-D1F7-1C02DE2C13B0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EAC38C-54F6-D5A0-4BC8-FD573244E8FF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38AFE9-6AE1-1A3E-6164-4C14D262C97A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8793C-C0AA-3E6B-1960-B1D28CF05D39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E0D8FF5-8206-1846-2F85-2CFBEFADF579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9A1E70-270B-6A65-5DD0-825D676200ED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D7A7F9A-E5E9-1723-4690-9891DF0B2004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7585AF-815C-8373-5042-2B2161BD1F65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3ECCAF-8DEC-5F86-DFF9-0A9CC5E9466B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77BF6F-B5ED-E21B-39B8-DA9ABC18CCB4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D799CF-6881-4A1F-002E-FB785F093887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E1B431-5BD5-5CCC-7168-DA32D7A45793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27CC7-67EE-7AEA-CCA1-806CEE0A6D58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289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682D-78E2-9B9D-5705-95D6D5A5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33C3-3D4C-C69D-2B87-4F57E52B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69EE-5BCA-179F-3726-CBA302BB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– Vocab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980"/>
            <a:ext cx="7434215" cy="48129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Nodes</a:t>
            </a:r>
            <a:r>
              <a:rPr lang="en-US" dirty="0"/>
              <a:t>: Objects in the tree (labelled 1-8 here). They contain a value and may have a link to up to two other nodes</a:t>
            </a:r>
          </a:p>
          <a:p>
            <a:r>
              <a:rPr lang="en-US" b="1" dirty="0"/>
              <a:t>Child Node</a:t>
            </a:r>
            <a:r>
              <a:rPr lang="en-US" dirty="0"/>
              <a:t>: a node linked to by some other node, that node is called its “parent”. E.g. 4 is the child of 2</a:t>
            </a:r>
          </a:p>
          <a:p>
            <a:r>
              <a:rPr lang="en-US" b="1" dirty="0"/>
              <a:t>Sibling Nodes</a:t>
            </a:r>
            <a:r>
              <a:rPr lang="en-US" dirty="0"/>
              <a:t>: two nodes that share a parent. E.g. 2 and 3 are siblings</a:t>
            </a:r>
          </a:p>
          <a:p>
            <a:r>
              <a:rPr lang="en-US" b="1" dirty="0"/>
              <a:t>Root Node</a:t>
            </a:r>
            <a:r>
              <a:rPr lang="en-US" dirty="0"/>
              <a:t>: The unique node which has no parent. Node 1 is the root</a:t>
            </a:r>
          </a:p>
          <a:p>
            <a:r>
              <a:rPr lang="en-US" b="1" dirty="0"/>
              <a:t>Leaf Nodes</a:t>
            </a:r>
            <a:r>
              <a:rPr lang="en-US" dirty="0"/>
              <a:t>: Nodes that have no children. 5,6,7, and 8 here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CBCF27-276E-A364-F86F-1BA89EE15406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3EA11E-C144-8F09-54AE-7081695999AA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E2B45-DEF1-4767-07A2-1ADA2831E559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F9D756-1CF0-6970-19B4-D811ACAEECED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B61E8F-2288-0723-08EB-C30949F9AF8C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9E7010-E2E4-ECFC-659C-0B8B57035635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18C616-E232-2469-E122-34A2A1437E67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6F4CA-C1F0-ED4E-2879-AF96579ED174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116052-0A95-D11D-4B48-8E4526C7542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60C9A3-48F7-CC86-F9E2-4030DF439063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716B27-D1E7-D89A-A26C-FBB18624248E}"/>
                </a:ext>
              </a:extLst>
            </p:cNvPr>
            <p:cNvCxnSpPr>
              <a:cxnSpLocks/>
              <a:stCxn id="3" idx="3"/>
              <a:endCxn id="7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0996BE-49A8-AF9E-406B-65CB37FE89AA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407185-271F-BFB2-E5EC-8365D4E65798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FE4E31-6898-122B-0EB4-49FD015CD52C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06BAA1-3F16-CAAB-63D6-7432B4619E1C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D14BC3-E25A-6E75-691F-C4DD6DC246EB}"/>
                </a:ext>
              </a:extLst>
            </p:cNvPr>
            <p:cNvCxnSpPr>
              <a:cxnSpLocks/>
              <a:stCxn id="11" idx="1"/>
              <a:endCxn id="6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76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AC8F-4D84-9CD6-1E49-DB81EB74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9E1F7-7E4D-5352-86DB-392E1E2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Height -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8182C-B905-2116-26D0-9250E0E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Distance</a:t>
            </a:r>
            <a:r>
              <a:rPr lang="en-US" dirty="0"/>
              <a:t>: The distance between two nodes is the number of links you must follow to get from one to the other. E.g. the distance from 2 to 8 is 2, the distance from 2 to 6 is 3.</a:t>
            </a:r>
          </a:p>
          <a:p>
            <a:r>
              <a:rPr lang="en-US" b="1" dirty="0"/>
              <a:t>Height</a:t>
            </a:r>
            <a:r>
              <a:rPr lang="en-US" dirty="0"/>
              <a:t>: The height of a binary tree is the largest distance from the root to some leaf. The height of this tree is 3 (1 is 3 away from 7)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4EC9B-6727-F6A7-E7F8-B37ED682A18F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23A791F-8A67-CEA0-BF0C-0BAD3281BCBD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8A739A-0DD9-403F-83C2-E861F620F354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D1F1FF-67F2-3B09-1BA7-1B591DBA6D9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13491-9146-5BB9-4F3F-4BE29A2D8872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77F455-32A0-EE0F-EFE6-C05466964ED7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522F93-55BE-FAC3-5AA9-538E609FA256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3C7610-DE95-E7E0-8861-EB0F5C1FF8B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3304-5E97-EC67-5056-3A40149B6D05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D20D84-C614-6F56-6BE2-92FEBD637D0A}"/>
                </a:ext>
              </a:extLst>
            </p:cNvPr>
            <p:cNvCxnSpPr>
              <a:cxnSpLocks/>
              <a:stCxn id="3" idx="3"/>
              <a:endCxn id="6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C6C3C9-3E49-C12D-D81A-C5E3CB8726A4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03DA58-374A-658E-1268-E748C678D2EE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85DAF3-F4A2-D518-F66E-3D3D5D2254EC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A7B8B-FCEC-2E0E-B5E7-F503D53FF09C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C9EBD-826A-EEEA-C99D-F091C90D0FF6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94A6AF-46D6-68C7-42F8-27701D2B4E09}"/>
                </a:ext>
              </a:extLst>
            </p:cNvPr>
            <p:cNvCxnSpPr>
              <a:cxnSpLocks/>
              <a:stCxn id="12" idx="1"/>
              <a:endCxn id="7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918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D60F-FEF2-838C-20BC-2309EB2B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70E2A-7831-C6DE-6C5E-84CE2E5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- Definition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AEDF60B-7DA4-6883-5D30-5165C92D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/>
          </a:bodyPr>
          <a:lstStyle/>
          <a:p>
            <a:r>
              <a:rPr lang="en-US" b="1" dirty="0"/>
              <a:t>Diameter</a:t>
            </a:r>
            <a:r>
              <a:rPr lang="en-US" dirty="0"/>
              <a:t>: The maximum distance between two nodes in a binary tree. The diameter of this tree is 5, because 7 is distance 5 from node 6.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BADDD-09FC-0772-F623-A79F535D3C8B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4F4D30-E708-E890-AC40-B9FFA08AF8B3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C2D2B-39C9-4432-BC78-1A3A17F4C98D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6E75EA-7580-C4D0-6E55-D53462EEAF6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DDBBFC-BDD7-D6EF-492F-F180167615D4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1F823F-ED26-ED3E-5542-10F301371C68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3E990-050A-3513-1E5F-755A780AD4C3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B5F903-7A5B-6D3C-F11A-96503737EEF2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D34462-117B-EF7B-66E3-8F97E09B94E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16C201-4551-2927-0686-EE5AE6211C79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D2B4CA-087F-A6C3-70EA-22374ADFE84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AA4DDA-D38B-ABD6-9299-CB3AF94624BD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51998-7161-2766-CF53-3965495A38B2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1B867C-DC17-72DC-CA3E-D8737212FA4D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BCF80F-BA5D-14F9-0D83-90BCF2BC8746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7D2D2C-7488-7B54-767F-77FFFA8F7629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067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1EEC-FB15-59E1-8A86-1E178E71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B77A8-CC81-4DDF-181D-E9A8094D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Incorrect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C020F2-7254-3AC3-004C-78C6FAAAD279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current node is a leaf, the diameter is 0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the diameter of the left subtree + the diameter of the right subtree + 1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C29D9-4F4D-4D60-D34B-C0FE21EFBF21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B0EA08-A2D9-9909-3622-31E8DFE11C0C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CDF5B9-BF86-EABC-0216-D09A0E5587B2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425A1F-5A24-FD6A-2989-9CF96C02EA49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18DE69-0E7A-ECBC-447F-82E5FE4B02F9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8D208A-D639-D26B-04D9-706B4D4F1C9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D4EC75-B3D6-5E63-FCEC-E806B777FC98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A0D29D-8891-8808-0EFF-7A8AFB6CC49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4A4BE5-A5EB-F907-0905-2D43D0B90148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25255-842F-901B-4B71-9FB7E5F00C6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C1289E-1F82-9FD4-7044-80C547D95778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66F562-C02A-5454-B023-0DD990798971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F7B11E-36DD-61F1-6CEF-4E7A693BF3E5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FA80F0-5F44-1888-7FCB-941DB283845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09F800-401A-A6BC-5C07-9AFFE689420F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7796E1-0C19-0AD6-14C8-6D099D7562E7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A195FC3-0098-A41E-C895-2C7C45132F7B}"/>
              </a:ext>
            </a:extLst>
          </p:cNvPr>
          <p:cNvSpPr/>
          <p:nvPr/>
        </p:nvSpPr>
        <p:spPr>
          <a:xfrm>
            <a:off x="2574690" y="1290346"/>
            <a:ext cx="435295" cy="435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9D4B86-EC4F-957D-779C-C37096AE63A2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73D542C-2659-1750-9485-4EA23BEB4AC3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B2591D-94AC-9E3F-AEB0-DBA2D55F87BB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BF3E7D-36DC-F1AD-5A10-A58A0C1380BA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4FA98-0B61-FE29-7619-53C57CC05BDF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A2C2FB-92C6-F08A-DC53-09588EDCFC60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F934A2-CED3-E54C-2B77-AEDF00CBD948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C3810E-FDCC-05CD-70A6-9432ED48DD59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8A0D74-0A14-E54E-47F4-F3F12A2E454A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B82191-F624-34E1-F807-DFB49051168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EF1756-95F3-48E3-8AC5-2A35790A1B23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E71D64-6024-FC84-B8FE-EEC89507F0FE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773E31-C388-D6B1-F6E4-603E216EC3B3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0E2D54-C7AD-9EFE-BD1E-8444EBC38976}"/>
              </a:ext>
            </a:extLst>
          </p:cNvPr>
          <p:cNvGrpSpPr/>
          <p:nvPr/>
        </p:nvGrpSpPr>
        <p:grpSpPr>
          <a:xfrm>
            <a:off x="783082" y="3447150"/>
            <a:ext cx="2587877" cy="1544458"/>
            <a:chOff x="404859" y="3669797"/>
            <a:chExt cx="2587877" cy="15444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B8544A-148C-7111-14FB-F88FB820E6DA}"/>
                </a:ext>
              </a:extLst>
            </p:cNvPr>
            <p:cNvGrpSpPr/>
            <p:nvPr/>
          </p:nvGrpSpPr>
          <p:grpSpPr>
            <a:xfrm>
              <a:off x="567329" y="3669797"/>
              <a:ext cx="2425407" cy="1544458"/>
              <a:chOff x="-75822" y="3413406"/>
              <a:chExt cx="3128708" cy="19923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FEAECF-2835-533C-382E-B831123FD372}"/>
                  </a:ext>
                </a:extLst>
              </p:cNvPr>
              <p:cNvSpPr/>
              <p:nvPr/>
            </p:nvSpPr>
            <p:spPr>
              <a:xfrm>
                <a:off x="1079382" y="3413406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ADF07DE-2B26-1634-D681-8E048FBA210B}"/>
                  </a:ext>
                </a:extLst>
              </p:cNvPr>
              <p:cNvSpPr/>
              <p:nvPr/>
            </p:nvSpPr>
            <p:spPr>
              <a:xfrm>
                <a:off x="2093706" y="3485073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16E332-EE9B-F6A5-0241-52D7D4DA94AC}"/>
                  </a:ext>
                </a:extLst>
              </p:cNvPr>
              <p:cNvSpPr/>
              <p:nvPr/>
            </p:nvSpPr>
            <p:spPr>
              <a:xfrm>
                <a:off x="359473" y="418590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D83CEE-BF2A-A02D-89D8-C4EA70B7574C}"/>
                  </a:ext>
                </a:extLst>
              </p:cNvPr>
              <p:cNvSpPr/>
              <p:nvPr/>
            </p:nvSpPr>
            <p:spPr>
              <a:xfrm>
                <a:off x="-75822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698C30D-3410-CBD3-1BD2-EAF908816C64}"/>
                  </a:ext>
                </a:extLst>
              </p:cNvPr>
              <p:cNvSpPr/>
              <p:nvPr/>
            </p:nvSpPr>
            <p:spPr>
              <a:xfrm>
                <a:off x="844996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081CDEE-5C95-8620-1972-E583C28DD6AA}"/>
                  </a:ext>
                </a:extLst>
              </p:cNvPr>
              <p:cNvSpPr/>
              <p:nvPr/>
            </p:nvSpPr>
            <p:spPr>
              <a:xfrm>
                <a:off x="1577491" y="4206377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7E770A4-6E35-70C0-C7D2-45389D019FA6}"/>
                  </a:ext>
                </a:extLst>
              </p:cNvPr>
              <p:cNvSpPr/>
              <p:nvPr/>
            </p:nvSpPr>
            <p:spPr>
              <a:xfrm>
                <a:off x="2617591" y="419382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06D3BF8-4BD8-87BA-8F3C-58C5B4A6F15B}"/>
                  </a:ext>
                </a:extLst>
              </p:cNvPr>
              <p:cNvCxnSpPr>
                <a:cxnSpLocks/>
                <a:stCxn id="42" idx="3"/>
                <a:endCxn id="44" idx="7"/>
              </p:cNvCxnSpPr>
              <p:nvPr/>
            </p:nvCxnSpPr>
            <p:spPr>
              <a:xfrm flipH="1">
                <a:off x="731021" y="3784954"/>
                <a:ext cx="412109" cy="464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D39AEE5-A39F-3C8D-1D85-C633912B9231}"/>
                  </a:ext>
                </a:extLst>
              </p:cNvPr>
              <p:cNvCxnSpPr>
                <a:cxnSpLocks/>
                <a:stCxn id="44" idx="3"/>
                <a:endCxn id="45" idx="0"/>
              </p:cNvCxnSpPr>
              <p:nvPr/>
            </p:nvCxnSpPr>
            <p:spPr>
              <a:xfrm flipH="1">
                <a:off x="141825" y="4557452"/>
                <a:ext cx="281394" cy="412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A417337-1DD7-4B4A-CB66-2364E7D8EF25}"/>
                  </a:ext>
                </a:extLst>
              </p:cNvPr>
              <p:cNvCxnSpPr>
                <a:cxnSpLocks/>
                <a:stCxn id="44" idx="5"/>
                <a:endCxn id="46" idx="1"/>
              </p:cNvCxnSpPr>
              <p:nvPr/>
            </p:nvCxnSpPr>
            <p:spPr>
              <a:xfrm>
                <a:off x="731021" y="4557452"/>
                <a:ext cx="177723" cy="476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FCF9592-D177-EFAB-3B4A-0104ABA5876F}"/>
                  </a:ext>
                </a:extLst>
              </p:cNvPr>
              <p:cNvCxnSpPr>
                <a:cxnSpLocks/>
                <a:stCxn id="43" idx="3"/>
                <a:endCxn id="47" idx="7"/>
              </p:cNvCxnSpPr>
              <p:nvPr/>
            </p:nvCxnSpPr>
            <p:spPr>
              <a:xfrm flipH="1">
                <a:off x="1949039" y="3856621"/>
                <a:ext cx="208414" cy="413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3BB47C-3DC2-9741-2282-3FE52FFA366B}"/>
                  </a:ext>
                </a:extLst>
              </p:cNvPr>
              <p:cNvCxnSpPr>
                <a:cxnSpLocks/>
                <a:stCxn id="48" idx="1"/>
                <a:endCxn id="43" idx="5"/>
              </p:cNvCxnSpPr>
              <p:nvPr/>
            </p:nvCxnSpPr>
            <p:spPr>
              <a:xfrm flipH="1" flipV="1">
                <a:off x="2465254" y="3856621"/>
                <a:ext cx="216085" cy="4009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5E871C-4CD9-7750-7F60-6DD509563248}"/>
                </a:ext>
              </a:extLst>
            </p:cNvPr>
            <p:cNvSpPr txBox="1"/>
            <p:nvPr/>
          </p:nvSpPr>
          <p:spPr>
            <a:xfrm>
              <a:off x="404859" y="4252972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B8BBBE-D8DE-9317-F501-848B4A67DCFE}"/>
                </a:ext>
              </a:extLst>
            </p:cNvPr>
            <p:cNvSpPr txBox="1"/>
            <p:nvPr/>
          </p:nvSpPr>
          <p:spPr>
            <a:xfrm>
              <a:off x="2217708" y="4064434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62D5785-AFFF-B5FD-B116-B0744FE3F1E1}"/>
              </a:ext>
            </a:extLst>
          </p:cNvPr>
          <p:cNvSpPr txBox="1"/>
          <p:nvPr/>
        </p:nvSpPr>
        <p:spPr>
          <a:xfrm>
            <a:off x="1762868" y="560379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AE5B6E-E821-EC50-E329-90E78FCC536B}"/>
              </a:ext>
            </a:extLst>
          </p:cNvPr>
          <p:cNvSpPr txBox="1"/>
          <p:nvPr/>
        </p:nvSpPr>
        <p:spPr>
          <a:xfrm>
            <a:off x="2071328" y="110687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89482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C8BA-832A-3740-3CBE-56732D37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C4283-D965-975F-8B23-F20E693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EF439-EE6C-3245-4F89-E752D8A8E648}"/>
              </a:ext>
            </a:extLst>
          </p:cNvPr>
          <p:cNvGrpSpPr/>
          <p:nvPr/>
        </p:nvGrpSpPr>
        <p:grpSpPr>
          <a:xfrm>
            <a:off x="1229628" y="2349796"/>
            <a:ext cx="2328503" cy="1241705"/>
            <a:chOff x="3026531" y="2232837"/>
            <a:chExt cx="2328503" cy="1241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21BF53-DF0A-1669-AB79-662F684A8D7B}"/>
                </a:ext>
              </a:extLst>
            </p:cNvPr>
            <p:cNvSpPr/>
            <p:nvPr/>
          </p:nvSpPr>
          <p:spPr>
            <a:xfrm>
              <a:off x="3887311" y="22328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B44861-3840-7C7B-90A8-C244D3C4DCA1}"/>
                </a:ext>
              </a:extLst>
            </p:cNvPr>
            <p:cNvSpPr/>
            <p:nvPr/>
          </p:nvSpPr>
          <p:spPr>
            <a:xfrm>
              <a:off x="3026531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D909F-E893-D662-AD12-D91A04E0F9D2}"/>
                </a:ext>
              </a:extLst>
            </p:cNvPr>
            <p:cNvSpPr/>
            <p:nvPr/>
          </p:nvSpPr>
          <p:spPr>
            <a:xfrm>
              <a:off x="4919739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BB96BB-F3DA-BFBF-3299-B2854995470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3398079" y="2604385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E4DD17-C3B4-9AA9-A101-56666D478A70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858" y="2604385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631591-D00B-BAFA-1B9A-37D3195D76FE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C60315-FC5C-F9FD-D1B1-43C2B4190442}"/>
              </a:ext>
            </a:extLst>
          </p:cNvPr>
          <p:cNvSpPr txBox="1"/>
          <p:nvPr/>
        </p:nvSpPr>
        <p:spPr>
          <a:xfrm>
            <a:off x="1664923" y="5437712"/>
            <a:ext cx="8521885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distance to a left leaf + distance to a right leaf  </a:t>
            </a:r>
          </a:p>
        </p:txBody>
      </p:sp>
    </p:spTree>
    <p:extLst>
      <p:ext uri="{BB962C8B-B14F-4D97-AF65-F5344CB8AC3E}">
        <p14:creationId xmlns:p14="http://schemas.microsoft.com/office/powerpoint/2010/main" val="32023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25CD-8161-BD7F-A827-EA83C2B1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BE86B-6891-4DB2-7B40-70A4F0BC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1B62A-6C45-5C94-F7F4-0484845A3F2D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6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19816-76D2-A7C4-BAC1-B0B7709233E0}"/>
              </a:ext>
            </a:extLst>
          </p:cNvPr>
          <p:cNvGrpSpPr/>
          <p:nvPr/>
        </p:nvGrpSpPr>
        <p:grpSpPr>
          <a:xfrm>
            <a:off x="1150014" y="2105248"/>
            <a:ext cx="3758452" cy="3073813"/>
            <a:chOff x="1150014" y="2105248"/>
            <a:chExt cx="3758452" cy="30738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75BB49-58BE-7826-A6A5-DC9CDB5AA3A9}"/>
                </a:ext>
              </a:extLst>
            </p:cNvPr>
            <p:cNvSpPr/>
            <p:nvPr/>
          </p:nvSpPr>
          <p:spPr>
            <a:xfrm>
              <a:off x="3440743" y="210524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F521F4-0BEE-54ED-A273-DAAB617B87C1}"/>
                </a:ext>
              </a:extLst>
            </p:cNvPr>
            <p:cNvSpPr/>
            <p:nvPr/>
          </p:nvSpPr>
          <p:spPr>
            <a:xfrm>
              <a:off x="2579963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460810-C23B-35B7-B263-23830C4DF1CC}"/>
                </a:ext>
              </a:extLst>
            </p:cNvPr>
            <p:cNvSpPr/>
            <p:nvPr/>
          </p:nvSpPr>
          <p:spPr>
            <a:xfrm>
              <a:off x="4473171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9E3685-4739-C7CA-5D02-E8753F26F904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951511" y="2476796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29FB7C-82C6-90C8-2610-B38B236870EC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812290" y="2476796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647A32-52BE-5F9E-BDDE-AD8F06BDDCB3}"/>
                </a:ext>
              </a:extLst>
            </p:cNvPr>
            <p:cNvSpPr/>
            <p:nvPr/>
          </p:nvSpPr>
          <p:spPr>
            <a:xfrm>
              <a:off x="2015699" y="35125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3BBE7E-D9FC-28FD-EDC6-7989F1187F37}"/>
                </a:ext>
              </a:extLst>
            </p:cNvPr>
            <p:cNvSpPr/>
            <p:nvPr/>
          </p:nvSpPr>
          <p:spPr>
            <a:xfrm>
              <a:off x="1585309" y="412813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2A4594-93ED-243D-BE95-996610623430}"/>
                </a:ext>
              </a:extLst>
            </p:cNvPr>
            <p:cNvSpPr/>
            <p:nvPr/>
          </p:nvSpPr>
          <p:spPr>
            <a:xfrm>
              <a:off x="115001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E3846B-EAFA-F528-1782-880EA4C9BFA0}"/>
                </a:ext>
              </a:extLst>
            </p:cNvPr>
            <p:cNvSpPr/>
            <p:nvPr/>
          </p:nvSpPr>
          <p:spPr>
            <a:xfrm>
              <a:off x="3086374" y="351250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A07C47-F040-CFE0-BB93-181A9ED3B908}"/>
                </a:ext>
              </a:extLst>
            </p:cNvPr>
            <p:cNvSpPr/>
            <p:nvPr/>
          </p:nvSpPr>
          <p:spPr>
            <a:xfrm>
              <a:off x="3521669" y="41281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3AD3B-B6E9-4B19-5447-C3348267D9D6}"/>
                </a:ext>
              </a:extLst>
            </p:cNvPr>
            <p:cNvSpPr/>
            <p:nvPr/>
          </p:nvSpPr>
          <p:spPr>
            <a:xfrm>
              <a:off x="395696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36565E-873F-E0DB-2C0A-7757345F7050}"/>
                </a:ext>
              </a:extLst>
            </p:cNvPr>
            <p:cNvCxnSpPr>
              <a:cxnSpLocks/>
              <a:stCxn id="3" idx="3"/>
              <a:endCxn id="5" idx="7"/>
            </p:cNvCxnSpPr>
            <p:nvPr/>
          </p:nvCxnSpPr>
          <p:spPr>
            <a:xfrm flipH="1">
              <a:off x="1521562" y="4499684"/>
              <a:ext cx="127494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54A20-B6A5-9CAB-9AA4-6B30C615E04D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1956857" y="3884054"/>
              <a:ext cx="122589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0F375-E2C1-B5A2-6187-B185A19418FC}"/>
                </a:ext>
              </a:extLst>
            </p:cNvPr>
            <p:cNvCxnSpPr>
              <a:cxnSpLocks/>
              <a:stCxn id="8" idx="3"/>
              <a:endCxn id="2" idx="7"/>
            </p:cNvCxnSpPr>
            <p:nvPr/>
          </p:nvCxnSpPr>
          <p:spPr>
            <a:xfrm flipH="1">
              <a:off x="2387247" y="3283206"/>
              <a:ext cx="256463" cy="293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4AE808-1FB9-F452-9C60-DDFC3BD81D53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2951511" y="3283206"/>
              <a:ext cx="198610" cy="293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A69AF1-9B05-E257-94F6-5BF628CA6299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3457922" y="3884056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E5C609-D911-6C94-BB5B-3B177A12B721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3893217" y="4499685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E29852F-F93A-5015-E2CB-3CC8521CC8BE}"/>
              </a:ext>
            </a:extLst>
          </p:cNvPr>
          <p:cNvSpPr txBox="1"/>
          <p:nvPr/>
        </p:nvSpPr>
        <p:spPr>
          <a:xfrm>
            <a:off x="1664923" y="5437712"/>
            <a:ext cx="4708340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diameter of a subtree </a:t>
            </a:r>
          </a:p>
        </p:txBody>
      </p:sp>
    </p:spTree>
    <p:extLst>
      <p:ext uri="{BB962C8B-B14F-4D97-AF65-F5344CB8AC3E}">
        <p14:creationId xmlns:p14="http://schemas.microsoft.com/office/powerpoint/2010/main" val="1277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</a:t>
            </a:r>
            <a:r>
              <a:rPr lang="en-US" dirty="0" err="1"/>
              <a:t>Trominoes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board, the empty cells will be exactly a </a:t>
                </a:r>
                <a:r>
                  <a:rPr lang="en-US" dirty="0" err="1"/>
                  <a:t>tromino</a:t>
                </a:r>
                <a:endParaRPr lang="en-US" dirty="0"/>
              </a:p>
              <a:p>
                <a:pPr lvl="2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of the board into quadrants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each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Put a </a:t>
                </a:r>
                <a:r>
                  <a:rPr lang="en-US" dirty="0" err="1"/>
                  <a:t>tromino</a:t>
                </a:r>
                <a:r>
                  <a:rPr lang="en-US" dirty="0"/>
                  <a:t> at the intersection such that all quadrants have one occupied cell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Cover each quadrant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Reconnect quadrants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FCFBE45-A1F3-4932-85FA-AF898B9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40F9B5-2568-FF0F-64AF-475BA508D337}"/>
              </a:ext>
            </a:extLst>
          </p:cNvPr>
          <p:cNvGrpSpPr/>
          <p:nvPr/>
        </p:nvGrpSpPr>
        <p:grpSpPr>
          <a:xfrm>
            <a:off x="184827" y="1386707"/>
            <a:ext cx="835526" cy="822595"/>
            <a:chOff x="6200042" y="4631642"/>
            <a:chExt cx="408842" cy="408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F1EDE-9A99-0170-5865-6D47B7D72368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A7F60-58CE-F671-F9D0-398DA2835AA9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EAF55-6853-E2C5-99D6-D5745CF7C710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707DF1-F82B-F7FF-4ECB-A6AF44193E1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3" name="Group 992">
            <a:extLst>
              <a:ext uri="{FF2B5EF4-FFF2-40B4-BE49-F238E27FC236}">
                <a16:creationId xmlns:a16="http://schemas.microsoft.com/office/drawing/2014/main" id="{D2F9EAAC-3597-DDDD-433F-86C7093B4883}"/>
              </a:ext>
            </a:extLst>
          </p:cNvPr>
          <p:cNvGrpSpPr/>
          <p:nvPr/>
        </p:nvGrpSpPr>
        <p:grpSpPr>
          <a:xfrm>
            <a:off x="802387" y="5474777"/>
            <a:ext cx="847343" cy="847343"/>
            <a:chOff x="802387" y="5474777"/>
            <a:chExt cx="847343" cy="847343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A7BEBC1-0798-0BFC-E9D0-0427A202A22D}"/>
                </a:ext>
              </a:extLst>
            </p:cNvPr>
            <p:cNvGrpSpPr/>
            <p:nvPr/>
          </p:nvGrpSpPr>
          <p:grpSpPr>
            <a:xfrm>
              <a:off x="802387" y="5474777"/>
              <a:ext cx="847343" cy="847342"/>
              <a:chOff x="1728019" y="2819400"/>
              <a:chExt cx="3657600" cy="36576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2422ABE-1F72-CEEE-7536-C5CC00BE88D7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A2634F2-3F2E-1068-FCA2-5A0F72E55B8F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25ADDD5-D0BC-2340-CD97-659DF76B1CE0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003D8ED-F915-3547-BDCC-07CCC9C5662C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6C5360-DE70-4E29-C0FB-54B7E261FB6A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30E7A5C-1F1B-DC15-B1BE-D6847F51D089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972B136-D908-E790-8FAC-54EF9210FACA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F693E68-21BF-A5E6-C0F6-394B583B3BFF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F61DB2A-C5AD-5373-6270-9E924CDD1EF0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2F97ADF-CEA5-5C1D-4EAE-85AA9B40847C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877CE37-F2B2-6028-B2FF-885C264FE770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0FF88B0-B506-6EC5-D785-04BCB92C7E7D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9481498-6590-528F-8BC0-913449FB5C30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E79885-6959-4A32-DB21-1158850310C3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D416BEF-2E69-4C65-B051-BD689EE6C9CA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BAEDE8-D8B0-3FEC-E9CA-5F9D1A80A68D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B1E6A09-7E21-C3C2-7784-B7DE8F1685AF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14D7538-25DD-57B0-F82A-9EB5234DC9D6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C5C09B-04A5-A9CB-9D06-FF0725E6B73D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8FFE138-2B1B-BDF5-CBAE-53E03FDE5AF4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7A2EE7D-6EAE-F31E-0EF9-0A3ECA334DF1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C08DC10-335C-85C7-22E3-6618CA32EE6E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1C67F9E-792B-05F5-4C8C-2FA544F0069D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8351A87-4734-FD97-B2FE-17E7AE88B369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607D48B-BC2F-0FBE-2755-70223037F251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625CB0A-D20A-E4B8-0E1F-F006974EA81D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0B7D4B8-B1C4-52CD-2424-2D4156F4EDB1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96659F4-F1E4-238F-1019-10AFEEBC5CC5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3A140FC-6807-6683-E822-6986FE6DCBF9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701DDAE-6F1E-A186-6944-C466DD43EBF2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D519F47D-EE86-A067-AB9E-CACF53B13952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A5F68F3-129D-B7B2-5099-ABA94B625D98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7705FAA-ADDE-D6A4-9760-80E18A1574D2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6D965FD-3F2C-1C85-5107-F7E43781212A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EDC8CE1-25DC-E477-24B8-4881A6545E45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F84B7493-3B89-5754-2814-43B1D381EDAD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31703B7D-0DFC-7A78-B4FF-7BE2BBEF54E3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295AE84A-2B47-75F2-5D84-637AFF4953E3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17EB80F-26E7-B060-8FC6-B6EEF4CD9A69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8A0C302-90C9-D5F1-06E0-6C19505D46E9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335BA4E-2C95-76A6-5886-F1AF855C9D8D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C60900B-8B62-9AD9-3968-ADB2FE742A04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8E7009A-E76B-9FF2-AC34-E01E66B29277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55C7D77-2788-637C-9AD8-6BFCECA3B0E7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02BD998-B70B-F015-FBF0-6033F060C2B2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E9BD764E-00B3-E0A6-F445-249D0547E0A5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D2305-F11F-5812-1A53-BDFF755BDA24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B84C021-B84E-A012-9E33-98AE230FCA87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04693FC5-3758-9D96-834F-6F81A26AE928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49EE5FC8-9625-3E84-A709-DE858F906E96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B695C7C-942A-CE3F-FFE8-AD0469BDC9B0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4CA2CADE-DCF5-2684-BCB2-4FD6B8402703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80DDAFE6-3E04-C555-2298-E3C112B9D95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EEF9F-6D9A-75B2-3873-33A14340BFFD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7A3A96EB-5443-31ED-37C9-77B8BF248A40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45A712AE-80BD-643D-6BE5-3FF28752A01E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3403246-E3DA-07AB-AB34-38FF92D58593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DF829286-AC1A-F01C-3A8B-D5D2832ADA9B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A3F68F0-5E02-32BB-73D4-5F39735F9C29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6E6232EE-5709-9AF0-8336-1F1AF9BF3DF7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C55F5FC-DC83-45E4-488A-55D3273481FE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781CA17D-DC12-2EE8-0437-660D98CA46EB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3B0DBA-552E-5354-BA20-4C0D0966D187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2E2C136-89A5-C452-FE69-BB6DC7F4DECE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02C96987-C038-464E-9F27-16DA19372EE3}"/>
                </a:ext>
              </a:extLst>
            </p:cNvPr>
            <p:cNvGrpSpPr/>
            <p:nvPr/>
          </p:nvGrpSpPr>
          <p:grpSpPr>
            <a:xfrm rot="10800000">
              <a:off x="1123566" y="5792531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A42B05B-9585-A674-212A-A6677034A42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6EEE310-4854-25B6-04CF-AB349ECB3EA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097AC3-3692-0E0A-35F4-D0C571F45FE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B7E2050C-6280-9AC7-8CDD-1FE2CF3F10CA}"/>
                </a:ext>
              </a:extLst>
            </p:cNvPr>
            <p:cNvGrpSpPr/>
            <p:nvPr/>
          </p:nvGrpSpPr>
          <p:grpSpPr>
            <a:xfrm rot="10800000">
              <a:off x="911849" y="6004366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6B9BCA8-10DD-3F4A-E2A7-B9D6EFCF9E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37A46951-DE11-14E5-644B-4F92C4A34B2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06E0F2E-7BB8-1CFC-0BA4-42229559004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77747B4-59B9-FF3E-787E-91968D1416EA}"/>
                </a:ext>
              </a:extLst>
            </p:cNvPr>
            <p:cNvGrpSpPr/>
            <p:nvPr/>
          </p:nvGrpSpPr>
          <p:grpSpPr>
            <a:xfrm rot="5400000">
              <a:off x="1335402" y="6004367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91A14B-0F89-D1E2-04FB-C100EDC4A5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78B5D5-0983-540F-F471-49482AAFDCEA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D6CFC5B-5C41-7248-5C6C-46BC44BAB44F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F3F530F-1087-18E3-AAE8-D4C6A5659CBB}"/>
                </a:ext>
              </a:extLst>
            </p:cNvPr>
            <p:cNvGrpSpPr/>
            <p:nvPr/>
          </p:nvGrpSpPr>
          <p:grpSpPr>
            <a:xfrm rot="16200000">
              <a:off x="908305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C141FA5-4DF3-05BD-93E2-CEB405873F3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FD260B9-573B-ED0E-2840-41749F12954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6748996-AD4C-D70B-60CC-C7FC302DE08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05548EB-D3A6-10B8-D610-0E68D107A784}"/>
                </a:ext>
              </a:extLst>
            </p:cNvPr>
            <p:cNvGrpSpPr/>
            <p:nvPr/>
          </p:nvGrpSpPr>
          <p:grpSpPr>
            <a:xfrm>
              <a:off x="1331976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648904B-EE99-9BC1-3AAD-9D71EE29DA94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1B86722-0270-346E-7221-88E18E43A988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BCCBEF9-1C78-753B-0E64-69BE9507D8F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63E6107-9A8D-3E15-1666-51E3EE50091F}"/>
                </a:ext>
              </a:extLst>
            </p:cNvPr>
            <p:cNvGrpSpPr/>
            <p:nvPr/>
          </p:nvGrpSpPr>
          <p:grpSpPr>
            <a:xfrm rot="16200000">
              <a:off x="802387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3A23E34-AC79-ADFE-07B5-5CEBE38BAE2E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56AB230-AF9E-7E43-0377-3B4FAB5FF9C0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60A9A5-0A65-134B-AE76-B8636976D41B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ADA9B45-5A84-4707-216D-F254DADD4CD3}"/>
                </a:ext>
              </a:extLst>
            </p:cNvPr>
            <p:cNvGrpSpPr/>
            <p:nvPr/>
          </p:nvGrpSpPr>
          <p:grpSpPr>
            <a:xfrm>
              <a:off x="1437894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9A42344-07A4-9DA7-D4E5-9AC5A4108689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F35BD86-0FFA-11E2-F9A5-DCED465BB3F3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F6703B1-46E6-CC34-546B-DEF441DF7A1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588EFB-D444-5C1F-21F0-A47647DD4711}"/>
                </a:ext>
              </a:extLst>
            </p:cNvPr>
            <p:cNvGrpSpPr/>
            <p:nvPr/>
          </p:nvGrpSpPr>
          <p:grpSpPr>
            <a:xfrm rot="5400000">
              <a:off x="1437894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2B5558C-39BC-11C0-512F-8B306ED92F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350943-0395-FB7C-7869-7ADB243FD54F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F5B8A6F-018A-C98B-1470-931AE6E14A47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883A5F-B07B-608D-EE3B-880D6A56B103}"/>
                </a:ext>
              </a:extLst>
            </p:cNvPr>
            <p:cNvGrpSpPr/>
            <p:nvPr/>
          </p:nvGrpSpPr>
          <p:grpSpPr>
            <a:xfrm rot="10800000">
              <a:off x="802387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707B84B-6C7D-D577-64AD-E3000DF502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F8B8771-B0C3-ED68-D796-E4EF9D80363C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3950891-A866-320B-75DD-2280D613742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DCA240-8C81-FE0A-3FAF-3E692ECC1073}"/>
                </a:ext>
              </a:extLst>
            </p:cNvPr>
            <p:cNvGrpSpPr/>
            <p:nvPr/>
          </p:nvGrpSpPr>
          <p:grpSpPr>
            <a:xfrm rot="16200000">
              <a:off x="802387" y="5898448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F7D4A55-4FE1-B566-5FA6-A9F8139E968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C368C7-2858-A14B-03C2-34EC7D227D4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374A91-F88C-3D37-C956-4E86AC21F08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DD3A5E9-449E-3EC9-583E-E716EE03C19A}"/>
                </a:ext>
              </a:extLst>
            </p:cNvPr>
            <p:cNvGrpSpPr/>
            <p:nvPr/>
          </p:nvGrpSpPr>
          <p:grpSpPr>
            <a:xfrm rot="16200000">
              <a:off x="1229484" y="5476621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FFA7275-96AF-FA6A-3E62-7CF1F38A7EB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B18C635-C85E-B030-C7A5-F4D361E4DC42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A4AD8B-DBF2-0A40-E6D6-4332A71CAD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CDACC04-FC58-49A7-8C72-ACD256EE2E11}"/>
                </a:ext>
              </a:extLst>
            </p:cNvPr>
            <p:cNvGrpSpPr/>
            <p:nvPr/>
          </p:nvGrpSpPr>
          <p:grpSpPr>
            <a:xfrm rot="10800000">
              <a:off x="1229484" y="6110284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B8C628F-FC62-F7F4-7E33-FBBEFC4035D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BBBD4FF-C5E9-01D2-008D-64599D948FC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1644C54-1C12-A014-31A7-1B926F6F6E0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7F4F62-7193-56C6-8112-C96C72910C5B}"/>
                </a:ext>
              </a:extLst>
            </p:cNvPr>
            <p:cNvGrpSpPr/>
            <p:nvPr/>
          </p:nvGrpSpPr>
          <p:grpSpPr>
            <a:xfrm rot="16200000">
              <a:off x="1014223" y="5686612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06BEAC8-3C78-E569-AACB-8AA9B6863CBD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F703124-6E7B-5AAD-EEA3-EE1908F3E1B9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DB19A84-90A2-AC84-A00B-8A22250E3E4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CCAB9BD-CC88-F801-6596-50494257276A}"/>
                </a:ext>
              </a:extLst>
            </p:cNvPr>
            <p:cNvGrpSpPr/>
            <p:nvPr/>
          </p:nvGrpSpPr>
          <p:grpSpPr>
            <a:xfrm rot="10800000">
              <a:off x="802387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BED7AA-55C7-71A9-22F6-D8826B3FBE7A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A8D52E2-DBDF-2325-DBA4-040394F67E5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AA7858-1A67-39A6-FF12-CEB6EC266F3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630232-CEC6-CB5A-6C05-5FB687862E36}"/>
                </a:ext>
              </a:extLst>
            </p:cNvPr>
            <p:cNvGrpSpPr/>
            <p:nvPr/>
          </p:nvGrpSpPr>
          <p:grpSpPr>
            <a:xfrm rot="10800000">
              <a:off x="1229484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DC88F67-F80B-6BB5-3258-D43017E6C72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4E6F0C4-1FB0-0026-5F36-49A5B104A8A4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2A4D71-F89E-1AEB-8814-B235FF2A78C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A3839B-2960-8943-5847-DD3E228CF5D5}"/>
                </a:ext>
              </a:extLst>
            </p:cNvPr>
            <p:cNvGrpSpPr/>
            <p:nvPr/>
          </p:nvGrpSpPr>
          <p:grpSpPr>
            <a:xfrm rot="10800000">
              <a:off x="1014223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738B75-5DEC-7103-53B5-657F646FEF6F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11787B1-0755-B726-7F5A-9C6DF3FE6A6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BF81AC-709B-DA7A-6E2B-32CF39807529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CBFCC0F-4656-5704-3A5B-9DA78454E0A0}"/>
                </a:ext>
              </a:extLst>
            </p:cNvPr>
            <p:cNvGrpSpPr/>
            <p:nvPr/>
          </p:nvGrpSpPr>
          <p:grpSpPr>
            <a:xfrm>
              <a:off x="1437894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CD80FE-5201-254A-4264-51E8979B5C6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A4B00F-E993-DB08-2C88-021FBACA22A1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0798B12-1DED-BCC0-9A02-59880DE328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E946BF67-8628-2B36-B385-D212C694E121}"/>
              </a:ext>
            </a:extLst>
          </p:cNvPr>
          <p:cNvGrpSpPr/>
          <p:nvPr/>
        </p:nvGrpSpPr>
        <p:grpSpPr>
          <a:xfrm>
            <a:off x="0" y="2806861"/>
            <a:ext cx="949124" cy="943337"/>
            <a:chOff x="231494" y="2792392"/>
            <a:chExt cx="949124" cy="943337"/>
          </a:xfrm>
        </p:grpSpPr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B166FCB3-D0D8-B9CE-6169-4738C169B1A1}"/>
                </a:ext>
              </a:extLst>
            </p:cNvPr>
            <p:cNvGrpSpPr/>
            <p:nvPr/>
          </p:nvGrpSpPr>
          <p:grpSpPr>
            <a:xfrm>
              <a:off x="281245" y="2838019"/>
              <a:ext cx="847343" cy="847342"/>
              <a:chOff x="1728019" y="2819400"/>
              <a:chExt cx="3657600" cy="3657600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A31D3B8-91F6-4740-4F15-6CE497F183C9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19B949C5-687E-0985-5276-1CCCC1473535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3CE6DFB-F3DA-2E8F-6C71-877BAE3083FA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1D6C5C8-6BC1-C1A3-19A4-B0585E0AD723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093554F-A396-F757-7804-73398D3FC397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C2DFF875-FD12-09F4-9164-582A8D67BE2D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E1E11F3-E1FA-40FC-F5A9-BA329DF28353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B55CCDF3-7AFF-388F-C01C-03BFC5C55328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6DA594F1-7A50-B21F-3E54-22E742FEBCE4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1554235-CF99-0BE0-9FC5-B8E15E87D291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0C697C1-516C-FDF2-172F-24C28F1E5871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ACA8B80-CC35-27B8-223A-C0B975407442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564C73C-C70B-A5F5-5E36-5E52C4C4A521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1097B00-D132-9B31-9069-B402AAC4BAB6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58FE31D5-1444-54DD-3CD9-BE59051C50C2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444A7A0D-53DF-9678-1B90-D4E7B132599C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ED783173-952B-0052-FA4E-2F528ED60B5D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8C67410F-AA53-562F-E17A-015CD9E16909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55E08FC-A3FC-9871-D4F8-D1654116FEB6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9A0418DE-5F49-6D0B-ADC5-792B906893C3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412DBE3-FDEB-EAC9-DD0E-AE98D91629E9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41A7EAA-6B31-31BC-452E-8A55D7C0991C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DEF60525-F1F2-C5E7-B8E0-D10BDED3D636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0D2D4332-4A1E-AAB4-BD91-C27F664A4922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07C26C80-BE3F-FA82-CC0B-328BFB209C82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391D25F5-C62F-E11F-46B8-9E47E4D3646F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E161D7E2-43C5-49C1-507C-7B5667403054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70F98E9C-5411-2F90-0809-77CF4283D954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90B83486-21F7-C359-92F0-6E7C37B4D813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71623FAE-62D5-E6BC-6CEF-7AB7DC394337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1D7CF115-924F-AFB6-95EF-790440B05436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6367B82-5EA3-38C7-64C3-9FF68EB5E2B6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2D6A302-CB42-6F7C-59DA-F60B66937130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F3A30A3-F713-7CFE-6FA3-EBE029A27B5D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08E03FB3-C3C3-542C-6408-92EE2DB2C02F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3928D10B-DCD1-6C59-C6D9-1791E910933B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33A8241B-7BA2-A799-936C-ED04E854DEB8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E583455F-BA0B-87F7-4A2C-D34E4C494C75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646E700C-7052-275D-2669-85FC0516FC1A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1CCF5386-22D0-DF90-83D2-029DDB02E0FB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1E0D3E96-D120-A9E9-0266-6E3D6817C1CB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8CA2F03-13DE-3CB4-3474-0AFBC7D5CE2D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ACFEA83B-DABE-CDA7-3002-7ACD3E4520FD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64F97739-6489-B3D1-C8B9-ED9D5805D5D6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70C8FB3-D8A5-A284-B624-464407707940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E1196072-F0D0-575F-6C12-D5843D8EB8D3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9C2C5FFE-ED32-4E61-1ADB-FD9240D93D27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02385CD5-F88A-B873-917F-6BB10A41B9B2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E9F75AB9-9BD8-4D51-D869-2E1E456EA945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265C4E39-DC08-CAFC-0177-50BA15826740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100D9CAF-DDB4-A2E1-714A-224DFD816287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EF7D647A-299B-DDAD-C571-B9BF03F8EADA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924D591-3006-398A-EA91-F536003A8F4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660ACDC-FA75-A152-679F-74EF2EF34EBF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919994F-040B-AC2D-27B8-C1065E1E0A21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62DED1C3-9910-594E-EE93-C0E8DC42C92C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A2FDF63F-79E1-46B0-5069-089A727B220C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B1A55DC-17B4-6AD2-1DBD-30EB13022476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206653C-817B-D7DB-79B4-AFFC4869596C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7080F5C0-399D-46A7-2915-9FF5FDA61F22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B4134BA9-F486-311D-0184-78FF9AFEAFD5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50220B80-B506-3C81-9A29-251180DC661E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8C19D9A-FDB2-2C42-ECA0-F0EB4F436D33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CF229C41-5D58-9F3B-5A69-DFFCA762CD89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7B075BB3-2BFF-A71A-CA71-10F7A2C2E2B7}"/>
                </a:ext>
              </a:extLst>
            </p:cNvPr>
            <p:cNvCxnSpPr>
              <a:cxnSpLocks/>
            </p:cNvCxnSpPr>
            <p:nvPr/>
          </p:nvCxnSpPr>
          <p:spPr>
            <a:xfrm>
              <a:off x="704917" y="2792392"/>
              <a:ext cx="0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52AC0BFF-DAAC-EEEA-7082-51B521617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94" y="3271638"/>
              <a:ext cx="9491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2DCCD0A6-86AE-888C-74AE-05AB36EDB675}"/>
                </a:ext>
              </a:extLst>
            </p:cNvPr>
            <p:cNvGrpSpPr/>
            <p:nvPr/>
          </p:nvGrpSpPr>
          <p:grpSpPr>
            <a:xfrm rot="10800000">
              <a:off x="598999" y="3165720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DF782DE-88A9-6B91-6222-029E5E1C52F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EC4C37B5-3BA5-385F-70C7-2A94690D020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B920EAE8-EBCA-6754-032C-97AE40F620DC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49837602-446B-3526-EAD2-C3C5E06EC2E9}"/>
              </a:ext>
            </a:extLst>
          </p:cNvPr>
          <p:cNvGrpSpPr/>
          <p:nvPr/>
        </p:nvGrpSpPr>
        <p:grpSpPr>
          <a:xfrm>
            <a:off x="804476" y="4085188"/>
            <a:ext cx="921337" cy="908266"/>
            <a:chOff x="1349657" y="4185062"/>
            <a:chExt cx="921337" cy="908266"/>
          </a:xfrm>
        </p:grpSpPr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75119D07-F519-977E-271B-28780EE97EA2}"/>
                </a:ext>
              </a:extLst>
            </p:cNvPr>
            <p:cNvGrpSpPr/>
            <p:nvPr/>
          </p:nvGrpSpPr>
          <p:grpSpPr>
            <a:xfrm>
              <a:off x="1349657" y="4185062"/>
              <a:ext cx="423672" cy="423671"/>
              <a:chOff x="1268310" y="4216908"/>
              <a:chExt cx="423672" cy="423671"/>
            </a:xfrm>
          </p:grpSpPr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4EC52D13-330D-805B-6E24-E5DD82CD0232}"/>
                  </a:ext>
                </a:extLst>
              </p:cNvPr>
              <p:cNvSpPr/>
              <p:nvPr/>
            </p:nvSpPr>
            <p:spPr>
              <a:xfrm>
                <a:off x="1268310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4E03A54-30CA-C413-61DA-8DEE603984E2}"/>
                  </a:ext>
                </a:extLst>
              </p:cNvPr>
              <p:cNvSpPr/>
              <p:nvPr/>
            </p:nvSpPr>
            <p:spPr>
              <a:xfrm>
                <a:off x="1374228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2E579C05-E2CD-ACF2-AE40-B4BFFEBE9F53}"/>
                  </a:ext>
                </a:extLst>
              </p:cNvPr>
              <p:cNvSpPr/>
              <p:nvPr/>
            </p:nvSpPr>
            <p:spPr>
              <a:xfrm>
                <a:off x="1480146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0790A15D-FA0E-547B-37DF-6E4D1C1FD5CF}"/>
                  </a:ext>
                </a:extLst>
              </p:cNvPr>
              <p:cNvSpPr/>
              <p:nvPr/>
            </p:nvSpPr>
            <p:spPr>
              <a:xfrm>
                <a:off x="1586064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D039699-B514-600B-F477-D137174B8602}"/>
                  </a:ext>
                </a:extLst>
              </p:cNvPr>
              <p:cNvSpPr/>
              <p:nvPr/>
            </p:nvSpPr>
            <p:spPr>
              <a:xfrm>
                <a:off x="1268310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82EDE316-C50B-C6D8-53F8-BCFD6CEEEEDF}"/>
                  </a:ext>
                </a:extLst>
              </p:cNvPr>
              <p:cNvSpPr/>
              <p:nvPr/>
            </p:nvSpPr>
            <p:spPr>
              <a:xfrm>
                <a:off x="1374228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4D7732E-9289-180D-4DAD-A14C01B455A9}"/>
                  </a:ext>
                </a:extLst>
              </p:cNvPr>
              <p:cNvSpPr/>
              <p:nvPr/>
            </p:nvSpPr>
            <p:spPr>
              <a:xfrm>
                <a:off x="1480146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CC76874D-DCDA-EF62-5E70-79B2BE84F87F}"/>
                  </a:ext>
                </a:extLst>
              </p:cNvPr>
              <p:cNvSpPr/>
              <p:nvPr/>
            </p:nvSpPr>
            <p:spPr>
              <a:xfrm>
                <a:off x="1586064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11169A08-635A-32DD-7D13-0F708BCAEE3B}"/>
                  </a:ext>
                </a:extLst>
              </p:cNvPr>
              <p:cNvSpPr/>
              <p:nvPr/>
            </p:nvSpPr>
            <p:spPr>
              <a:xfrm>
                <a:off x="1268310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6DB010B-0324-7CCF-9666-8C4C8D9AC70B}"/>
                  </a:ext>
                </a:extLst>
              </p:cNvPr>
              <p:cNvSpPr/>
              <p:nvPr/>
            </p:nvSpPr>
            <p:spPr>
              <a:xfrm>
                <a:off x="1374228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FC2F01F-86B1-8188-1F82-FA7DCE0FA502}"/>
                  </a:ext>
                </a:extLst>
              </p:cNvPr>
              <p:cNvSpPr/>
              <p:nvPr/>
            </p:nvSpPr>
            <p:spPr>
              <a:xfrm>
                <a:off x="1480146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D11F6A-2A29-1071-3085-3AC7A0DBE53C}"/>
                  </a:ext>
                </a:extLst>
              </p:cNvPr>
              <p:cNvSpPr/>
              <p:nvPr/>
            </p:nvSpPr>
            <p:spPr>
              <a:xfrm>
                <a:off x="1586064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1B68698-ADF1-E6B8-5CBB-895EAA1C84F6}"/>
                  </a:ext>
                </a:extLst>
              </p:cNvPr>
              <p:cNvSpPr/>
              <p:nvPr/>
            </p:nvSpPr>
            <p:spPr>
              <a:xfrm>
                <a:off x="1268310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F820D8-8DDA-1621-98FF-0709BDA89429}"/>
                  </a:ext>
                </a:extLst>
              </p:cNvPr>
              <p:cNvSpPr/>
              <p:nvPr/>
            </p:nvSpPr>
            <p:spPr>
              <a:xfrm>
                <a:off x="1374228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F84FB04-CEEF-71DD-F634-C56749832F0F}"/>
                  </a:ext>
                </a:extLst>
              </p:cNvPr>
              <p:cNvSpPr/>
              <p:nvPr/>
            </p:nvSpPr>
            <p:spPr>
              <a:xfrm>
                <a:off x="1480146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21C7D9F1-1B53-8BD8-0070-C37A2E915D20}"/>
                  </a:ext>
                </a:extLst>
              </p:cNvPr>
              <p:cNvSpPr/>
              <p:nvPr/>
            </p:nvSpPr>
            <p:spPr>
              <a:xfrm>
                <a:off x="1586064" y="4534661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C8F03256-3D31-A9FA-D4EA-C382D3F6538F}"/>
                  </a:ext>
                </a:extLst>
              </p:cNvPr>
              <p:cNvGrpSpPr/>
              <p:nvPr/>
            </p:nvGrpSpPr>
            <p:grpSpPr>
              <a:xfrm rot="16200000">
                <a:off x="1374228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25BAEA3B-D837-E706-DF74-E9564D088355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D19D62A-DE69-02A7-76D6-CA3B5128027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066A6C67-0355-D6F0-97AD-60CCB937C6C5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C122A926-59C8-2B44-1FBE-917E97A28F3B}"/>
                  </a:ext>
                </a:extLst>
              </p:cNvPr>
              <p:cNvGrpSpPr/>
              <p:nvPr/>
            </p:nvGrpSpPr>
            <p:grpSpPr>
              <a:xfrm rot="16200000">
                <a:off x="1268310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0CB0377-CCD4-3547-6D5F-5F8CE69C92A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4D2A13D-4223-08D5-8854-5FBB7E28F45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6A961B23-CD16-7A4F-5B9E-486EA6A6D54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7CDB0FEA-7A04-FEA4-7F2A-941E9B0FD481}"/>
                  </a:ext>
                </a:extLst>
              </p:cNvPr>
              <p:cNvGrpSpPr/>
              <p:nvPr/>
            </p:nvGrpSpPr>
            <p:grpSpPr>
              <a:xfrm rot="16200000">
                <a:off x="1480146" y="4428743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9C5BAFCD-EF4C-8543-E16F-F408CAFD40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E1E9EA45-FA74-2417-E315-AC1052A1854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C2D780AD-D63D-8860-96C1-0B5294462E4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19650E88-7D3E-BE35-0C34-9E66BA6FF4A5}"/>
                  </a:ext>
                </a:extLst>
              </p:cNvPr>
              <p:cNvGrpSpPr/>
              <p:nvPr/>
            </p:nvGrpSpPr>
            <p:grpSpPr>
              <a:xfrm rot="10800000">
                <a:off x="1268310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D3859740-8796-4BF8-CB4F-57958C24626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1068134F-9EBB-D87B-2F16-3DF6C4FA11D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B6176341-7221-AF75-3516-0F792B8340B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E6E69071-E049-FCAC-1E35-58E5E3692327}"/>
                </a:ext>
              </a:extLst>
            </p:cNvPr>
            <p:cNvGrpSpPr/>
            <p:nvPr/>
          </p:nvGrpSpPr>
          <p:grpSpPr>
            <a:xfrm>
              <a:off x="1840817" y="4185063"/>
              <a:ext cx="423671" cy="423671"/>
              <a:chOff x="1691982" y="4216908"/>
              <a:chExt cx="423671" cy="423671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F1B598BC-B331-34B5-AE29-A3977F5BE714}"/>
                  </a:ext>
                </a:extLst>
              </p:cNvPr>
              <p:cNvSpPr/>
              <p:nvPr/>
            </p:nvSpPr>
            <p:spPr>
              <a:xfrm>
                <a:off x="1691982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FF4CEE4-7BD1-1849-14D0-94A8C5713EF7}"/>
                  </a:ext>
                </a:extLst>
              </p:cNvPr>
              <p:cNvSpPr/>
              <p:nvPr/>
            </p:nvSpPr>
            <p:spPr>
              <a:xfrm>
                <a:off x="1797899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3F2555CF-DA84-684E-F522-AACBD16F6B04}"/>
                  </a:ext>
                </a:extLst>
              </p:cNvPr>
              <p:cNvSpPr/>
              <p:nvPr/>
            </p:nvSpPr>
            <p:spPr>
              <a:xfrm>
                <a:off x="1903817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EE24C31-AC71-4445-5966-12FA4B164D90}"/>
                  </a:ext>
                </a:extLst>
              </p:cNvPr>
              <p:cNvSpPr/>
              <p:nvPr/>
            </p:nvSpPr>
            <p:spPr>
              <a:xfrm>
                <a:off x="2009735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EDBD3B39-7C12-68C3-E9B9-F340CFB325C4}"/>
                  </a:ext>
                </a:extLst>
              </p:cNvPr>
              <p:cNvSpPr/>
              <p:nvPr/>
            </p:nvSpPr>
            <p:spPr>
              <a:xfrm>
                <a:off x="1691982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642CEE1-F7BD-E2E0-2205-9F336C15DEDC}"/>
                  </a:ext>
                </a:extLst>
              </p:cNvPr>
              <p:cNvSpPr/>
              <p:nvPr/>
            </p:nvSpPr>
            <p:spPr>
              <a:xfrm>
                <a:off x="1797899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39E146F1-6F71-473C-EC1D-630B1FDE98C2}"/>
                  </a:ext>
                </a:extLst>
              </p:cNvPr>
              <p:cNvSpPr/>
              <p:nvPr/>
            </p:nvSpPr>
            <p:spPr>
              <a:xfrm>
                <a:off x="1903817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FB2E6488-519D-2CC4-C2BA-4C125D7F1160}"/>
                  </a:ext>
                </a:extLst>
              </p:cNvPr>
              <p:cNvSpPr/>
              <p:nvPr/>
            </p:nvSpPr>
            <p:spPr>
              <a:xfrm>
                <a:off x="2009735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3DFA1340-D786-C9E4-9C76-2C97637C06F2}"/>
                  </a:ext>
                </a:extLst>
              </p:cNvPr>
              <p:cNvSpPr/>
              <p:nvPr/>
            </p:nvSpPr>
            <p:spPr>
              <a:xfrm>
                <a:off x="1691982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28D9ADE3-B1C4-E6AE-E3A2-1B50BD98E992}"/>
                  </a:ext>
                </a:extLst>
              </p:cNvPr>
              <p:cNvSpPr/>
              <p:nvPr/>
            </p:nvSpPr>
            <p:spPr>
              <a:xfrm>
                <a:off x="1797899" y="4428744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8F04DBF-F11F-0C3E-A358-5AC46A93E0FD}"/>
                  </a:ext>
                </a:extLst>
              </p:cNvPr>
              <p:cNvSpPr/>
              <p:nvPr/>
            </p:nvSpPr>
            <p:spPr>
              <a:xfrm>
                <a:off x="1903817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0FD62054-4E6C-3458-1403-E2531DE3D1BD}"/>
                  </a:ext>
                </a:extLst>
              </p:cNvPr>
              <p:cNvSpPr/>
              <p:nvPr/>
            </p:nvSpPr>
            <p:spPr>
              <a:xfrm>
                <a:off x="2009735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D493EEF-274B-51E8-FE56-5AAFAD035756}"/>
                  </a:ext>
                </a:extLst>
              </p:cNvPr>
              <p:cNvSpPr/>
              <p:nvPr/>
            </p:nvSpPr>
            <p:spPr>
              <a:xfrm>
                <a:off x="1691982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4CCA3B35-936C-BDFD-79C6-A8FB152B3B32}"/>
                  </a:ext>
                </a:extLst>
              </p:cNvPr>
              <p:cNvSpPr/>
              <p:nvPr/>
            </p:nvSpPr>
            <p:spPr>
              <a:xfrm>
                <a:off x="1797899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8A398F4-AE4B-AA5A-B488-04C5D0D6C24E}"/>
                  </a:ext>
                </a:extLst>
              </p:cNvPr>
              <p:cNvSpPr/>
              <p:nvPr/>
            </p:nvSpPr>
            <p:spPr>
              <a:xfrm>
                <a:off x="1903817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F52D4AEE-37D3-B9E5-05B1-297863614D97}"/>
                  </a:ext>
                </a:extLst>
              </p:cNvPr>
              <p:cNvSpPr/>
              <p:nvPr/>
            </p:nvSpPr>
            <p:spPr>
              <a:xfrm>
                <a:off x="2009735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0AB5D334-ACDD-D37C-C6DE-C0A00D6A1B6A}"/>
                  </a:ext>
                </a:extLst>
              </p:cNvPr>
              <p:cNvGrpSpPr/>
              <p:nvPr/>
            </p:nvGrpSpPr>
            <p:grpSpPr>
              <a:xfrm>
                <a:off x="1797899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313D3B1-5498-366C-5145-63612DEC99F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5EB03398-3ED3-643A-0022-A69BB4A2A94C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D61024E1-B116-6848-4E7A-E7134E21764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3C255A91-B1D6-39E6-208C-C2CB23DA6EF5}"/>
                  </a:ext>
                </a:extLst>
              </p:cNvPr>
              <p:cNvGrpSpPr/>
              <p:nvPr/>
            </p:nvGrpSpPr>
            <p:grpSpPr>
              <a:xfrm>
                <a:off x="1903817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E84F28E6-33D5-63FC-4099-D262086EC2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AD0E2E5-BF89-BDE5-6771-E064E460190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281CAE7C-F994-D20D-1A02-BA24837027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C77F938C-FA49-0268-D36D-E4087AE79D0C}"/>
                  </a:ext>
                </a:extLst>
              </p:cNvPr>
              <p:cNvGrpSpPr/>
              <p:nvPr/>
            </p:nvGrpSpPr>
            <p:grpSpPr>
              <a:xfrm rot="16200000">
                <a:off x="1695407" y="4218752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5EEFEF-A0E6-8EF1-4A4E-1CB2B2847A51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54955BE0-715C-BC09-2444-6428B335B022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2392B585-1890-C675-CD32-E4BD15FD375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04E393CB-6714-2E5D-A811-4E7BC85D31F5}"/>
                  </a:ext>
                </a:extLst>
              </p:cNvPr>
              <p:cNvGrpSpPr/>
              <p:nvPr/>
            </p:nvGrpSpPr>
            <p:grpSpPr>
              <a:xfrm rot="10800000">
                <a:off x="1695407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87F286A6-37C7-0DED-EBE9-B1C93BB08D5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7BF43018-259E-B3E4-1208-15E538586513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7097C163-C908-1619-E516-DD386D5861A9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FB13D832-BE5A-C2CF-5B47-FA2C4BCBD4A0}"/>
                </a:ext>
              </a:extLst>
            </p:cNvPr>
            <p:cNvGrpSpPr/>
            <p:nvPr/>
          </p:nvGrpSpPr>
          <p:grpSpPr>
            <a:xfrm>
              <a:off x="1349657" y="4666597"/>
              <a:ext cx="423672" cy="423672"/>
              <a:chOff x="1268310" y="4640579"/>
              <a:chExt cx="423672" cy="423672"/>
            </a:xfrm>
          </p:grpSpPr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BE69335C-E8B1-D229-E2C6-4462AFAB605B}"/>
                  </a:ext>
                </a:extLst>
              </p:cNvPr>
              <p:cNvSpPr/>
              <p:nvPr/>
            </p:nvSpPr>
            <p:spPr>
              <a:xfrm>
                <a:off x="1268310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CA49C662-3939-6EA6-9C0E-902FD95A6E7F}"/>
                  </a:ext>
                </a:extLst>
              </p:cNvPr>
              <p:cNvSpPr/>
              <p:nvPr/>
            </p:nvSpPr>
            <p:spPr>
              <a:xfrm>
                <a:off x="1374228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B5B9CB3-25E4-0C9F-A81B-CE20586030FA}"/>
                  </a:ext>
                </a:extLst>
              </p:cNvPr>
              <p:cNvSpPr/>
              <p:nvPr/>
            </p:nvSpPr>
            <p:spPr>
              <a:xfrm>
                <a:off x="1480146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E099FA30-A835-717C-E6AA-C386F1291E4E}"/>
                  </a:ext>
                </a:extLst>
              </p:cNvPr>
              <p:cNvSpPr/>
              <p:nvPr/>
            </p:nvSpPr>
            <p:spPr>
              <a:xfrm>
                <a:off x="1586064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6A83FE20-FE50-08C1-1D5C-691097F022ED}"/>
                  </a:ext>
                </a:extLst>
              </p:cNvPr>
              <p:cNvSpPr/>
              <p:nvPr/>
            </p:nvSpPr>
            <p:spPr>
              <a:xfrm>
                <a:off x="1268310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D8903AD-8C4D-3FC4-CFB1-ECDC28A0FFE4}"/>
                  </a:ext>
                </a:extLst>
              </p:cNvPr>
              <p:cNvSpPr/>
              <p:nvPr/>
            </p:nvSpPr>
            <p:spPr>
              <a:xfrm>
                <a:off x="1374228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2225B009-1472-025E-FDEA-B5920E9A0DA1}"/>
                  </a:ext>
                </a:extLst>
              </p:cNvPr>
              <p:cNvSpPr/>
              <p:nvPr/>
            </p:nvSpPr>
            <p:spPr>
              <a:xfrm>
                <a:off x="1480146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A0BFC6D0-ABFB-AFA9-EE8D-206A62817513}"/>
                  </a:ext>
                </a:extLst>
              </p:cNvPr>
              <p:cNvSpPr/>
              <p:nvPr/>
            </p:nvSpPr>
            <p:spPr>
              <a:xfrm>
                <a:off x="1586064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EF71E2B-4030-E83C-400A-8C38A7E6506A}"/>
                  </a:ext>
                </a:extLst>
              </p:cNvPr>
              <p:cNvSpPr/>
              <p:nvPr/>
            </p:nvSpPr>
            <p:spPr>
              <a:xfrm>
                <a:off x="1268310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217EC1B4-4A60-0359-7369-B6434438535C}"/>
                  </a:ext>
                </a:extLst>
              </p:cNvPr>
              <p:cNvSpPr/>
              <p:nvPr/>
            </p:nvSpPr>
            <p:spPr>
              <a:xfrm>
                <a:off x="1374228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E45DEE10-DC6B-1215-E68F-4B2F46B673B2}"/>
                  </a:ext>
                </a:extLst>
              </p:cNvPr>
              <p:cNvSpPr/>
              <p:nvPr/>
            </p:nvSpPr>
            <p:spPr>
              <a:xfrm>
                <a:off x="1480146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40B57144-0CDF-8AFE-58B0-AEF654990966}"/>
                  </a:ext>
                </a:extLst>
              </p:cNvPr>
              <p:cNvSpPr/>
              <p:nvPr/>
            </p:nvSpPr>
            <p:spPr>
              <a:xfrm>
                <a:off x="1586064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E12C072-3968-3758-C673-50C54330742D}"/>
                  </a:ext>
                </a:extLst>
              </p:cNvPr>
              <p:cNvSpPr/>
              <p:nvPr/>
            </p:nvSpPr>
            <p:spPr>
              <a:xfrm>
                <a:off x="1268310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6BF5E0C7-6E9F-CB43-012D-2D80C2FFFBAC}"/>
                  </a:ext>
                </a:extLst>
              </p:cNvPr>
              <p:cNvSpPr/>
              <p:nvPr/>
            </p:nvSpPr>
            <p:spPr>
              <a:xfrm>
                <a:off x="1374228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917AAF74-27B6-3E7E-838D-E905C006F3F3}"/>
                  </a:ext>
                </a:extLst>
              </p:cNvPr>
              <p:cNvSpPr/>
              <p:nvPr/>
            </p:nvSpPr>
            <p:spPr>
              <a:xfrm>
                <a:off x="1480146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E11A819-94C2-8F12-2013-D100B621F619}"/>
                  </a:ext>
                </a:extLst>
              </p:cNvPr>
              <p:cNvSpPr/>
              <p:nvPr/>
            </p:nvSpPr>
            <p:spPr>
              <a:xfrm>
                <a:off x="1586064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440F427F-621E-52C4-4DB9-543FCD0120CC}"/>
                  </a:ext>
                </a:extLst>
              </p:cNvPr>
              <p:cNvGrpSpPr/>
              <p:nvPr/>
            </p:nvGrpSpPr>
            <p:grpSpPr>
              <a:xfrm rot="10800000">
                <a:off x="1377772" y="4746497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DDAAE246-4814-F542-77B1-7AECB0E7F89C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51636476-5D76-869B-5251-50D345DA81D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65AAF81B-2B7C-5EDE-0AB2-CD67CABA362E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455E8841-67DD-5BF4-85D5-AF8DC6665F43}"/>
                  </a:ext>
                </a:extLst>
              </p:cNvPr>
              <p:cNvGrpSpPr/>
              <p:nvPr/>
            </p:nvGrpSpPr>
            <p:grpSpPr>
              <a:xfrm rot="10800000">
                <a:off x="1268310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3659C2E4-28C3-3F9A-8E4C-E486CD10370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33E7DCD3-F749-4B13-AE72-F33947AA17C7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289D99A-AC46-6C78-0A1E-D06700F93340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FB58AF2-16E8-AFA0-3FFD-C2EAAC6820AA}"/>
                  </a:ext>
                </a:extLst>
              </p:cNvPr>
              <p:cNvGrpSpPr/>
              <p:nvPr/>
            </p:nvGrpSpPr>
            <p:grpSpPr>
              <a:xfrm rot="16200000">
                <a:off x="1268310" y="4640579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D0ED3D98-248E-2E80-B902-1228F8ED3C3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9B487A73-B58B-A285-E457-903393D4BB4A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5CA93D0-1381-E0AA-5C98-71F244D00E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4" name="Group 823">
                <a:extLst>
                  <a:ext uri="{FF2B5EF4-FFF2-40B4-BE49-F238E27FC236}">
                    <a16:creationId xmlns:a16="http://schemas.microsoft.com/office/drawing/2014/main" id="{4527F7E3-DC0F-020A-7A2C-907955D4BB23}"/>
                  </a:ext>
                </a:extLst>
              </p:cNvPr>
              <p:cNvGrpSpPr/>
              <p:nvPr/>
            </p:nvGrpSpPr>
            <p:grpSpPr>
              <a:xfrm rot="10800000">
                <a:off x="1480146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9CD0664E-4620-ABD9-4B0E-0F0DCE77AFE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2197D1DB-3A63-040E-AD1D-996B7FF6080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FEE888D0-1D27-A738-AEF3-0FA253CFA3D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7AA9EB7F-54A7-1485-769B-7DB748372ABE}"/>
                </a:ext>
              </a:extLst>
            </p:cNvPr>
            <p:cNvGrpSpPr/>
            <p:nvPr/>
          </p:nvGrpSpPr>
          <p:grpSpPr>
            <a:xfrm>
              <a:off x="1847323" y="4669656"/>
              <a:ext cx="423671" cy="423672"/>
              <a:chOff x="1691982" y="4640579"/>
              <a:chExt cx="423671" cy="423672"/>
            </a:xfrm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D76A25FF-DA03-26A7-8040-C3F46C77203C}"/>
                  </a:ext>
                </a:extLst>
              </p:cNvPr>
              <p:cNvSpPr/>
              <p:nvPr/>
            </p:nvSpPr>
            <p:spPr>
              <a:xfrm>
                <a:off x="1691982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36511510-E7BF-E713-0C2B-E6FF50C2AD8C}"/>
                  </a:ext>
                </a:extLst>
              </p:cNvPr>
              <p:cNvSpPr/>
              <p:nvPr/>
            </p:nvSpPr>
            <p:spPr>
              <a:xfrm>
                <a:off x="1797899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91EACE6-09FB-8D5A-B06C-CE0173072F5E}"/>
                  </a:ext>
                </a:extLst>
              </p:cNvPr>
              <p:cNvSpPr/>
              <p:nvPr/>
            </p:nvSpPr>
            <p:spPr>
              <a:xfrm>
                <a:off x="1903817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5697BE-3C48-DCAC-858F-CBFC2CCDFF8B}"/>
                  </a:ext>
                </a:extLst>
              </p:cNvPr>
              <p:cNvSpPr/>
              <p:nvPr/>
            </p:nvSpPr>
            <p:spPr>
              <a:xfrm>
                <a:off x="2009735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5D6E100D-9F8D-571A-C14C-FD345B4DB58A}"/>
                  </a:ext>
                </a:extLst>
              </p:cNvPr>
              <p:cNvSpPr/>
              <p:nvPr/>
            </p:nvSpPr>
            <p:spPr>
              <a:xfrm>
                <a:off x="1691982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4DF17399-F299-1B14-148F-552734B042C6}"/>
                  </a:ext>
                </a:extLst>
              </p:cNvPr>
              <p:cNvSpPr/>
              <p:nvPr/>
            </p:nvSpPr>
            <p:spPr>
              <a:xfrm>
                <a:off x="1797899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6B125B05-093E-12DA-26AF-4CFA39780215}"/>
                  </a:ext>
                </a:extLst>
              </p:cNvPr>
              <p:cNvSpPr/>
              <p:nvPr/>
            </p:nvSpPr>
            <p:spPr>
              <a:xfrm>
                <a:off x="1903817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A26183A3-983D-8B0A-064D-114538CA7B01}"/>
                  </a:ext>
                </a:extLst>
              </p:cNvPr>
              <p:cNvSpPr/>
              <p:nvPr/>
            </p:nvSpPr>
            <p:spPr>
              <a:xfrm>
                <a:off x="2009735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DF36824C-2F6C-00B4-2177-049F09023ABF}"/>
                  </a:ext>
                </a:extLst>
              </p:cNvPr>
              <p:cNvSpPr/>
              <p:nvPr/>
            </p:nvSpPr>
            <p:spPr>
              <a:xfrm>
                <a:off x="1691982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7562B1D0-AB00-234C-6205-34FE2031B33D}"/>
                  </a:ext>
                </a:extLst>
              </p:cNvPr>
              <p:cNvSpPr/>
              <p:nvPr/>
            </p:nvSpPr>
            <p:spPr>
              <a:xfrm>
                <a:off x="1797899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FEE96C15-1149-C5E3-F2F9-44B51E33FB6E}"/>
                  </a:ext>
                </a:extLst>
              </p:cNvPr>
              <p:cNvSpPr/>
              <p:nvPr/>
            </p:nvSpPr>
            <p:spPr>
              <a:xfrm>
                <a:off x="1903817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2AD2F537-C406-6C07-A999-B54420615133}"/>
                  </a:ext>
                </a:extLst>
              </p:cNvPr>
              <p:cNvSpPr/>
              <p:nvPr/>
            </p:nvSpPr>
            <p:spPr>
              <a:xfrm>
                <a:off x="2009735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D7FA872-CE8D-6904-12AD-F6009CF37EAB}"/>
                  </a:ext>
                </a:extLst>
              </p:cNvPr>
              <p:cNvSpPr/>
              <p:nvPr/>
            </p:nvSpPr>
            <p:spPr>
              <a:xfrm>
                <a:off x="1691982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80F909EF-8069-BDF7-90F6-F56A63F9AD9C}"/>
                  </a:ext>
                </a:extLst>
              </p:cNvPr>
              <p:cNvSpPr/>
              <p:nvPr/>
            </p:nvSpPr>
            <p:spPr>
              <a:xfrm>
                <a:off x="1797899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02B2A51D-AC86-CC26-A68F-5F8C3D01ED09}"/>
                  </a:ext>
                </a:extLst>
              </p:cNvPr>
              <p:cNvSpPr/>
              <p:nvPr/>
            </p:nvSpPr>
            <p:spPr>
              <a:xfrm>
                <a:off x="1903817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60688880-7C69-F8A3-ABA3-8D585975BCED}"/>
                  </a:ext>
                </a:extLst>
              </p:cNvPr>
              <p:cNvSpPr/>
              <p:nvPr/>
            </p:nvSpPr>
            <p:spPr>
              <a:xfrm>
                <a:off x="2009735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4E0C22E8-2BA7-3248-E34F-C2E919D0AE45}"/>
                  </a:ext>
                </a:extLst>
              </p:cNvPr>
              <p:cNvGrpSpPr/>
              <p:nvPr/>
            </p:nvGrpSpPr>
            <p:grpSpPr>
              <a:xfrm rot="5400000">
                <a:off x="1801325" y="4746498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EC44A35-96D8-C365-D3AF-6A075E2B14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85703A76-DA0E-6B28-C27A-B51570C8778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9B5095D2-67E8-14F5-57F7-28BBE7CD9BA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420D39F-4C74-5823-91FA-7186948B9879}"/>
                  </a:ext>
                </a:extLst>
              </p:cNvPr>
              <p:cNvGrpSpPr/>
              <p:nvPr/>
            </p:nvGrpSpPr>
            <p:grpSpPr>
              <a:xfrm rot="5400000">
                <a:off x="1903817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D5851108-FE5D-E68D-07F3-9A0D92785E4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E9BA48FC-7D11-32B8-57E1-9DE42C1369B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29A69275-D15E-D467-C86C-B76E442DA1F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9203457A-875E-43B1-5D7A-8944B88FA98C}"/>
                  </a:ext>
                </a:extLst>
              </p:cNvPr>
              <p:cNvGrpSpPr/>
              <p:nvPr/>
            </p:nvGrpSpPr>
            <p:grpSpPr>
              <a:xfrm rot="10800000">
                <a:off x="1695407" y="4852415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3F2C8D4F-42A1-DC3A-BA20-9AB8769D5E42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6503BFF3-9C2F-EE64-A744-11DAC6125F8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6EAD8FFE-4B1A-6A8D-F6B0-10060C3F120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8" name="Group 827">
                <a:extLst>
                  <a:ext uri="{FF2B5EF4-FFF2-40B4-BE49-F238E27FC236}">
                    <a16:creationId xmlns:a16="http://schemas.microsoft.com/office/drawing/2014/main" id="{C22CF5C8-779C-5A93-E3DE-57DF67972959}"/>
                  </a:ext>
                </a:extLst>
              </p:cNvPr>
              <p:cNvGrpSpPr/>
              <p:nvPr/>
            </p:nvGrpSpPr>
            <p:grpSpPr>
              <a:xfrm>
                <a:off x="1903817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2E489DE7-C8E3-2949-3752-D3931F55B890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0FA706A7-5A53-0131-9AA6-B8327EE57764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F43E664A-11A2-63C2-8E06-81D83D48B3B3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71C9A09E-4C9C-F885-FF04-91CF9BCF35B1}"/>
              </a:ext>
            </a:extLst>
          </p:cNvPr>
          <p:cNvGrpSpPr/>
          <p:nvPr/>
        </p:nvGrpSpPr>
        <p:grpSpPr>
          <a:xfrm>
            <a:off x="1598343" y="2807369"/>
            <a:ext cx="921337" cy="908265"/>
            <a:chOff x="261860" y="4153312"/>
            <a:chExt cx="921337" cy="908265"/>
          </a:xfrm>
        </p:grpSpPr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8F349DE1-3C79-B0DD-5CD7-32755ACB825F}"/>
                </a:ext>
              </a:extLst>
            </p:cNvPr>
            <p:cNvGrpSpPr/>
            <p:nvPr/>
          </p:nvGrpSpPr>
          <p:grpSpPr>
            <a:xfrm>
              <a:off x="261860" y="4153312"/>
              <a:ext cx="423672" cy="423671"/>
              <a:chOff x="261860" y="4153312"/>
              <a:chExt cx="423672" cy="423671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2FA3831A-3C77-F44F-4CED-1CD9C2E5E199}"/>
                  </a:ext>
                </a:extLst>
              </p:cNvPr>
              <p:cNvSpPr/>
              <p:nvPr/>
            </p:nvSpPr>
            <p:spPr>
              <a:xfrm>
                <a:off x="261860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A0627C6B-9BAB-A853-C9D0-24339DB0D314}"/>
                  </a:ext>
                </a:extLst>
              </p:cNvPr>
              <p:cNvSpPr/>
              <p:nvPr/>
            </p:nvSpPr>
            <p:spPr>
              <a:xfrm>
                <a:off x="367778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6940075-64C6-FB39-878B-9914985224FF}"/>
                  </a:ext>
                </a:extLst>
              </p:cNvPr>
              <p:cNvSpPr/>
              <p:nvPr/>
            </p:nvSpPr>
            <p:spPr>
              <a:xfrm>
                <a:off x="473696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9705B723-F1C9-8F7C-4594-16C0A5B302E2}"/>
                  </a:ext>
                </a:extLst>
              </p:cNvPr>
              <p:cNvSpPr/>
              <p:nvPr/>
            </p:nvSpPr>
            <p:spPr>
              <a:xfrm>
                <a:off x="579614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709B41AA-0C25-43DC-6CF0-5AC5C2B4371F}"/>
                  </a:ext>
                </a:extLst>
              </p:cNvPr>
              <p:cNvSpPr/>
              <p:nvPr/>
            </p:nvSpPr>
            <p:spPr>
              <a:xfrm>
                <a:off x="261860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88473E84-AE46-EC93-9472-79B9D7835AE7}"/>
                  </a:ext>
                </a:extLst>
              </p:cNvPr>
              <p:cNvSpPr/>
              <p:nvPr/>
            </p:nvSpPr>
            <p:spPr>
              <a:xfrm>
                <a:off x="367778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941EDCBC-A38C-5EEF-8A32-D4671BA7B7F6}"/>
                  </a:ext>
                </a:extLst>
              </p:cNvPr>
              <p:cNvSpPr/>
              <p:nvPr/>
            </p:nvSpPr>
            <p:spPr>
              <a:xfrm>
                <a:off x="473696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78AC9D2F-00DC-EBFA-FEBB-7C165D81B822}"/>
                  </a:ext>
                </a:extLst>
              </p:cNvPr>
              <p:cNvSpPr/>
              <p:nvPr/>
            </p:nvSpPr>
            <p:spPr>
              <a:xfrm>
                <a:off x="579614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A77216D-2227-3EC6-E52A-BFA9261BE810}"/>
                  </a:ext>
                </a:extLst>
              </p:cNvPr>
              <p:cNvSpPr/>
              <p:nvPr/>
            </p:nvSpPr>
            <p:spPr>
              <a:xfrm>
                <a:off x="261860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A94670E1-CB9E-339E-2608-FCAD45F0EA21}"/>
                  </a:ext>
                </a:extLst>
              </p:cNvPr>
              <p:cNvSpPr/>
              <p:nvPr/>
            </p:nvSpPr>
            <p:spPr>
              <a:xfrm>
                <a:off x="367778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E4CA89-5F42-3C9A-E869-CCD59612D5AD}"/>
                  </a:ext>
                </a:extLst>
              </p:cNvPr>
              <p:cNvSpPr/>
              <p:nvPr/>
            </p:nvSpPr>
            <p:spPr>
              <a:xfrm>
                <a:off x="473696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26D92527-930D-5D9A-05E7-C3EC28ED7634}"/>
                  </a:ext>
                </a:extLst>
              </p:cNvPr>
              <p:cNvSpPr/>
              <p:nvPr/>
            </p:nvSpPr>
            <p:spPr>
              <a:xfrm>
                <a:off x="579614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665048D8-FFB7-0BF3-C463-A08D5179AB37}"/>
                  </a:ext>
                </a:extLst>
              </p:cNvPr>
              <p:cNvSpPr/>
              <p:nvPr/>
            </p:nvSpPr>
            <p:spPr>
              <a:xfrm>
                <a:off x="261860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86B31629-B88C-B256-EFDF-E251DEB0F294}"/>
                  </a:ext>
                </a:extLst>
              </p:cNvPr>
              <p:cNvSpPr/>
              <p:nvPr/>
            </p:nvSpPr>
            <p:spPr>
              <a:xfrm>
                <a:off x="367778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F88A90C7-B6EC-10AA-AB5F-56028F5C220C}"/>
                  </a:ext>
                </a:extLst>
              </p:cNvPr>
              <p:cNvSpPr/>
              <p:nvPr/>
            </p:nvSpPr>
            <p:spPr>
              <a:xfrm>
                <a:off x="473696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81F509AA-70C4-3175-2596-48F186444952}"/>
                  </a:ext>
                </a:extLst>
              </p:cNvPr>
              <p:cNvSpPr/>
              <p:nvPr/>
            </p:nvSpPr>
            <p:spPr>
              <a:xfrm>
                <a:off x="579614" y="4471065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DFCE072E-AB25-9AF4-1A6A-AF4142C8DEA4}"/>
                </a:ext>
              </a:extLst>
            </p:cNvPr>
            <p:cNvGrpSpPr/>
            <p:nvPr/>
          </p:nvGrpSpPr>
          <p:grpSpPr>
            <a:xfrm>
              <a:off x="753020" y="4153313"/>
              <a:ext cx="423671" cy="423671"/>
              <a:chOff x="753020" y="4153313"/>
              <a:chExt cx="423671" cy="423671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6540BFE-1404-9586-0A5F-B65C90ACB61F}"/>
                  </a:ext>
                </a:extLst>
              </p:cNvPr>
              <p:cNvSpPr/>
              <p:nvPr/>
            </p:nvSpPr>
            <p:spPr>
              <a:xfrm>
                <a:off x="753020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9C3BC416-C35D-4778-4885-24D19BD04BE2}"/>
                  </a:ext>
                </a:extLst>
              </p:cNvPr>
              <p:cNvSpPr/>
              <p:nvPr/>
            </p:nvSpPr>
            <p:spPr>
              <a:xfrm>
                <a:off x="858937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A40E73B-F745-1EB6-F9DE-702ED1201EB3}"/>
                  </a:ext>
                </a:extLst>
              </p:cNvPr>
              <p:cNvSpPr/>
              <p:nvPr/>
            </p:nvSpPr>
            <p:spPr>
              <a:xfrm>
                <a:off x="964855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A484A398-3836-866B-1C45-DC858D10C7C9}"/>
                  </a:ext>
                </a:extLst>
              </p:cNvPr>
              <p:cNvSpPr/>
              <p:nvPr/>
            </p:nvSpPr>
            <p:spPr>
              <a:xfrm>
                <a:off x="1070773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6B489ED9-555E-6C8E-49E8-0969C4472E36}"/>
                  </a:ext>
                </a:extLst>
              </p:cNvPr>
              <p:cNvSpPr/>
              <p:nvPr/>
            </p:nvSpPr>
            <p:spPr>
              <a:xfrm>
                <a:off x="753020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217A894B-7CA9-DBAD-8639-F38367F8FC16}"/>
                  </a:ext>
                </a:extLst>
              </p:cNvPr>
              <p:cNvSpPr/>
              <p:nvPr/>
            </p:nvSpPr>
            <p:spPr>
              <a:xfrm>
                <a:off x="858937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7D4FE20-3DBE-ABBB-CD7A-FB9A9B5D3256}"/>
                  </a:ext>
                </a:extLst>
              </p:cNvPr>
              <p:cNvSpPr/>
              <p:nvPr/>
            </p:nvSpPr>
            <p:spPr>
              <a:xfrm>
                <a:off x="964855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603F369B-7E41-9D55-3B55-2CBC66FEF8BF}"/>
                  </a:ext>
                </a:extLst>
              </p:cNvPr>
              <p:cNvSpPr/>
              <p:nvPr/>
            </p:nvSpPr>
            <p:spPr>
              <a:xfrm>
                <a:off x="1070773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76134F31-081C-862C-D47B-FE1CAB877B0D}"/>
                  </a:ext>
                </a:extLst>
              </p:cNvPr>
              <p:cNvSpPr/>
              <p:nvPr/>
            </p:nvSpPr>
            <p:spPr>
              <a:xfrm>
                <a:off x="753020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6486C82D-40A3-DBDE-A048-19EE62901F8B}"/>
                  </a:ext>
                </a:extLst>
              </p:cNvPr>
              <p:cNvSpPr/>
              <p:nvPr/>
            </p:nvSpPr>
            <p:spPr>
              <a:xfrm>
                <a:off x="858937" y="436514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A336F881-28D3-2876-EB61-1D0D83CBBC04}"/>
                  </a:ext>
                </a:extLst>
              </p:cNvPr>
              <p:cNvSpPr/>
              <p:nvPr/>
            </p:nvSpPr>
            <p:spPr>
              <a:xfrm>
                <a:off x="964855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EE0352B2-2095-BE26-DF71-2622EC34B6C9}"/>
                  </a:ext>
                </a:extLst>
              </p:cNvPr>
              <p:cNvSpPr/>
              <p:nvPr/>
            </p:nvSpPr>
            <p:spPr>
              <a:xfrm>
                <a:off x="1070773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166155A9-B48C-AB8E-DDEC-263EBD9E2C98}"/>
                  </a:ext>
                </a:extLst>
              </p:cNvPr>
              <p:cNvSpPr/>
              <p:nvPr/>
            </p:nvSpPr>
            <p:spPr>
              <a:xfrm>
                <a:off x="753020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87DE6973-0649-0772-BDDB-E463B2761171}"/>
                  </a:ext>
                </a:extLst>
              </p:cNvPr>
              <p:cNvSpPr/>
              <p:nvPr/>
            </p:nvSpPr>
            <p:spPr>
              <a:xfrm>
                <a:off x="858937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7515F8BE-34F0-0B77-7C9B-F894CA5182BE}"/>
                  </a:ext>
                </a:extLst>
              </p:cNvPr>
              <p:cNvSpPr/>
              <p:nvPr/>
            </p:nvSpPr>
            <p:spPr>
              <a:xfrm>
                <a:off x="964855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992A6FE4-6AF8-D9BA-331D-E1080E74DA32}"/>
                  </a:ext>
                </a:extLst>
              </p:cNvPr>
              <p:cNvSpPr/>
              <p:nvPr/>
            </p:nvSpPr>
            <p:spPr>
              <a:xfrm>
                <a:off x="1070773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9648CFB8-6AFD-5634-AB12-1DC1729CAF5B}"/>
                </a:ext>
              </a:extLst>
            </p:cNvPr>
            <p:cNvGrpSpPr/>
            <p:nvPr/>
          </p:nvGrpSpPr>
          <p:grpSpPr>
            <a:xfrm>
              <a:off x="261860" y="4634847"/>
              <a:ext cx="423672" cy="423671"/>
              <a:chOff x="261860" y="4634847"/>
              <a:chExt cx="423672" cy="423671"/>
            </a:xfrm>
          </p:grpSpPr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89BEE43D-46F4-DFC5-1589-1495660414C2}"/>
                  </a:ext>
                </a:extLst>
              </p:cNvPr>
              <p:cNvSpPr/>
              <p:nvPr/>
            </p:nvSpPr>
            <p:spPr>
              <a:xfrm>
                <a:off x="261860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9870B9E-D1D4-5FA6-F662-7E83520B732E}"/>
                  </a:ext>
                </a:extLst>
              </p:cNvPr>
              <p:cNvSpPr/>
              <p:nvPr/>
            </p:nvSpPr>
            <p:spPr>
              <a:xfrm>
                <a:off x="367778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13BFD866-B4A4-B90F-A677-160BC8B255A3}"/>
                  </a:ext>
                </a:extLst>
              </p:cNvPr>
              <p:cNvSpPr/>
              <p:nvPr/>
            </p:nvSpPr>
            <p:spPr>
              <a:xfrm>
                <a:off x="473696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B017B47A-D62D-8F6A-2130-33158DAC1DB9}"/>
                  </a:ext>
                </a:extLst>
              </p:cNvPr>
              <p:cNvSpPr/>
              <p:nvPr/>
            </p:nvSpPr>
            <p:spPr>
              <a:xfrm>
                <a:off x="579614" y="4634847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92D0F0B-BBBC-AC4F-C80F-44D2DC224719}"/>
                  </a:ext>
                </a:extLst>
              </p:cNvPr>
              <p:cNvSpPr/>
              <p:nvPr/>
            </p:nvSpPr>
            <p:spPr>
              <a:xfrm>
                <a:off x="261860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689A779-D631-65DE-137C-05816B0FD892}"/>
                  </a:ext>
                </a:extLst>
              </p:cNvPr>
              <p:cNvSpPr/>
              <p:nvPr/>
            </p:nvSpPr>
            <p:spPr>
              <a:xfrm>
                <a:off x="367778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A5F98848-6E58-36F4-8B20-04A1258B1D77}"/>
                  </a:ext>
                </a:extLst>
              </p:cNvPr>
              <p:cNvSpPr/>
              <p:nvPr/>
            </p:nvSpPr>
            <p:spPr>
              <a:xfrm>
                <a:off x="473696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01A78CE8-BA19-81D6-9ED4-77C34E1AFA5D}"/>
                  </a:ext>
                </a:extLst>
              </p:cNvPr>
              <p:cNvSpPr/>
              <p:nvPr/>
            </p:nvSpPr>
            <p:spPr>
              <a:xfrm>
                <a:off x="579614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7B749D78-745A-C41E-62C8-C3F86AFF7AAC}"/>
                  </a:ext>
                </a:extLst>
              </p:cNvPr>
              <p:cNvSpPr/>
              <p:nvPr/>
            </p:nvSpPr>
            <p:spPr>
              <a:xfrm>
                <a:off x="261860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831B872F-D8B2-DF2D-FCB6-31D6BC25A538}"/>
                  </a:ext>
                </a:extLst>
              </p:cNvPr>
              <p:cNvSpPr/>
              <p:nvPr/>
            </p:nvSpPr>
            <p:spPr>
              <a:xfrm>
                <a:off x="367778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95CD4A5-B051-60AA-386B-6934D59A5925}"/>
                  </a:ext>
                </a:extLst>
              </p:cNvPr>
              <p:cNvSpPr/>
              <p:nvPr/>
            </p:nvSpPr>
            <p:spPr>
              <a:xfrm>
                <a:off x="473696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784EC030-4071-BDBC-C3C8-070D230B27D1}"/>
                  </a:ext>
                </a:extLst>
              </p:cNvPr>
              <p:cNvSpPr/>
              <p:nvPr/>
            </p:nvSpPr>
            <p:spPr>
              <a:xfrm>
                <a:off x="579614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2ED47812-1BFC-EBED-A867-EF438900AC04}"/>
                  </a:ext>
                </a:extLst>
              </p:cNvPr>
              <p:cNvSpPr/>
              <p:nvPr/>
            </p:nvSpPr>
            <p:spPr>
              <a:xfrm>
                <a:off x="261860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74ADC3B-5257-CDB4-9A11-1B2BAEA25843}"/>
                  </a:ext>
                </a:extLst>
              </p:cNvPr>
              <p:cNvSpPr/>
              <p:nvPr/>
            </p:nvSpPr>
            <p:spPr>
              <a:xfrm>
                <a:off x="367778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0BD3FA57-07F9-C5E2-3F3B-253E1E0C3E51}"/>
                  </a:ext>
                </a:extLst>
              </p:cNvPr>
              <p:cNvSpPr/>
              <p:nvPr/>
            </p:nvSpPr>
            <p:spPr>
              <a:xfrm>
                <a:off x="473696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0DC6E3B4-FCC8-3C52-619B-60F3F0F3619D}"/>
                  </a:ext>
                </a:extLst>
              </p:cNvPr>
              <p:cNvSpPr/>
              <p:nvPr/>
            </p:nvSpPr>
            <p:spPr>
              <a:xfrm>
                <a:off x="579614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17EED320-7B4E-E0DA-227B-57BB0655011D}"/>
                </a:ext>
              </a:extLst>
            </p:cNvPr>
            <p:cNvGrpSpPr/>
            <p:nvPr/>
          </p:nvGrpSpPr>
          <p:grpSpPr>
            <a:xfrm>
              <a:off x="759526" y="4637906"/>
              <a:ext cx="423671" cy="423671"/>
              <a:chOff x="759526" y="4637906"/>
              <a:chExt cx="423671" cy="423671"/>
            </a:xfrm>
          </p:grpSpPr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54EB95B6-A718-7332-A215-E92C779DE8EA}"/>
                  </a:ext>
                </a:extLst>
              </p:cNvPr>
              <p:cNvSpPr/>
              <p:nvPr/>
            </p:nvSpPr>
            <p:spPr>
              <a:xfrm>
                <a:off x="759526" y="4637906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C6CBF3DF-8BBD-A476-9DDF-6796924864BB}"/>
                  </a:ext>
                </a:extLst>
              </p:cNvPr>
              <p:cNvSpPr/>
              <p:nvPr/>
            </p:nvSpPr>
            <p:spPr>
              <a:xfrm>
                <a:off x="865443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24DA3E4A-7E65-CCDF-307B-4E63E04A62B9}"/>
                  </a:ext>
                </a:extLst>
              </p:cNvPr>
              <p:cNvSpPr/>
              <p:nvPr/>
            </p:nvSpPr>
            <p:spPr>
              <a:xfrm>
                <a:off x="971361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C04B373-0CF0-5320-1525-209C2A6222EC}"/>
                  </a:ext>
                </a:extLst>
              </p:cNvPr>
              <p:cNvSpPr/>
              <p:nvPr/>
            </p:nvSpPr>
            <p:spPr>
              <a:xfrm>
                <a:off x="1077279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9889545A-3D43-383D-CF8D-568AAF8793D7}"/>
                  </a:ext>
                </a:extLst>
              </p:cNvPr>
              <p:cNvSpPr/>
              <p:nvPr/>
            </p:nvSpPr>
            <p:spPr>
              <a:xfrm>
                <a:off x="759526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19C6B5C3-0026-652A-66C7-629AA65B98D6}"/>
                  </a:ext>
                </a:extLst>
              </p:cNvPr>
              <p:cNvSpPr/>
              <p:nvPr/>
            </p:nvSpPr>
            <p:spPr>
              <a:xfrm>
                <a:off x="865443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C81ABC83-D92E-122D-6638-2D3B617B87FA}"/>
                  </a:ext>
                </a:extLst>
              </p:cNvPr>
              <p:cNvSpPr/>
              <p:nvPr/>
            </p:nvSpPr>
            <p:spPr>
              <a:xfrm>
                <a:off x="971361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AF12323C-5783-271B-1E44-72E6AB40449D}"/>
                  </a:ext>
                </a:extLst>
              </p:cNvPr>
              <p:cNvSpPr/>
              <p:nvPr/>
            </p:nvSpPr>
            <p:spPr>
              <a:xfrm>
                <a:off x="1077279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189E101-79BB-453F-73BF-237C1E762867}"/>
                  </a:ext>
                </a:extLst>
              </p:cNvPr>
              <p:cNvSpPr/>
              <p:nvPr/>
            </p:nvSpPr>
            <p:spPr>
              <a:xfrm>
                <a:off x="759526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2DC17DB0-B0BC-80C8-4F53-65EF0B31F459}"/>
                  </a:ext>
                </a:extLst>
              </p:cNvPr>
              <p:cNvSpPr/>
              <p:nvPr/>
            </p:nvSpPr>
            <p:spPr>
              <a:xfrm>
                <a:off x="865443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1117314D-954C-C36E-7A17-E5FC6ECCAEA3}"/>
                  </a:ext>
                </a:extLst>
              </p:cNvPr>
              <p:cNvSpPr/>
              <p:nvPr/>
            </p:nvSpPr>
            <p:spPr>
              <a:xfrm>
                <a:off x="971361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8750194-0251-9AD5-D10E-F7E8E77A4329}"/>
                  </a:ext>
                </a:extLst>
              </p:cNvPr>
              <p:cNvSpPr/>
              <p:nvPr/>
            </p:nvSpPr>
            <p:spPr>
              <a:xfrm>
                <a:off x="1077279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0B26EC94-4DB6-0774-7FEB-99DA0CBFE131}"/>
                  </a:ext>
                </a:extLst>
              </p:cNvPr>
              <p:cNvSpPr/>
              <p:nvPr/>
            </p:nvSpPr>
            <p:spPr>
              <a:xfrm>
                <a:off x="759526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C96EF14-D074-2B0C-64B8-93D27AD6593F}"/>
                  </a:ext>
                </a:extLst>
              </p:cNvPr>
              <p:cNvSpPr/>
              <p:nvPr/>
            </p:nvSpPr>
            <p:spPr>
              <a:xfrm>
                <a:off x="865443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C9D5352E-8244-600E-BB78-D3410B6CC338}"/>
                  </a:ext>
                </a:extLst>
              </p:cNvPr>
              <p:cNvSpPr/>
              <p:nvPr/>
            </p:nvSpPr>
            <p:spPr>
              <a:xfrm>
                <a:off x="971361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9F8C7044-0652-ADF3-14C8-4D16A7EE44FA}"/>
                  </a:ext>
                </a:extLst>
              </p:cNvPr>
              <p:cNvSpPr/>
              <p:nvPr/>
            </p:nvSpPr>
            <p:spPr>
              <a:xfrm>
                <a:off x="1077279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2" name="Arrow: Right 981">
            <a:extLst>
              <a:ext uri="{FF2B5EF4-FFF2-40B4-BE49-F238E27FC236}">
                <a16:creationId xmlns:a16="http://schemas.microsoft.com/office/drawing/2014/main" id="{AC5C0AB8-A7F6-A3CA-6891-D5F4C0814CFA}"/>
              </a:ext>
            </a:extLst>
          </p:cNvPr>
          <p:cNvSpPr/>
          <p:nvPr/>
        </p:nvSpPr>
        <p:spPr>
          <a:xfrm>
            <a:off x="1027253" y="3209081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Arrow: Right 982">
            <a:extLst>
              <a:ext uri="{FF2B5EF4-FFF2-40B4-BE49-F238E27FC236}">
                <a16:creationId xmlns:a16="http://schemas.microsoft.com/office/drawing/2014/main" id="{F491C049-C0E0-E9A3-A432-8456ED7813FE}"/>
              </a:ext>
            </a:extLst>
          </p:cNvPr>
          <p:cNvSpPr/>
          <p:nvPr/>
        </p:nvSpPr>
        <p:spPr>
          <a:xfrm>
            <a:off x="1058248" y="1763269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816311A0-86E6-BCC9-C3BA-CCFF7454BFD7}"/>
              </a:ext>
            </a:extLst>
          </p:cNvPr>
          <p:cNvGrpSpPr/>
          <p:nvPr/>
        </p:nvGrpSpPr>
        <p:grpSpPr>
          <a:xfrm>
            <a:off x="1578098" y="1402610"/>
            <a:ext cx="835526" cy="822595"/>
            <a:chOff x="6200042" y="4631642"/>
            <a:chExt cx="408842" cy="408842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83AD2B02-9AB2-AFA8-401C-3A82584742C6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9BA05A81-BF63-D2A5-72FA-68DE4994FC0D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55CF1DB0-AF2F-8DF8-605A-109F7C9B8F7C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01A28784-986E-B7E1-4D54-0D595236E72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34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FFD9-8B21-7529-10FB-F671B747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6F98F-57A5-ADCF-56C6-89B322D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821E7E-E25C-C84C-7755-1877662053A3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node is null the diameter and height are -1.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and height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Height = 1 + max(left height, right height)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Diameter = max(left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right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left height + right height +2)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79484-5140-8A2A-34E1-8E8E54018346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B0599-0AB6-F6AA-BA5F-160889AD4A07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F56B1F-D6E6-0095-8AF3-524D75F6C417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76EB1-191D-D973-F0C1-202ADEF4EC55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483D90-2500-CA3C-4306-7AF8DD2E3A96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103B56-E8C1-7E6B-8DDB-F03D4AFA27D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F4A24-0AF7-3AD7-61A3-33EDEAE84332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B91527-E16C-5AA3-5E3B-572D10114FAD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F78A85-928D-32C2-90A3-02CEE08A94BB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3125EF-790C-60AC-0958-7C3F275A998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9BF477-3480-C1F8-6865-87B9D558F439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D32D7A-8659-3F99-467B-749E2893F66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E00E68-BD66-C402-B82A-475AD1CAD50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208938-5132-D1DB-B91E-28666AED1B68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41625F-E4AE-2C84-64FB-172322D3219C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F517DD-EA8D-4737-9E36-6F88D67B50A2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9F6EA7-EDBB-D4C1-9070-2D881F9943E8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494C04-FBCD-D8E5-A246-6BF4BEA8AEF5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92D9C6-58EC-0280-2B19-5D744FBFEA07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F2C558-D255-638E-4F50-BCE2F10BF101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526278-D9D3-6669-3268-F7D134C81219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D76411-F6C7-53E4-5669-22B7047DB522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4A0CE8-969B-FE23-AC4E-BB28B6F8859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234B11-32ED-A9B5-465C-35BF3B98F7F2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8FEDA1-5F48-520D-25FE-C3438043E14E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79AFD-80BF-B8BB-5102-BA76B37031B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0ACCED-1A00-9931-5FBF-1B05EFBBCBF4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6C2379-CA7C-1B81-4833-94AEDE2AF198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6129F0-3948-C8F7-4F12-858EE84DEA0B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C63F98-BDA1-BB1E-2458-3154FE6ACFC8}"/>
              </a:ext>
            </a:extLst>
          </p:cNvPr>
          <p:cNvGrpSpPr/>
          <p:nvPr/>
        </p:nvGrpSpPr>
        <p:grpSpPr>
          <a:xfrm>
            <a:off x="945552" y="3319555"/>
            <a:ext cx="2425407" cy="1544458"/>
            <a:chOff x="-75822" y="3413406"/>
            <a:chExt cx="3128708" cy="1992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13A803-2017-A9D1-8D3E-A800AB62935A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1D5A98-0379-C9B1-ECBA-B9CDAC4181B9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B3CDD6-05D5-4B08-8343-FD2D11796FEE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C91258-4CC9-8862-6707-CD0CA44A2246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D0FED9-0CF3-11AE-37D7-609800AC34B5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30DCD5-F85A-ED4D-F526-AD0CAC089CB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E862A1-0612-EEB6-B654-5ED2AFF1886B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22AD94-92AB-027A-D0DB-25F116734076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8ED9492-F7EC-B4D6-6F76-1BCAE5D0AE1B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6F0C20-75D6-6407-DAEE-B8E5A1F5444A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872168-0383-5664-C5CF-2C4AA61BC325}"/>
                </a:ext>
              </a:extLst>
            </p:cNvPr>
            <p:cNvCxnSpPr>
              <a:cxnSpLocks/>
              <a:stCxn id="43" idx="3"/>
              <a:endCxn id="47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0FE1F6-D120-D302-65FF-5BF25C4EFC68}"/>
                </a:ext>
              </a:extLst>
            </p:cNvPr>
            <p:cNvCxnSpPr>
              <a:cxnSpLocks/>
              <a:stCxn id="48" idx="1"/>
              <a:endCxn id="43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/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/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/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197-C636-9EFB-642E-B93A9EE4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A454-8216-6625-F57D-0C6C88F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list is of length 1 or 0, it’s already sorted, so just return it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(Alternative: when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US" dirty="0"/>
                  <a:t>, use insertion sort)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Sort both lists 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Merge</a:t>
                </a:r>
                <a:r>
                  <a:rPr lang="en-US" dirty="0"/>
                  <a:t> sorted sublists into one sorted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40FD00CF-4E4D-066E-4D99-1FE0F02C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5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142EF7B-3887-5421-4D8A-B74C093604C5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A6091FF-BFB0-0261-CF49-B68A4897954E}"/>
              </a:ext>
            </a:extLst>
          </p:cNvPr>
          <p:cNvGrpSpPr/>
          <p:nvPr/>
        </p:nvGrpSpPr>
        <p:grpSpPr>
          <a:xfrm>
            <a:off x="143510" y="2620011"/>
            <a:ext cx="2359660" cy="375920"/>
            <a:chOff x="7866380" y="4321811"/>
            <a:chExt cx="2359660" cy="375920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1F367632-C333-48E2-9E67-F3BCD1A05128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BA70237-FC0B-D61C-B1A7-910180DC0B4E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928DE6BE-88D6-33AB-1759-5FC4FCC40DFE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526CB454-EBE3-D20E-3A09-D9D6EA7147EA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2553C3E-D40A-B04F-992B-92CC4DCAC859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87CE9F9-DD5A-1E51-6169-21042F338DFE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72FA69-1AC1-C221-3A2E-6ED7A01A7C7C}"/>
              </a:ext>
            </a:extLst>
          </p:cNvPr>
          <p:cNvGrpSpPr/>
          <p:nvPr/>
        </p:nvGrpSpPr>
        <p:grpSpPr>
          <a:xfrm>
            <a:off x="143510" y="3929254"/>
            <a:ext cx="2359660" cy="375920"/>
            <a:chOff x="7866380" y="4321811"/>
            <a:chExt cx="2359660" cy="3759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FCA8B0-74B6-BAC4-7826-D378BA013DFB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C2EF31-1FB3-8C99-DD46-0D63A5BBFE9C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8359E-0B89-86DF-7B4A-D9A8948B6D76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D46160-75E2-3D63-859B-78144DE5FEE1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7B578E-F835-32D8-52D3-9C67192D28C3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19C0EC3-F144-6AB5-B4B2-C19E0C39E123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1C2F0E-3C86-7338-46BC-3A6588B9CB70}"/>
              </a:ext>
            </a:extLst>
          </p:cNvPr>
          <p:cNvGrpSpPr/>
          <p:nvPr/>
        </p:nvGrpSpPr>
        <p:grpSpPr>
          <a:xfrm>
            <a:off x="143510" y="6074982"/>
            <a:ext cx="2258060" cy="375920"/>
            <a:chOff x="7967980" y="4321811"/>
            <a:chExt cx="2258060" cy="37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8091D-E671-7D61-F313-D54072238581}"/>
                </a:ext>
              </a:extLst>
            </p:cNvPr>
            <p:cNvSpPr/>
            <p:nvPr/>
          </p:nvSpPr>
          <p:spPr>
            <a:xfrm>
              <a:off x="79679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0B506C1-C146-5D55-B81F-C92C379C23EA}"/>
                </a:ext>
              </a:extLst>
            </p:cNvPr>
            <p:cNvSpPr/>
            <p:nvPr/>
          </p:nvSpPr>
          <p:spPr>
            <a:xfrm>
              <a:off x="83439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85F467-CEAA-A574-55D5-F7787B130CE5}"/>
                </a:ext>
              </a:extLst>
            </p:cNvPr>
            <p:cNvSpPr/>
            <p:nvPr/>
          </p:nvSpPr>
          <p:spPr>
            <a:xfrm>
              <a:off x="87223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D467B1-0D57-FF3C-5895-AD50DD7E4732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714FC2-3997-9B66-B4E7-5749DDDB33EE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4BF751-78DC-BFC6-0590-299CAFF3A0DC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CD9FC5-AD2E-74A9-F714-DA7197104771}"/>
              </a:ext>
            </a:extLst>
          </p:cNvPr>
          <p:cNvCxnSpPr>
            <a:cxnSpLocks/>
            <a:stCxn id="101" idx="2"/>
            <a:endCxn id="86" idx="0"/>
          </p:cNvCxnSpPr>
          <p:nvPr/>
        </p:nvCxnSpPr>
        <p:spPr>
          <a:xfrm flipH="1">
            <a:off x="331470" y="5628831"/>
            <a:ext cx="12306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7D3D68A-FCC4-31D6-72D7-5B4666D2BA68}"/>
              </a:ext>
            </a:extLst>
          </p:cNvPr>
          <p:cNvGrpSpPr/>
          <p:nvPr/>
        </p:nvGrpSpPr>
        <p:grpSpPr>
          <a:xfrm>
            <a:off x="142240" y="5252911"/>
            <a:ext cx="2359660" cy="375920"/>
            <a:chOff x="7866380" y="4321811"/>
            <a:chExt cx="2359660" cy="3759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794FC5-71D2-446F-F132-815432E670D0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1518C4-A6A5-DED7-5772-C93CC5131B18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5CFD75-C1D6-B853-4493-6A0F5A48E4BF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7C953C5-2A66-BD04-084B-2C12ECA5C333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981C9F-ED2C-CCB9-7807-701D52974DD6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3634B6A-03DE-EC3C-E9A6-AC2DCD0F7CDD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74AC6C-B4CD-A605-CE16-D92792F07104}"/>
              </a:ext>
            </a:extLst>
          </p:cNvPr>
          <p:cNvCxnSpPr>
            <a:cxnSpLocks/>
            <a:stCxn id="97" idx="2"/>
            <a:endCxn id="87" idx="0"/>
          </p:cNvCxnSpPr>
          <p:nvPr/>
        </p:nvCxnSpPr>
        <p:spPr>
          <a:xfrm>
            <a:off x="330200" y="5628831"/>
            <a:ext cx="37719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7C4D90-E478-CEF3-4193-5FCC9B9523B8}"/>
              </a:ext>
            </a:extLst>
          </p:cNvPr>
          <p:cNvCxnSpPr>
            <a:cxnSpLocks/>
            <a:stCxn id="102" idx="2"/>
            <a:endCxn id="88" idx="0"/>
          </p:cNvCxnSpPr>
          <p:nvPr/>
        </p:nvCxnSpPr>
        <p:spPr>
          <a:xfrm flipH="1">
            <a:off x="1085850" y="5628831"/>
            <a:ext cx="85217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CDDFEB-246E-D9ED-1E86-C1B4B8183F78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>
          <a:xfrm>
            <a:off x="706120" y="5628831"/>
            <a:ext cx="75565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333D17-E77F-249A-874D-BB24EFBC62C1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>
            <a:off x="1084580" y="5628831"/>
            <a:ext cx="75311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78FFCB-C9AF-3CED-D251-CCB44F631418}"/>
              </a:ext>
            </a:extLst>
          </p:cNvPr>
          <p:cNvCxnSpPr>
            <a:cxnSpLocks/>
            <a:stCxn id="103" idx="2"/>
            <a:endCxn id="91" idx="0"/>
          </p:cNvCxnSpPr>
          <p:nvPr/>
        </p:nvCxnSpPr>
        <p:spPr>
          <a:xfrm flipH="1">
            <a:off x="2213610" y="5628831"/>
            <a:ext cx="1003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7E98-537D-A8A7-FD62-7A5F801F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424-89E5-A067-6B70-6B0CFC83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(Integer Multiplication)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17213-7BCF-02EA-20A2-F90C8972A44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  <a:blipFill>
                <a:blip r:embed="rId2"/>
                <a:stretch>
                  <a:fillRect l="-1016"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C6AFD17-B2BF-6C44-F506-60731B0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FA6D6-29F0-F9BC-55C2-C20513A877CB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B450C8-E156-3EAD-0CB8-EA19574B4787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BDEF0CFB-AFF9-2A55-9E17-60AC6EED74FF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7DD3BF21-E5D1-7316-460A-581EF764AF0B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574B997F-9C8A-2FD0-C7DE-E16B7F0FAA21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0147A991-B9C1-4098-DD22-585FBE668304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4C51F-9DEC-D93B-DC90-E57946413C81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93B619-D25D-ABBC-53B3-5DB285773E72}"/>
              </a:ext>
            </a:extLst>
          </p:cNvPr>
          <p:cNvGrpSpPr/>
          <p:nvPr/>
        </p:nvGrpSpPr>
        <p:grpSpPr>
          <a:xfrm>
            <a:off x="488862" y="4452327"/>
            <a:ext cx="3193582" cy="375722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224AB1EE-ED82-F8EB-BAC0-EABF679BBA65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B78A6933-AA8C-D74D-5E5F-E869B694CF27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90427ED6-A051-C724-5275-381CBFA2F297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76FFF103-A148-EDDE-02AF-A7A0D5AF2604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2CCA65-0AF6-1594-9342-E4640911C93F}"/>
              </a:ext>
            </a:extLst>
          </p:cNvPr>
          <p:cNvGrpSpPr/>
          <p:nvPr/>
        </p:nvGrpSpPr>
        <p:grpSpPr>
          <a:xfrm>
            <a:off x="924207" y="5115524"/>
            <a:ext cx="3358582" cy="1502888"/>
            <a:chOff x="924207" y="5115524"/>
            <a:chExt cx="3358582" cy="150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5DD94169-FC32-8128-9DBA-784964044994}"/>
                    </a:ext>
                  </a:extLst>
                </p:cNvPr>
                <p:cNvSpPr/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AB0DC8C9-8C4E-AE72-7EDC-E575EA750A4A}"/>
                    </a:ext>
                  </a:extLst>
                </p:cNvPr>
                <p:cNvSpPr/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A736D29A-CD51-6002-48F9-9B48053AD7D2}"/>
                    </a:ext>
                  </a:extLst>
                </p:cNvPr>
                <p:cNvSpPr/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987F92C3-9166-4D25-A171-A1ECE7CCE4B7}"/>
                    </a:ext>
                  </a:extLst>
                </p:cNvPr>
                <p:cNvSpPr/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90B33E-E559-A3A7-684B-5556EC0AE353}"/>
                    </a:ext>
                  </a:extLst>
                </p:cNvPr>
                <p:cNvSpPr txBox="1"/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A0FBE2-8F7D-8C34-E34C-23A6FECB0B64}"/>
                    </a:ext>
                  </a:extLst>
                </p:cNvPr>
                <p:cNvSpPr txBox="1"/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EF2EDB-4C92-5E67-4602-B1D5DE8A72C1}"/>
                    </a:ext>
                  </a:extLst>
                </p:cNvPr>
                <p:cNvSpPr txBox="1"/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161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459C-8FB7-2178-80FA-A3925134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1C3D-091A-82C1-08E9-973A750D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(Running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376CB-9989-8A17-5EA2-827C957D67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When the problem size is small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), solve non-recursively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600" dirty="0"/>
                  <a:t>When problem size is large, identify 1 or more smaller versions of exactly the same problem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solve each smaller subproblem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subproblems’ solutions to solve to the original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376CB-9989-8A17-5EA2-827C957D6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  <a:blipFill>
                <a:blip r:embed="rId2"/>
                <a:stretch>
                  <a:fillRect l="-1143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A61132C-560C-7B1F-79E5-0972134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AF2B67-DE20-C19E-4659-65E909F09482}"/>
                  </a:ext>
                </a:extLst>
              </p:cNvPr>
              <p:cNvSpPr txBox="1"/>
              <p:nvPr/>
            </p:nvSpPr>
            <p:spPr>
              <a:xfrm>
                <a:off x="502920" y="1370648"/>
                <a:ext cx="1428468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AF2B67-DE20-C19E-4659-65E909F0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0648"/>
                <a:ext cx="14284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84A1F-1701-34D9-43F7-98610CDD6380}"/>
                  </a:ext>
                </a:extLst>
              </p:cNvPr>
              <p:cNvSpPr txBox="1"/>
              <p:nvPr/>
            </p:nvSpPr>
            <p:spPr>
              <a:xfrm>
                <a:off x="71121" y="2010411"/>
                <a:ext cx="3120135" cy="206389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number of 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subproblems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size of each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subproblem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84A1F-1701-34D9-43F7-98610CDD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" y="2010411"/>
                <a:ext cx="3120135" cy="2063898"/>
              </a:xfrm>
              <a:prstGeom prst="rect">
                <a:avLst/>
              </a:prstGeom>
              <a:blipFill>
                <a:blip r:embed="rId4"/>
                <a:stretch>
                  <a:fillRect l="-1556" t="-2059" b="-55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E7AA5-D928-3565-0318-25BE6AB6091D}"/>
                  </a:ext>
                </a:extLst>
              </p:cNvPr>
              <p:cNvSpPr txBox="1"/>
              <p:nvPr/>
            </p:nvSpPr>
            <p:spPr>
              <a:xfrm>
                <a:off x="382017" y="4238236"/>
                <a:ext cx="2516631" cy="7454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E7AA5-D928-3565-0318-25BE6AB60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7" y="4238236"/>
                <a:ext cx="2516631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CC75E-062D-532C-49A5-3CBA99482265}"/>
                  </a:ext>
                </a:extLst>
              </p:cNvPr>
              <p:cNvSpPr txBox="1"/>
              <p:nvPr/>
            </p:nvSpPr>
            <p:spPr>
              <a:xfrm>
                <a:off x="71121" y="5284783"/>
                <a:ext cx="3347940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time to combine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CC75E-062D-532C-49A5-3CBA99482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" y="5284783"/>
                <a:ext cx="3347940" cy="461665"/>
              </a:xfrm>
              <a:prstGeom prst="rect">
                <a:avLst/>
              </a:prstGeom>
              <a:blipFill>
                <a:blip r:embed="rId6"/>
                <a:stretch>
                  <a:fillRect l="-1452" t="-8974" r="-1633" b="-2692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0F52D-8F37-E55C-930B-F54DF7E17C27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0F52D-8F37-E55C-930B-F54DF7E1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7"/>
                <a:stretch>
                  <a:fillRect l="-830" b="-4464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Binary search: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 err="1">
                    <a:solidFill>
                      <a:srgbClr val="695082"/>
                    </a:solidFill>
                  </a:rPr>
                  <a:t>Mergesort</a:t>
                </a:r>
                <a:r>
                  <a:rPr lang="en-US" altLang="en-US" sz="2400" b="1" dirty="0">
                    <a:solidFill>
                      <a:srgbClr val="6950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9415497-320B-26EF-6391-10DB32C827E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23833AF-11DC-8B6C-0ADC-B77588F201C2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C956D61-E3DA-F21F-B433-248C8F4DC896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BB5F6D-AE5D-C91C-9B90-927145DC58CB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A6129D-8E05-B38E-CB4B-5C9141A8388E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60626D-027C-AC39-0AAF-38D44D7A703E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43AE48-2A8E-27CA-E52F-AE176A698A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72D77F-D4B5-DBF4-28EE-C6A3B25A2134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8325DF-F708-A529-0039-D076C16A3D5D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E9C69A5-7353-33D7-456E-6DA59D4E8177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DF0DB-D490-92FE-C572-E45D4553E29A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8F99C3-A1DE-60A5-E7F5-F545496921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0EC92F-4745-508C-14E5-F514DF171323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6DA5E77-53DB-B8EB-8F37-FF434FEAE36B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7AC74-DD04-940F-BE56-4AA0830B385D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9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27011</TotalTime>
  <Words>3775</Words>
  <Application>Microsoft Office PowerPoint</Application>
  <PresentationFormat>Widescreen</PresentationFormat>
  <Paragraphs>875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Arial</vt:lpstr>
      <vt:lpstr>Calibri</vt:lpstr>
      <vt:lpstr>Cambria Math</vt:lpstr>
      <vt:lpstr>Comic Sans MS</vt:lpstr>
      <vt:lpstr>Lato</vt:lpstr>
      <vt:lpstr>Lucida Sans</vt:lpstr>
      <vt:lpstr>Office Theme</vt:lpstr>
      <vt:lpstr>Lecture 7: Computing More</vt:lpstr>
      <vt:lpstr>Homeworks</vt:lpstr>
      <vt:lpstr>Divide and Conquer Review</vt:lpstr>
      <vt:lpstr>Divide and Conquer (Trominoes)</vt:lpstr>
      <vt:lpstr>Divide and Conquer (Merge Sort)</vt:lpstr>
      <vt:lpstr>Divide and Conquer (Integer Multiplication)</vt:lpstr>
      <vt:lpstr>Divide and Conquer (Running Time)</vt:lpstr>
      <vt:lpstr>Master Theorem</vt:lpstr>
      <vt:lpstr>Integer Multiplication</vt:lpstr>
      <vt:lpstr>Schoolbook Integer Multiplication</vt:lpstr>
      <vt:lpstr>Divide and Conquer method</vt:lpstr>
      <vt:lpstr>Divide and Conquer (Integer Multiplication)</vt:lpstr>
      <vt:lpstr>Integer Multiplication Recurrence Solution</vt:lpstr>
      <vt:lpstr>Improving the algorithm</vt:lpstr>
      <vt:lpstr>Ways to reduce running time</vt:lpstr>
      <vt:lpstr>Karatsuba Method</vt:lpstr>
      <vt:lpstr>Divide and Conquer (Karatsuba Method)</vt:lpstr>
      <vt:lpstr>Karatsuba Method Recurrence Solution</vt:lpstr>
      <vt:lpstr>The “Technique of Computing More”</vt:lpstr>
      <vt:lpstr>Maximum Sum Subarray</vt:lpstr>
      <vt:lpstr>Maximum Sum Subarray - Problem</vt:lpstr>
      <vt:lpstr>Maximum Sum Subarray (D&amp;C from reading)</vt:lpstr>
      <vt:lpstr>Running Time (D&amp;C from reading)</vt:lpstr>
      <vt:lpstr>Reducing the Maximum Sum Subarray Running Time</vt:lpstr>
      <vt:lpstr>The Technique of Computing More</vt:lpstr>
      <vt:lpstr>Maximum Sum Subarray – New Problem</vt:lpstr>
      <vt:lpstr>Maximum Sum Subarray (Improved D&amp;C)</vt:lpstr>
      <vt:lpstr>Improve D&amp;C Combine Step</vt:lpstr>
      <vt:lpstr>Finding the best prefix - Justification</vt:lpstr>
      <vt:lpstr>Finding the best suffix - Justification</vt:lpstr>
      <vt:lpstr>Running Time (Improved D&amp;C)</vt:lpstr>
      <vt:lpstr>Improved D&amp;C Recurrence Solution</vt:lpstr>
      <vt:lpstr>Binary Tree Diameter</vt:lpstr>
      <vt:lpstr>Binary Trees – Vocab Review</vt:lpstr>
      <vt:lpstr>Binary Tree Height - Definition</vt:lpstr>
      <vt:lpstr>Binary Tree Diameter - Definition</vt:lpstr>
      <vt:lpstr>Binary Tree Diameter – Incorrect Algorithm</vt:lpstr>
      <vt:lpstr>Incorrect Algorithm - Counterexample</vt:lpstr>
      <vt:lpstr>Incorrect Algorithm - Counterexample</vt:lpstr>
      <vt:lpstr>Binary Tree Diameter – Correct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155</cp:revision>
  <dcterms:created xsi:type="dcterms:W3CDTF">2025-09-15T17:56:15Z</dcterms:created>
  <dcterms:modified xsi:type="dcterms:W3CDTF">2025-10-08T14:24:39Z</dcterms:modified>
</cp:coreProperties>
</file>