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502" r:id="rId3"/>
    <p:sldId id="633" r:id="rId4"/>
    <p:sldId id="508" r:id="rId5"/>
    <p:sldId id="550" r:id="rId6"/>
    <p:sldId id="551" r:id="rId7"/>
    <p:sldId id="552" r:id="rId8"/>
    <p:sldId id="634" r:id="rId9"/>
    <p:sldId id="553" r:id="rId10"/>
    <p:sldId id="554" r:id="rId11"/>
    <p:sldId id="559" r:id="rId12"/>
    <p:sldId id="560" r:id="rId13"/>
    <p:sldId id="637" r:id="rId14"/>
    <p:sldId id="635" r:id="rId15"/>
    <p:sldId id="558" r:id="rId16"/>
    <p:sldId id="636" r:id="rId17"/>
    <p:sldId id="563" r:id="rId18"/>
    <p:sldId id="564" r:id="rId19"/>
    <p:sldId id="565" r:id="rId20"/>
    <p:sldId id="640" r:id="rId21"/>
    <p:sldId id="567" r:id="rId22"/>
    <p:sldId id="641" r:id="rId23"/>
    <p:sldId id="643" r:id="rId24"/>
    <p:sldId id="638" r:id="rId25"/>
    <p:sldId id="639" r:id="rId26"/>
    <p:sldId id="642" r:id="rId27"/>
    <p:sldId id="569" r:id="rId28"/>
    <p:sldId id="570" r:id="rId29"/>
    <p:sldId id="571" r:id="rId30"/>
    <p:sldId id="572" r:id="rId31"/>
    <p:sldId id="573" r:id="rId32"/>
    <p:sldId id="644" r:id="rId33"/>
    <p:sldId id="645" r:id="rId34"/>
    <p:sldId id="646" r:id="rId35"/>
    <p:sldId id="647" r:id="rId36"/>
    <p:sldId id="648" r:id="rId37"/>
    <p:sldId id="649" r:id="rId38"/>
    <p:sldId id="652" r:id="rId39"/>
    <p:sldId id="650" r:id="rId40"/>
    <p:sldId id="651" r:id="rId41"/>
    <p:sldId id="653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4"/>
    <p:restoredTop sz="94648"/>
  </p:normalViewPr>
  <p:slideViewPr>
    <p:cSldViewPr snapToGrid="0">
      <p:cViewPr>
        <p:scale>
          <a:sx n="50" d="100"/>
          <a:sy n="50" d="100"/>
        </p:scale>
        <p:origin x="74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488654-CCC7-4DAE-8F4A-73F964AA7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E876BE3-20FD-462B-B0AE-D82612BF1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overlapping sub-problem = sub-problem whose results can be reused several times</a:t>
            </a:r>
          </a:p>
        </p:txBody>
      </p:sp>
    </p:spTree>
    <p:extLst>
      <p:ext uri="{BB962C8B-B14F-4D97-AF65-F5344CB8AC3E}">
        <p14:creationId xmlns:p14="http://schemas.microsoft.com/office/powerpoint/2010/main" val="2474059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15791-F24D-AD93-4421-BFC5015A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DD9F42F-7B8C-E771-B497-B2489C5B8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39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73A7573-BE03-7FCE-4D98-00EFA54C8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F3D15E1-6FF3-9CDD-7242-D65E7664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08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1E87F89-161B-4204-9069-8C6687EA4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C13E929-E9D4-473B-9EAB-B1FAEC75E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7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14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3AA8B-A73C-49DB-5F1D-4C18D38FE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0F112A2-72E4-D960-3F8F-2F85786A3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20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A7704A7-2FF1-7985-E1C9-668BE89DEE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591D0BD-460F-17B0-AA30-605121EE0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43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2ABC-1509-BC92-3897-ECEDEEDB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ADED9EB-6565-5F56-2622-956788685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22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6C6DAEC-1139-FEA5-2A52-91846570D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7C6D68C-76CD-561B-29C2-1EB78F3E6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AFEA-D3D5-7C00-2F56-B0A9EE3D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3FBF050E-AAA9-9800-4893-DFF7BE137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26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B66772B-39CE-46B1-FAE7-E8A1C221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C93BF4B-5C15-3772-6635-4F728CC86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96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B05F-D6EA-1611-D4D3-C2003D848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74A8B83-83D8-EC9E-6715-32DB87FFB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32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522F447-6E43-37F3-02CE-3117A8416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C4C676CF-A68A-A78F-DA56-B5F18F768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79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2E13F-E49F-E7B4-B047-EE47F8C9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B067F04F-D042-8F3F-19CC-5777A58221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34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DF14062-52EB-951E-F263-3ED2B773E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D1DF950-7E2C-9A3A-5639-7CC317D7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55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F3F70-9DF5-A41C-851C-379221092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BFD8A6C-A59E-6BC6-5062-BFE15A6B7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36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EF70F264-28BE-925E-CBDC-814721E20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7FE5446-26E1-78DF-5E0F-6D5C00EFA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6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0.png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 Intro to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52400"/>
                <a:ext cx="12192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“Top Down”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52400"/>
                <a:ext cx="12192000" cy="838200"/>
              </a:xfrm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187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118872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“Top Down”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11887200" cy="838200"/>
              </a:xfrm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2600" y="5943600"/>
            <a:ext cx="668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Recursive calls happen in a predictable order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0546C34-4D90-0544-E3C0-8CDA92B768D5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>
            <a:off x="8915400" y="4991100"/>
            <a:ext cx="12700" cy="533400"/>
          </a:xfrm>
          <a:prstGeom prst="curvedConnector3">
            <a:avLst>
              <a:gd name="adj1" fmla="val 17272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E85715A-9C9D-4AA7-8A7A-4DECC7B60D1B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>
            <a:off x="8915400" y="4457700"/>
            <a:ext cx="12700" cy="1066800"/>
          </a:xfrm>
          <a:prstGeom prst="curvedConnector3">
            <a:avLst>
              <a:gd name="adj1" fmla="val 38363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3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“Bottom Up”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0035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Initialize Memory M</a:t>
            </a:r>
          </a:p>
          <a:p>
            <a:r>
              <a:rPr lang="en-US" sz="3600" dirty="0"/>
              <a:t>	M[0] = 1</a:t>
            </a:r>
          </a:p>
          <a:p>
            <a:r>
              <a:rPr lang="en-US" sz="3600" dirty="0"/>
              <a:t>	M[1] = 1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 = 2 to n:</a:t>
            </a:r>
          </a:p>
          <a:p>
            <a:r>
              <a:rPr lang="en-US" sz="3600" dirty="0"/>
              <a:t>		M[</a:t>
            </a:r>
            <a:r>
              <a:rPr lang="en-US" sz="3600" dirty="0" err="1"/>
              <a:t>i</a:t>
            </a:r>
            <a:r>
              <a:rPr lang="en-US" sz="3600" dirty="0"/>
              <a:t>] = M[i-1] + M[i-2]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" name="Down Arrow 2"/>
          <p:cNvSpPr/>
          <p:nvPr/>
        </p:nvSpPr>
        <p:spPr>
          <a:xfrm>
            <a:off x="8476593" y="2139434"/>
            <a:ext cx="304800" cy="356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808B-1275-0CFE-71F4-4D4BBB886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7F34AF-3DBE-BE16-1CD6-274A4ECE2F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“Bottom Up”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7F34AF-3DBE-BE16-1CD6-274A4ECE2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BB13-40ED-D739-7D88-738EAF3C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F399D-79E9-4571-2424-F08497D64FCC}"/>
              </a:ext>
            </a:extLst>
          </p:cNvPr>
          <p:cNvSpPr txBox="1"/>
          <p:nvPr/>
        </p:nvSpPr>
        <p:spPr>
          <a:xfrm>
            <a:off x="1524001" y="1295400"/>
            <a:ext cx="58770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M[0] = 1</a:t>
            </a:r>
          </a:p>
          <a:p>
            <a:r>
              <a:rPr lang="en-US" sz="3600" dirty="0"/>
              <a:t>	M[1] = 1</a:t>
            </a:r>
          </a:p>
          <a:p>
            <a:r>
              <a:rPr lang="en-US" sz="3600" dirty="0"/>
              <a:t>	answer = -1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 = 2 to n:</a:t>
            </a:r>
          </a:p>
          <a:p>
            <a:r>
              <a:rPr lang="en-US" sz="3600" dirty="0"/>
              <a:t>		answer = M[0]+M[1]</a:t>
            </a:r>
          </a:p>
          <a:p>
            <a:r>
              <a:rPr lang="en-US" sz="3600" dirty="0"/>
              <a:t>		M[0] = M[1]</a:t>
            </a:r>
          </a:p>
          <a:p>
            <a:r>
              <a:rPr lang="en-US" sz="3600" dirty="0"/>
              <a:t>		M[1] = answer</a:t>
            </a:r>
          </a:p>
          <a:p>
            <a:r>
              <a:rPr lang="en-US" sz="3600" dirty="0"/>
              <a:t>	return M[1]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0F6B45-7074-D6D2-8F39-15558AB4AACF}"/>
              </a:ext>
            </a:extLst>
          </p:cNvPr>
          <p:cNvGrpSpPr/>
          <p:nvPr/>
        </p:nvGrpSpPr>
        <p:grpSpPr>
          <a:xfrm>
            <a:off x="8915400" y="1688068"/>
            <a:ext cx="835086" cy="1436132"/>
            <a:chOff x="8915400" y="1688068"/>
            <a:chExt cx="835086" cy="1436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F7D9AC-DAA5-5070-9D2E-FC1F9C1659F3}"/>
                </a:ext>
              </a:extLst>
            </p:cNvPr>
            <p:cNvSpPr/>
            <p:nvPr/>
          </p:nvSpPr>
          <p:spPr>
            <a:xfrm>
              <a:off x="8915400" y="2057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38E823-F8EE-EC2F-9FDB-B67970773D3A}"/>
                </a:ext>
              </a:extLst>
            </p:cNvPr>
            <p:cNvSpPr/>
            <p:nvPr/>
          </p:nvSpPr>
          <p:spPr>
            <a:xfrm>
              <a:off x="8915400" y="2590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6D855-23B1-2FA5-4185-7B298FB00578}"/>
                </a:ext>
              </a:extLst>
            </p:cNvPr>
            <p:cNvSpPr txBox="1"/>
            <p:nvPr/>
          </p:nvSpPr>
          <p:spPr>
            <a:xfrm>
              <a:off x="8991182" y="16880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9C8820-F796-B705-2BCB-E934A5625CC0}"/>
                </a:ext>
              </a:extLst>
            </p:cNvPr>
            <p:cNvSpPr txBox="1"/>
            <p:nvPr/>
          </p:nvSpPr>
          <p:spPr>
            <a:xfrm>
              <a:off x="94488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81E6E8-C51B-D51D-3853-DF9D66558830}"/>
                </a:ext>
              </a:extLst>
            </p:cNvPr>
            <p:cNvSpPr txBox="1"/>
            <p:nvPr/>
          </p:nvSpPr>
          <p:spPr>
            <a:xfrm>
              <a:off x="94488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3581C7-7864-9864-C801-E02C7E86D697}"/>
              </a:ext>
            </a:extLst>
          </p:cNvPr>
          <p:cNvSpPr txBox="1"/>
          <p:nvPr/>
        </p:nvSpPr>
        <p:spPr>
          <a:xfrm>
            <a:off x="7931263" y="3904555"/>
            <a:ext cx="4282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Observation: We only need to remember the last two subproblems!</a:t>
            </a:r>
          </a:p>
        </p:txBody>
      </p:sp>
    </p:spTree>
    <p:extLst>
      <p:ext uri="{BB962C8B-B14F-4D97-AF65-F5344CB8AC3E}">
        <p14:creationId xmlns:p14="http://schemas.microsoft.com/office/powerpoint/2010/main" val="273300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Four Steps to Dynamic Programming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F15654B-9A0F-156F-88C5-9102ED0F3452}"/>
              </a:ext>
            </a:extLst>
          </p:cNvPr>
          <p:cNvGrpSpPr/>
          <p:nvPr/>
        </p:nvGrpSpPr>
        <p:grpSpPr>
          <a:xfrm>
            <a:off x="792656" y="923638"/>
            <a:ext cx="1321126" cy="1579856"/>
            <a:chOff x="792656" y="979055"/>
            <a:chExt cx="1321126" cy="15798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8933938-B41A-ACE2-133E-43D81C54D841}"/>
                </a:ext>
              </a:extLst>
            </p:cNvPr>
            <p:cNvGrpSpPr/>
            <p:nvPr/>
          </p:nvGrpSpPr>
          <p:grpSpPr>
            <a:xfrm>
              <a:off x="800514" y="979055"/>
              <a:ext cx="1313267" cy="373761"/>
              <a:chOff x="383551" y="3746310"/>
              <a:chExt cx="3335883" cy="94940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CB56B7D-D8AF-F5F3-6FD3-8A771B16DFDF}"/>
                  </a:ext>
                </a:extLst>
              </p:cNvPr>
              <p:cNvGrpSpPr/>
              <p:nvPr/>
            </p:nvGrpSpPr>
            <p:grpSpPr>
              <a:xfrm>
                <a:off x="383551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A7ECB0F-5F73-ACAC-6B02-F8F7852E8DB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C87095-C5D8-B657-54CB-98D5E8609877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C91514A-DD7D-6F4D-FC93-3D7B02722254}"/>
                  </a:ext>
                </a:extLst>
              </p:cNvPr>
              <p:cNvGrpSpPr/>
              <p:nvPr/>
            </p:nvGrpSpPr>
            <p:grpSpPr>
              <a:xfrm>
                <a:off x="862576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284301-969F-A464-E574-CC7E9C74B7B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A7F44A7-BDFE-F5CE-C709-54735024CDC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F0D2E2C-89B7-5EE8-5265-948941B5376C}"/>
                  </a:ext>
                </a:extLst>
              </p:cNvPr>
              <p:cNvGrpSpPr/>
              <p:nvPr/>
            </p:nvGrpSpPr>
            <p:grpSpPr>
              <a:xfrm>
                <a:off x="1337278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D43070E-9724-EE6D-07D0-6577CFA6A4F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FA0AADB-474B-D7DB-C8FA-5838440CD16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5E43AC-E8DB-3E13-53F2-387D73DB55D8}"/>
                  </a:ext>
                </a:extLst>
              </p:cNvPr>
              <p:cNvGrpSpPr/>
              <p:nvPr/>
            </p:nvGrpSpPr>
            <p:grpSpPr>
              <a:xfrm>
                <a:off x="1816303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84961FF-EE34-FAD4-FB49-B1C035138AD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64F5042-AAE8-E286-1E9D-84A2F031A08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7302EE-4AD2-BCB7-0A8B-FF6639CC9AE5}"/>
                  </a:ext>
                </a:extLst>
              </p:cNvPr>
              <p:cNvGrpSpPr/>
              <p:nvPr/>
            </p:nvGrpSpPr>
            <p:grpSpPr>
              <a:xfrm>
                <a:off x="2291005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A96E93D-49F7-908A-72F8-0E7F8350732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9FC0BB8-6AE1-1935-88F9-7C1E51639B9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B841D8-4936-F14D-C554-BD5FAB02C4B5}"/>
                  </a:ext>
                </a:extLst>
              </p:cNvPr>
              <p:cNvGrpSpPr/>
              <p:nvPr/>
            </p:nvGrpSpPr>
            <p:grpSpPr>
              <a:xfrm>
                <a:off x="2770030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BC4E1EC-09DA-785A-2365-E3A5EF07750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3B971E5-D596-6776-ED32-3D1EC94CBB42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AEB34F0-CFCE-6235-6B79-5C2546A1CFFA}"/>
                  </a:ext>
                </a:extLst>
              </p:cNvPr>
              <p:cNvGrpSpPr/>
              <p:nvPr/>
            </p:nvGrpSpPr>
            <p:grpSpPr>
              <a:xfrm>
                <a:off x="3244732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8147AC2-9448-0D2D-EF36-7CE99C3F0E2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291E7D9-352C-F35B-82C3-140865D1A881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B0B148-CE24-B1F2-0C34-635459199E03}"/>
                </a:ext>
              </a:extLst>
            </p:cNvPr>
            <p:cNvGrpSpPr/>
            <p:nvPr/>
          </p:nvGrpSpPr>
          <p:grpSpPr>
            <a:xfrm>
              <a:off x="1926902" y="979055"/>
              <a:ext cx="186880" cy="373761"/>
              <a:chOff x="6544448" y="4176091"/>
              <a:chExt cx="474702" cy="949405"/>
            </a:xfrm>
            <a:solidFill>
              <a:srgbClr val="00B050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BC86B9-E649-6F86-0AD7-0830333499FB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B2803-15BF-2770-C87F-59F85F13AEB3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2526DAC8-6989-178D-B987-35298B245B40}"/>
                </a:ext>
              </a:extLst>
            </p:cNvPr>
            <p:cNvSpPr/>
            <p:nvPr/>
          </p:nvSpPr>
          <p:spPr>
            <a:xfrm rot="16200000">
              <a:off x="1271161" y="874311"/>
              <a:ext cx="177237" cy="113424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F9F702-18DC-10DD-0610-74A7F34A8661}"/>
                    </a:ext>
                  </a:extLst>
                </p:cNvPr>
                <p:cNvSpPr txBox="1"/>
                <p:nvPr/>
              </p:nvSpPr>
              <p:spPr>
                <a:xfrm>
                  <a:off x="1226807" y="1519709"/>
                  <a:ext cx="54636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F9F702-18DC-10DD-0610-74A7F34A8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807" y="1519709"/>
                  <a:ext cx="546368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7AA1B3-F7EA-6109-1AB4-ECC965051913}"/>
                </a:ext>
              </a:extLst>
            </p:cNvPr>
            <p:cNvGrpSpPr/>
            <p:nvPr/>
          </p:nvGrpSpPr>
          <p:grpSpPr>
            <a:xfrm>
              <a:off x="800514" y="1773943"/>
              <a:ext cx="1313267" cy="373761"/>
              <a:chOff x="383551" y="3746310"/>
              <a:chExt cx="3335883" cy="9494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426DD8-04D3-DAF1-AEBF-9BFC03F2B520}"/>
                  </a:ext>
                </a:extLst>
              </p:cNvPr>
              <p:cNvGrpSpPr/>
              <p:nvPr/>
            </p:nvGrpSpPr>
            <p:grpSpPr>
              <a:xfrm>
                <a:off x="383551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B0DFFB0-4452-DF6F-F7EF-B6DB3A7BB34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004244-9124-CC72-B92E-AAA75061EE7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003727E-9CDD-F1B8-42DA-CB988CA3E350}"/>
                  </a:ext>
                </a:extLst>
              </p:cNvPr>
              <p:cNvGrpSpPr/>
              <p:nvPr/>
            </p:nvGrpSpPr>
            <p:grpSpPr>
              <a:xfrm>
                <a:off x="862576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C612E2A-099B-8F5E-6BA1-64FCDFC7D29F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CAB5BAD-6D62-38CB-853D-965449B757D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476446-2923-F48F-40AC-6F5DD6675B43}"/>
                  </a:ext>
                </a:extLst>
              </p:cNvPr>
              <p:cNvGrpSpPr/>
              <p:nvPr/>
            </p:nvGrpSpPr>
            <p:grpSpPr>
              <a:xfrm>
                <a:off x="1337278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8C8680-64F4-D636-8426-335AE9B0A8B1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8EEC618-7DBE-9595-388E-9B77145F55BB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C88F47-BA2D-6AC6-BBFE-388BC7B078DC}"/>
                  </a:ext>
                </a:extLst>
              </p:cNvPr>
              <p:cNvGrpSpPr/>
              <p:nvPr/>
            </p:nvGrpSpPr>
            <p:grpSpPr>
              <a:xfrm>
                <a:off x="1816303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E64567A-77FF-F26A-8936-0915DABCE6B7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290A227-418A-531C-847E-B8C4F79441C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A925EA7-216D-8577-F1EE-13409735BD7F}"/>
                  </a:ext>
                </a:extLst>
              </p:cNvPr>
              <p:cNvGrpSpPr/>
              <p:nvPr/>
            </p:nvGrpSpPr>
            <p:grpSpPr>
              <a:xfrm>
                <a:off x="2291005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6F66288-64D7-B5CF-F19A-B67D2F7DC855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0D9DE22-75FA-C728-C48A-229FD3B4A14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CD92026-7B68-CCED-65FE-C8F934202CED}"/>
                  </a:ext>
                </a:extLst>
              </p:cNvPr>
              <p:cNvGrpSpPr/>
              <p:nvPr/>
            </p:nvGrpSpPr>
            <p:grpSpPr>
              <a:xfrm>
                <a:off x="2770030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1E90544-E36E-E516-A32A-D474EDA14534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0772F6-A1F8-4AC9-CF27-FF6D4FC63038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0612F04-A785-3051-E82E-72634C31F3CB}"/>
                  </a:ext>
                </a:extLst>
              </p:cNvPr>
              <p:cNvGrpSpPr/>
              <p:nvPr/>
            </p:nvGrpSpPr>
            <p:grpSpPr>
              <a:xfrm>
                <a:off x="3244732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CC894BD-CBC5-7743-47D5-3CDA9E3289FB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73BC334-AB01-D619-2FED-7EBCBBC81203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1F2FF1-6B55-43E1-490D-7C48807B42CC}"/>
                </a:ext>
              </a:extLst>
            </p:cNvPr>
            <p:cNvGrpSpPr/>
            <p:nvPr/>
          </p:nvGrpSpPr>
          <p:grpSpPr>
            <a:xfrm rot="16200000">
              <a:off x="1833462" y="1680503"/>
              <a:ext cx="186880" cy="373761"/>
              <a:chOff x="6544448" y="4176091"/>
              <a:chExt cx="474702" cy="949405"/>
            </a:xfrm>
            <a:solidFill>
              <a:srgbClr val="00B050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C53EA0C-6B89-9394-ADB0-81CF7599A21C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2E572CC-6FB5-AD1C-3564-98239062EE77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8B0C3F34-2018-1D80-5C64-8B9EB4B2B41F}"/>
                </a:ext>
              </a:extLst>
            </p:cNvPr>
            <p:cNvSpPr/>
            <p:nvPr/>
          </p:nvSpPr>
          <p:spPr>
            <a:xfrm rot="16200000">
              <a:off x="1181649" y="1766569"/>
              <a:ext cx="177237" cy="93950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F634B7-D969-A435-B7ED-76D3A049DC49}"/>
                    </a:ext>
                  </a:extLst>
                </p:cNvPr>
                <p:cNvSpPr txBox="1"/>
                <p:nvPr/>
              </p:nvSpPr>
              <p:spPr>
                <a:xfrm>
                  <a:off x="1116714" y="2297301"/>
                  <a:ext cx="54636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F634B7-D969-A435-B7ED-76D3A049D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14" y="2297301"/>
                  <a:ext cx="546368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868BEF2-0C46-391B-697C-8C75937AD685}"/>
                </a:ext>
              </a:extLst>
            </p:cNvPr>
            <p:cNvGrpSpPr/>
            <p:nvPr/>
          </p:nvGrpSpPr>
          <p:grpSpPr>
            <a:xfrm rot="16200000">
              <a:off x="1833462" y="1867383"/>
              <a:ext cx="186880" cy="373761"/>
              <a:chOff x="6544448" y="4176091"/>
              <a:chExt cx="474702" cy="949405"/>
            </a:xfrm>
            <a:solidFill>
              <a:srgbClr val="0070C0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8EE21E-6FBA-D657-4B7B-04FA84AEC39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90A0B3-EA89-D36D-031E-DF15C57AABA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3328" name="Group 13327">
            <a:extLst>
              <a:ext uri="{FF2B5EF4-FFF2-40B4-BE49-F238E27FC236}">
                <a16:creationId xmlns:a16="http://schemas.microsoft.com/office/drawing/2014/main" id="{9B936873-C021-800B-19FE-70840128387E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FC78423-1B5B-DF3C-D10E-95B86CA80DAD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0EE13-5417-2FB7-1C06-352C84EC4D53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C0D690-9964-9F0D-CD62-533C1D1BECEE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2" name="Rectangle 13311">
                <a:extLst>
                  <a:ext uri="{FF2B5EF4-FFF2-40B4-BE49-F238E27FC236}">
                    <a16:creationId xmlns:a16="http://schemas.microsoft.com/office/drawing/2014/main" id="{E72B7404-97E8-CC49-E199-B3D555653BE3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3" name="Rectangle 13312">
                <a:extLst>
                  <a:ext uri="{FF2B5EF4-FFF2-40B4-BE49-F238E27FC236}">
                    <a16:creationId xmlns:a16="http://schemas.microsoft.com/office/drawing/2014/main" id="{EF4D440F-C37B-D25E-8FE0-1030FCB3EBC9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7" name="Rectangle 13316">
                <a:extLst>
                  <a:ext uri="{FF2B5EF4-FFF2-40B4-BE49-F238E27FC236}">
                    <a16:creationId xmlns:a16="http://schemas.microsoft.com/office/drawing/2014/main" id="{2C4B89D8-E5FE-40CF-097B-0EE7F6AA910C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8" name="Rectangle 13317">
                <a:extLst>
                  <a:ext uri="{FF2B5EF4-FFF2-40B4-BE49-F238E27FC236}">
                    <a16:creationId xmlns:a16="http://schemas.microsoft.com/office/drawing/2014/main" id="{707EE46B-069A-2FEA-BF0E-42A39FA65B73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9" name="Rectangle 13318">
                <a:extLst>
                  <a:ext uri="{FF2B5EF4-FFF2-40B4-BE49-F238E27FC236}">
                    <a16:creationId xmlns:a16="http://schemas.microsoft.com/office/drawing/2014/main" id="{C4E9ED3A-4FC6-CDD6-1258-79C844CFC723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20" name="TextBox 13319">
              <a:extLst>
                <a:ext uri="{FF2B5EF4-FFF2-40B4-BE49-F238E27FC236}">
                  <a16:creationId xmlns:a16="http://schemas.microsoft.com/office/drawing/2014/main" id="{A8C90798-09BB-D3DC-1889-6D3E9054A879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21" name="TextBox 13320">
              <a:extLst>
                <a:ext uri="{FF2B5EF4-FFF2-40B4-BE49-F238E27FC236}">
                  <a16:creationId xmlns:a16="http://schemas.microsoft.com/office/drawing/2014/main" id="{9441AAB6-428D-6AE5-5731-6CA18E8C66E4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22" name="TextBox 13321">
              <a:extLst>
                <a:ext uri="{FF2B5EF4-FFF2-40B4-BE49-F238E27FC236}">
                  <a16:creationId xmlns:a16="http://schemas.microsoft.com/office/drawing/2014/main" id="{AE8FFF08-FD2A-705F-784A-15BBDADBDDDC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23" name="TextBox 13322">
              <a:extLst>
                <a:ext uri="{FF2B5EF4-FFF2-40B4-BE49-F238E27FC236}">
                  <a16:creationId xmlns:a16="http://schemas.microsoft.com/office/drawing/2014/main" id="{5AE6FD7C-1E6E-1D03-4551-7EA33E13BAE9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24" name="TextBox 13323">
              <a:extLst>
                <a:ext uri="{FF2B5EF4-FFF2-40B4-BE49-F238E27FC236}">
                  <a16:creationId xmlns:a16="http://schemas.microsoft.com/office/drawing/2014/main" id="{27409321-31DE-E5E6-02F0-87CCF486FE6C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25" name="TextBox 13324">
              <a:extLst>
                <a:ext uri="{FF2B5EF4-FFF2-40B4-BE49-F238E27FC236}">
                  <a16:creationId xmlns:a16="http://schemas.microsoft.com/office/drawing/2014/main" id="{A6ED18FB-D732-97DB-BF1E-24F7916D1BBF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26" name="TextBox 13325">
              <a:extLst>
                <a:ext uri="{FF2B5EF4-FFF2-40B4-BE49-F238E27FC236}">
                  <a16:creationId xmlns:a16="http://schemas.microsoft.com/office/drawing/2014/main" id="{9B971C80-C92E-2AFA-7B3F-73EE2EACECE5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27" name="TextBox 13326">
              <a:extLst>
                <a:ext uri="{FF2B5EF4-FFF2-40B4-BE49-F238E27FC236}">
                  <a16:creationId xmlns:a16="http://schemas.microsoft.com/office/drawing/2014/main" id="{1B653B44-636F-40A3-16CD-B2E68BDE8EEB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p:grpSp>
        <p:nvGrpSpPr>
          <p:cNvPr id="13347" name="Group 13346">
            <a:extLst>
              <a:ext uri="{FF2B5EF4-FFF2-40B4-BE49-F238E27FC236}">
                <a16:creationId xmlns:a16="http://schemas.microsoft.com/office/drawing/2014/main" id="{FBD2DDE6-1303-CCD2-2219-831401B27C5B}"/>
              </a:ext>
            </a:extLst>
          </p:cNvPr>
          <p:cNvGrpSpPr/>
          <p:nvPr/>
        </p:nvGrpSpPr>
        <p:grpSpPr>
          <a:xfrm>
            <a:off x="1402529" y="3940699"/>
            <a:ext cx="807207" cy="2093384"/>
            <a:chOff x="1402529" y="3562010"/>
            <a:chExt cx="807207" cy="2093384"/>
          </a:xfrm>
        </p:grpSpPr>
        <p:sp>
          <p:nvSpPr>
            <p:cNvPr id="13329" name="Down Arrow 2">
              <a:extLst>
                <a:ext uri="{FF2B5EF4-FFF2-40B4-BE49-F238E27FC236}">
                  <a16:creationId xmlns:a16="http://schemas.microsoft.com/office/drawing/2014/main" id="{91BD22F9-CA79-247D-B6C8-971C62385C6D}"/>
                </a:ext>
              </a:extLst>
            </p:cNvPr>
            <p:cNvSpPr/>
            <p:nvPr/>
          </p:nvSpPr>
          <p:spPr>
            <a:xfrm>
              <a:off x="1402529" y="3738738"/>
              <a:ext cx="225301" cy="18362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30" name="Group 13329">
              <a:extLst>
                <a:ext uri="{FF2B5EF4-FFF2-40B4-BE49-F238E27FC236}">
                  <a16:creationId xmlns:a16="http://schemas.microsoft.com/office/drawing/2014/main" id="{601521CD-7187-819B-4F3A-6D3DD6046F49}"/>
                </a:ext>
              </a:extLst>
            </p:cNvPr>
            <p:cNvGrpSpPr/>
            <p:nvPr/>
          </p:nvGrpSpPr>
          <p:grpSpPr>
            <a:xfrm>
              <a:off x="1691252" y="3562010"/>
              <a:ext cx="518484" cy="2093384"/>
              <a:chOff x="8915400" y="1688068"/>
              <a:chExt cx="1056852" cy="4267052"/>
            </a:xfrm>
          </p:grpSpPr>
          <p:grpSp>
            <p:nvGrpSpPr>
              <p:cNvPr id="13331" name="Group 13330">
                <a:extLst>
                  <a:ext uri="{FF2B5EF4-FFF2-40B4-BE49-F238E27FC236}">
                    <a16:creationId xmlns:a16="http://schemas.microsoft.com/office/drawing/2014/main" id="{ABB877E3-B652-FD3B-4DA4-1CDC54743FA6}"/>
                  </a:ext>
                </a:extLst>
              </p:cNvPr>
              <p:cNvGrpSpPr/>
              <p:nvPr/>
            </p:nvGrpSpPr>
            <p:grpSpPr>
              <a:xfrm>
                <a:off x="8915400" y="2057400"/>
                <a:ext cx="533400" cy="3733800"/>
                <a:chOff x="6934200" y="1371600"/>
                <a:chExt cx="533400" cy="3733800"/>
              </a:xfrm>
            </p:grpSpPr>
            <p:sp>
              <p:nvSpPr>
                <p:cNvPr id="13340" name="Rectangle 13339">
                  <a:extLst>
                    <a:ext uri="{FF2B5EF4-FFF2-40B4-BE49-F238E27FC236}">
                      <a16:creationId xmlns:a16="http://schemas.microsoft.com/office/drawing/2014/main" id="{599ADEFC-961B-8FDB-31F6-99CA25236D02}"/>
                    </a:ext>
                  </a:extLst>
                </p:cNvPr>
                <p:cNvSpPr/>
                <p:nvPr/>
              </p:nvSpPr>
              <p:spPr>
                <a:xfrm>
                  <a:off x="6934200" y="1371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1" name="Rectangle 13340">
                  <a:extLst>
                    <a:ext uri="{FF2B5EF4-FFF2-40B4-BE49-F238E27FC236}">
                      <a16:creationId xmlns:a16="http://schemas.microsoft.com/office/drawing/2014/main" id="{7EF179FF-F09B-7A77-E6A4-2DF4191F59A2}"/>
                    </a:ext>
                  </a:extLst>
                </p:cNvPr>
                <p:cNvSpPr/>
                <p:nvPr/>
              </p:nvSpPr>
              <p:spPr>
                <a:xfrm>
                  <a:off x="6934200" y="1905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2" name="Rectangle 13341">
                  <a:extLst>
                    <a:ext uri="{FF2B5EF4-FFF2-40B4-BE49-F238E27FC236}">
                      <a16:creationId xmlns:a16="http://schemas.microsoft.com/office/drawing/2014/main" id="{43779E33-E36A-88A6-BB6B-526D3C37235D}"/>
                    </a:ext>
                  </a:extLst>
                </p:cNvPr>
                <p:cNvSpPr/>
                <p:nvPr/>
              </p:nvSpPr>
              <p:spPr>
                <a:xfrm>
                  <a:off x="6934200" y="24384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3" name="Rectangle 13342">
                  <a:extLst>
                    <a:ext uri="{FF2B5EF4-FFF2-40B4-BE49-F238E27FC236}">
                      <a16:creationId xmlns:a16="http://schemas.microsoft.com/office/drawing/2014/main" id="{3A6F236A-4553-6F4A-55C6-83712CC3E901}"/>
                    </a:ext>
                  </a:extLst>
                </p:cNvPr>
                <p:cNvSpPr/>
                <p:nvPr/>
              </p:nvSpPr>
              <p:spPr>
                <a:xfrm>
                  <a:off x="6934200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4" name="Rectangle 13343">
                  <a:extLst>
                    <a:ext uri="{FF2B5EF4-FFF2-40B4-BE49-F238E27FC236}">
                      <a16:creationId xmlns:a16="http://schemas.microsoft.com/office/drawing/2014/main" id="{C1DB784B-FDF9-832A-BD91-EA586488336D}"/>
                    </a:ext>
                  </a:extLst>
                </p:cNvPr>
                <p:cNvSpPr/>
                <p:nvPr/>
              </p:nvSpPr>
              <p:spPr>
                <a:xfrm>
                  <a:off x="6934200" y="35052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5" name="Rectangle 13344">
                  <a:extLst>
                    <a:ext uri="{FF2B5EF4-FFF2-40B4-BE49-F238E27FC236}">
                      <a16:creationId xmlns:a16="http://schemas.microsoft.com/office/drawing/2014/main" id="{77409475-C9D3-F999-C1B7-C4B9B2991448}"/>
                    </a:ext>
                  </a:extLst>
                </p:cNvPr>
                <p:cNvSpPr/>
                <p:nvPr/>
              </p:nvSpPr>
              <p:spPr>
                <a:xfrm>
                  <a:off x="6934200" y="4038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6" name="Rectangle 13345">
                  <a:extLst>
                    <a:ext uri="{FF2B5EF4-FFF2-40B4-BE49-F238E27FC236}">
                      <a16:creationId xmlns:a16="http://schemas.microsoft.com/office/drawing/2014/main" id="{489EB29F-76C9-28D2-9F73-C1F1B75C7A63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332" name="TextBox 13331">
                <a:extLst>
                  <a:ext uri="{FF2B5EF4-FFF2-40B4-BE49-F238E27FC236}">
                    <a16:creationId xmlns:a16="http://schemas.microsoft.com/office/drawing/2014/main" id="{11B28F19-60F4-43F5-7B7F-39D9A7864A02}"/>
                  </a:ext>
                </a:extLst>
              </p:cNvPr>
              <p:cNvSpPr txBox="1"/>
              <p:nvPr/>
            </p:nvSpPr>
            <p:spPr>
              <a:xfrm>
                <a:off x="8991182" y="1688068"/>
                <a:ext cx="621477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</a:t>
                </a:r>
              </a:p>
            </p:txBody>
          </p:sp>
          <p:sp>
            <p:nvSpPr>
              <p:cNvPr id="13333" name="TextBox 13332">
                <a:extLst>
                  <a:ext uri="{FF2B5EF4-FFF2-40B4-BE49-F238E27FC236}">
                    <a16:creationId xmlns:a16="http://schemas.microsoft.com/office/drawing/2014/main" id="{A99FA1C5-F593-804F-7454-88F184AF0C8C}"/>
                  </a:ext>
                </a:extLst>
              </p:cNvPr>
              <p:cNvSpPr txBox="1"/>
              <p:nvPr/>
            </p:nvSpPr>
            <p:spPr>
              <a:xfrm>
                <a:off x="9448800" y="22214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0</a:t>
                </a:r>
              </a:p>
            </p:txBody>
          </p:sp>
          <p:sp>
            <p:nvSpPr>
              <p:cNvPr id="13334" name="TextBox 13333">
                <a:extLst>
                  <a:ext uri="{FF2B5EF4-FFF2-40B4-BE49-F238E27FC236}">
                    <a16:creationId xmlns:a16="http://schemas.microsoft.com/office/drawing/2014/main" id="{8A3EE0FF-EC66-1E7C-ACFF-31473F1CC593}"/>
                  </a:ext>
                </a:extLst>
              </p:cNvPr>
              <p:cNvSpPr txBox="1"/>
              <p:nvPr/>
            </p:nvSpPr>
            <p:spPr>
              <a:xfrm>
                <a:off x="9448800" y="27548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1</a:t>
                </a:r>
              </a:p>
            </p:txBody>
          </p:sp>
          <p:sp>
            <p:nvSpPr>
              <p:cNvPr id="13335" name="TextBox 13334">
                <a:extLst>
                  <a:ext uri="{FF2B5EF4-FFF2-40B4-BE49-F238E27FC236}">
                    <a16:creationId xmlns:a16="http://schemas.microsoft.com/office/drawing/2014/main" id="{6A078BAB-8865-CB8D-70C6-C0BBB59F6BA6}"/>
                  </a:ext>
                </a:extLst>
              </p:cNvPr>
              <p:cNvSpPr txBox="1"/>
              <p:nvPr/>
            </p:nvSpPr>
            <p:spPr>
              <a:xfrm>
                <a:off x="9448800" y="3276600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2</a:t>
                </a:r>
              </a:p>
            </p:txBody>
          </p:sp>
          <p:sp>
            <p:nvSpPr>
              <p:cNvPr id="13336" name="TextBox 13335">
                <a:extLst>
                  <a:ext uri="{FF2B5EF4-FFF2-40B4-BE49-F238E27FC236}">
                    <a16:creationId xmlns:a16="http://schemas.microsoft.com/office/drawing/2014/main" id="{295858C1-9184-091F-1939-DE4F0E817C8E}"/>
                  </a:ext>
                </a:extLst>
              </p:cNvPr>
              <p:cNvSpPr txBox="1"/>
              <p:nvPr/>
            </p:nvSpPr>
            <p:spPr>
              <a:xfrm>
                <a:off x="9448800" y="38216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3</a:t>
                </a:r>
              </a:p>
            </p:txBody>
          </p:sp>
          <p:sp>
            <p:nvSpPr>
              <p:cNvPr id="13337" name="TextBox 13336">
                <a:extLst>
                  <a:ext uri="{FF2B5EF4-FFF2-40B4-BE49-F238E27FC236}">
                    <a16:creationId xmlns:a16="http://schemas.microsoft.com/office/drawing/2014/main" id="{46EC82B7-F416-9970-642A-B28E8F2ED404}"/>
                  </a:ext>
                </a:extLst>
              </p:cNvPr>
              <p:cNvSpPr txBox="1"/>
              <p:nvPr/>
            </p:nvSpPr>
            <p:spPr>
              <a:xfrm>
                <a:off x="9447242" y="43550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4</a:t>
                </a:r>
              </a:p>
            </p:txBody>
          </p:sp>
          <p:sp>
            <p:nvSpPr>
              <p:cNvPr id="13338" name="TextBox 13337">
                <a:extLst>
                  <a:ext uri="{FF2B5EF4-FFF2-40B4-BE49-F238E27FC236}">
                    <a16:creationId xmlns:a16="http://schemas.microsoft.com/office/drawing/2014/main" id="{68987C9F-B1B9-B7A2-8373-92BD5A99D965}"/>
                  </a:ext>
                </a:extLst>
              </p:cNvPr>
              <p:cNvSpPr txBox="1"/>
              <p:nvPr/>
            </p:nvSpPr>
            <p:spPr>
              <a:xfrm>
                <a:off x="9448800" y="48884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5</a:t>
                </a:r>
              </a:p>
            </p:txBody>
          </p:sp>
          <p:sp>
            <p:nvSpPr>
              <p:cNvPr id="13339" name="TextBox 13338">
                <a:extLst>
                  <a:ext uri="{FF2B5EF4-FFF2-40B4-BE49-F238E27FC236}">
                    <a16:creationId xmlns:a16="http://schemas.microsoft.com/office/drawing/2014/main" id="{F0C4D365-8090-C99A-6DF8-5C75C1A540F0}"/>
                  </a:ext>
                </a:extLst>
              </p:cNvPr>
              <p:cNvSpPr txBox="1"/>
              <p:nvPr/>
            </p:nvSpPr>
            <p:spPr>
              <a:xfrm>
                <a:off x="9447242" y="54218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3365" name="Group 13364">
            <a:extLst>
              <a:ext uri="{FF2B5EF4-FFF2-40B4-BE49-F238E27FC236}">
                <a16:creationId xmlns:a16="http://schemas.microsoft.com/office/drawing/2014/main" id="{BFFE746C-B44A-5468-BCAF-34519B544A4D}"/>
              </a:ext>
            </a:extLst>
          </p:cNvPr>
          <p:cNvGrpSpPr/>
          <p:nvPr/>
        </p:nvGrpSpPr>
        <p:grpSpPr>
          <a:xfrm>
            <a:off x="2495011" y="5956875"/>
            <a:ext cx="518484" cy="784974"/>
            <a:chOff x="386283" y="4528285"/>
            <a:chExt cx="518484" cy="784974"/>
          </a:xfrm>
        </p:grpSpPr>
        <p:sp>
          <p:nvSpPr>
            <p:cNvPr id="13358" name="Rectangle 13357">
              <a:extLst>
                <a:ext uri="{FF2B5EF4-FFF2-40B4-BE49-F238E27FC236}">
                  <a16:creationId xmlns:a16="http://schemas.microsoft.com/office/drawing/2014/main" id="{EA607509-BA8A-5972-928E-7A82C76E6F81}"/>
                </a:ext>
              </a:extLst>
            </p:cNvPr>
            <p:cNvSpPr/>
            <p:nvPr/>
          </p:nvSpPr>
          <p:spPr>
            <a:xfrm>
              <a:off x="386283" y="4709477"/>
              <a:ext cx="261682" cy="261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359" name="Rectangle 13358">
              <a:extLst>
                <a:ext uri="{FF2B5EF4-FFF2-40B4-BE49-F238E27FC236}">
                  <a16:creationId xmlns:a16="http://schemas.microsoft.com/office/drawing/2014/main" id="{18643174-B97D-36F9-385C-D431E19F1851}"/>
                </a:ext>
              </a:extLst>
            </p:cNvPr>
            <p:cNvSpPr/>
            <p:nvPr/>
          </p:nvSpPr>
          <p:spPr>
            <a:xfrm>
              <a:off x="386283" y="4971159"/>
              <a:ext cx="261682" cy="261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350" name="TextBox 13349">
              <a:extLst>
                <a:ext uri="{FF2B5EF4-FFF2-40B4-BE49-F238E27FC236}">
                  <a16:creationId xmlns:a16="http://schemas.microsoft.com/office/drawing/2014/main" id="{FC088CF1-1999-6F03-65AD-8D314021E548}"/>
                </a:ext>
              </a:extLst>
            </p:cNvPr>
            <p:cNvSpPr txBox="1"/>
            <p:nvPr/>
          </p:nvSpPr>
          <p:spPr>
            <a:xfrm>
              <a:off x="423461" y="4528285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51" name="TextBox 13350">
              <a:extLst>
                <a:ext uri="{FF2B5EF4-FFF2-40B4-BE49-F238E27FC236}">
                  <a16:creationId xmlns:a16="http://schemas.microsoft.com/office/drawing/2014/main" id="{2A43930F-C3AB-5790-F513-919E8EC8A7F1}"/>
                </a:ext>
              </a:extLst>
            </p:cNvPr>
            <p:cNvSpPr txBox="1"/>
            <p:nvPr/>
          </p:nvSpPr>
          <p:spPr>
            <a:xfrm>
              <a:off x="647965" y="47899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52" name="TextBox 13351">
              <a:extLst>
                <a:ext uri="{FF2B5EF4-FFF2-40B4-BE49-F238E27FC236}">
                  <a16:creationId xmlns:a16="http://schemas.microsoft.com/office/drawing/2014/main" id="{88148D28-D495-17D9-1A72-A4A4E30BC575}"/>
                </a:ext>
              </a:extLst>
            </p:cNvPr>
            <p:cNvSpPr txBox="1"/>
            <p:nvPr/>
          </p:nvSpPr>
          <p:spPr>
            <a:xfrm>
              <a:off x="647965" y="505164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66" name="TextBox 13365">
                <a:extLst>
                  <a:ext uri="{FF2B5EF4-FFF2-40B4-BE49-F238E27FC236}">
                    <a16:creationId xmlns:a16="http://schemas.microsoft.com/office/drawing/2014/main" id="{3F89714F-2089-F36A-6C6C-54BB6A0EAA00}"/>
                  </a:ext>
                </a:extLst>
              </p:cNvPr>
              <p:cNvSpPr txBox="1"/>
              <p:nvPr/>
            </p:nvSpPr>
            <p:spPr>
              <a:xfrm>
                <a:off x="127789" y="2703321"/>
                <a:ext cx="203398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Conclusion: a 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366" name="TextBox 13365">
                <a:extLst>
                  <a:ext uri="{FF2B5EF4-FFF2-40B4-BE49-F238E27FC236}">
                    <a16:creationId xmlns:a16="http://schemas.microsoft.com/office/drawing/2014/main" id="{3F89714F-2089-F36A-6C6C-54BB6A0E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9" y="2703321"/>
                <a:ext cx="2033982" cy="923330"/>
              </a:xfrm>
              <a:prstGeom prst="rect">
                <a:avLst/>
              </a:prstGeom>
              <a:blipFill>
                <a:blip r:embed="rId5"/>
                <a:stretch>
                  <a:fillRect l="-2381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11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Top-Down DP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1834092" cy="51985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not blank:    </a:t>
            </a:r>
            <a:r>
              <a:rPr lang="en-US" dirty="0">
                <a:solidFill>
                  <a:schemeClr val="accent3"/>
                </a:solidFill>
              </a:rPr>
              <a:t>// Check if we’ve solved this already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    </a:t>
            </a:r>
            <a:r>
              <a:rPr lang="en-US" dirty="0">
                <a:solidFill>
                  <a:schemeClr val="accent3"/>
                </a:solidFill>
              </a:rPr>
              <a:t>// Check if this is a base case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 </a:t>
            </a:r>
            <a:r>
              <a:rPr lang="en-US" dirty="0">
                <a:solidFill>
                  <a:schemeClr val="accent3"/>
                </a:solidFill>
              </a:rPr>
              <a:t>// Always save your solution before returning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)) </a:t>
            </a:r>
            <a:r>
              <a:rPr lang="en-US" dirty="0">
                <a:solidFill>
                  <a:schemeClr val="accent3"/>
                </a:solidFill>
              </a:rPr>
              <a:t>// solve each subproblem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selectAndExtend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Pick the subproblem to use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 </a:t>
            </a:r>
            <a:r>
              <a:rPr lang="en-US" dirty="0">
                <a:solidFill>
                  <a:schemeClr val="accent3"/>
                </a:solidFill>
              </a:rPr>
              <a:t>// Always save your solution before returning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E2AAA-ED90-BF2E-3EBD-7C487F0C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D5C-7CD7-0CE6-39A1-751418D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Bottom-Up DP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9D7B-4AFA-5F69-7031-7FD14675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1446165" cy="51985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each </a:t>
            </a:r>
            <a:r>
              <a:rPr lang="en-US" dirty="0" err="1"/>
              <a:t>baseCase</a:t>
            </a:r>
            <a:r>
              <a:rPr lang="en-US" dirty="0"/>
              <a:t>:    </a:t>
            </a:r>
            <a:r>
              <a:rPr lang="en-US" dirty="0">
                <a:solidFill>
                  <a:schemeClr val="accent3"/>
                </a:solidFill>
              </a:rPr>
              <a:t>// Identify which subproblems are base cases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 err="1"/>
              <a:t>baseCase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 err="1"/>
              <a:t>baseCase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</a:t>
            </a:r>
            <a:r>
              <a:rPr lang="en-US" dirty="0">
                <a:solidFill>
                  <a:schemeClr val="accent3"/>
                </a:solidFill>
              </a:rPr>
              <a:t>// Save the solution for reuse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each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in bottom-up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>
                <a:solidFill>
                  <a:schemeClr val="accent3"/>
                </a:solidFill>
              </a:rPr>
              <a:t>// The order should be chosen so that every </a:t>
            </a:r>
            <a:r>
              <a:rPr lang="en-US" dirty="0" err="1">
                <a:solidFill>
                  <a:schemeClr val="accent3"/>
                </a:solidFill>
              </a:rPr>
              <a:t>subsolution</a:t>
            </a:r>
            <a:r>
              <a:rPr lang="en-US" dirty="0">
                <a:solidFill>
                  <a:schemeClr val="accent3"/>
                </a:solidFill>
              </a:rPr>
              <a:t>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  // guaranteed to already be in memory when it’s needed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selectAndExtend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mem[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</a:t>
            </a:r>
            <a:r>
              <a:rPr lang="en-US" dirty="0">
                <a:solidFill>
                  <a:schemeClr val="accent3"/>
                </a:solidFill>
              </a:rPr>
              <a:t>// Save the solution for reuse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94500-E0AE-8C35-AC19-7575282E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Find the best way to cut the log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blipFill>
                <a:blip r:embed="rId3"/>
                <a:stretch>
                  <a:fillRect l="-103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0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won’t work – Idea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58334" y="3927709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Greedy:	Lengths: 5, 1</a:t>
            </a:r>
          </a:p>
          <a:p>
            <a:r>
              <a:rPr lang="en-US" dirty="0">
                <a:solidFill>
                  <a:srgbClr val="FF0000"/>
                </a:solidFill>
              </a:rPr>
              <a:t>	Profit: 51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58334" y="4741435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Better:	Lengths: 2, 4</a:t>
            </a:r>
          </a:p>
          <a:p>
            <a:r>
              <a:rPr lang="en-US" dirty="0">
                <a:solidFill>
                  <a:srgbClr val="0070C0"/>
                </a:solidFill>
              </a:rPr>
              <a:t>	Profit: 54</a:t>
            </a:r>
          </a:p>
        </p:txBody>
      </p:sp>
      <p:pic>
        <p:nvPicPr>
          <p:cNvPr id="30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498725" y="3614118"/>
            <a:ext cx="821166" cy="33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3352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196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4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022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688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5457" y="453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20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8657" y="4549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66276" y="4556768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9881" y="40936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56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1600200"/>
            <a:ext cx="10972800" cy="22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Greedy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algorithms</a:t>
            </a:r>
            <a:r>
              <a:rPr lang="en-US"/>
              <a:t> (next unit) build a solution by picking the best option “right now”</a:t>
            </a:r>
          </a:p>
          <a:p>
            <a:pPr lvl="1"/>
            <a:r>
              <a:rPr lang="en-US"/>
              <a:t>Select the most profitable cut first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won’t work – Idea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23368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 (next unit) build a solution by picking the best option “right now”</a:t>
            </a:r>
          </a:p>
          <a:p>
            <a:pPr lvl="1"/>
            <a:r>
              <a:rPr lang="en-US" dirty="0"/>
              <a:t>Select the “most bang for your buck” </a:t>
            </a:r>
          </a:p>
          <a:p>
            <a:pPr lvl="2"/>
            <a:r>
              <a:rPr lang="en-US" dirty="0"/>
              <a:t>(best price / length ratio)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498725" y="3614118"/>
            <a:ext cx="821166" cy="33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2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22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88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5457" y="453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020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8657" y="4549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6276" y="4556768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9881" y="40936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8334" y="3927709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Greedy:	Lengths: 5, 1</a:t>
            </a:r>
          </a:p>
          <a:p>
            <a:r>
              <a:rPr lang="en-US" dirty="0">
                <a:solidFill>
                  <a:srgbClr val="FF0000"/>
                </a:solidFill>
              </a:rPr>
              <a:t>	Profit: 51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58334" y="4741435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Better:	Lengths: 2, 4</a:t>
            </a:r>
          </a:p>
          <a:p>
            <a:r>
              <a:rPr lang="en-US" dirty="0">
                <a:solidFill>
                  <a:srgbClr val="0070C0"/>
                </a:solidFill>
              </a:rPr>
              <a:t>	Profit: 54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19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356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27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70817F2-2CFF-4068-9223-A839A96FD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Algorithmic Paradigms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F1C010B-D34C-4D1B-B538-EDA436C04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52481"/>
            <a:ext cx="10271322" cy="5200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695082"/>
                </a:solidFill>
              </a:rPr>
              <a:t>Divide-and-conquer: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chemeClr val="tx1"/>
                </a:solidFill>
              </a:rPr>
              <a:t>Break up a problem into sub-problems (each typically a constant factor smaller), solve each sub-problem </a:t>
            </a:r>
            <a:r>
              <a:rPr lang="en-US" altLang="en-US" sz="2400" i="1" dirty="0">
                <a:solidFill>
                  <a:schemeClr val="tx1"/>
                </a:solidFill>
              </a:rPr>
              <a:t>independently</a:t>
            </a:r>
            <a:r>
              <a:rPr lang="en-US" altLang="en-US" sz="2400" dirty="0">
                <a:solidFill>
                  <a:schemeClr val="tx1"/>
                </a:solidFill>
              </a:rPr>
              <a:t>, and combine solution to sub-problems to form solution to original problem.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66CC"/>
                </a:solidFill>
              </a:rPr>
              <a:t>Dynamic programming: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chemeClr val="tx1"/>
                </a:solidFill>
              </a:rPr>
              <a:t>Break up a problem into a series of </a:t>
            </a:r>
            <a:r>
              <a:rPr lang="en-US" altLang="en-US" sz="2400" b="1" i="1" dirty="0">
                <a:solidFill>
                  <a:schemeClr val="tx1"/>
                </a:solidFill>
              </a:rPr>
              <a:t>overlapping</a:t>
            </a:r>
            <a:r>
              <a:rPr lang="en-US" altLang="en-US" sz="2400" dirty="0">
                <a:solidFill>
                  <a:schemeClr val="tx1"/>
                </a:solidFill>
              </a:rPr>
              <a:t> sub-problems, and build up solutions to larger and larger sub-problems.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rgbClr val="695082"/>
                </a:solidFill>
              </a:rPr>
              <a:t>Greedy:</a:t>
            </a:r>
            <a:r>
              <a:rPr lang="en-US" altLang="en-US" sz="2400" dirty="0"/>
              <a:t>  Build up a solution incrementally, myopically optimizing some local criterion.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3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1DE4-346B-CC81-2EA0-659CB990C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E440156B-D3BB-9EBF-DE00-3D185F8F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14808DF-2BC1-B542-F252-7812AE9E8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95851EE7-EDCD-4737-C802-931F8AE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5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6D1449-1F14-3EE9-F86E-760EC836F745}"/>
                  </a:ext>
                </a:extLst>
              </p:cNvPr>
              <p:cNvSpPr txBox="1"/>
              <p:nvPr/>
            </p:nvSpPr>
            <p:spPr>
              <a:xfrm>
                <a:off x="9533860" y="2572665"/>
                <a:ext cx="20712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Case: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6D1449-1F14-3EE9-F86E-760EC836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860" y="2572665"/>
                <a:ext cx="2071208" cy="954107"/>
              </a:xfrm>
              <a:prstGeom prst="rect">
                <a:avLst/>
              </a:prstGeom>
              <a:blipFill>
                <a:blip r:embed="rId10"/>
                <a:stretch>
                  <a:fillRect l="-6176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5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65A9-6366-9532-6AEF-22607A45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36EC31B-C267-7623-B9C1-C029F228E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2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D4F09AC-E590-34BA-F81C-3D456F27F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8CFB64EA-3EEF-B386-56ED-A60AFC14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6B6421FF-E3CF-CBC5-EC49-9151A3D1CDC6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049F854D-D257-462E-FD45-C593F5B962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A84B5F0F-39ED-DA7D-7382-AFFFF6EE37B5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4D89DFE6-344D-2D54-6244-13546F81EEDC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4D89DFE6-344D-2D54-6244-13546F81E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022B5F5A-B200-5A53-A69D-6E917D7579BD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F605BD5F-37FB-AB7E-42FF-FE56063B9285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F605BD5F-37FB-AB7E-42FF-FE56063B9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58641816-E5F1-A2F1-A63B-DDBB5ED28907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2F81C6FA-C48A-7786-BA62-69698E817E55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2F81C6FA-C48A-7786-BA62-69698E817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188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7424-7724-A600-1D71-B3E4B2D3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EB38-3780-ADCF-1A7F-4CEC37AD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Design You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97EDB-2E74-D5B5-B1B5-9D28DF25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2" descr="Image result for log">
            <a:extLst>
              <a:ext uri="{FF2B5EF4-FFF2-40B4-BE49-F238E27FC236}">
                <a16:creationId xmlns:a16="http://schemas.microsoft.com/office/drawing/2014/main" id="{2ED8A8B5-6EE5-E9EC-ECFD-722FBF2BE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80910-F1F3-DB05-9CBD-CDD754C9EADD}"/>
                  </a:ext>
                </a:extLst>
              </p:cNvPr>
              <p:cNvSpPr txBox="1"/>
              <p:nvPr/>
            </p:nvSpPr>
            <p:spPr>
              <a:xfrm>
                <a:off x="537682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80910-F1F3-DB05-9CBD-CDD754C9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2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t="-11628" r="-71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6DAF5D-F671-AEB7-39F5-6AD9A286A900}"/>
              </a:ext>
            </a:extLst>
          </p:cNvPr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7749C5-57C8-6E5C-8FAA-AF677F122E22}"/>
                  </a:ext>
                </a:extLst>
              </p:cNvPr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5B7BD17D-086F-F34B-5D12-67E41D0E4CF5}"/>
              </a:ext>
            </a:extLst>
          </p:cNvPr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632B6A-7010-ECA8-AD6E-9324D07DAD83}"/>
                  </a:ext>
                </a:extLst>
              </p:cNvPr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7B477-E0E7-5027-1E7B-5F4C07DCF7C7}"/>
                  </a:ext>
                </a:extLst>
              </p:cNvPr>
              <p:cNvSpPr txBox="1"/>
              <p:nvPr/>
            </p:nvSpPr>
            <p:spPr>
              <a:xfrm>
                <a:off x="537682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7B477-E0E7-5027-1E7B-5F4C07DC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2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33684C-385F-FE2D-B28E-EABE39A799A1}"/>
                  </a:ext>
                </a:extLst>
              </p:cNvPr>
              <p:cNvSpPr txBox="1"/>
              <p:nvPr/>
            </p:nvSpPr>
            <p:spPr>
              <a:xfrm>
                <a:off x="3321161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33684C-385F-FE2D-B28E-EABE39A7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61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3530E759-BD56-958A-FED0-8946C299EDA2}"/>
              </a:ext>
            </a:extLst>
          </p:cNvPr>
          <p:cNvSpPr/>
          <p:nvPr/>
        </p:nvSpPr>
        <p:spPr>
          <a:xfrm rot="10800000">
            <a:off x="2899883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1E0FB-68CC-2E22-631F-1B678418CF60}"/>
              </a:ext>
            </a:extLst>
          </p:cNvPr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28BC73-C1BF-2603-5462-F51EBED369A3}"/>
                  </a:ext>
                </a:extLst>
              </p:cNvPr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882A7B-F32A-6FC1-2392-73876A42C69F}"/>
                  </a:ext>
                </a:extLst>
              </p:cNvPr>
              <p:cNvSpPr/>
              <p:nvPr/>
            </p:nvSpPr>
            <p:spPr>
              <a:xfrm>
                <a:off x="994883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882A7B-F32A-6FC1-2392-73876A42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83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t="-11628" r="-113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7B649-F145-FC5C-E5E8-A95421E3A241}"/>
                  </a:ext>
                </a:extLst>
              </p:cNvPr>
              <p:cNvSpPr txBox="1"/>
              <p:nvPr/>
            </p:nvSpPr>
            <p:spPr>
              <a:xfrm>
                <a:off x="8289474" y="864966"/>
                <a:ext cx="3679919" cy="11140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Must store solutions to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𝐶𝑢𝑡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7B649-F145-FC5C-E5E8-A95421E3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74" y="864966"/>
                <a:ext cx="3679919" cy="1114088"/>
              </a:xfrm>
              <a:prstGeom prst="rect">
                <a:avLst/>
              </a:prstGeom>
              <a:blipFill>
                <a:blip r:embed="rId10"/>
                <a:stretch>
                  <a:fillRect l="-3306" t="-1081" b="-129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25767B-149A-0697-A0DA-B1E85D13D1B7}"/>
                  </a:ext>
                </a:extLst>
              </p:cNvPr>
              <p:cNvSpPr txBox="1"/>
              <p:nvPr/>
            </p:nvSpPr>
            <p:spPr>
              <a:xfrm>
                <a:off x="8289473" y="2161150"/>
                <a:ext cx="3679919" cy="165000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So each choice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needs its own memory location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25767B-149A-0697-A0DA-B1E85D13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73" y="2161150"/>
                <a:ext cx="3679919" cy="1650003"/>
              </a:xfrm>
              <a:prstGeom prst="rect">
                <a:avLst/>
              </a:prstGeom>
              <a:blipFill>
                <a:blip r:embed="rId11"/>
                <a:stretch>
                  <a:fillRect l="-3306" t="-735" b="-91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BAA01-E9C1-73A3-61EB-F979D65B1A01}"/>
                  </a:ext>
                </a:extLst>
              </p:cNvPr>
              <p:cNvSpPr txBox="1"/>
              <p:nvPr/>
            </p:nvSpPr>
            <p:spPr>
              <a:xfrm>
                <a:off x="8247568" y="3868322"/>
                <a:ext cx="3679919" cy="11140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1-dimensional array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BAA01-E9C1-73A3-61EB-F979D65B1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68" y="3868322"/>
                <a:ext cx="3679919" cy="1114088"/>
              </a:xfrm>
              <a:prstGeom prst="rect">
                <a:avLst/>
              </a:prstGeom>
              <a:blipFill>
                <a:blip r:embed="rId12"/>
                <a:stretch>
                  <a:fillRect l="-3300" t="-1087" b="-135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55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Top-Down Dynamic Programming </a:t>
            </a:r>
            <a:r>
              <a:rPr lang="en-US" dirty="0" err="1"/>
              <a:t>Soln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mem =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not blank: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OptimalSubstructure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Cutting Top-Down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mem = [-1 for value in P]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n, P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&lt;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from 1 to 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n-</a:t>
            </a:r>
            <a:r>
              <a:rPr lang="en-US" dirty="0" err="1">
                <a:solidFill>
                  <a:srgbClr val="00B050"/>
                </a:solidFill>
              </a:rPr>
              <a:t>i,P</a:t>
            </a:r>
            <a:r>
              <a:rPr lang="en-US" dirty="0"/>
              <a:t>)+P[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max(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358CD-839D-FE5C-CE53-22CBE1DDE00E}"/>
              </a:ext>
            </a:extLst>
          </p:cNvPr>
          <p:cNvGrpSpPr/>
          <p:nvPr/>
        </p:nvGrpSpPr>
        <p:grpSpPr>
          <a:xfrm>
            <a:off x="6269007" y="1138311"/>
            <a:ext cx="5922993" cy="1831159"/>
            <a:chOff x="6269007" y="1138311"/>
            <a:chExt cx="5922993" cy="1831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217893-12B5-1D9A-D824-10258F1D3896}"/>
                    </a:ext>
                  </a:extLst>
                </p:cNvPr>
                <p:cNvSpPr txBox="1"/>
                <p:nvPr/>
              </p:nvSpPr>
              <p:spPr>
                <a:xfrm>
                  <a:off x="6269007" y="1680254"/>
                  <a:ext cx="26111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max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⁡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217893-12B5-1D9A-D824-10258F1D3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07" y="1680254"/>
                  <a:ext cx="261116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3A064-E94F-B103-CD43-DF97D34CBD1E}"/>
                    </a:ext>
                  </a:extLst>
                </p:cNvPr>
                <p:cNvSpPr txBox="1"/>
                <p:nvPr/>
              </p:nvSpPr>
              <p:spPr>
                <a:xfrm>
                  <a:off x="9052486" y="1153588"/>
                  <a:ext cx="3139514" cy="18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…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3A064-E94F-B103-CD43-DF97D34CB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486" y="1153588"/>
                  <a:ext cx="3139514" cy="18158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2252A1D2-3C68-1D57-42C8-05B711CCA96D}"/>
                </a:ext>
              </a:extLst>
            </p:cNvPr>
            <p:cNvSpPr/>
            <p:nvPr/>
          </p:nvSpPr>
          <p:spPr>
            <a:xfrm rot="10800000">
              <a:off x="8631208" y="1138311"/>
              <a:ext cx="506456" cy="1831159"/>
            </a:xfrm>
            <a:prstGeom prst="rightBrace">
              <a:avLst>
                <a:gd name="adj1" fmla="val 8333"/>
                <a:gd name="adj2" fmla="val 56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176A-56F6-3C6C-211F-3B834AAAB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772F8988-4625-0DFE-89DC-F43F0DE42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3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BAF1489-1B8A-7BB0-B49E-F7E2C1A1B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1818707-3ED8-B8E3-6197-77D0C11C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BCBE55FE-79C3-8A57-050A-505353223886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CEC14DEB-BF56-7924-58E3-8418EF541D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0D07AC08-CDAF-2451-B2A4-2A08579CA431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F7E911A4-B7A3-5A81-572F-862A46AA4F9E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F7E911A4-B7A3-5A81-572F-862A46AA4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E680C167-059D-B253-E5FF-126626BDB073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CFCB68CD-8A59-E9DD-F662-A1C96F58ECC8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CFCB68CD-8A59-E9DD-F662-A1C96F58E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4455BF9E-3A8E-4BB4-DD0E-9FE14ED80958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B3784ED3-54B5-E0FA-E6B5-646CF04D7D66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B3784ED3-54B5-E0FA-E6B5-646CF04D7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60" name="Group 13359">
            <a:extLst>
              <a:ext uri="{FF2B5EF4-FFF2-40B4-BE49-F238E27FC236}">
                <a16:creationId xmlns:a16="http://schemas.microsoft.com/office/drawing/2014/main" id="{370E9EB3-154D-83D6-D0E8-2CC190C2E195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13361" name="Group 13360">
              <a:extLst>
                <a:ext uri="{FF2B5EF4-FFF2-40B4-BE49-F238E27FC236}">
                  <a16:creationId xmlns:a16="http://schemas.microsoft.com/office/drawing/2014/main" id="{661112BB-1BA2-27CE-9457-91656F5919C6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13372" name="Rectangle 13371">
                <a:extLst>
                  <a:ext uri="{FF2B5EF4-FFF2-40B4-BE49-F238E27FC236}">
                    <a16:creationId xmlns:a16="http://schemas.microsoft.com/office/drawing/2014/main" id="{C7F7E38D-D348-EBD9-85EC-A21DA151F1C8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CA985361-D098-5342-335C-F2BF4D497492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21445CDB-E071-CB21-8E14-AE575526BAE1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694AC163-B1E9-EC45-DA13-71AF52F0D756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34F3B562-FCC6-9855-C064-C7DD38B5E347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73924977-1F8B-4162-4F29-B5DC41B6793D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8" name="Rectangle 13377">
                <a:extLst>
                  <a:ext uri="{FF2B5EF4-FFF2-40B4-BE49-F238E27FC236}">
                    <a16:creationId xmlns:a16="http://schemas.microsoft.com/office/drawing/2014/main" id="{AC556BB4-6A01-026F-351F-3B925EF69964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62" name="TextBox 13361">
              <a:extLst>
                <a:ext uri="{FF2B5EF4-FFF2-40B4-BE49-F238E27FC236}">
                  <a16:creationId xmlns:a16="http://schemas.microsoft.com/office/drawing/2014/main" id="{0436E3F0-1AB9-E574-8925-5B6C24921874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63" name="TextBox 13362">
              <a:extLst>
                <a:ext uri="{FF2B5EF4-FFF2-40B4-BE49-F238E27FC236}">
                  <a16:creationId xmlns:a16="http://schemas.microsoft.com/office/drawing/2014/main" id="{9AA09B1A-FB24-F952-5B70-E9B8EE37BD68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64" name="TextBox 13363">
              <a:extLst>
                <a:ext uri="{FF2B5EF4-FFF2-40B4-BE49-F238E27FC236}">
                  <a16:creationId xmlns:a16="http://schemas.microsoft.com/office/drawing/2014/main" id="{62DCFEE4-2C09-3706-C4F4-1349B3FBEB04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67" name="TextBox 13366">
              <a:extLst>
                <a:ext uri="{FF2B5EF4-FFF2-40B4-BE49-F238E27FC236}">
                  <a16:creationId xmlns:a16="http://schemas.microsoft.com/office/drawing/2014/main" id="{A9674177-78FD-78DA-2ACD-E32459015CD4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68" name="TextBox 13367">
              <a:extLst>
                <a:ext uri="{FF2B5EF4-FFF2-40B4-BE49-F238E27FC236}">
                  <a16:creationId xmlns:a16="http://schemas.microsoft.com/office/drawing/2014/main" id="{0F380715-C9CC-A276-ACAA-A99917F48A54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69" name="TextBox 13368">
              <a:extLst>
                <a:ext uri="{FF2B5EF4-FFF2-40B4-BE49-F238E27FC236}">
                  <a16:creationId xmlns:a16="http://schemas.microsoft.com/office/drawing/2014/main" id="{9660024B-5DEA-6EE8-D1F3-4122B4BD54E8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70" name="TextBox 13369">
              <a:extLst>
                <a:ext uri="{FF2B5EF4-FFF2-40B4-BE49-F238E27FC236}">
                  <a16:creationId xmlns:a16="http://schemas.microsoft.com/office/drawing/2014/main" id="{C5E1BB3A-4AA0-AB11-5039-4090E3DA7EC7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71" name="TextBox 13370">
              <a:extLst>
                <a:ext uri="{FF2B5EF4-FFF2-40B4-BE49-F238E27FC236}">
                  <a16:creationId xmlns:a16="http://schemas.microsoft.com/office/drawing/2014/main" id="{A3A22686-BA3A-7419-5562-ABCF46D79D6E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651D4F4F-72E0-1861-9F1D-06EA8C08CE16}"/>
                  </a:ext>
                </a:extLst>
              </p:cNvPr>
              <p:cNvSpPr txBox="1"/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best value achievable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-foot long log</a:t>
                </a:r>
              </a:p>
            </p:txBody>
          </p:sp>
        </mc:Choice>
        <mc:Fallback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651D4F4F-72E0-1861-9F1D-06EA8C08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blipFill>
                <a:blip r:embed="rId7"/>
                <a:stretch>
                  <a:fillRect l="-2388" t="-1034" b="-44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7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090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5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67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5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6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9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1CF4-63CC-42E7-8DBB-FFFE3AAA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21B8-3582-44FA-B29A-8EFA0874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3317"/>
            <a:ext cx="10570292" cy="5200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Dynamic Programming:</a:t>
            </a:r>
          </a:p>
          <a:p>
            <a:pPr lvl="1"/>
            <a:r>
              <a:rPr lang="en-US" sz="2400" dirty="0"/>
              <a:t>Technique for making building solution to a problem based on solutions to smaller subproblems (recursive ideas).</a:t>
            </a:r>
          </a:p>
          <a:p>
            <a:pPr lvl="1"/>
            <a:r>
              <a:rPr lang="en-US" sz="2400" dirty="0"/>
              <a:t>The subproblems just have to be smaller, but don’t need to be a constant-factor smaller like divide and conquer.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Useful when </a:t>
            </a:r>
            <a:r>
              <a:rPr lang="en-US" sz="2400" i="1" dirty="0">
                <a:solidFill>
                  <a:srgbClr val="FF0000"/>
                </a:solidFill>
              </a:rPr>
              <a:t>the same subproblems show up over and over again</a:t>
            </a:r>
          </a:p>
          <a:p>
            <a:pPr lvl="1"/>
            <a:r>
              <a:rPr lang="en-US" sz="2400" dirty="0"/>
              <a:t>The final solution is simple iterative code when the following holds:</a:t>
            </a:r>
          </a:p>
          <a:p>
            <a:pPr lvl="2"/>
            <a:r>
              <a:rPr lang="en-US" sz="2400" i="1" dirty="0"/>
              <a:t>The parameters to all the subproblems are predictable in advance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0C571-839C-456B-985F-51F2EB7D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25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5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6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22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5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6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42ADE7-3E2D-C0CD-36C1-B0E16C090ED2}"/>
                  </a:ext>
                </a:extLst>
              </p:cNvPr>
              <p:cNvSpPr txBox="1"/>
              <p:nvPr/>
            </p:nvSpPr>
            <p:spPr>
              <a:xfrm>
                <a:off x="8780677" y="144582"/>
                <a:ext cx="3398652" cy="3576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Each subproblem uses all solutions to smaller inputs.</a:t>
                </a: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Conclusion, solve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𝐶𝑢𝑡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from smallest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to largest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42ADE7-3E2D-C0CD-36C1-B0E16C09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677" y="144582"/>
                <a:ext cx="3398652" cy="3576300"/>
              </a:xfrm>
              <a:prstGeom prst="rect">
                <a:avLst/>
              </a:prstGeom>
              <a:blipFill>
                <a:blip r:embed="rId7"/>
                <a:stretch>
                  <a:fillRect l="-3393" t="-340" r="-1071" b="-3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CC694-7731-9DBF-5F75-DD4DB8F3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CB1A28F-B5AE-D8A1-6C88-F8850BB7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4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F321029-C19B-954B-4114-6A73457BC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6D0AD571-0D33-D050-F88A-BC845E16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649AE852-5A8D-9BF2-94A0-521401FB8674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D0DBB79F-DE4A-B05C-6E95-4EF85C7819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417DBDF2-C1B7-CE13-7B5B-DFCD79DFEAF9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5C4A595C-148D-30F1-F18C-F7E40310D483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5C4A595C-148D-30F1-F18C-F7E40310D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B94CD274-7D60-F51F-5CB4-4313A8B3CD1D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AED870B-E872-5EE2-0AF7-4BA371E7B2F5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AED870B-E872-5EE2-0AF7-4BA371E7B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331D061E-B134-1680-9367-921F481C5FE2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8AA20B92-1F9A-F5D3-C398-B4258E32EEAF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8AA20B92-1F9A-F5D3-C398-B4258E32E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60" name="Group 13359">
            <a:extLst>
              <a:ext uri="{FF2B5EF4-FFF2-40B4-BE49-F238E27FC236}">
                <a16:creationId xmlns:a16="http://schemas.microsoft.com/office/drawing/2014/main" id="{612CB509-FEA2-39F8-CE81-FFA2D96620F1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13361" name="Group 13360">
              <a:extLst>
                <a:ext uri="{FF2B5EF4-FFF2-40B4-BE49-F238E27FC236}">
                  <a16:creationId xmlns:a16="http://schemas.microsoft.com/office/drawing/2014/main" id="{62CAD962-5DBE-BCB1-5D10-FEB6457D1721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13372" name="Rectangle 13371">
                <a:extLst>
                  <a:ext uri="{FF2B5EF4-FFF2-40B4-BE49-F238E27FC236}">
                    <a16:creationId xmlns:a16="http://schemas.microsoft.com/office/drawing/2014/main" id="{BAFA7983-470E-C00E-8CCC-C9CC5C9C6E7B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3B416A62-6494-EE97-42FC-6CAF5CDF4536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79DBA03A-4322-CB33-2C2D-9D1E2793BE83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E0F34CF7-45C4-EB59-E764-FA1C928A5201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928517EC-420E-486C-709C-A44C68B862E6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4A08CF45-55F4-1282-6115-1E489254738E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8" name="Rectangle 13377">
                <a:extLst>
                  <a:ext uri="{FF2B5EF4-FFF2-40B4-BE49-F238E27FC236}">
                    <a16:creationId xmlns:a16="http://schemas.microsoft.com/office/drawing/2014/main" id="{B138202C-CFE3-FEC7-3814-8B565054D486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62" name="TextBox 13361">
              <a:extLst>
                <a:ext uri="{FF2B5EF4-FFF2-40B4-BE49-F238E27FC236}">
                  <a16:creationId xmlns:a16="http://schemas.microsoft.com/office/drawing/2014/main" id="{797CB1D2-D44C-5449-94DE-9543DF1F13B7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63" name="TextBox 13362">
              <a:extLst>
                <a:ext uri="{FF2B5EF4-FFF2-40B4-BE49-F238E27FC236}">
                  <a16:creationId xmlns:a16="http://schemas.microsoft.com/office/drawing/2014/main" id="{F948FE47-01FA-4ECD-5C13-7D1E7A715CA1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64" name="TextBox 13363">
              <a:extLst>
                <a:ext uri="{FF2B5EF4-FFF2-40B4-BE49-F238E27FC236}">
                  <a16:creationId xmlns:a16="http://schemas.microsoft.com/office/drawing/2014/main" id="{1C77878C-688A-15D3-0A1E-2AD9C06A0E39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67" name="TextBox 13366">
              <a:extLst>
                <a:ext uri="{FF2B5EF4-FFF2-40B4-BE49-F238E27FC236}">
                  <a16:creationId xmlns:a16="http://schemas.microsoft.com/office/drawing/2014/main" id="{3E26E324-8D8B-3D40-11D1-108E200481C7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68" name="TextBox 13367">
              <a:extLst>
                <a:ext uri="{FF2B5EF4-FFF2-40B4-BE49-F238E27FC236}">
                  <a16:creationId xmlns:a16="http://schemas.microsoft.com/office/drawing/2014/main" id="{CC516CA5-3B69-2C05-3253-BABA290B51D6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69" name="TextBox 13368">
              <a:extLst>
                <a:ext uri="{FF2B5EF4-FFF2-40B4-BE49-F238E27FC236}">
                  <a16:creationId xmlns:a16="http://schemas.microsoft.com/office/drawing/2014/main" id="{AF164A83-4843-1573-882A-7AA158F5FF1E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70" name="TextBox 13369">
              <a:extLst>
                <a:ext uri="{FF2B5EF4-FFF2-40B4-BE49-F238E27FC236}">
                  <a16:creationId xmlns:a16="http://schemas.microsoft.com/office/drawing/2014/main" id="{6E1112D9-9F03-C4D3-D59A-A24CA523AD5C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71" name="TextBox 13370">
              <a:extLst>
                <a:ext uri="{FF2B5EF4-FFF2-40B4-BE49-F238E27FC236}">
                  <a16:creationId xmlns:a16="http://schemas.microsoft.com/office/drawing/2014/main" id="{81A3D462-0F5A-AD99-C2D8-4614A4EB7C8C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2BA00E2C-2650-1075-025A-73A515C30D9A}"/>
                  </a:ext>
                </a:extLst>
              </p:cNvPr>
              <p:cNvSpPr txBox="1"/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best value achievable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-foot long log</a:t>
                </a:r>
              </a:p>
            </p:txBody>
          </p:sp>
        </mc:Choice>
        <mc:Fallback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2BA00E2C-2650-1075-025A-73A515C3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blipFill>
                <a:blip r:embed="rId7"/>
                <a:stretch>
                  <a:fillRect l="-2388" t="-1034" b="-44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6B3A8-CE28-174C-7C64-B55FE06A4708}"/>
              </a:ext>
            </a:extLst>
          </p:cNvPr>
          <p:cNvGrpSpPr/>
          <p:nvPr/>
        </p:nvGrpSpPr>
        <p:grpSpPr>
          <a:xfrm>
            <a:off x="1402529" y="3940699"/>
            <a:ext cx="807207" cy="2093384"/>
            <a:chOff x="1402529" y="3562010"/>
            <a:chExt cx="807207" cy="2093384"/>
          </a:xfrm>
        </p:grpSpPr>
        <p:sp>
          <p:nvSpPr>
            <p:cNvPr id="20" name="Down Arrow 2">
              <a:extLst>
                <a:ext uri="{FF2B5EF4-FFF2-40B4-BE49-F238E27FC236}">
                  <a16:creationId xmlns:a16="http://schemas.microsoft.com/office/drawing/2014/main" id="{374739B6-5848-DA2F-6281-98BA5838AB7D}"/>
                </a:ext>
              </a:extLst>
            </p:cNvPr>
            <p:cNvSpPr/>
            <p:nvPr/>
          </p:nvSpPr>
          <p:spPr>
            <a:xfrm>
              <a:off x="1402529" y="3738738"/>
              <a:ext cx="225301" cy="18362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1AECD8-DEBC-8673-C44F-F690B74EE862}"/>
                </a:ext>
              </a:extLst>
            </p:cNvPr>
            <p:cNvGrpSpPr/>
            <p:nvPr/>
          </p:nvGrpSpPr>
          <p:grpSpPr>
            <a:xfrm>
              <a:off x="1691252" y="3562010"/>
              <a:ext cx="518484" cy="2093384"/>
              <a:chOff x="8915400" y="1688068"/>
              <a:chExt cx="1056852" cy="426705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27F29FD-7F65-4C35-FA4F-F8ECF387E650}"/>
                  </a:ext>
                </a:extLst>
              </p:cNvPr>
              <p:cNvGrpSpPr/>
              <p:nvPr/>
            </p:nvGrpSpPr>
            <p:grpSpPr>
              <a:xfrm>
                <a:off x="8915400" y="2057400"/>
                <a:ext cx="533400" cy="3733800"/>
                <a:chOff x="6934200" y="1371600"/>
                <a:chExt cx="533400" cy="37338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F29BEEA-6F10-A3FC-53EE-51B3DBF8C701}"/>
                    </a:ext>
                  </a:extLst>
                </p:cNvPr>
                <p:cNvSpPr/>
                <p:nvPr/>
              </p:nvSpPr>
              <p:spPr>
                <a:xfrm>
                  <a:off x="6934200" y="1371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9F2F72-CE41-3A9F-0BD1-73C08DE199FF}"/>
                    </a:ext>
                  </a:extLst>
                </p:cNvPr>
                <p:cNvSpPr/>
                <p:nvPr/>
              </p:nvSpPr>
              <p:spPr>
                <a:xfrm>
                  <a:off x="6934200" y="1905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976F1B1-8671-B69E-2337-DF6D1F52625F}"/>
                    </a:ext>
                  </a:extLst>
                </p:cNvPr>
                <p:cNvSpPr/>
                <p:nvPr/>
              </p:nvSpPr>
              <p:spPr>
                <a:xfrm>
                  <a:off x="6934200" y="24384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AB6763F-5D6D-89A8-4489-D1558A506DF0}"/>
                    </a:ext>
                  </a:extLst>
                </p:cNvPr>
                <p:cNvSpPr/>
                <p:nvPr/>
              </p:nvSpPr>
              <p:spPr>
                <a:xfrm>
                  <a:off x="6934200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582F39C-67AE-897A-041B-2A9E5F3D40A3}"/>
                    </a:ext>
                  </a:extLst>
                </p:cNvPr>
                <p:cNvSpPr/>
                <p:nvPr/>
              </p:nvSpPr>
              <p:spPr>
                <a:xfrm>
                  <a:off x="6934200" y="35052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9BF1410-DFA0-4E6B-CB15-7AF9104EE65B}"/>
                    </a:ext>
                  </a:extLst>
                </p:cNvPr>
                <p:cNvSpPr/>
                <p:nvPr/>
              </p:nvSpPr>
              <p:spPr>
                <a:xfrm>
                  <a:off x="6934200" y="4038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8E34536-C0CE-7923-B70F-D78BFD2C4A72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DCF64-AFE8-D361-771D-BAB403A1B9AB}"/>
                  </a:ext>
                </a:extLst>
              </p:cNvPr>
              <p:cNvSpPr txBox="1"/>
              <p:nvPr/>
            </p:nvSpPr>
            <p:spPr>
              <a:xfrm>
                <a:off x="8991182" y="1688068"/>
                <a:ext cx="621477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914857-9970-CC1E-F374-DF8C37C9EE99}"/>
                  </a:ext>
                </a:extLst>
              </p:cNvPr>
              <p:cNvSpPr txBox="1"/>
              <p:nvPr/>
            </p:nvSpPr>
            <p:spPr>
              <a:xfrm>
                <a:off x="9448800" y="22214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44D358-E4CB-E261-69B5-229905A18141}"/>
                  </a:ext>
                </a:extLst>
              </p:cNvPr>
              <p:cNvSpPr txBox="1"/>
              <p:nvPr/>
            </p:nvSpPr>
            <p:spPr>
              <a:xfrm>
                <a:off x="9448800" y="27548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F460E-6B36-8CDE-6576-DD058F08363B}"/>
                  </a:ext>
                </a:extLst>
              </p:cNvPr>
              <p:cNvSpPr txBox="1"/>
              <p:nvPr/>
            </p:nvSpPr>
            <p:spPr>
              <a:xfrm>
                <a:off x="9448800" y="3276600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082060-C8E4-75FC-DF19-36352666291C}"/>
                  </a:ext>
                </a:extLst>
              </p:cNvPr>
              <p:cNvSpPr txBox="1"/>
              <p:nvPr/>
            </p:nvSpPr>
            <p:spPr>
              <a:xfrm>
                <a:off x="9448800" y="38216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37FCC-BD61-B090-1BC0-D915C75D04DB}"/>
                  </a:ext>
                </a:extLst>
              </p:cNvPr>
              <p:cNvSpPr txBox="1"/>
              <p:nvPr/>
            </p:nvSpPr>
            <p:spPr>
              <a:xfrm>
                <a:off x="9447242" y="43550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1E7BC9-B082-C77D-D3F0-43F8AABFADB3}"/>
                  </a:ext>
                </a:extLst>
              </p:cNvPr>
              <p:cNvSpPr txBox="1"/>
              <p:nvPr/>
            </p:nvSpPr>
            <p:spPr>
              <a:xfrm>
                <a:off x="9448800" y="48884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5ABB79-113F-D85D-F578-DBBACEED4D7E}"/>
                  </a:ext>
                </a:extLst>
              </p:cNvPr>
              <p:cNvSpPr txBox="1"/>
              <p:nvPr/>
            </p:nvSpPr>
            <p:spPr>
              <a:xfrm>
                <a:off x="9447242" y="54218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6</a:t>
                </a:r>
              </a:p>
            </p:txBody>
          </p:sp>
        </p:grpSp>
      </p:grp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C13E6589-A3AE-7039-E417-CC08EBC66D65}"/>
              </a:ext>
            </a:extLst>
          </p:cNvPr>
          <p:cNvSpPr/>
          <p:nvPr/>
        </p:nvSpPr>
        <p:spPr>
          <a:xfrm>
            <a:off x="2155860" y="5936599"/>
            <a:ext cx="781374" cy="74042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3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756B-B2E0-A466-8762-2CD3F020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333A-EA51-5D91-9952-0D2BF297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F89C-8085-E529-83C1-47F181AF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A2A878-2336-5F5E-7647-4B5F15354ACE}"/>
                  </a:ext>
                </a:extLst>
              </p:cNvPr>
              <p:cNvSpPr txBox="1"/>
              <p:nvPr/>
            </p:nvSpPr>
            <p:spPr>
              <a:xfrm>
                <a:off x="191458" y="1610144"/>
                <a:ext cx="611989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grid and a cell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, how many different direct paths are there for a king to travel from cell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say a path is direct provided we only move in the positive direction in rows and columns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king can move to any spot to its left, bottom, or bottom-left.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A2A878-2336-5F5E-7647-4B5F1535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8" y="1610144"/>
                <a:ext cx="6119890" cy="4154984"/>
              </a:xfrm>
              <a:prstGeom prst="rect">
                <a:avLst/>
              </a:prstGeom>
              <a:blipFill>
                <a:blip r:embed="rId2"/>
                <a:stretch>
                  <a:fillRect l="-1494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28813119-C64A-1F4A-9AF7-DF0A6F9E0436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8DDAF394-76C7-D0F3-DD31-922F178B32CA}"/>
                </a:ext>
              </a:extLst>
            </p:cNvPr>
            <p:cNvGrpSpPr/>
            <p:nvPr/>
          </p:nvGrpSpPr>
          <p:grpSpPr>
            <a:xfrm>
              <a:off x="2246244" y="516836"/>
              <a:ext cx="5406880" cy="5406880"/>
              <a:chOff x="2246244" y="516836"/>
              <a:chExt cx="5406880" cy="5406880"/>
            </a:xfrm>
          </p:grpSpPr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297CA435-7DE6-C99A-B821-D421A82E9534}"/>
                  </a:ext>
                </a:extLst>
              </p:cNvPr>
              <p:cNvSpPr/>
              <p:nvPr/>
            </p:nvSpPr>
            <p:spPr>
              <a:xfrm>
                <a:off x="224624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CAA3E7EA-0459-B820-BA19-35439AFABC69}"/>
                  </a:ext>
                </a:extLst>
              </p:cNvPr>
              <p:cNvSpPr/>
              <p:nvPr/>
            </p:nvSpPr>
            <p:spPr>
              <a:xfrm>
                <a:off x="292210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4AB9161E-982E-ED81-98D9-CD80DC1C5F50}"/>
                  </a:ext>
                </a:extLst>
              </p:cNvPr>
              <p:cNvSpPr/>
              <p:nvPr/>
            </p:nvSpPr>
            <p:spPr>
              <a:xfrm>
                <a:off x="359796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ACEEBC23-1877-4321-593C-53FFC875E994}"/>
                  </a:ext>
                </a:extLst>
              </p:cNvPr>
              <p:cNvSpPr/>
              <p:nvPr/>
            </p:nvSpPr>
            <p:spPr>
              <a:xfrm>
                <a:off x="427382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193B3444-883F-D1B3-9C82-F2C8D937E256}"/>
                  </a:ext>
                </a:extLst>
              </p:cNvPr>
              <p:cNvSpPr/>
              <p:nvPr/>
            </p:nvSpPr>
            <p:spPr>
              <a:xfrm>
                <a:off x="494968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D53EE2AE-26A6-71C6-19E1-E41CFE354C10}"/>
                  </a:ext>
                </a:extLst>
              </p:cNvPr>
              <p:cNvSpPr/>
              <p:nvPr/>
            </p:nvSpPr>
            <p:spPr>
              <a:xfrm>
                <a:off x="562554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AAEB6931-F0F9-9F52-2B1F-A315A4E9A707}"/>
                  </a:ext>
                </a:extLst>
              </p:cNvPr>
              <p:cNvSpPr/>
              <p:nvPr/>
            </p:nvSpPr>
            <p:spPr>
              <a:xfrm>
                <a:off x="630140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38EEBB85-5D9C-9ECF-1EB7-573114691013}"/>
                  </a:ext>
                </a:extLst>
              </p:cNvPr>
              <p:cNvSpPr/>
              <p:nvPr/>
            </p:nvSpPr>
            <p:spPr>
              <a:xfrm>
                <a:off x="697726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C788D77C-7BEC-3F17-6603-9FD54EB3079E}"/>
                  </a:ext>
                </a:extLst>
              </p:cNvPr>
              <p:cNvSpPr/>
              <p:nvPr/>
            </p:nvSpPr>
            <p:spPr>
              <a:xfrm>
                <a:off x="224624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AB6C3A1E-881F-48FF-7E94-A45F0E3C2E34}"/>
                  </a:ext>
                </a:extLst>
              </p:cNvPr>
              <p:cNvSpPr/>
              <p:nvPr/>
            </p:nvSpPr>
            <p:spPr>
              <a:xfrm>
                <a:off x="292210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A168A1CB-EACE-662D-D719-B302EBF03698}"/>
                  </a:ext>
                </a:extLst>
              </p:cNvPr>
              <p:cNvSpPr/>
              <p:nvPr/>
            </p:nvSpPr>
            <p:spPr>
              <a:xfrm>
                <a:off x="359796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5446DDAE-BDDD-A55C-4C88-2BB2D14FEA18}"/>
                  </a:ext>
                </a:extLst>
              </p:cNvPr>
              <p:cNvSpPr/>
              <p:nvPr/>
            </p:nvSpPr>
            <p:spPr>
              <a:xfrm>
                <a:off x="427382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68F499D0-1208-3534-B0BD-3182C6170D45}"/>
                  </a:ext>
                </a:extLst>
              </p:cNvPr>
              <p:cNvSpPr/>
              <p:nvPr/>
            </p:nvSpPr>
            <p:spPr>
              <a:xfrm>
                <a:off x="494968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43E11FE3-78FE-49B2-F0AB-5D89302CD1A9}"/>
                  </a:ext>
                </a:extLst>
              </p:cNvPr>
              <p:cNvSpPr/>
              <p:nvPr/>
            </p:nvSpPr>
            <p:spPr>
              <a:xfrm>
                <a:off x="562554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E7D74AAC-5889-AED6-B71B-46A1F663C457}"/>
                  </a:ext>
                </a:extLst>
              </p:cNvPr>
              <p:cNvSpPr/>
              <p:nvPr/>
            </p:nvSpPr>
            <p:spPr>
              <a:xfrm>
                <a:off x="630140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98F34E07-4BA7-D586-2853-0E3FD3B75B88}"/>
                  </a:ext>
                </a:extLst>
              </p:cNvPr>
              <p:cNvSpPr/>
              <p:nvPr/>
            </p:nvSpPr>
            <p:spPr>
              <a:xfrm>
                <a:off x="697726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67B7DCED-0DD9-0793-A659-E77A818F3FEE}"/>
                  </a:ext>
                </a:extLst>
              </p:cNvPr>
              <p:cNvSpPr/>
              <p:nvPr/>
            </p:nvSpPr>
            <p:spPr>
              <a:xfrm>
                <a:off x="224624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EF90B24C-745D-5DC4-E521-E58A9C266B2A}"/>
                  </a:ext>
                </a:extLst>
              </p:cNvPr>
              <p:cNvSpPr/>
              <p:nvPr/>
            </p:nvSpPr>
            <p:spPr>
              <a:xfrm>
                <a:off x="292210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9" name="Rectangle 1148">
                <a:extLst>
                  <a:ext uri="{FF2B5EF4-FFF2-40B4-BE49-F238E27FC236}">
                    <a16:creationId xmlns:a16="http://schemas.microsoft.com/office/drawing/2014/main" id="{114B34E5-81E2-BE90-4AED-1570BC02A418}"/>
                  </a:ext>
                </a:extLst>
              </p:cNvPr>
              <p:cNvSpPr/>
              <p:nvPr/>
            </p:nvSpPr>
            <p:spPr>
              <a:xfrm>
                <a:off x="359796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F7B5E135-0E9E-A060-B978-9B9C751446A7}"/>
                  </a:ext>
                </a:extLst>
              </p:cNvPr>
              <p:cNvSpPr/>
              <p:nvPr/>
            </p:nvSpPr>
            <p:spPr>
              <a:xfrm>
                <a:off x="427382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2707861D-AA01-FD3E-2438-8A8522089272}"/>
                  </a:ext>
                </a:extLst>
              </p:cNvPr>
              <p:cNvSpPr/>
              <p:nvPr/>
            </p:nvSpPr>
            <p:spPr>
              <a:xfrm>
                <a:off x="494968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41E6C7CC-4C78-4E00-4E48-ECB366A46FC8}"/>
                  </a:ext>
                </a:extLst>
              </p:cNvPr>
              <p:cNvSpPr/>
              <p:nvPr/>
            </p:nvSpPr>
            <p:spPr>
              <a:xfrm>
                <a:off x="562554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ED968F9B-3205-9C79-8E0C-33426A6127DB}"/>
                  </a:ext>
                </a:extLst>
              </p:cNvPr>
              <p:cNvSpPr/>
              <p:nvPr/>
            </p:nvSpPr>
            <p:spPr>
              <a:xfrm>
                <a:off x="630140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AEA210C4-3517-5619-D0B7-3C56AC9FDC62}"/>
                  </a:ext>
                </a:extLst>
              </p:cNvPr>
              <p:cNvSpPr/>
              <p:nvPr/>
            </p:nvSpPr>
            <p:spPr>
              <a:xfrm>
                <a:off x="697726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EB9D88CB-B46D-19FF-C377-0088E5AD66F9}"/>
                  </a:ext>
                </a:extLst>
              </p:cNvPr>
              <p:cNvSpPr/>
              <p:nvPr/>
            </p:nvSpPr>
            <p:spPr>
              <a:xfrm>
                <a:off x="224624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FE6349BE-5237-26BA-62A3-FCA25C910D25}"/>
                  </a:ext>
                </a:extLst>
              </p:cNvPr>
              <p:cNvSpPr/>
              <p:nvPr/>
            </p:nvSpPr>
            <p:spPr>
              <a:xfrm>
                <a:off x="292210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44668BCD-DB87-9E34-A5A4-E7AEADC48C3F}"/>
                  </a:ext>
                </a:extLst>
              </p:cNvPr>
              <p:cNvSpPr/>
              <p:nvPr/>
            </p:nvSpPr>
            <p:spPr>
              <a:xfrm>
                <a:off x="359796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FFBEE205-C83C-AF73-68E5-9E141E6941D7}"/>
                  </a:ext>
                </a:extLst>
              </p:cNvPr>
              <p:cNvSpPr/>
              <p:nvPr/>
            </p:nvSpPr>
            <p:spPr>
              <a:xfrm>
                <a:off x="427382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8DEAD85B-CDB2-B505-0991-8391A69DA965}"/>
                  </a:ext>
                </a:extLst>
              </p:cNvPr>
              <p:cNvSpPr/>
              <p:nvPr/>
            </p:nvSpPr>
            <p:spPr>
              <a:xfrm>
                <a:off x="494968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2B624669-1DC4-1EAC-1661-255BF7CA99D2}"/>
                  </a:ext>
                </a:extLst>
              </p:cNvPr>
              <p:cNvSpPr/>
              <p:nvPr/>
            </p:nvSpPr>
            <p:spPr>
              <a:xfrm>
                <a:off x="562554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A13064AD-814F-2E16-620F-7B6F54C49743}"/>
                  </a:ext>
                </a:extLst>
              </p:cNvPr>
              <p:cNvSpPr/>
              <p:nvPr/>
            </p:nvSpPr>
            <p:spPr>
              <a:xfrm>
                <a:off x="630140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B2E5F4DC-4D04-931F-4185-B33BEAA8F665}"/>
                  </a:ext>
                </a:extLst>
              </p:cNvPr>
              <p:cNvSpPr/>
              <p:nvPr/>
            </p:nvSpPr>
            <p:spPr>
              <a:xfrm>
                <a:off x="697726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54A5A55C-3334-EC49-A374-189465C3946B}"/>
                  </a:ext>
                </a:extLst>
              </p:cNvPr>
              <p:cNvSpPr/>
              <p:nvPr/>
            </p:nvSpPr>
            <p:spPr>
              <a:xfrm>
                <a:off x="224624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D0097E91-6444-DE43-1996-C0AA4E172C35}"/>
                  </a:ext>
                </a:extLst>
              </p:cNvPr>
              <p:cNvSpPr/>
              <p:nvPr/>
            </p:nvSpPr>
            <p:spPr>
              <a:xfrm>
                <a:off x="292210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30BB349E-0013-2F82-2C2A-41ADCE50B5A4}"/>
                  </a:ext>
                </a:extLst>
              </p:cNvPr>
              <p:cNvSpPr/>
              <p:nvPr/>
            </p:nvSpPr>
            <p:spPr>
              <a:xfrm>
                <a:off x="359796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612DB53D-6F72-E556-6DB2-DB64AFFAA234}"/>
                  </a:ext>
                </a:extLst>
              </p:cNvPr>
              <p:cNvSpPr/>
              <p:nvPr/>
            </p:nvSpPr>
            <p:spPr>
              <a:xfrm>
                <a:off x="427382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83BC5A6E-57D0-6956-EA7A-10B81BE398BF}"/>
                  </a:ext>
                </a:extLst>
              </p:cNvPr>
              <p:cNvSpPr/>
              <p:nvPr/>
            </p:nvSpPr>
            <p:spPr>
              <a:xfrm>
                <a:off x="494968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5E6F46E3-201B-5A90-82BF-CA7465248BA9}"/>
                  </a:ext>
                </a:extLst>
              </p:cNvPr>
              <p:cNvSpPr/>
              <p:nvPr/>
            </p:nvSpPr>
            <p:spPr>
              <a:xfrm>
                <a:off x="562554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AF23D20A-B99B-C00A-AA5C-39F3DD4EC893}"/>
                  </a:ext>
                </a:extLst>
              </p:cNvPr>
              <p:cNvSpPr/>
              <p:nvPr/>
            </p:nvSpPr>
            <p:spPr>
              <a:xfrm>
                <a:off x="630140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A5613871-36DA-CFA0-DC2F-EF59E5EAE534}"/>
                  </a:ext>
                </a:extLst>
              </p:cNvPr>
              <p:cNvSpPr/>
              <p:nvPr/>
            </p:nvSpPr>
            <p:spPr>
              <a:xfrm>
                <a:off x="697726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59BE9116-E515-EB88-90C2-4C3CAA0AC23A}"/>
                  </a:ext>
                </a:extLst>
              </p:cNvPr>
              <p:cNvSpPr/>
              <p:nvPr/>
            </p:nvSpPr>
            <p:spPr>
              <a:xfrm>
                <a:off x="224624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E542727A-5D8D-78E3-75E6-042DCF1D70E1}"/>
                  </a:ext>
                </a:extLst>
              </p:cNvPr>
              <p:cNvSpPr/>
              <p:nvPr/>
            </p:nvSpPr>
            <p:spPr>
              <a:xfrm>
                <a:off x="292210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4E5CA3B3-BD46-0FF9-835C-DDDB455DB52D}"/>
                  </a:ext>
                </a:extLst>
              </p:cNvPr>
              <p:cNvSpPr/>
              <p:nvPr/>
            </p:nvSpPr>
            <p:spPr>
              <a:xfrm>
                <a:off x="359796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B1DB5A97-F642-5ABD-2FDD-DB8BD76E3BED}"/>
                  </a:ext>
                </a:extLst>
              </p:cNvPr>
              <p:cNvSpPr/>
              <p:nvPr/>
            </p:nvSpPr>
            <p:spPr>
              <a:xfrm>
                <a:off x="427382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C69D0964-B008-9F2E-446B-C6956934630C}"/>
                  </a:ext>
                </a:extLst>
              </p:cNvPr>
              <p:cNvSpPr/>
              <p:nvPr/>
            </p:nvSpPr>
            <p:spPr>
              <a:xfrm>
                <a:off x="4949684" y="3896136"/>
                <a:ext cx="675860" cy="6758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675A216F-BB20-B8FA-B517-6DEF8BDB3123}"/>
                  </a:ext>
                </a:extLst>
              </p:cNvPr>
              <p:cNvSpPr/>
              <p:nvPr/>
            </p:nvSpPr>
            <p:spPr>
              <a:xfrm>
                <a:off x="562554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B2AD27C4-2F57-C809-0F7D-732C21477EA4}"/>
                  </a:ext>
                </a:extLst>
              </p:cNvPr>
              <p:cNvSpPr/>
              <p:nvPr/>
            </p:nvSpPr>
            <p:spPr>
              <a:xfrm>
                <a:off x="630140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6954A1A3-9F10-E5BB-3CCA-67019B30CC4B}"/>
                  </a:ext>
                </a:extLst>
              </p:cNvPr>
              <p:cNvSpPr/>
              <p:nvPr/>
            </p:nvSpPr>
            <p:spPr>
              <a:xfrm>
                <a:off x="697726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9" name="Rectangle 1178">
                <a:extLst>
                  <a:ext uri="{FF2B5EF4-FFF2-40B4-BE49-F238E27FC236}">
                    <a16:creationId xmlns:a16="http://schemas.microsoft.com/office/drawing/2014/main" id="{A5D5B7ED-C35B-392F-755F-0FFD47893C81}"/>
                  </a:ext>
                </a:extLst>
              </p:cNvPr>
              <p:cNvSpPr/>
              <p:nvPr/>
            </p:nvSpPr>
            <p:spPr>
              <a:xfrm>
                <a:off x="224624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78C11B3A-7F5D-9CE9-933A-0845CC086868}"/>
                  </a:ext>
                </a:extLst>
              </p:cNvPr>
              <p:cNvSpPr/>
              <p:nvPr/>
            </p:nvSpPr>
            <p:spPr>
              <a:xfrm>
                <a:off x="292210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CB0EF39D-031D-B3B6-4409-E55A7DB2E3A3}"/>
                  </a:ext>
                </a:extLst>
              </p:cNvPr>
              <p:cNvSpPr/>
              <p:nvPr/>
            </p:nvSpPr>
            <p:spPr>
              <a:xfrm>
                <a:off x="359796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EE052F4E-80F8-9A3B-F7E1-E1F57F10E448}"/>
                  </a:ext>
                </a:extLst>
              </p:cNvPr>
              <p:cNvSpPr/>
              <p:nvPr/>
            </p:nvSpPr>
            <p:spPr>
              <a:xfrm>
                <a:off x="427382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31EC432B-C5C7-105B-5E51-914F09879E9F}"/>
                  </a:ext>
                </a:extLst>
              </p:cNvPr>
              <p:cNvSpPr/>
              <p:nvPr/>
            </p:nvSpPr>
            <p:spPr>
              <a:xfrm>
                <a:off x="494968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5CBF5CE2-BAF7-289E-C9F4-17E7E34C607F}"/>
                  </a:ext>
                </a:extLst>
              </p:cNvPr>
              <p:cNvSpPr/>
              <p:nvPr/>
            </p:nvSpPr>
            <p:spPr>
              <a:xfrm>
                <a:off x="562554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5942FD40-3A45-C98A-A61D-7AA27B7D8A85}"/>
                  </a:ext>
                </a:extLst>
              </p:cNvPr>
              <p:cNvSpPr/>
              <p:nvPr/>
            </p:nvSpPr>
            <p:spPr>
              <a:xfrm>
                <a:off x="630140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6" name="Rectangle 1185">
                <a:extLst>
                  <a:ext uri="{FF2B5EF4-FFF2-40B4-BE49-F238E27FC236}">
                    <a16:creationId xmlns:a16="http://schemas.microsoft.com/office/drawing/2014/main" id="{A5D45A9D-8594-B09E-840F-B9C6B00B34D0}"/>
                  </a:ext>
                </a:extLst>
              </p:cNvPr>
              <p:cNvSpPr/>
              <p:nvPr/>
            </p:nvSpPr>
            <p:spPr>
              <a:xfrm>
                <a:off x="697726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DFD47DE2-106D-7B0D-C4A9-0E11C011FDA3}"/>
                  </a:ext>
                </a:extLst>
              </p:cNvPr>
              <p:cNvSpPr/>
              <p:nvPr/>
            </p:nvSpPr>
            <p:spPr>
              <a:xfrm>
                <a:off x="224624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8" name="Rectangle 1187">
                <a:extLst>
                  <a:ext uri="{FF2B5EF4-FFF2-40B4-BE49-F238E27FC236}">
                    <a16:creationId xmlns:a16="http://schemas.microsoft.com/office/drawing/2014/main" id="{CF19814E-24A5-1EE6-4251-3B29759A51E8}"/>
                  </a:ext>
                </a:extLst>
              </p:cNvPr>
              <p:cNvSpPr/>
              <p:nvPr/>
            </p:nvSpPr>
            <p:spPr>
              <a:xfrm>
                <a:off x="292210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23E17DBE-EF91-C2C7-4F9E-14E9BA0AF0E5}"/>
                  </a:ext>
                </a:extLst>
              </p:cNvPr>
              <p:cNvSpPr/>
              <p:nvPr/>
            </p:nvSpPr>
            <p:spPr>
              <a:xfrm>
                <a:off x="359796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Rectangle 1189">
                <a:extLst>
                  <a:ext uri="{FF2B5EF4-FFF2-40B4-BE49-F238E27FC236}">
                    <a16:creationId xmlns:a16="http://schemas.microsoft.com/office/drawing/2014/main" id="{1EC764E4-D543-A6F0-602C-999C2E3B3F3A}"/>
                  </a:ext>
                </a:extLst>
              </p:cNvPr>
              <p:cNvSpPr/>
              <p:nvPr/>
            </p:nvSpPr>
            <p:spPr>
              <a:xfrm>
                <a:off x="427382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Rectangle 1190">
                <a:extLst>
                  <a:ext uri="{FF2B5EF4-FFF2-40B4-BE49-F238E27FC236}">
                    <a16:creationId xmlns:a16="http://schemas.microsoft.com/office/drawing/2014/main" id="{1CD754F8-A447-2942-DA73-47B284A0A3FA}"/>
                  </a:ext>
                </a:extLst>
              </p:cNvPr>
              <p:cNvSpPr/>
              <p:nvPr/>
            </p:nvSpPr>
            <p:spPr>
              <a:xfrm>
                <a:off x="494968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99D43FD9-C1DB-6B08-DE0A-2131E2DDBC63}"/>
                  </a:ext>
                </a:extLst>
              </p:cNvPr>
              <p:cNvSpPr/>
              <p:nvPr/>
            </p:nvSpPr>
            <p:spPr>
              <a:xfrm>
                <a:off x="562554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099F723C-D171-DD4F-9644-B31D2025C985}"/>
                  </a:ext>
                </a:extLst>
              </p:cNvPr>
              <p:cNvSpPr/>
              <p:nvPr/>
            </p:nvSpPr>
            <p:spPr>
              <a:xfrm>
                <a:off x="630140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B5F1492E-49DF-5C1A-9FD0-85CC69069D11}"/>
                  </a:ext>
                </a:extLst>
              </p:cNvPr>
              <p:cNvSpPr/>
              <p:nvPr/>
            </p:nvSpPr>
            <p:spPr>
              <a:xfrm>
                <a:off x="697726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7" name="Arrow: Right 1126">
              <a:extLst>
                <a:ext uri="{FF2B5EF4-FFF2-40B4-BE49-F238E27FC236}">
                  <a16:creationId xmlns:a16="http://schemas.microsoft.com/office/drawing/2014/main" id="{B9B43CEF-2DE3-585D-936F-1565D9079C31}"/>
                </a:ext>
              </a:extLst>
            </p:cNvPr>
            <p:cNvSpPr/>
            <p:nvPr/>
          </p:nvSpPr>
          <p:spPr>
            <a:xfrm>
              <a:off x="2818510" y="619871"/>
              <a:ext cx="442292" cy="44229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Arrow: Right 1128">
              <a:extLst>
                <a:ext uri="{FF2B5EF4-FFF2-40B4-BE49-F238E27FC236}">
                  <a16:creationId xmlns:a16="http://schemas.microsoft.com/office/drawing/2014/main" id="{09A8FF75-F4A0-0805-BA84-F1858E87889F}"/>
                </a:ext>
              </a:extLst>
            </p:cNvPr>
            <p:cNvSpPr/>
            <p:nvPr/>
          </p:nvSpPr>
          <p:spPr>
            <a:xfrm rot="5400000">
              <a:off x="2329251" y="1155424"/>
              <a:ext cx="487027" cy="44229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ECD4FE99-BEEC-11F1-E082-CE1B5DF80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6460331" y="636527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80E19BB7-A8F2-04D7-FB3C-3394AB45373A}"/>
              </a:ext>
            </a:extLst>
          </p:cNvPr>
          <p:cNvSpPr/>
          <p:nvPr/>
        </p:nvSpPr>
        <p:spPr>
          <a:xfrm rot="2438860">
            <a:off x="6765790" y="956916"/>
            <a:ext cx="536717" cy="4422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3B4CD4A8-CE16-88C9-89B3-BF645137E5BF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8E175881-A24A-E9B0-49E7-DD1E78AAA4FB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75886FBA-AC1E-D226-4160-58FAF8F572B1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DA6C3385-613D-3831-697A-12DF983157D1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F1148D4B-65E2-01F1-4C75-ED0D79968FDC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2B62E6BD-57EE-7B4B-CC36-00FB4BDBF6A5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AA23037A-61BF-17EB-9206-956113887F61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8C88FF8-5791-8AEE-9BCC-3A55FADB4E49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EC12D7C3-7AD8-194F-1828-97455BFAAF0D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F64CE64-2AED-B2C1-9CE1-7081983C848D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50AFDE75-A6F3-4CFB-E0F2-FD1C3E673CDE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06D35D5D-A838-8DB8-F25B-E7B52136D972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B162302F-9416-4C0C-14DD-3729E7CA1EBB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E5D9B4DA-6FCD-7066-9173-F84EDC345BA0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F5822F61-F56E-ACCF-E236-67791FBE55AD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851FB494-38BF-62E7-9748-A1B1E814A5D2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EA228E6A-6B09-2822-271A-85B57FE55C26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2D4ABC57-02DE-837E-49D4-459D94749B87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2B18B67-F42A-463C-D3C3-3C30154FFCCF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2B18B67-F42A-463C-D3C3-3C30154FF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4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5D30-0F26-6333-3DB3-A8433FED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F74AE8E-1198-3B01-7A61-5F2B5A971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King Paths – Step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A430E96-60C2-4991-DFE1-586AA0C56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D64E184C-B7F4-99CA-F44E-6F053607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34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3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59397-26E1-E6ED-76A5-4FB51F4B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042E-45EE-703A-AC18-20F0A2CF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20" y="256707"/>
            <a:ext cx="10515600" cy="998855"/>
          </a:xfrm>
        </p:spPr>
        <p:txBody>
          <a:bodyPr/>
          <a:lstStyle/>
          <a:p>
            <a:r>
              <a:rPr lang="en-US" dirty="0"/>
              <a:t>King Paths – last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C9D31-F079-8AC8-6196-302E63A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9036B-758D-5CC8-9D3D-B79689000163}"/>
                  </a:ext>
                </a:extLst>
              </p:cNvPr>
              <p:cNvSpPr txBox="1"/>
              <p:nvPr/>
            </p:nvSpPr>
            <p:spPr>
              <a:xfrm>
                <a:off x="191458" y="1610144"/>
                <a:ext cx="61198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Before reaching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king must have been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Therefore: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9036B-758D-5CC8-9D3D-B7968900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8" y="1610144"/>
                <a:ext cx="6119890" cy="1569660"/>
              </a:xfrm>
              <a:prstGeom prst="rect">
                <a:avLst/>
              </a:prstGeom>
              <a:blipFill>
                <a:blip r:embed="rId2"/>
                <a:stretch>
                  <a:fillRect l="-1494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2AA8E13-61CD-2494-32FC-FA7C628853B5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B61429E6-7CAD-5FA8-8FF5-539B9835A3C0}"/>
                </a:ext>
              </a:extLst>
            </p:cNvPr>
            <p:cNvSpPr/>
            <p:nvPr/>
          </p:nvSpPr>
          <p:spPr>
            <a:xfrm>
              <a:off x="224624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D5E1066B-3A68-0270-91E0-4095E523FA04}"/>
                </a:ext>
              </a:extLst>
            </p:cNvPr>
            <p:cNvSpPr/>
            <p:nvPr/>
          </p:nvSpPr>
          <p:spPr>
            <a:xfrm>
              <a:off x="292210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593EA37C-5EDF-FCD9-B71C-3CF79592C814}"/>
                </a:ext>
              </a:extLst>
            </p:cNvPr>
            <p:cNvSpPr/>
            <p:nvPr/>
          </p:nvSpPr>
          <p:spPr>
            <a:xfrm>
              <a:off x="359796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16499EA-38AD-FCFC-ADF7-BBF5933DB7C2}"/>
                </a:ext>
              </a:extLst>
            </p:cNvPr>
            <p:cNvSpPr/>
            <p:nvPr/>
          </p:nvSpPr>
          <p:spPr>
            <a:xfrm>
              <a:off x="427382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16D33B65-6186-E4FF-29B8-B56A22000FBA}"/>
                </a:ext>
              </a:extLst>
            </p:cNvPr>
            <p:cNvSpPr/>
            <p:nvPr/>
          </p:nvSpPr>
          <p:spPr>
            <a:xfrm>
              <a:off x="494968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09A6FAB2-B90A-EBAD-ACA6-35077C08E7AC}"/>
                </a:ext>
              </a:extLst>
            </p:cNvPr>
            <p:cNvSpPr/>
            <p:nvPr/>
          </p:nvSpPr>
          <p:spPr>
            <a:xfrm>
              <a:off x="562554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D1FDF6DA-8637-CD62-E7FF-2BF5958AB561}"/>
                </a:ext>
              </a:extLst>
            </p:cNvPr>
            <p:cNvSpPr/>
            <p:nvPr/>
          </p:nvSpPr>
          <p:spPr>
            <a:xfrm>
              <a:off x="630140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C9BDCFF1-33D8-5F4F-39DC-1071EDEDF15F}"/>
                </a:ext>
              </a:extLst>
            </p:cNvPr>
            <p:cNvSpPr/>
            <p:nvPr/>
          </p:nvSpPr>
          <p:spPr>
            <a:xfrm>
              <a:off x="697726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E81E7AA7-6DEA-C031-2079-0D3C203EC400}"/>
                </a:ext>
              </a:extLst>
            </p:cNvPr>
            <p:cNvSpPr/>
            <p:nvPr/>
          </p:nvSpPr>
          <p:spPr>
            <a:xfrm>
              <a:off x="224624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499A8C5F-E7D7-EE2D-6866-0CDEBBDE94E4}"/>
                </a:ext>
              </a:extLst>
            </p:cNvPr>
            <p:cNvSpPr/>
            <p:nvPr/>
          </p:nvSpPr>
          <p:spPr>
            <a:xfrm>
              <a:off x="292210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930B3239-2D03-A8CC-A7A9-19D3382B7B27}"/>
                </a:ext>
              </a:extLst>
            </p:cNvPr>
            <p:cNvSpPr/>
            <p:nvPr/>
          </p:nvSpPr>
          <p:spPr>
            <a:xfrm>
              <a:off x="359796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EE96E2E6-3AF1-AC08-6F14-D30970B0E84E}"/>
                </a:ext>
              </a:extLst>
            </p:cNvPr>
            <p:cNvSpPr/>
            <p:nvPr/>
          </p:nvSpPr>
          <p:spPr>
            <a:xfrm>
              <a:off x="427382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2B029603-BC70-F229-295A-55711ED9EFDC}"/>
                </a:ext>
              </a:extLst>
            </p:cNvPr>
            <p:cNvSpPr/>
            <p:nvPr/>
          </p:nvSpPr>
          <p:spPr>
            <a:xfrm>
              <a:off x="494968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03F36BC6-7CFC-387E-3108-FA78A8B0D52B}"/>
                </a:ext>
              </a:extLst>
            </p:cNvPr>
            <p:cNvSpPr/>
            <p:nvPr/>
          </p:nvSpPr>
          <p:spPr>
            <a:xfrm>
              <a:off x="562554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51F42351-7312-4658-ED37-F576D9B67B7C}"/>
                </a:ext>
              </a:extLst>
            </p:cNvPr>
            <p:cNvSpPr/>
            <p:nvPr/>
          </p:nvSpPr>
          <p:spPr>
            <a:xfrm>
              <a:off x="630140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459180EC-3CB7-22B6-85FF-E30A607A5778}"/>
                </a:ext>
              </a:extLst>
            </p:cNvPr>
            <p:cNvSpPr/>
            <p:nvPr/>
          </p:nvSpPr>
          <p:spPr>
            <a:xfrm>
              <a:off x="697726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1483314F-4A7F-3825-4734-912EEB664DF9}"/>
                </a:ext>
              </a:extLst>
            </p:cNvPr>
            <p:cNvSpPr/>
            <p:nvPr/>
          </p:nvSpPr>
          <p:spPr>
            <a:xfrm>
              <a:off x="224624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372D4E0C-41D3-7AB9-C263-C76EF2FC7B87}"/>
                </a:ext>
              </a:extLst>
            </p:cNvPr>
            <p:cNvSpPr/>
            <p:nvPr/>
          </p:nvSpPr>
          <p:spPr>
            <a:xfrm>
              <a:off x="292210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A428A7CF-F6B2-4B0A-951A-1E4F84888315}"/>
                </a:ext>
              </a:extLst>
            </p:cNvPr>
            <p:cNvSpPr/>
            <p:nvPr/>
          </p:nvSpPr>
          <p:spPr>
            <a:xfrm>
              <a:off x="359796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3E5809A3-3FE2-D5D5-E103-FA9AA288B499}"/>
                </a:ext>
              </a:extLst>
            </p:cNvPr>
            <p:cNvSpPr/>
            <p:nvPr/>
          </p:nvSpPr>
          <p:spPr>
            <a:xfrm>
              <a:off x="427382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0B11FD03-0306-66EC-B8F4-EDB70EA25F4B}"/>
                </a:ext>
              </a:extLst>
            </p:cNvPr>
            <p:cNvSpPr/>
            <p:nvPr/>
          </p:nvSpPr>
          <p:spPr>
            <a:xfrm>
              <a:off x="494968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A1EFC4C7-68EB-C1CB-89F8-1BA21F00E51C}"/>
                </a:ext>
              </a:extLst>
            </p:cNvPr>
            <p:cNvSpPr/>
            <p:nvPr/>
          </p:nvSpPr>
          <p:spPr>
            <a:xfrm>
              <a:off x="562554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6F24F7FB-073B-08DD-930B-EECD0DE52CC1}"/>
                </a:ext>
              </a:extLst>
            </p:cNvPr>
            <p:cNvSpPr/>
            <p:nvPr/>
          </p:nvSpPr>
          <p:spPr>
            <a:xfrm>
              <a:off x="630140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12A69DD4-3C7C-70AE-056B-07436774CF20}"/>
                </a:ext>
              </a:extLst>
            </p:cNvPr>
            <p:cNvSpPr/>
            <p:nvPr/>
          </p:nvSpPr>
          <p:spPr>
            <a:xfrm>
              <a:off x="697726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F4FD478D-9A7B-67AA-F59C-31D75648941B}"/>
                </a:ext>
              </a:extLst>
            </p:cNvPr>
            <p:cNvSpPr/>
            <p:nvPr/>
          </p:nvSpPr>
          <p:spPr>
            <a:xfrm>
              <a:off x="224624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2EF00439-9CAD-BDC6-E459-2A725527CB35}"/>
                </a:ext>
              </a:extLst>
            </p:cNvPr>
            <p:cNvSpPr/>
            <p:nvPr/>
          </p:nvSpPr>
          <p:spPr>
            <a:xfrm>
              <a:off x="292210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29DECA95-1C34-7DC6-D23D-352CDB0E587D}"/>
                </a:ext>
              </a:extLst>
            </p:cNvPr>
            <p:cNvSpPr/>
            <p:nvPr/>
          </p:nvSpPr>
          <p:spPr>
            <a:xfrm>
              <a:off x="359796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790D0C70-43C6-ECFB-7E23-9311527E6F7F}"/>
                </a:ext>
              </a:extLst>
            </p:cNvPr>
            <p:cNvSpPr/>
            <p:nvPr/>
          </p:nvSpPr>
          <p:spPr>
            <a:xfrm>
              <a:off x="427382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AB1BB63F-766E-4967-2175-073D9B38ED23}"/>
                </a:ext>
              </a:extLst>
            </p:cNvPr>
            <p:cNvSpPr/>
            <p:nvPr/>
          </p:nvSpPr>
          <p:spPr>
            <a:xfrm>
              <a:off x="494968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F60DE80-DAAB-423D-06BC-8C7D5F3FA935}"/>
                </a:ext>
              </a:extLst>
            </p:cNvPr>
            <p:cNvSpPr/>
            <p:nvPr/>
          </p:nvSpPr>
          <p:spPr>
            <a:xfrm>
              <a:off x="562554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BE52E02F-BA86-24A6-22BF-1CFF569EBAD1}"/>
                </a:ext>
              </a:extLst>
            </p:cNvPr>
            <p:cNvSpPr/>
            <p:nvPr/>
          </p:nvSpPr>
          <p:spPr>
            <a:xfrm>
              <a:off x="630140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4BCAD02-1BD5-2C5E-C6B6-08AEA6C427AF}"/>
                </a:ext>
              </a:extLst>
            </p:cNvPr>
            <p:cNvSpPr/>
            <p:nvPr/>
          </p:nvSpPr>
          <p:spPr>
            <a:xfrm>
              <a:off x="697726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4BB5B6AD-2C91-B600-C8D6-39FFDA4233ED}"/>
                </a:ext>
              </a:extLst>
            </p:cNvPr>
            <p:cNvSpPr/>
            <p:nvPr/>
          </p:nvSpPr>
          <p:spPr>
            <a:xfrm>
              <a:off x="224624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1A620CFE-9FF6-9B88-DE1E-AF3D21298306}"/>
                </a:ext>
              </a:extLst>
            </p:cNvPr>
            <p:cNvSpPr/>
            <p:nvPr/>
          </p:nvSpPr>
          <p:spPr>
            <a:xfrm>
              <a:off x="292210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8716DFD3-E645-7988-A8D5-FBC2E1C899EB}"/>
                </a:ext>
              </a:extLst>
            </p:cNvPr>
            <p:cNvSpPr/>
            <p:nvPr/>
          </p:nvSpPr>
          <p:spPr>
            <a:xfrm>
              <a:off x="359796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189908B7-1A8E-B7BD-13B7-A72C91B3CB8C}"/>
                </a:ext>
              </a:extLst>
            </p:cNvPr>
            <p:cNvSpPr/>
            <p:nvPr/>
          </p:nvSpPr>
          <p:spPr>
            <a:xfrm>
              <a:off x="4273824" y="3220276"/>
              <a:ext cx="675860" cy="67586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FE1467C8-FB0E-7777-A816-26271E354B1B}"/>
                </a:ext>
              </a:extLst>
            </p:cNvPr>
            <p:cNvSpPr/>
            <p:nvPr/>
          </p:nvSpPr>
          <p:spPr>
            <a:xfrm>
              <a:off x="4949684" y="322027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32550982-D551-8315-4A1C-7E3AB4BD63AF}"/>
                </a:ext>
              </a:extLst>
            </p:cNvPr>
            <p:cNvSpPr/>
            <p:nvPr/>
          </p:nvSpPr>
          <p:spPr>
            <a:xfrm>
              <a:off x="562554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78238633-1A3A-B9C7-FCDD-B611093D70AD}"/>
                </a:ext>
              </a:extLst>
            </p:cNvPr>
            <p:cNvSpPr/>
            <p:nvPr/>
          </p:nvSpPr>
          <p:spPr>
            <a:xfrm>
              <a:off x="630140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B2D14A8B-2C59-12C6-190F-2D659F59AA19}"/>
                </a:ext>
              </a:extLst>
            </p:cNvPr>
            <p:cNvSpPr/>
            <p:nvPr/>
          </p:nvSpPr>
          <p:spPr>
            <a:xfrm>
              <a:off x="697726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15CB02CD-52DF-0E07-9E59-A5DED8A69982}"/>
                </a:ext>
              </a:extLst>
            </p:cNvPr>
            <p:cNvSpPr/>
            <p:nvPr/>
          </p:nvSpPr>
          <p:spPr>
            <a:xfrm>
              <a:off x="224624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CE4ED23E-0DFD-B80F-045F-019636DB924C}"/>
                </a:ext>
              </a:extLst>
            </p:cNvPr>
            <p:cNvSpPr/>
            <p:nvPr/>
          </p:nvSpPr>
          <p:spPr>
            <a:xfrm>
              <a:off x="292210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4A32171B-1B7A-F737-89AE-EC73AAFE443C}"/>
                </a:ext>
              </a:extLst>
            </p:cNvPr>
            <p:cNvSpPr/>
            <p:nvPr/>
          </p:nvSpPr>
          <p:spPr>
            <a:xfrm>
              <a:off x="359796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58C7C245-AA0B-F96A-85E3-E6886B5F33D0}"/>
                </a:ext>
              </a:extLst>
            </p:cNvPr>
            <p:cNvSpPr/>
            <p:nvPr/>
          </p:nvSpPr>
          <p:spPr>
            <a:xfrm>
              <a:off x="4273824" y="389613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ED743485-A231-6851-943F-EAEB9DC6D4BB}"/>
                </a:ext>
              </a:extLst>
            </p:cNvPr>
            <p:cNvSpPr/>
            <p:nvPr/>
          </p:nvSpPr>
          <p:spPr>
            <a:xfrm>
              <a:off x="4949684" y="3896136"/>
              <a:ext cx="675860" cy="6758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DC3485B7-7D9F-03A1-91A6-305FEB161D5A}"/>
                </a:ext>
              </a:extLst>
            </p:cNvPr>
            <p:cNvSpPr/>
            <p:nvPr/>
          </p:nvSpPr>
          <p:spPr>
            <a:xfrm>
              <a:off x="562554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F6D3634D-4397-7B48-B398-CD129F9BDB6A}"/>
                </a:ext>
              </a:extLst>
            </p:cNvPr>
            <p:cNvSpPr/>
            <p:nvPr/>
          </p:nvSpPr>
          <p:spPr>
            <a:xfrm>
              <a:off x="630140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5D2D06E7-E196-55A0-03E9-7DE0844F8288}"/>
                </a:ext>
              </a:extLst>
            </p:cNvPr>
            <p:cNvSpPr/>
            <p:nvPr/>
          </p:nvSpPr>
          <p:spPr>
            <a:xfrm>
              <a:off x="697726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9A7CE675-B3FA-5B70-C185-59EA45FE5061}"/>
                </a:ext>
              </a:extLst>
            </p:cNvPr>
            <p:cNvSpPr/>
            <p:nvPr/>
          </p:nvSpPr>
          <p:spPr>
            <a:xfrm>
              <a:off x="224624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4CD2218E-3A43-C07A-BC7B-67AB92C1A049}"/>
                </a:ext>
              </a:extLst>
            </p:cNvPr>
            <p:cNvSpPr/>
            <p:nvPr/>
          </p:nvSpPr>
          <p:spPr>
            <a:xfrm>
              <a:off x="292210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071416ED-0D5C-EEE5-E8CB-C299BD8ABC43}"/>
                </a:ext>
              </a:extLst>
            </p:cNvPr>
            <p:cNvSpPr/>
            <p:nvPr/>
          </p:nvSpPr>
          <p:spPr>
            <a:xfrm>
              <a:off x="359796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92197FEA-8D5D-6AE1-28CC-B1ABAE38CB61}"/>
                </a:ext>
              </a:extLst>
            </p:cNvPr>
            <p:cNvSpPr/>
            <p:nvPr/>
          </p:nvSpPr>
          <p:spPr>
            <a:xfrm>
              <a:off x="427382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8B03794-4765-2490-B202-60AFD28EA434}"/>
                </a:ext>
              </a:extLst>
            </p:cNvPr>
            <p:cNvSpPr/>
            <p:nvPr/>
          </p:nvSpPr>
          <p:spPr>
            <a:xfrm>
              <a:off x="494968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E38D7D10-3552-2196-537E-56652CAE9467}"/>
                </a:ext>
              </a:extLst>
            </p:cNvPr>
            <p:cNvSpPr/>
            <p:nvPr/>
          </p:nvSpPr>
          <p:spPr>
            <a:xfrm>
              <a:off x="562554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9B65583C-C56E-7421-CA60-9D4109C3CB69}"/>
                </a:ext>
              </a:extLst>
            </p:cNvPr>
            <p:cNvSpPr/>
            <p:nvPr/>
          </p:nvSpPr>
          <p:spPr>
            <a:xfrm>
              <a:off x="630140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CD502198-8113-E8A6-5C9E-3FBC376951DC}"/>
                </a:ext>
              </a:extLst>
            </p:cNvPr>
            <p:cNvSpPr/>
            <p:nvPr/>
          </p:nvSpPr>
          <p:spPr>
            <a:xfrm>
              <a:off x="697726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E0451568-E0E7-8817-9DC0-6D0209242489}"/>
                </a:ext>
              </a:extLst>
            </p:cNvPr>
            <p:cNvSpPr/>
            <p:nvPr/>
          </p:nvSpPr>
          <p:spPr>
            <a:xfrm>
              <a:off x="224624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F79D9EC6-7733-BA6A-DA9E-77CDE6FDAD74}"/>
                </a:ext>
              </a:extLst>
            </p:cNvPr>
            <p:cNvSpPr/>
            <p:nvPr/>
          </p:nvSpPr>
          <p:spPr>
            <a:xfrm>
              <a:off x="292210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33BFBE40-4F0E-DD6A-B503-2007687FC10A}"/>
                </a:ext>
              </a:extLst>
            </p:cNvPr>
            <p:cNvSpPr/>
            <p:nvPr/>
          </p:nvSpPr>
          <p:spPr>
            <a:xfrm>
              <a:off x="359796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7196ECDA-DA81-6A9F-E482-EA0F135FDAC8}"/>
                </a:ext>
              </a:extLst>
            </p:cNvPr>
            <p:cNvSpPr/>
            <p:nvPr/>
          </p:nvSpPr>
          <p:spPr>
            <a:xfrm>
              <a:off x="427382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92561E2C-F24E-9247-183F-AAC05B6285A3}"/>
                </a:ext>
              </a:extLst>
            </p:cNvPr>
            <p:cNvSpPr/>
            <p:nvPr/>
          </p:nvSpPr>
          <p:spPr>
            <a:xfrm>
              <a:off x="494968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39727855-B2D8-774C-4BD6-FDF9E4472D82}"/>
                </a:ext>
              </a:extLst>
            </p:cNvPr>
            <p:cNvSpPr/>
            <p:nvPr/>
          </p:nvSpPr>
          <p:spPr>
            <a:xfrm>
              <a:off x="562554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1169FE01-238A-EE84-C263-A93CFBCD848B}"/>
                </a:ext>
              </a:extLst>
            </p:cNvPr>
            <p:cNvSpPr/>
            <p:nvPr/>
          </p:nvSpPr>
          <p:spPr>
            <a:xfrm>
              <a:off x="630140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F1CCF319-9CB9-C281-F5FE-F177BC8992BF}"/>
                </a:ext>
              </a:extLst>
            </p:cNvPr>
            <p:cNvSpPr/>
            <p:nvPr/>
          </p:nvSpPr>
          <p:spPr>
            <a:xfrm>
              <a:off x="697726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84B277D9-D608-3F25-2991-8DB150E8C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333994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77125E46-D9AE-5D3F-34AF-F0ED4A7646D1}"/>
              </a:ext>
            </a:extLst>
          </p:cNvPr>
          <p:cNvSpPr/>
          <p:nvPr/>
        </p:nvSpPr>
        <p:spPr>
          <a:xfrm rot="2438860">
            <a:off x="8836774" y="3772999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CD17E089-609D-7B86-5EF0-F995BD9B57E5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5A132997-B8D2-19F3-4F16-E187729DB99E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12CA4EBF-8FBD-7884-592E-EFBB7E945CCD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A67F8A1A-771E-6BC4-0492-5D66340DAF8E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04B07BFC-2B16-BDE0-0D13-A3CD9B7332F1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836C51EA-57F4-7066-D270-370C40EAFA89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1E81BFFD-3291-0787-4D2A-DBA8BADFB8AF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FE110B09-77AA-EB4F-3E95-1FD6B189F284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57A4D51F-2130-D758-09C3-7A240C1A3296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C6ABE378-CCA1-DCD6-B25F-69807C9A8093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7C30FE81-2356-8ADC-B340-DF5368FB9D65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4F615B2E-F9C3-5109-DB37-53ACC2FC0E72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B4D48F4E-707B-6F68-B75C-1B2AB14F4D0B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3DAFFD5C-EAF7-D9E0-4927-24EB77169BA8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A72CF27F-423A-5E36-16DE-4B1201BFDB5F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0CED54BE-A84C-1FB1-5EC6-B7AFDF2DD572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E327987E-13A0-B7FE-2984-BA234DCC0846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834542FC-0080-7FF7-F296-C7D157579D84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9F96A98-5B85-9A7C-B7C8-C9A803927359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9F96A98-5B85-9A7C-B7C8-C9A803927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194511E-3757-D83F-6F33-0B9F21C8BF1B}"/>
              </a:ext>
            </a:extLst>
          </p:cNvPr>
          <p:cNvSpPr/>
          <p:nvPr/>
        </p:nvSpPr>
        <p:spPr>
          <a:xfrm>
            <a:off x="8718492" y="4127387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176B-76A8-1C40-0D3B-3A8AC4F04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401580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7C1824B-285F-423E-D323-135F8A2C28EB}"/>
              </a:ext>
            </a:extLst>
          </p:cNvPr>
          <p:cNvSpPr/>
          <p:nvPr/>
        </p:nvSpPr>
        <p:spPr>
          <a:xfrm rot="5400000">
            <a:off x="9166273" y="3772998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81DBB6-1702-216B-2C5D-F6722153F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9170769" y="3339940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BD23A7-27A1-D34C-5149-0FF0A07D3B3A}"/>
                  </a:ext>
                </a:extLst>
              </p:cNvPr>
              <p:cNvSpPr txBox="1"/>
              <p:nvPr/>
            </p:nvSpPr>
            <p:spPr>
              <a:xfrm>
                <a:off x="-30501" y="3698217"/>
                <a:ext cx="28037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BD23A7-27A1-D34C-5149-0FF0A07D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01" y="3698217"/>
                <a:ext cx="280375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2A67E-AE76-F6B6-8288-3C6A3272F7E5}"/>
                  </a:ext>
                </a:extLst>
              </p:cNvPr>
              <p:cNvSpPr txBox="1"/>
              <p:nvPr/>
            </p:nvSpPr>
            <p:spPr>
              <a:xfrm>
                <a:off x="2291326" y="3665722"/>
                <a:ext cx="35034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2A67E-AE76-F6B6-8288-3C6A3272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326" y="3665722"/>
                <a:ext cx="3503428" cy="1200329"/>
              </a:xfrm>
              <a:prstGeom prst="rect">
                <a:avLst/>
              </a:prstGeom>
              <a:blipFill>
                <a:blip r:embed="rId6"/>
                <a:stretch>
                  <a:fillRect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DA1E3-1CB1-C0C0-3B02-CD156285ECA9}"/>
                  </a:ext>
                </a:extLst>
              </p:cNvPr>
              <p:cNvSpPr txBox="1"/>
              <p:nvPr/>
            </p:nvSpPr>
            <p:spPr>
              <a:xfrm>
                <a:off x="326065" y="4898546"/>
                <a:ext cx="344184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Base Cases: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𝑝𝑎𝑡h𝑐𝑜𝑢𝑛𝑡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𝑝𝑎𝑡h𝑐𝑜𝑢𝑛𝑡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𝑝𝑎𝑡h𝑐𝑜𝑢𝑛𝑡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DA1E3-1CB1-C0C0-3B02-CD156285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5" y="4898546"/>
                <a:ext cx="3441840" cy="1815882"/>
              </a:xfrm>
              <a:prstGeom prst="rect">
                <a:avLst/>
              </a:prstGeom>
              <a:blipFill>
                <a:blip r:embed="rId7"/>
                <a:stretch>
                  <a:fillRect l="-3540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7510-B645-99B0-3C7D-3BC26CB2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EC4F0C74-4854-3251-5AB9-B7E261954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King Paths – Step 2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5779EFF-55F6-F38E-6E7E-8785B97F5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90BD2FF6-4B0A-3909-CCC8-BC1D86B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25" name="Group 13324">
            <a:extLst>
              <a:ext uri="{FF2B5EF4-FFF2-40B4-BE49-F238E27FC236}">
                <a16:creationId xmlns:a16="http://schemas.microsoft.com/office/drawing/2014/main" id="{3A6F1FC2-7D48-8FF3-2ADF-156D8F35BD6B}"/>
              </a:ext>
            </a:extLst>
          </p:cNvPr>
          <p:cNvGrpSpPr/>
          <p:nvPr/>
        </p:nvGrpSpPr>
        <p:grpSpPr>
          <a:xfrm>
            <a:off x="303951" y="979053"/>
            <a:ext cx="1535482" cy="1535482"/>
            <a:chOff x="6311348" y="506897"/>
            <a:chExt cx="5406880" cy="54068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EC520B-AE6B-4A5F-F926-1387826B8DDD}"/>
                </a:ext>
              </a:extLst>
            </p:cNvPr>
            <p:cNvGrpSpPr/>
            <p:nvPr/>
          </p:nvGrpSpPr>
          <p:grpSpPr>
            <a:xfrm>
              <a:off x="6311348" y="506897"/>
              <a:ext cx="5406880" cy="5406880"/>
              <a:chOff x="2246244" y="516836"/>
              <a:chExt cx="5406880" cy="5406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12B532-D085-9666-BF57-3716A05C45E1}"/>
                  </a:ext>
                </a:extLst>
              </p:cNvPr>
              <p:cNvSpPr/>
              <p:nvPr/>
            </p:nvSpPr>
            <p:spPr>
              <a:xfrm>
                <a:off x="224624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4AD6B0-7397-F20E-3792-90D8DDCDC04E}"/>
                  </a:ext>
                </a:extLst>
              </p:cNvPr>
              <p:cNvSpPr/>
              <p:nvPr/>
            </p:nvSpPr>
            <p:spPr>
              <a:xfrm>
                <a:off x="292210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189B83-3799-6701-D0F0-923CE010E53F}"/>
                  </a:ext>
                </a:extLst>
              </p:cNvPr>
              <p:cNvSpPr/>
              <p:nvPr/>
            </p:nvSpPr>
            <p:spPr>
              <a:xfrm>
                <a:off x="359796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49A7A4-1951-3D91-E745-4605EA22C9AE}"/>
                  </a:ext>
                </a:extLst>
              </p:cNvPr>
              <p:cNvSpPr/>
              <p:nvPr/>
            </p:nvSpPr>
            <p:spPr>
              <a:xfrm>
                <a:off x="427382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25D5A3-BA9D-5DE0-1C92-CA5B9236D804}"/>
                  </a:ext>
                </a:extLst>
              </p:cNvPr>
              <p:cNvSpPr/>
              <p:nvPr/>
            </p:nvSpPr>
            <p:spPr>
              <a:xfrm>
                <a:off x="494968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F20957-68EC-63E1-28D9-FB6575EBDDA7}"/>
                  </a:ext>
                </a:extLst>
              </p:cNvPr>
              <p:cNvSpPr/>
              <p:nvPr/>
            </p:nvSpPr>
            <p:spPr>
              <a:xfrm>
                <a:off x="562554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2ADEE9-D61A-C590-BFE1-B63B3B102A2C}"/>
                  </a:ext>
                </a:extLst>
              </p:cNvPr>
              <p:cNvSpPr/>
              <p:nvPr/>
            </p:nvSpPr>
            <p:spPr>
              <a:xfrm>
                <a:off x="630140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43D84-798F-0520-7904-D4F00CD21CC4}"/>
                  </a:ext>
                </a:extLst>
              </p:cNvPr>
              <p:cNvSpPr/>
              <p:nvPr/>
            </p:nvSpPr>
            <p:spPr>
              <a:xfrm>
                <a:off x="697726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CFE17B-7F6E-0DF7-A50A-C22D56D5CF49}"/>
                  </a:ext>
                </a:extLst>
              </p:cNvPr>
              <p:cNvSpPr/>
              <p:nvPr/>
            </p:nvSpPr>
            <p:spPr>
              <a:xfrm>
                <a:off x="224624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B9F03-91AD-24C5-9248-B5E174C4B37D}"/>
                  </a:ext>
                </a:extLst>
              </p:cNvPr>
              <p:cNvSpPr/>
              <p:nvPr/>
            </p:nvSpPr>
            <p:spPr>
              <a:xfrm>
                <a:off x="292210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52755D-1DA2-C499-9D99-6DF0DE50725C}"/>
                  </a:ext>
                </a:extLst>
              </p:cNvPr>
              <p:cNvSpPr/>
              <p:nvPr/>
            </p:nvSpPr>
            <p:spPr>
              <a:xfrm>
                <a:off x="359796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4DBE13-90FE-BA8E-2559-E326601F18DD}"/>
                  </a:ext>
                </a:extLst>
              </p:cNvPr>
              <p:cNvSpPr/>
              <p:nvPr/>
            </p:nvSpPr>
            <p:spPr>
              <a:xfrm>
                <a:off x="427382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3B7223-66CF-8580-C825-D9695AA5C10C}"/>
                  </a:ext>
                </a:extLst>
              </p:cNvPr>
              <p:cNvSpPr/>
              <p:nvPr/>
            </p:nvSpPr>
            <p:spPr>
              <a:xfrm>
                <a:off x="494968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D383A7-2CE3-027B-C829-08A5A1D31313}"/>
                  </a:ext>
                </a:extLst>
              </p:cNvPr>
              <p:cNvSpPr/>
              <p:nvPr/>
            </p:nvSpPr>
            <p:spPr>
              <a:xfrm>
                <a:off x="562554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208414-4AB4-7873-DAD3-DFCA3959FB03}"/>
                  </a:ext>
                </a:extLst>
              </p:cNvPr>
              <p:cNvSpPr/>
              <p:nvPr/>
            </p:nvSpPr>
            <p:spPr>
              <a:xfrm>
                <a:off x="630140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91397A4-C1B4-79AF-39B7-942566C730E0}"/>
                  </a:ext>
                </a:extLst>
              </p:cNvPr>
              <p:cNvSpPr/>
              <p:nvPr/>
            </p:nvSpPr>
            <p:spPr>
              <a:xfrm>
                <a:off x="697726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F8E99F-157F-5FDD-BC39-12DCCC0E558A}"/>
                  </a:ext>
                </a:extLst>
              </p:cNvPr>
              <p:cNvSpPr/>
              <p:nvPr/>
            </p:nvSpPr>
            <p:spPr>
              <a:xfrm>
                <a:off x="224624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C47251-4472-1771-64AC-2033B58506A3}"/>
                  </a:ext>
                </a:extLst>
              </p:cNvPr>
              <p:cNvSpPr/>
              <p:nvPr/>
            </p:nvSpPr>
            <p:spPr>
              <a:xfrm>
                <a:off x="292210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F5785E-C330-6278-9912-EFA17E64A2A0}"/>
                  </a:ext>
                </a:extLst>
              </p:cNvPr>
              <p:cNvSpPr/>
              <p:nvPr/>
            </p:nvSpPr>
            <p:spPr>
              <a:xfrm>
                <a:off x="359796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DC066E-AD02-93C8-490D-4718BAB14C7F}"/>
                  </a:ext>
                </a:extLst>
              </p:cNvPr>
              <p:cNvSpPr/>
              <p:nvPr/>
            </p:nvSpPr>
            <p:spPr>
              <a:xfrm>
                <a:off x="427382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BF0F5C3-8D41-E803-8579-578A8ED8DC7C}"/>
                  </a:ext>
                </a:extLst>
              </p:cNvPr>
              <p:cNvSpPr/>
              <p:nvPr/>
            </p:nvSpPr>
            <p:spPr>
              <a:xfrm>
                <a:off x="494968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7D29778-9E25-9F2E-1FBA-519A3E0B74B0}"/>
                  </a:ext>
                </a:extLst>
              </p:cNvPr>
              <p:cNvSpPr/>
              <p:nvPr/>
            </p:nvSpPr>
            <p:spPr>
              <a:xfrm>
                <a:off x="562554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9FD818-8B48-FB58-3826-844EC0B14049}"/>
                  </a:ext>
                </a:extLst>
              </p:cNvPr>
              <p:cNvSpPr/>
              <p:nvPr/>
            </p:nvSpPr>
            <p:spPr>
              <a:xfrm>
                <a:off x="630140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0B569B-CF73-7FC1-3869-096583FDB9FB}"/>
                  </a:ext>
                </a:extLst>
              </p:cNvPr>
              <p:cNvSpPr/>
              <p:nvPr/>
            </p:nvSpPr>
            <p:spPr>
              <a:xfrm>
                <a:off x="697726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5AFECF4-702D-6413-6928-BAD94606DC9E}"/>
                  </a:ext>
                </a:extLst>
              </p:cNvPr>
              <p:cNvSpPr/>
              <p:nvPr/>
            </p:nvSpPr>
            <p:spPr>
              <a:xfrm>
                <a:off x="224624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1B5B54-EFCF-B71B-2027-9E8A50A0DE57}"/>
                  </a:ext>
                </a:extLst>
              </p:cNvPr>
              <p:cNvSpPr/>
              <p:nvPr/>
            </p:nvSpPr>
            <p:spPr>
              <a:xfrm>
                <a:off x="292210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475A4F-E7A6-317F-AC18-007BF349091D}"/>
                  </a:ext>
                </a:extLst>
              </p:cNvPr>
              <p:cNvSpPr/>
              <p:nvPr/>
            </p:nvSpPr>
            <p:spPr>
              <a:xfrm>
                <a:off x="359796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C0E6B3-2AEE-B174-3AB8-0AC245EB886D}"/>
                  </a:ext>
                </a:extLst>
              </p:cNvPr>
              <p:cNvSpPr/>
              <p:nvPr/>
            </p:nvSpPr>
            <p:spPr>
              <a:xfrm>
                <a:off x="427382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E15921-34ED-1793-AB08-551303F972A4}"/>
                  </a:ext>
                </a:extLst>
              </p:cNvPr>
              <p:cNvSpPr/>
              <p:nvPr/>
            </p:nvSpPr>
            <p:spPr>
              <a:xfrm>
                <a:off x="494968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A96184-34AD-B492-1032-2ADA9B2C30DD}"/>
                  </a:ext>
                </a:extLst>
              </p:cNvPr>
              <p:cNvSpPr/>
              <p:nvPr/>
            </p:nvSpPr>
            <p:spPr>
              <a:xfrm>
                <a:off x="562554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0AFDB4-3A5C-3351-10C2-E489A3FF73B8}"/>
                  </a:ext>
                </a:extLst>
              </p:cNvPr>
              <p:cNvSpPr/>
              <p:nvPr/>
            </p:nvSpPr>
            <p:spPr>
              <a:xfrm>
                <a:off x="630140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C6F845-58A1-AC03-AFD2-846D9D1FE0B2}"/>
                  </a:ext>
                </a:extLst>
              </p:cNvPr>
              <p:cNvSpPr/>
              <p:nvPr/>
            </p:nvSpPr>
            <p:spPr>
              <a:xfrm>
                <a:off x="697726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5989C9-9F31-7EE2-F03F-A2F10F3A4689}"/>
                  </a:ext>
                </a:extLst>
              </p:cNvPr>
              <p:cNvSpPr/>
              <p:nvPr/>
            </p:nvSpPr>
            <p:spPr>
              <a:xfrm>
                <a:off x="224624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E338348-7964-31B7-A233-BE263FD9589A}"/>
                  </a:ext>
                </a:extLst>
              </p:cNvPr>
              <p:cNvSpPr/>
              <p:nvPr/>
            </p:nvSpPr>
            <p:spPr>
              <a:xfrm>
                <a:off x="292210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2E35E0-A8D2-D716-216B-F24BBD026E85}"/>
                  </a:ext>
                </a:extLst>
              </p:cNvPr>
              <p:cNvSpPr/>
              <p:nvPr/>
            </p:nvSpPr>
            <p:spPr>
              <a:xfrm>
                <a:off x="359796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3925C9-1CEF-DE33-A025-F7CAF4F970D0}"/>
                  </a:ext>
                </a:extLst>
              </p:cNvPr>
              <p:cNvSpPr/>
              <p:nvPr/>
            </p:nvSpPr>
            <p:spPr>
              <a:xfrm>
                <a:off x="427382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D14B67-E75E-4C11-8F9C-D70B88A8B74D}"/>
                  </a:ext>
                </a:extLst>
              </p:cNvPr>
              <p:cNvSpPr/>
              <p:nvPr/>
            </p:nvSpPr>
            <p:spPr>
              <a:xfrm>
                <a:off x="494968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F40A311-50FF-E924-F1A3-6E186FD8F09A}"/>
                  </a:ext>
                </a:extLst>
              </p:cNvPr>
              <p:cNvSpPr/>
              <p:nvPr/>
            </p:nvSpPr>
            <p:spPr>
              <a:xfrm>
                <a:off x="562554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1FB061-9646-CD92-9D44-51D6A4F1E096}"/>
                  </a:ext>
                </a:extLst>
              </p:cNvPr>
              <p:cNvSpPr/>
              <p:nvPr/>
            </p:nvSpPr>
            <p:spPr>
              <a:xfrm>
                <a:off x="630140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28692A-01EF-C68F-ADCA-CB9729881F88}"/>
                  </a:ext>
                </a:extLst>
              </p:cNvPr>
              <p:cNvSpPr/>
              <p:nvPr/>
            </p:nvSpPr>
            <p:spPr>
              <a:xfrm>
                <a:off x="697726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F78833-A996-F179-CD67-93C0756C934B}"/>
                  </a:ext>
                </a:extLst>
              </p:cNvPr>
              <p:cNvSpPr/>
              <p:nvPr/>
            </p:nvSpPr>
            <p:spPr>
              <a:xfrm>
                <a:off x="224624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713130-F3A1-2199-CDC1-633F7410D0D4}"/>
                  </a:ext>
                </a:extLst>
              </p:cNvPr>
              <p:cNvSpPr/>
              <p:nvPr/>
            </p:nvSpPr>
            <p:spPr>
              <a:xfrm>
                <a:off x="292210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B0AF0F8-0C64-E252-000B-15F637B4D124}"/>
                  </a:ext>
                </a:extLst>
              </p:cNvPr>
              <p:cNvSpPr/>
              <p:nvPr/>
            </p:nvSpPr>
            <p:spPr>
              <a:xfrm>
                <a:off x="359796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207B24-5A62-9E36-4F62-AC0F4F55726D}"/>
                  </a:ext>
                </a:extLst>
              </p:cNvPr>
              <p:cNvSpPr/>
              <p:nvPr/>
            </p:nvSpPr>
            <p:spPr>
              <a:xfrm>
                <a:off x="4273824" y="389613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F5968C3-9158-1D28-CF1C-F2368FD297E1}"/>
                  </a:ext>
                </a:extLst>
              </p:cNvPr>
              <p:cNvSpPr/>
              <p:nvPr/>
            </p:nvSpPr>
            <p:spPr>
              <a:xfrm>
                <a:off x="4949684" y="3896136"/>
                <a:ext cx="675860" cy="6758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773A7F-C1AD-30EE-1307-858F86B8A6D5}"/>
                  </a:ext>
                </a:extLst>
              </p:cNvPr>
              <p:cNvSpPr/>
              <p:nvPr/>
            </p:nvSpPr>
            <p:spPr>
              <a:xfrm>
                <a:off x="562554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DBF5666-7D61-D9EC-30B2-FB26D79ABABE}"/>
                  </a:ext>
                </a:extLst>
              </p:cNvPr>
              <p:cNvSpPr/>
              <p:nvPr/>
            </p:nvSpPr>
            <p:spPr>
              <a:xfrm>
                <a:off x="630140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678C0C3-655A-1647-BFA3-F676DA2A6CBE}"/>
                  </a:ext>
                </a:extLst>
              </p:cNvPr>
              <p:cNvSpPr/>
              <p:nvPr/>
            </p:nvSpPr>
            <p:spPr>
              <a:xfrm>
                <a:off x="697726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8CC781-85E5-C0E2-FD7D-B619C0B393E3}"/>
                  </a:ext>
                </a:extLst>
              </p:cNvPr>
              <p:cNvSpPr/>
              <p:nvPr/>
            </p:nvSpPr>
            <p:spPr>
              <a:xfrm>
                <a:off x="224624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F248414-3E7F-5709-6239-76F4B4DC4BFB}"/>
                  </a:ext>
                </a:extLst>
              </p:cNvPr>
              <p:cNvSpPr/>
              <p:nvPr/>
            </p:nvSpPr>
            <p:spPr>
              <a:xfrm>
                <a:off x="292210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0B77695-9CEC-204F-B7DD-4BC5C72A14E5}"/>
                  </a:ext>
                </a:extLst>
              </p:cNvPr>
              <p:cNvSpPr/>
              <p:nvPr/>
            </p:nvSpPr>
            <p:spPr>
              <a:xfrm>
                <a:off x="359796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7F353DA-BCA0-0547-D173-18CD9F2320ED}"/>
                  </a:ext>
                </a:extLst>
              </p:cNvPr>
              <p:cNvSpPr/>
              <p:nvPr/>
            </p:nvSpPr>
            <p:spPr>
              <a:xfrm>
                <a:off x="427382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8C2308-3ABE-B789-FAD9-AE8F4BDCC91D}"/>
                  </a:ext>
                </a:extLst>
              </p:cNvPr>
              <p:cNvSpPr/>
              <p:nvPr/>
            </p:nvSpPr>
            <p:spPr>
              <a:xfrm>
                <a:off x="494968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85CCE4B-2590-8B5E-5F45-8988CC65D463}"/>
                  </a:ext>
                </a:extLst>
              </p:cNvPr>
              <p:cNvSpPr/>
              <p:nvPr/>
            </p:nvSpPr>
            <p:spPr>
              <a:xfrm>
                <a:off x="562554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EC6105-659C-39ED-AA15-6C3A525D018F}"/>
                  </a:ext>
                </a:extLst>
              </p:cNvPr>
              <p:cNvSpPr/>
              <p:nvPr/>
            </p:nvSpPr>
            <p:spPr>
              <a:xfrm>
                <a:off x="630140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291A2C8-8075-082C-70CE-81E81146BB5D}"/>
                  </a:ext>
                </a:extLst>
              </p:cNvPr>
              <p:cNvSpPr/>
              <p:nvPr/>
            </p:nvSpPr>
            <p:spPr>
              <a:xfrm>
                <a:off x="697726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836A89-0B94-2FDE-E621-6FC35C2A5104}"/>
                  </a:ext>
                </a:extLst>
              </p:cNvPr>
              <p:cNvSpPr/>
              <p:nvPr/>
            </p:nvSpPr>
            <p:spPr>
              <a:xfrm>
                <a:off x="224624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895B2AB-A768-AFD1-225F-DF59B9231D29}"/>
                  </a:ext>
                </a:extLst>
              </p:cNvPr>
              <p:cNvSpPr/>
              <p:nvPr/>
            </p:nvSpPr>
            <p:spPr>
              <a:xfrm>
                <a:off x="292210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267FE2-75B8-7604-275D-8765DF658E38}"/>
                  </a:ext>
                </a:extLst>
              </p:cNvPr>
              <p:cNvSpPr/>
              <p:nvPr/>
            </p:nvSpPr>
            <p:spPr>
              <a:xfrm>
                <a:off x="359796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803C161-F2AC-7C1B-D076-A96CDFA36A38}"/>
                  </a:ext>
                </a:extLst>
              </p:cNvPr>
              <p:cNvSpPr/>
              <p:nvPr/>
            </p:nvSpPr>
            <p:spPr>
              <a:xfrm>
                <a:off x="427382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025155-E665-DD94-6A9F-71EA47E258FE}"/>
                  </a:ext>
                </a:extLst>
              </p:cNvPr>
              <p:cNvSpPr/>
              <p:nvPr/>
            </p:nvSpPr>
            <p:spPr>
              <a:xfrm>
                <a:off x="494968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2" name="Rectangle 13311">
                <a:extLst>
                  <a:ext uri="{FF2B5EF4-FFF2-40B4-BE49-F238E27FC236}">
                    <a16:creationId xmlns:a16="http://schemas.microsoft.com/office/drawing/2014/main" id="{B1BD357F-74C7-7A11-7252-31290DD96E41}"/>
                  </a:ext>
                </a:extLst>
              </p:cNvPr>
              <p:cNvSpPr/>
              <p:nvPr/>
            </p:nvSpPr>
            <p:spPr>
              <a:xfrm>
                <a:off x="562554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3" name="Rectangle 13312">
                <a:extLst>
                  <a:ext uri="{FF2B5EF4-FFF2-40B4-BE49-F238E27FC236}">
                    <a16:creationId xmlns:a16="http://schemas.microsoft.com/office/drawing/2014/main" id="{A859BDFC-2050-7784-B2EA-10E24A475634}"/>
                  </a:ext>
                </a:extLst>
              </p:cNvPr>
              <p:cNvSpPr/>
              <p:nvPr/>
            </p:nvSpPr>
            <p:spPr>
              <a:xfrm>
                <a:off x="630140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7" name="Rectangle 13316">
                <a:extLst>
                  <a:ext uri="{FF2B5EF4-FFF2-40B4-BE49-F238E27FC236}">
                    <a16:creationId xmlns:a16="http://schemas.microsoft.com/office/drawing/2014/main" id="{9C864731-F1E4-7252-EFF8-BD6EC07EC52E}"/>
                  </a:ext>
                </a:extLst>
              </p:cNvPr>
              <p:cNvSpPr/>
              <p:nvPr/>
            </p:nvSpPr>
            <p:spPr>
              <a:xfrm>
                <a:off x="697726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318" name="Picture 4">
              <a:extLst>
                <a:ext uri="{FF2B5EF4-FFF2-40B4-BE49-F238E27FC236}">
                  <a16:creationId xmlns:a16="http://schemas.microsoft.com/office/drawing/2014/main" id="{D2F61658-AE3E-93DC-14D5-75AF2D91EB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333994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9" name="Arrow: Right 13318">
              <a:extLst>
                <a:ext uri="{FF2B5EF4-FFF2-40B4-BE49-F238E27FC236}">
                  <a16:creationId xmlns:a16="http://schemas.microsoft.com/office/drawing/2014/main" id="{D900D866-E28E-95C6-28B0-4B56406D10DF}"/>
                </a:ext>
              </a:extLst>
            </p:cNvPr>
            <p:cNvSpPr/>
            <p:nvPr/>
          </p:nvSpPr>
          <p:spPr>
            <a:xfrm rot="2438860">
              <a:off x="8836774" y="3772999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1" name="Arrow: Right 13320">
              <a:extLst>
                <a:ext uri="{FF2B5EF4-FFF2-40B4-BE49-F238E27FC236}">
                  <a16:creationId xmlns:a16="http://schemas.microsoft.com/office/drawing/2014/main" id="{AFFD3E20-6ECE-F76E-6D17-B89304028357}"/>
                </a:ext>
              </a:extLst>
            </p:cNvPr>
            <p:cNvSpPr/>
            <p:nvPr/>
          </p:nvSpPr>
          <p:spPr>
            <a:xfrm>
              <a:off x="8718492" y="4127387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2" name="Picture 13321">
              <a:extLst>
                <a:ext uri="{FF2B5EF4-FFF2-40B4-BE49-F238E27FC236}">
                  <a16:creationId xmlns:a16="http://schemas.microsoft.com/office/drawing/2014/main" id="{43C6E8C2-F566-B2B7-BD22-4A3110D28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401580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3" name="Arrow: Right 13322">
              <a:extLst>
                <a:ext uri="{FF2B5EF4-FFF2-40B4-BE49-F238E27FC236}">
                  <a16:creationId xmlns:a16="http://schemas.microsoft.com/office/drawing/2014/main" id="{72D776A0-58E3-69FD-B2A1-468F930424CF}"/>
                </a:ext>
              </a:extLst>
            </p:cNvPr>
            <p:cNvSpPr/>
            <p:nvPr/>
          </p:nvSpPr>
          <p:spPr>
            <a:xfrm rot="5400000">
              <a:off x="9166273" y="3772998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4" name="Picture 4">
              <a:extLst>
                <a:ext uri="{FF2B5EF4-FFF2-40B4-BE49-F238E27FC236}">
                  <a16:creationId xmlns:a16="http://schemas.microsoft.com/office/drawing/2014/main" id="{17FDD24C-551F-46D2-2A84-06C729EC0D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9170769" y="3339940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121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8538A-E0C6-6289-4D25-0679DDA2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F9F5-64F7-82BD-2212-8B19C0F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20" y="256707"/>
            <a:ext cx="10515600" cy="998855"/>
          </a:xfrm>
        </p:spPr>
        <p:txBody>
          <a:bodyPr/>
          <a:lstStyle/>
          <a:p>
            <a:r>
              <a:rPr lang="en-US" dirty="0"/>
              <a:t>King Paths –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EE51D-1503-DFF8-3053-26B6052E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45DB985F-A7E6-9CC8-4504-19525CC95FFA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10C5E681-4D79-32C3-9C23-CDEECA5935C1}"/>
                </a:ext>
              </a:extLst>
            </p:cNvPr>
            <p:cNvSpPr/>
            <p:nvPr/>
          </p:nvSpPr>
          <p:spPr>
            <a:xfrm>
              <a:off x="224624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64D6D26F-B858-2C00-CEB7-AE068575DEF0}"/>
                </a:ext>
              </a:extLst>
            </p:cNvPr>
            <p:cNvSpPr/>
            <p:nvPr/>
          </p:nvSpPr>
          <p:spPr>
            <a:xfrm>
              <a:off x="292210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941D2BCA-DB0B-1C2E-8E6F-E2B06C59D3E0}"/>
                </a:ext>
              </a:extLst>
            </p:cNvPr>
            <p:cNvSpPr/>
            <p:nvPr/>
          </p:nvSpPr>
          <p:spPr>
            <a:xfrm>
              <a:off x="359796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3FB39D80-9F46-24F7-26D6-30AABA3887BB}"/>
                </a:ext>
              </a:extLst>
            </p:cNvPr>
            <p:cNvSpPr/>
            <p:nvPr/>
          </p:nvSpPr>
          <p:spPr>
            <a:xfrm>
              <a:off x="427382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8614D8E2-E32B-03A1-9C1E-47567C70841C}"/>
                </a:ext>
              </a:extLst>
            </p:cNvPr>
            <p:cNvSpPr/>
            <p:nvPr/>
          </p:nvSpPr>
          <p:spPr>
            <a:xfrm>
              <a:off x="494968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262E36A-3E6E-30EB-9F97-A25FDA32E524}"/>
                </a:ext>
              </a:extLst>
            </p:cNvPr>
            <p:cNvSpPr/>
            <p:nvPr/>
          </p:nvSpPr>
          <p:spPr>
            <a:xfrm>
              <a:off x="562554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891A6F8-038A-E608-B546-7C73B8028B6D}"/>
                </a:ext>
              </a:extLst>
            </p:cNvPr>
            <p:cNvSpPr/>
            <p:nvPr/>
          </p:nvSpPr>
          <p:spPr>
            <a:xfrm>
              <a:off x="630140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CB9189FC-1402-FC21-8439-5BC6CA6822FE}"/>
                </a:ext>
              </a:extLst>
            </p:cNvPr>
            <p:cNvSpPr/>
            <p:nvPr/>
          </p:nvSpPr>
          <p:spPr>
            <a:xfrm>
              <a:off x="697726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39A9824C-9B3D-84F7-660D-3577D775E299}"/>
                </a:ext>
              </a:extLst>
            </p:cNvPr>
            <p:cNvSpPr/>
            <p:nvPr/>
          </p:nvSpPr>
          <p:spPr>
            <a:xfrm>
              <a:off x="224624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8AB3BFCC-B6B0-35DA-04F4-21A53A2BC2EC}"/>
                </a:ext>
              </a:extLst>
            </p:cNvPr>
            <p:cNvSpPr/>
            <p:nvPr/>
          </p:nvSpPr>
          <p:spPr>
            <a:xfrm>
              <a:off x="292210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A3BEFE8D-4304-7D96-A1FC-F34AC4410865}"/>
                </a:ext>
              </a:extLst>
            </p:cNvPr>
            <p:cNvSpPr/>
            <p:nvPr/>
          </p:nvSpPr>
          <p:spPr>
            <a:xfrm>
              <a:off x="359796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68C0595A-4346-916C-E58B-4CC87FCFF262}"/>
                </a:ext>
              </a:extLst>
            </p:cNvPr>
            <p:cNvSpPr/>
            <p:nvPr/>
          </p:nvSpPr>
          <p:spPr>
            <a:xfrm>
              <a:off x="427382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73727D5D-DE83-633B-1C68-44E4F04F2DC8}"/>
                </a:ext>
              </a:extLst>
            </p:cNvPr>
            <p:cNvSpPr/>
            <p:nvPr/>
          </p:nvSpPr>
          <p:spPr>
            <a:xfrm>
              <a:off x="494968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95388E17-8B2F-E0CE-6D70-256BF1ED1E28}"/>
                </a:ext>
              </a:extLst>
            </p:cNvPr>
            <p:cNvSpPr/>
            <p:nvPr/>
          </p:nvSpPr>
          <p:spPr>
            <a:xfrm>
              <a:off x="562554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2414AE4-CC94-FF77-B45C-16EFD760CB6C}"/>
                </a:ext>
              </a:extLst>
            </p:cNvPr>
            <p:cNvSpPr/>
            <p:nvPr/>
          </p:nvSpPr>
          <p:spPr>
            <a:xfrm>
              <a:off x="630140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69D9D14-A069-EE7C-835C-276457852A5F}"/>
                </a:ext>
              </a:extLst>
            </p:cNvPr>
            <p:cNvSpPr/>
            <p:nvPr/>
          </p:nvSpPr>
          <p:spPr>
            <a:xfrm>
              <a:off x="697726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E63A8B9-1CB1-9DA1-F269-47EC5514C5A1}"/>
                </a:ext>
              </a:extLst>
            </p:cNvPr>
            <p:cNvSpPr/>
            <p:nvPr/>
          </p:nvSpPr>
          <p:spPr>
            <a:xfrm>
              <a:off x="224624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2BB7EF61-A638-5CAE-E224-71BFED8FDFA0}"/>
                </a:ext>
              </a:extLst>
            </p:cNvPr>
            <p:cNvSpPr/>
            <p:nvPr/>
          </p:nvSpPr>
          <p:spPr>
            <a:xfrm>
              <a:off x="292210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7B4F8372-E765-29E9-3B84-407A0DEC666E}"/>
                </a:ext>
              </a:extLst>
            </p:cNvPr>
            <p:cNvSpPr/>
            <p:nvPr/>
          </p:nvSpPr>
          <p:spPr>
            <a:xfrm>
              <a:off x="359796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685F6625-6568-3D4D-058C-C4158DF23CD5}"/>
                </a:ext>
              </a:extLst>
            </p:cNvPr>
            <p:cNvSpPr/>
            <p:nvPr/>
          </p:nvSpPr>
          <p:spPr>
            <a:xfrm>
              <a:off x="427382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41BD0C98-5B02-28B8-0949-6D2B6F96C6CF}"/>
                </a:ext>
              </a:extLst>
            </p:cNvPr>
            <p:cNvSpPr/>
            <p:nvPr/>
          </p:nvSpPr>
          <p:spPr>
            <a:xfrm>
              <a:off x="494968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1577DE94-18C7-C437-FC78-DF447048AB9A}"/>
                </a:ext>
              </a:extLst>
            </p:cNvPr>
            <p:cNvSpPr/>
            <p:nvPr/>
          </p:nvSpPr>
          <p:spPr>
            <a:xfrm>
              <a:off x="562554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390AE9C3-4288-2EDA-603D-5737BA35EAF0}"/>
                </a:ext>
              </a:extLst>
            </p:cNvPr>
            <p:cNvSpPr/>
            <p:nvPr/>
          </p:nvSpPr>
          <p:spPr>
            <a:xfrm>
              <a:off x="630140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20A9689-5233-F335-C64F-C8180BDE2DAA}"/>
                </a:ext>
              </a:extLst>
            </p:cNvPr>
            <p:cNvSpPr/>
            <p:nvPr/>
          </p:nvSpPr>
          <p:spPr>
            <a:xfrm>
              <a:off x="697726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101A1E03-166A-BCE9-68B3-4DF094FCB5A9}"/>
                </a:ext>
              </a:extLst>
            </p:cNvPr>
            <p:cNvSpPr/>
            <p:nvPr/>
          </p:nvSpPr>
          <p:spPr>
            <a:xfrm>
              <a:off x="224624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90B11A3E-4913-87FC-9719-CBAE14CCE30B}"/>
                </a:ext>
              </a:extLst>
            </p:cNvPr>
            <p:cNvSpPr/>
            <p:nvPr/>
          </p:nvSpPr>
          <p:spPr>
            <a:xfrm>
              <a:off x="292210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6868B50A-F6D0-DFF8-DE9A-D153F74B3910}"/>
                </a:ext>
              </a:extLst>
            </p:cNvPr>
            <p:cNvSpPr/>
            <p:nvPr/>
          </p:nvSpPr>
          <p:spPr>
            <a:xfrm>
              <a:off x="359796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D7C6DB08-EC9C-D1E4-D6A5-5A9F2B4A758C}"/>
                </a:ext>
              </a:extLst>
            </p:cNvPr>
            <p:cNvSpPr/>
            <p:nvPr/>
          </p:nvSpPr>
          <p:spPr>
            <a:xfrm>
              <a:off x="427382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EFAA6C2-38ED-CBD8-2580-132A7B922950}"/>
                </a:ext>
              </a:extLst>
            </p:cNvPr>
            <p:cNvSpPr/>
            <p:nvPr/>
          </p:nvSpPr>
          <p:spPr>
            <a:xfrm>
              <a:off x="494968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6D96828C-3FEE-4191-5007-3D6089C4D5F5}"/>
                </a:ext>
              </a:extLst>
            </p:cNvPr>
            <p:cNvSpPr/>
            <p:nvPr/>
          </p:nvSpPr>
          <p:spPr>
            <a:xfrm>
              <a:off x="562554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CF8EFA12-54E0-DDE8-5E70-8DC84A754B6E}"/>
                </a:ext>
              </a:extLst>
            </p:cNvPr>
            <p:cNvSpPr/>
            <p:nvPr/>
          </p:nvSpPr>
          <p:spPr>
            <a:xfrm>
              <a:off x="630140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544EF2FE-FDA1-1D14-9405-D813398E26B6}"/>
                </a:ext>
              </a:extLst>
            </p:cNvPr>
            <p:cNvSpPr/>
            <p:nvPr/>
          </p:nvSpPr>
          <p:spPr>
            <a:xfrm>
              <a:off x="697726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31B3C693-9A94-5EB1-D6A6-E8053D86A9D5}"/>
                </a:ext>
              </a:extLst>
            </p:cNvPr>
            <p:cNvSpPr/>
            <p:nvPr/>
          </p:nvSpPr>
          <p:spPr>
            <a:xfrm>
              <a:off x="224624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AC615D90-89DE-9622-E583-294AA66F6E2D}"/>
                </a:ext>
              </a:extLst>
            </p:cNvPr>
            <p:cNvSpPr/>
            <p:nvPr/>
          </p:nvSpPr>
          <p:spPr>
            <a:xfrm>
              <a:off x="292210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6D6BE081-4D7B-3019-9D83-5749D188B990}"/>
                </a:ext>
              </a:extLst>
            </p:cNvPr>
            <p:cNvSpPr/>
            <p:nvPr/>
          </p:nvSpPr>
          <p:spPr>
            <a:xfrm>
              <a:off x="359796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E4ED5DB-728D-30B5-D693-4EB7C52EBA36}"/>
                </a:ext>
              </a:extLst>
            </p:cNvPr>
            <p:cNvSpPr/>
            <p:nvPr/>
          </p:nvSpPr>
          <p:spPr>
            <a:xfrm>
              <a:off x="4273824" y="3220276"/>
              <a:ext cx="675860" cy="67586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59B05E7D-B294-AB15-69CC-EADEF8C66D7F}"/>
                </a:ext>
              </a:extLst>
            </p:cNvPr>
            <p:cNvSpPr/>
            <p:nvPr/>
          </p:nvSpPr>
          <p:spPr>
            <a:xfrm>
              <a:off x="4949684" y="322027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D6E49C7A-E761-491A-278D-4F1B2E9B1701}"/>
                </a:ext>
              </a:extLst>
            </p:cNvPr>
            <p:cNvSpPr/>
            <p:nvPr/>
          </p:nvSpPr>
          <p:spPr>
            <a:xfrm>
              <a:off x="562554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9DDAA96F-7741-2FAF-D9F6-5A5EA99F37FA}"/>
                </a:ext>
              </a:extLst>
            </p:cNvPr>
            <p:cNvSpPr/>
            <p:nvPr/>
          </p:nvSpPr>
          <p:spPr>
            <a:xfrm>
              <a:off x="630140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D162C251-360C-AC08-4A13-4A12DCEE62E2}"/>
                </a:ext>
              </a:extLst>
            </p:cNvPr>
            <p:cNvSpPr/>
            <p:nvPr/>
          </p:nvSpPr>
          <p:spPr>
            <a:xfrm>
              <a:off x="697726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8E8BCEC8-651C-8021-3280-487572E67723}"/>
                </a:ext>
              </a:extLst>
            </p:cNvPr>
            <p:cNvSpPr/>
            <p:nvPr/>
          </p:nvSpPr>
          <p:spPr>
            <a:xfrm>
              <a:off x="224624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7F3C556-6EBF-059D-5D5E-F9AA0589718C}"/>
                </a:ext>
              </a:extLst>
            </p:cNvPr>
            <p:cNvSpPr/>
            <p:nvPr/>
          </p:nvSpPr>
          <p:spPr>
            <a:xfrm>
              <a:off x="292210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D82F75E4-3A01-CF71-53E2-3AB0B978A22C}"/>
                </a:ext>
              </a:extLst>
            </p:cNvPr>
            <p:cNvSpPr/>
            <p:nvPr/>
          </p:nvSpPr>
          <p:spPr>
            <a:xfrm>
              <a:off x="359796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446A8DC3-E2CE-F57B-D00D-5D2160A98AA6}"/>
                </a:ext>
              </a:extLst>
            </p:cNvPr>
            <p:cNvSpPr/>
            <p:nvPr/>
          </p:nvSpPr>
          <p:spPr>
            <a:xfrm>
              <a:off x="4273824" y="389613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C246F28F-6E05-78F0-FD81-3857CB811E1C}"/>
                </a:ext>
              </a:extLst>
            </p:cNvPr>
            <p:cNvSpPr/>
            <p:nvPr/>
          </p:nvSpPr>
          <p:spPr>
            <a:xfrm>
              <a:off x="4949684" y="3896136"/>
              <a:ext cx="675860" cy="6758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EA15F6A1-B334-6F5E-BA51-205378961FBA}"/>
                </a:ext>
              </a:extLst>
            </p:cNvPr>
            <p:cNvSpPr/>
            <p:nvPr/>
          </p:nvSpPr>
          <p:spPr>
            <a:xfrm>
              <a:off x="562554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5092FC13-4D00-BDB5-BB50-AA4DE82589E7}"/>
                </a:ext>
              </a:extLst>
            </p:cNvPr>
            <p:cNvSpPr/>
            <p:nvPr/>
          </p:nvSpPr>
          <p:spPr>
            <a:xfrm>
              <a:off x="630140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8199CD47-876E-AAAA-D59C-315B597DCC5E}"/>
                </a:ext>
              </a:extLst>
            </p:cNvPr>
            <p:cNvSpPr/>
            <p:nvPr/>
          </p:nvSpPr>
          <p:spPr>
            <a:xfrm>
              <a:off x="697726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EB4137D9-4F42-58BD-30B3-C7C72398E662}"/>
                </a:ext>
              </a:extLst>
            </p:cNvPr>
            <p:cNvSpPr/>
            <p:nvPr/>
          </p:nvSpPr>
          <p:spPr>
            <a:xfrm>
              <a:off x="224624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86655131-7F88-7176-0E31-F8AF2F1A2861}"/>
                </a:ext>
              </a:extLst>
            </p:cNvPr>
            <p:cNvSpPr/>
            <p:nvPr/>
          </p:nvSpPr>
          <p:spPr>
            <a:xfrm>
              <a:off x="292210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69E890E4-7B57-9AA2-B43E-649C9E69668A}"/>
                </a:ext>
              </a:extLst>
            </p:cNvPr>
            <p:cNvSpPr/>
            <p:nvPr/>
          </p:nvSpPr>
          <p:spPr>
            <a:xfrm>
              <a:off x="359796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EAA4E0D-7A6C-5A4B-D77F-0B85A51EF062}"/>
                </a:ext>
              </a:extLst>
            </p:cNvPr>
            <p:cNvSpPr/>
            <p:nvPr/>
          </p:nvSpPr>
          <p:spPr>
            <a:xfrm>
              <a:off x="427382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E465ED32-07DC-5CE5-C370-009666ECDA62}"/>
                </a:ext>
              </a:extLst>
            </p:cNvPr>
            <p:cNvSpPr/>
            <p:nvPr/>
          </p:nvSpPr>
          <p:spPr>
            <a:xfrm>
              <a:off x="494968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088F77FD-9E61-ACC6-09EF-8F97114DB1F4}"/>
                </a:ext>
              </a:extLst>
            </p:cNvPr>
            <p:cNvSpPr/>
            <p:nvPr/>
          </p:nvSpPr>
          <p:spPr>
            <a:xfrm>
              <a:off x="562554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D4EB8EDE-BAF0-F1B0-47B1-B511BDA20F64}"/>
                </a:ext>
              </a:extLst>
            </p:cNvPr>
            <p:cNvSpPr/>
            <p:nvPr/>
          </p:nvSpPr>
          <p:spPr>
            <a:xfrm>
              <a:off x="630140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176E4EB2-0E22-3C41-AD83-1A20CD4AF005}"/>
                </a:ext>
              </a:extLst>
            </p:cNvPr>
            <p:cNvSpPr/>
            <p:nvPr/>
          </p:nvSpPr>
          <p:spPr>
            <a:xfrm>
              <a:off x="697726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81CF4CAC-E477-0FBF-2B09-8FCB0340B3D6}"/>
                </a:ext>
              </a:extLst>
            </p:cNvPr>
            <p:cNvSpPr/>
            <p:nvPr/>
          </p:nvSpPr>
          <p:spPr>
            <a:xfrm>
              <a:off x="224624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801781E8-88B5-ECAB-54E5-D01DFB802820}"/>
                </a:ext>
              </a:extLst>
            </p:cNvPr>
            <p:cNvSpPr/>
            <p:nvPr/>
          </p:nvSpPr>
          <p:spPr>
            <a:xfrm>
              <a:off x="292210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79A74B8B-3BC7-5ABC-7507-4668D1788DC5}"/>
                </a:ext>
              </a:extLst>
            </p:cNvPr>
            <p:cNvSpPr/>
            <p:nvPr/>
          </p:nvSpPr>
          <p:spPr>
            <a:xfrm>
              <a:off x="359796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EB69BBC6-C82B-A245-4CD2-C5750732EDD5}"/>
                </a:ext>
              </a:extLst>
            </p:cNvPr>
            <p:cNvSpPr/>
            <p:nvPr/>
          </p:nvSpPr>
          <p:spPr>
            <a:xfrm>
              <a:off x="427382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C88FC9BA-7886-D8C3-1C78-ED2A4ECFA90F}"/>
                </a:ext>
              </a:extLst>
            </p:cNvPr>
            <p:cNvSpPr/>
            <p:nvPr/>
          </p:nvSpPr>
          <p:spPr>
            <a:xfrm>
              <a:off x="494968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91779027-296A-06E7-17C4-4578E642B7FE}"/>
                </a:ext>
              </a:extLst>
            </p:cNvPr>
            <p:cNvSpPr/>
            <p:nvPr/>
          </p:nvSpPr>
          <p:spPr>
            <a:xfrm>
              <a:off x="562554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6EDDDB93-4AB9-4E9E-98A8-8EF8038185C1}"/>
                </a:ext>
              </a:extLst>
            </p:cNvPr>
            <p:cNvSpPr/>
            <p:nvPr/>
          </p:nvSpPr>
          <p:spPr>
            <a:xfrm>
              <a:off x="630140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9C506790-5641-FA61-8A05-6837941B60B8}"/>
                </a:ext>
              </a:extLst>
            </p:cNvPr>
            <p:cNvSpPr/>
            <p:nvPr/>
          </p:nvSpPr>
          <p:spPr>
            <a:xfrm>
              <a:off x="697726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71BE8021-D444-05CC-4D2B-747890D72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333994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3A1687A4-2DF4-5C2D-AC19-19A752119E24}"/>
              </a:ext>
            </a:extLst>
          </p:cNvPr>
          <p:cNvSpPr/>
          <p:nvPr/>
        </p:nvSpPr>
        <p:spPr>
          <a:xfrm rot="2438860">
            <a:off x="8836774" y="3772999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7FCC31B8-C9FC-C3A1-5436-C639BD871BD3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B47FC958-3125-A0CB-4A53-B9DEAE85B39A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41ED98E4-5B16-6EC7-4A20-A6D3B60BA84E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3D5B3139-9C0C-A1AE-F23F-B1E4813B4734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983BB3D2-E7FB-4722-7DA4-CEE5025986B4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EC0FABD9-C921-0560-ABC8-803BCB032360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9F655806-4448-FEEE-A6E9-C02BE7FD3DE0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C592BE1A-399A-4C77-C84F-F8155519B6B8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F8D85957-1A27-DF9D-3DA7-05DD1F5E50D1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1A33AA48-A75D-FDA7-A0EB-9921190DACFB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1A352FFD-79CE-CE59-7219-4ABC2DF6C7C4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83E807CF-F2C0-5D05-079C-BF283F3D8290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7FDDA808-3767-5021-8570-CA624F312785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B3AA3A21-2A18-43AB-D20F-DE74BF0DF905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4EA6250A-DC88-056E-3F16-908FAD60370E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789C8B01-A289-5FEF-C216-9F6D75EBA3AB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C6E94207-78E8-E86D-45D9-978FFA2E4CCC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D86806B2-9EB9-6081-0AE4-493CD4390CBF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C22CCBA7-4FB8-0FE8-0C9E-FA813B6773C6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C22CCBA7-4FB8-0FE8-0C9E-FA813B67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8402FFD2-43F6-91B1-C293-127E68187412}"/>
              </a:ext>
            </a:extLst>
          </p:cNvPr>
          <p:cNvSpPr/>
          <p:nvPr/>
        </p:nvSpPr>
        <p:spPr>
          <a:xfrm>
            <a:off x="8718492" y="4127387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A8B86-7268-9926-C5BA-2D451BBAD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401580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B6AE76C-D65F-1AB2-1F8E-37AC09E13B7D}"/>
              </a:ext>
            </a:extLst>
          </p:cNvPr>
          <p:cNvSpPr/>
          <p:nvPr/>
        </p:nvSpPr>
        <p:spPr>
          <a:xfrm rot="5400000">
            <a:off x="9166273" y="3772998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90A0D14-FFAD-B24F-D587-E3D571114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9170769" y="3339940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421424-18C1-1C08-3D66-B89F077D00F2}"/>
              </a:ext>
            </a:extLst>
          </p:cNvPr>
          <p:cNvGrpSpPr/>
          <p:nvPr/>
        </p:nvGrpSpPr>
        <p:grpSpPr>
          <a:xfrm>
            <a:off x="-83664" y="1255562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CA1976-67AB-CA84-0B67-E0F749D7D035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CA1976-67AB-CA84-0B67-E0F749D7D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21A1AE-EF62-4F58-4662-4250C46C33E7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21A1AE-EF62-4F58-4662-4250C46C3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5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A7DFF2-D6C7-A878-72B2-8D31A15BF57A}"/>
                  </a:ext>
                </a:extLst>
              </p:cNvPr>
              <p:cNvSpPr txBox="1"/>
              <p:nvPr/>
            </p:nvSpPr>
            <p:spPr>
              <a:xfrm>
                <a:off x="47203" y="3101340"/>
                <a:ext cx="60487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Each 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may have its own subproblem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Need a 2-d memory whose size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A7DFF2-D6C7-A878-72B2-8D31A15BF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" y="3101340"/>
                <a:ext cx="6048797" cy="1015663"/>
              </a:xfrm>
              <a:prstGeom prst="rect">
                <a:avLst/>
              </a:prstGeom>
              <a:blipFill>
                <a:blip r:embed="rId6"/>
                <a:stretch>
                  <a:fillRect l="-1109" t="-301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809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F58A6-627A-E009-2B3B-5E553530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1F43-EE6B-6E19-3319-975E7D11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King Paths Top-Down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7FC3D-E890-FF12-E663-53B9FA091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mem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array full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def </a:t>
                </a:r>
                <a:r>
                  <a:rPr lang="en-US" b="1" dirty="0" err="1"/>
                  <a:t>pathcount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 &gt; 0: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return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== 0 or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== 0: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  <a:r>
                  <a:rPr lang="en-US" dirty="0"/>
                  <a:t> = 1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 =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return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err="1">
                    <a:solidFill>
                      <a:srgbClr val="0070C0"/>
                    </a:solidFill>
                  </a:rPr>
                  <a:t>subsolutions</a:t>
                </a:r>
                <a:r>
                  <a:rPr lang="en-US" dirty="0"/>
                  <a:t> = []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0070C0"/>
                    </a:solidFill>
                  </a:rPr>
                  <a:t>upper</a:t>
                </a:r>
                <a:r>
                  <a:rPr lang="en-US" dirty="0"/>
                  <a:t> = </a:t>
                </a:r>
                <a:r>
                  <a:rPr lang="en-US" dirty="0" err="1"/>
                  <a:t>pathcount</a:t>
                </a:r>
                <a:r>
                  <a:rPr lang="en-US" dirty="0"/>
                  <a:t>(i-1,j)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0070C0"/>
                    </a:solidFill>
                  </a:rPr>
                  <a:t>left</a:t>
                </a:r>
                <a:r>
                  <a:rPr lang="en-US" dirty="0"/>
                  <a:t> = </a:t>
                </a:r>
                <a:r>
                  <a:rPr lang="en-US" dirty="0" err="1"/>
                  <a:t>pathcount</a:t>
                </a:r>
                <a:r>
                  <a:rPr lang="en-US" dirty="0"/>
                  <a:t>(i,j-1)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 err="1">
                    <a:solidFill>
                      <a:srgbClr val="0070C0"/>
                    </a:solidFill>
                  </a:rPr>
                  <a:t>upperleft</a:t>
                </a:r>
                <a:r>
                  <a:rPr lang="en-US" dirty="0"/>
                  <a:t> = </a:t>
                </a:r>
                <a:r>
                  <a:rPr lang="en-US" dirty="0" err="1"/>
                  <a:t>pathcount</a:t>
                </a:r>
                <a:r>
                  <a:rPr lang="en-US" dirty="0"/>
                  <a:t>(i-1,j-1)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upper + left + </a:t>
                </a:r>
                <a:r>
                  <a:rPr lang="en-US" dirty="0" err="1">
                    <a:solidFill>
                      <a:srgbClr val="0070C0"/>
                    </a:solidFill>
                  </a:rPr>
                  <a:t>upperleft</a:t>
                </a: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 =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return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7FC3D-E890-FF12-E663-53B9FA091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  <a:blipFill>
                <a:blip r:embed="rId2"/>
                <a:stretch>
                  <a:fillRect l="-706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9B993-9B77-7CEC-9EEB-2245E445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1A254-4E5B-43A0-EA71-EC136FCFCE40}"/>
              </a:ext>
            </a:extLst>
          </p:cNvPr>
          <p:cNvGrpSpPr/>
          <p:nvPr/>
        </p:nvGrpSpPr>
        <p:grpSpPr>
          <a:xfrm>
            <a:off x="6366745" y="1363980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814993-74D7-10AD-CF1B-02D36B352B96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814993-74D7-10AD-CF1B-02D36B352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FC75D6-A011-D628-2965-171B6ABEA107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FC75D6-A011-D628-2965-171B6ABEA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4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85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3FEE5-DD52-A6F5-23CB-806E13AA6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8E0D6AE-B611-9486-F42D-6946E28DA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King Paths – Step 3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B59C45E-A940-A1FC-A874-6386A0514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570C6D9-9D9F-C74C-2D5F-71B7565A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25" name="Group 13324">
            <a:extLst>
              <a:ext uri="{FF2B5EF4-FFF2-40B4-BE49-F238E27FC236}">
                <a16:creationId xmlns:a16="http://schemas.microsoft.com/office/drawing/2014/main" id="{711E444A-F26F-4F90-F8A1-D5AD9B5C283B}"/>
              </a:ext>
            </a:extLst>
          </p:cNvPr>
          <p:cNvGrpSpPr/>
          <p:nvPr/>
        </p:nvGrpSpPr>
        <p:grpSpPr>
          <a:xfrm>
            <a:off x="303951" y="979053"/>
            <a:ext cx="1535482" cy="1535482"/>
            <a:chOff x="6311348" y="506897"/>
            <a:chExt cx="5406880" cy="54068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9C8A0D-5016-6887-4E6B-F0D256594635}"/>
                </a:ext>
              </a:extLst>
            </p:cNvPr>
            <p:cNvGrpSpPr/>
            <p:nvPr/>
          </p:nvGrpSpPr>
          <p:grpSpPr>
            <a:xfrm>
              <a:off x="6311348" y="506897"/>
              <a:ext cx="5406880" cy="5406880"/>
              <a:chOff x="2246244" y="516836"/>
              <a:chExt cx="5406880" cy="5406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2054BE-A748-FCE8-8628-A4A84E867713}"/>
                  </a:ext>
                </a:extLst>
              </p:cNvPr>
              <p:cNvSpPr/>
              <p:nvPr/>
            </p:nvSpPr>
            <p:spPr>
              <a:xfrm>
                <a:off x="224624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A48705-CF46-1173-8F53-9F1AC184C833}"/>
                  </a:ext>
                </a:extLst>
              </p:cNvPr>
              <p:cNvSpPr/>
              <p:nvPr/>
            </p:nvSpPr>
            <p:spPr>
              <a:xfrm>
                <a:off x="292210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27E063-D288-1969-9A76-E2934CCC265B}"/>
                  </a:ext>
                </a:extLst>
              </p:cNvPr>
              <p:cNvSpPr/>
              <p:nvPr/>
            </p:nvSpPr>
            <p:spPr>
              <a:xfrm>
                <a:off x="359796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C6E5FF9-8CA9-F3CE-81C4-A2D2C9CE6EB4}"/>
                  </a:ext>
                </a:extLst>
              </p:cNvPr>
              <p:cNvSpPr/>
              <p:nvPr/>
            </p:nvSpPr>
            <p:spPr>
              <a:xfrm>
                <a:off x="427382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DECBE7-44F4-0B66-F08F-E651BC363FE5}"/>
                  </a:ext>
                </a:extLst>
              </p:cNvPr>
              <p:cNvSpPr/>
              <p:nvPr/>
            </p:nvSpPr>
            <p:spPr>
              <a:xfrm>
                <a:off x="494968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82D57F-BE23-C010-3A32-2DF3F0EFAC30}"/>
                  </a:ext>
                </a:extLst>
              </p:cNvPr>
              <p:cNvSpPr/>
              <p:nvPr/>
            </p:nvSpPr>
            <p:spPr>
              <a:xfrm>
                <a:off x="562554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FB64C7-0CBF-B098-15E0-8AD53B2D7043}"/>
                  </a:ext>
                </a:extLst>
              </p:cNvPr>
              <p:cNvSpPr/>
              <p:nvPr/>
            </p:nvSpPr>
            <p:spPr>
              <a:xfrm>
                <a:off x="630140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F34235-5A77-F6CC-C2A8-2EE488A30CBD}"/>
                  </a:ext>
                </a:extLst>
              </p:cNvPr>
              <p:cNvSpPr/>
              <p:nvPr/>
            </p:nvSpPr>
            <p:spPr>
              <a:xfrm>
                <a:off x="697726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672360-DADF-FF50-BF70-71BE2DD8C671}"/>
                  </a:ext>
                </a:extLst>
              </p:cNvPr>
              <p:cNvSpPr/>
              <p:nvPr/>
            </p:nvSpPr>
            <p:spPr>
              <a:xfrm>
                <a:off x="224624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F63351-6CA7-67C6-8B09-405424CA8DC3}"/>
                  </a:ext>
                </a:extLst>
              </p:cNvPr>
              <p:cNvSpPr/>
              <p:nvPr/>
            </p:nvSpPr>
            <p:spPr>
              <a:xfrm>
                <a:off x="292210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134F7-F0C1-3D6D-0F6D-984D8F33213A}"/>
                  </a:ext>
                </a:extLst>
              </p:cNvPr>
              <p:cNvSpPr/>
              <p:nvPr/>
            </p:nvSpPr>
            <p:spPr>
              <a:xfrm>
                <a:off x="359796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D1D991-0638-A9C2-88EE-C214CD1BF31B}"/>
                  </a:ext>
                </a:extLst>
              </p:cNvPr>
              <p:cNvSpPr/>
              <p:nvPr/>
            </p:nvSpPr>
            <p:spPr>
              <a:xfrm>
                <a:off x="427382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D5CED-6F74-CB63-DDCE-82592E8B435C}"/>
                  </a:ext>
                </a:extLst>
              </p:cNvPr>
              <p:cNvSpPr/>
              <p:nvPr/>
            </p:nvSpPr>
            <p:spPr>
              <a:xfrm>
                <a:off x="494968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A777C0-23D1-D4EC-233F-B3AE31BC6E98}"/>
                  </a:ext>
                </a:extLst>
              </p:cNvPr>
              <p:cNvSpPr/>
              <p:nvPr/>
            </p:nvSpPr>
            <p:spPr>
              <a:xfrm>
                <a:off x="562554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F4FCB8-19D5-63A3-39CD-4DC7D6AA2F76}"/>
                  </a:ext>
                </a:extLst>
              </p:cNvPr>
              <p:cNvSpPr/>
              <p:nvPr/>
            </p:nvSpPr>
            <p:spPr>
              <a:xfrm>
                <a:off x="630140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BC0F1A-0FE0-087D-DE3C-6D434415E3D1}"/>
                  </a:ext>
                </a:extLst>
              </p:cNvPr>
              <p:cNvSpPr/>
              <p:nvPr/>
            </p:nvSpPr>
            <p:spPr>
              <a:xfrm>
                <a:off x="697726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D6B36C-7CF2-1203-4A60-0DC4F1FB3A45}"/>
                  </a:ext>
                </a:extLst>
              </p:cNvPr>
              <p:cNvSpPr/>
              <p:nvPr/>
            </p:nvSpPr>
            <p:spPr>
              <a:xfrm>
                <a:off x="224624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2117DA-EDF4-A950-8667-D2B4C4B33F51}"/>
                  </a:ext>
                </a:extLst>
              </p:cNvPr>
              <p:cNvSpPr/>
              <p:nvPr/>
            </p:nvSpPr>
            <p:spPr>
              <a:xfrm>
                <a:off x="292210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3CB9DC-1A8B-C0BB-EC8D-8C88358D0181}"/>
                  </a:ext>
                </a:extLst>
              </p:cNvPr>
              <p:cNvSpPr/>
              <p:nvPr/>
            </p:nvSpPr>
            <p:spPr>
              <a:xfrm>
                <a:off x="359796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6E91C4-0F53-AC6C-3991-93ED929CAC47}"/>
                  </a:ext>
                </a:extLst>
              </p:cNvPr>
              <p:cNvSpPr/>
              <p:nvPr/>
            </p:nvSpPr>
            <p:spPr>
              <a:xfrm>
                <a:off x="427382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1D5228-F356-0B51-BCE6-DFFF6FC5E216}"/>
                  </a:ext>
                </a:extLst>
              </p:cNvPr>
              <p:cNvSpPr/>
              <p:nvPr/>
            </p:nvSpPr>
            <p:spPr>
              <a:xfrm>
                <a:off x="494968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371ADE-D69C-1C03-C5F6-AEE12FD70D09}"/>
                  </a:ext>
                </a:extLst>
              </p:cNvPr>
              <p:cNvSpPr/>
              <p:nvPr/>
            </p:nvSpPr>
            <p:spPr>
              <a:xfrm>
                <a:off x="562554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84AB02-A24F-DD03-920C-0EDA0D025687}"/>
                  </a:ext>
                </a:extLst>
              </p:cNvPr>
              <p:cNvSpPr/>
              <p:nvPr/>
            </p:nvSpPr>
            <p:spPr>
              <a:xfrm>
                <a:off x="630140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800B83-EF28-A0F3-DFAA-96F254D91962}"/>
                  </a:ext>
                </a:extLst>
              </p:cNvPr>
              <p:cNvSpPr/>
              <p:nvPr/>
            </p:nvSpPr>
            <p:spPr>
              <a:xfrm>
                <a:off x="697726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D314E3C-20A3-A0B2-DC29-01DCA24E6366}"/>
                  </a:ext>
                </a:extLst>
              </p:cNvPr>
              <p:cNvSpPr/>
              <p:nvPr/>
            </p:nvSpPr>
            <p:spPr>
              <a:xfrm>
                <a:off x="224624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5E3726-99FF-7647-7034-FD43903D06B3}"/>
                  </a:ext>
                </a:extLst>
              </p:cNvPr>
              <p:cNvSpPr/>
              <p:nvPr/>
            </p:nvSpPr>
            <p:spPr>
              <a:xfrm>
                <a:off x="292210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EE90056-21BC-272D-7E4A-EFD6861349E8}"/>
                  </a:ext>
                </a:extLst>
              </p:cNvPr>
              <p:cNvSpPr/>
              <p:nvPr/>
            </p:nvSpPr>
            <p:spPr>
              <a:xfrm>
                <a:off x="359796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6146DE6-3910-178A-7A19-DD554E5178A9}"/>
                  </a:ext>
                </a:extLst>
              </p:cNvPr>
              <p:cNvSpPr/>
              <p:nvPr/>
            </p:nvSpPr>
            <p:spPr>
              <a:xfrm>
                <a:off x="427382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D84F9D-E67C-5C7E-3BE2-FFE78262D1F8}"/>
                  </a:ext>
                </a:extLst>
              </p:cNvPr>
              <p:cNvSpPr/>
              <p:nvPr/>
            </p:nvSpPr>
            <p:spPr>
              <a:xfrm>
                <a:off x="494968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D2CD9A-4448-D498-7E5B-1DB3B5DAAC4A}"/>
                  </a:ext>
                </a:extLst>
              </p:cNvPr>
              <p:cNvSpPr/>
              <p:nvPr/>
            </p:nvSpPr>
            <p:spPr>
              <a:xfrm>
                <a:off x="562554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DBBBDE6-D88D-5DE4-39F7-03254596A668}"/>
                  </a:ext>
                </a:extLst>
              </p:cNvPr>
              <p:cNvSpPr/>
              <p:nvPr/>
            </p:nvSpPr>
            <p:spPr>
              <a:xfrm>
                <a:off x="630140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00B583-13BF-7C57-04C2-14BE66E7315C}"/>
                  </a:ext>
                </a:extLst>
              </p:cNvPr>
              <p:cNvSpPr/>
              <p:nvPr/>
            </p:nvSpPr>
            <p:spPr>
              <a:xfrm>
                <a:off x="697726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7C4D463-23B6-DF69-3341-054CC098A69A}"/>
                  </a:ext>
                </a:extLst>
              </p:cNvPr>
              <p:cNvSpPr/>
              <p:nvPr/>
            </p:nvSpPr>
            <p:spPr>
              <a:xfrm>
                <a:off x="224624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B13A81-6AEB-B021-4712-865F33811DA7}"/>
                  </a:ext>
                </a:extLst>
              </p:cNvPr>
              <p:cNvSpPr/>
              <p:nvPr/>
            </p:nvSpPr>
            <p:spPr>
              <a:xfrm>
                <a:off x="292210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B2AC4AB-76EC-9EFB-1247-1DCCD89E10F6}"/>
                  </a:ext>
                </a:extLst>
              </p:cNvPr>
              <p:cNvSpPr/>
              <p:nvPr/>
            </p:nvSpPr>
            <p:spPr>
              <a:xfrm>
                <a:off x="359796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0EDF88E-F4C2-A900-D9DA-5AA67DD885B6}"/>
                  </a:ext>
                </a:extLst>
              </p:cNvPr>
              <p:cNvSpPr/>
              <p:nvPr/>
            </p:nvSpPr>
            <p:spPr>
              <a:xfrm>
                <a:off x="427382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B196BB-9987-DE88-3F77-A8C796D5610A}"/>
                  </a:ext>
                </a:extLst>
              </p:cNvPr>
              <p:cNvSpPr/>
              <p:nvPr/>
            </p:nvSpPr>
            <p:spPr>
              <a:xfrm>
                <a:off x="494968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0E7BB0-AC62-C0E6-C560-7E9C60B4D750}"/>
                  </a:ext>
                </a:extLst>
              </p:cNvPr>
              <p:cNvSpPr/>
              <p:nvPr/>
            </p:nvSpPr>
            <p:spPr>
              <a:xfrm>
                <a:off x="562554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85730DB-65E5-9F7E-359C-093B78F2811F}"/>
                  </a:ext>
                </a:extLst>
              </p:cNvPr>
              <p:cNvSpPr/>
              <p:nvPr/>
            </p:nvSpPr>
            <p:spPr>
              <a:xfrm>
                <a:off x="630140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DA30E95-7E0B-D551-714F-0327D174036F}"/>
                  </a:ext>
                </a:extLst>
              </p:cNvPr>
              <p:cNvSpPr/>
              <p:nvPr/>
            </p:nvSpPr>
            <p:spPr>
              <a:xfrm>
                <a:off x="697726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B8171C-7024-5E95-E392-EAE489159443}"/>
                  </a:ext>
                </a:extLst>
              </p:cNvPr>
              <p:cNvSpPr/>
              <p:nvPr/>
            </p:nvSpPr>
            <p:spPr>
              <a:xfrm>
                <a:off x="224624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6866CF-F02E-FDE7-A2CC-A0DB1B291ED5}"/>
                  </a:ext>
                </a:extLst>
              </p:cNvPr>
              <p:cNvSpPr/>
              <p:nvPr/>
            </p:nvSpPr>
            <p:spPr>
              <a:xfrm>
                <a:off x="292210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48AFC59-DFEF-7CD2-208F-9E1655AC119C}"/>
                  </a:ext>
                </a:extLst>
              </p:cNvPr>
              <p:cNvSpPr/>
              <p:nvPr/>
            </p:nvSpPr>
            <p:spPr>
              <a:xfrm>
                <a:off x="359796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AC6373A-0F4A-0A52-3EF5-CF96DE3AF785}"/>
                  </a:ext>
                </a:extLst>
              </p:cNvPr>
              <p:cNvSpPr/>
              <p:nvPr/>
            </p:nvSpPr>
            <p:spPr>
              <a:xfrm>
                <a:off x="4273824" y="389613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40A3436-ACE0-4E4F-0018-B2DDB4CB58BB}"/>
                  </a:ext>
                </a:extLst>
              </p:cNvPr>
              <p:cNvSpPr/>
              <p:nvPr/>
            </p:nvSpPr>
            <p:spPr>
              <a:xfrm>
                <a:off x="4949684" y="3896136"/>
                <a:ext cx="675860" cy="6758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E22B13-FA31-437E-FED8-9B8E1790FE72}"/>
                  </a:ext>
                </a:extLst>
              </p:cNvPr>
              <p:cNvSpPr/>
              <p:nvPr/>
            </p:nvSpPr>
            <p:spPr>
              <a:xfrm>
                <a:off x="562554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2FF0FBD-82EC-77CB-2714-B4DB13FE48D2}"/>
                  </a:ext>
                </a:extLst>
              </p:cNvPr>
              <p:cNvSpPr/>
              <p:nvPr/>
            </p:nvSpPr>
            <p:spPr>
              <a:xfrm>
                <a:off x="630140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44E3D5-FBE2-D7E5-BFA7-CFF71FAF9372}"/>
                  </a:ext>
                </a:extLst>
              </p:cNvPr>
              <p:cNvSpPr/>
              <p:nvPr/>
            </p:nvSpPr>
            <p:spPr>
              <a:xfrm>
                <a:off x="697726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96161D2-B664-51AF-3F4C-56EEC5E95CD1}"/>
                  </a:ext>
                </a:extLst>
              </p:cNvPr>
              <p:cNvSpPr/>
              <p:nvPr/>
            </p:nvSpPr>
            <p:spPr>
              <a:xfrm>
                <a:off x="224624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8D20ABC-A08C-E698-C5EB-78FD9B84CB4A}"/>
                  </a:ext>
                </a:extLst>
              </p:cNvPr>
              <p:cNvSpPr/>
              <p:nvPr/>
            </p:nvSpPr>
            <p:spPr>
              <a:xfrm>
                <a:off x="292210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AC6C12C-ADF9-7E1B-CA7A-B7939AD3110D}"/>
                  </a:ext>
                </a:extLst>
              </p:cNvPr>
              <p:cNvSpPr/>
              <p:nvPr/>
            </p:nvSpPr>
            <p:spPr>
              <a:xfrm>
                <a:off x="359796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096CCC9-D691-BFE3-783B-B1B6A3274865}"/>
                  </a:ext>
                </a:extLst>
              </p:cNvPr>
              <p:cNvSpPr/>
              <p:nvPr/>
            </p:nvSpPr>
            <p:spPr>
              <a:xfrm>
                <a:off x="427382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9E44F90-9D6E-5F09-3AE8-D35678B655CB}"/>
                  </a:ext>
                </a:extLst>
              </p:cNvPr>
              <p:cNvSpPr/>
              <p:nvPr/>
            </p:nvSpPr>
            <p:spPr>
              <a:xfrm>
                <a:off x="494968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795E2F8-6C8D-C0F6-2233-0B9F16E2AC13}"/>
                  </a:ext>
                </a:extLst>
              </p:cNvPr>
              <p:cNvSpPr/>
              <p:nvPr/>
            </p:nvSpPr>
            <p:spPr>
              <a:xfrm>
                <a:off x="562554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84E9EF-2F08-38DC-899C-EC47364BB17E}"/>
                  </a:ext>
                </a:extLst>
              </p:cNvPr>
              <p:cNvSpPr/>
              <p:nvPr/>
            </p:nvSpPr>
            <p:spPr>
              <a:xfrm>
                <a:off x="630140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4AB9133-3244-B789-A378-616AC60A43BC}"/>
                  </a:ext>
                </a:extLst>
              </p:cNvPr>
              <p:cNvSpPr/>
              <p:nvPr/>
            </p:nvSpPr>
            <p:spPr>
              <a:xfrm>
                <a:off x="697726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FC1BBE-83DF-C51C-9A0D-E64822A08322}"/>
                  </a:ext>
                </a:extLst>
              </p:cNvPr>
              <p:cNvSpPr/>
              <p:nvPr/>
            </p:nvSpPr>
            <p:spPr>
              <a:xfrm>
                <a:off x="224624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0FFD988-D5A6-4113-8A0B-2C93442B7F13}"/>
                  </a:ext>
                </a:extLst>
              </p:cNvPr>
              <p:cNvSpPr/>
              <p:nvPr/>
            </p:nvSpPr>
            <p:spPr>
              <a:xfrm>
                <a:off x="292210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48CB35-2ACD-9BDB-DF5C-02513A0D60F5}"/>
                  </a:ext>
                </a:extLst>
              </p:cNvPr>
              <p:cNvSpPr/>
              <p:nvPr/>
            </p:nvSpPr>
            <p:spPr>
              <a:xfrm>
                <a:off x="359796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4A82D32-7822-A019-F6ED-BF0C78C5F00B}"/>
                  </a:ext>
                </a:extLst>
              </p:cNvPr>
              <p:cNvSpPr/>
              <p:nvPr/>
            </p:nvSpPr>
            <p:spPr>
              <a:xfrm>
                <a:off x="427382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ECA51C0-60A7-8087-7C9D-727BADE72364}"/>
                  </a:ext>
                </a:extLst>
              </p:cNvPr>
              <p:cNvSpPr/>
              <p:nvPr/>
            </p:nvSpPr>
            <p:spPr>
              <a:xfrm>
                <a:off x="494968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2" name="Rectangle 13311">
                <a:extLst>
                  <a:ext uri="{FF2B5EF4-FFF2-40B4-BE49-F238E27FC236}">
                    <a16:creationId xmlns:a16="http://schemas.microsoft.com/office/drawing/2014/main" id="{F1660D49-56CF-1927-38AE-EC7E324D0DE2}"/>
                  </a:ext>
                </a:extLst>
              </p:cNvPr>
              <p:cNvSpPr/>
              <p:nvPr/>
            </p:nvSpPr>
            <p:spPr>
              <a:xfrm>
                <a:off x="562554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3" name="Rectangle 13312">
                <a:extLst>
                  <a:ext uri="{FF2B5EF4-FFF2-40B4-BE49-F238E27FC236}">
                    <a16:creationId xmlns:a16="http://schemas.microsoft.com/office/drawing/2014/main" id="{C2FE7E8B-E641-8D19-8CFC-70656E0C4BFF}"/>
                  </a:ext>
                </a:extLst>
              </p:cNvPr>
              <p:cNvSpPr/>
              <p:nvPr/>
            </p:nvSpPr>
            <p:spPr>
              <a:xfrm>
                <a:off x="630140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7" name="Rectangle 13316">
                <a:extLst>
                  <a:ext uri="{FF2B5EF4-FFF2-40B4-BE49-F238E27FC236}">
                    <a16:creationId xmlns:a16="http://schemas.microsoft.com/office/drawing/2014/main" id="{1001EC45-E577-F9B1-0F85-97F792B4AD55}"/>
                  </a:ext>
                </a:extLst>
              </p:cNvPr>
              <p:cNvSpPr/>
              <p:nvPr/>
            </p:nvSpPr>
            <p:spPr>
              <a:xfrm>
                <a:off x="697726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318" name="Picture 4">
              <a:extLst>
                <a:ext uri="{FF2B5EF4-FFF2-40B4-BE49-F238E27FC236}">
                  <a16:creationId xmlns:a16="http://schemas.microsoft.com/office/drawing/2014/main" id="{08178233-B34B-49F0-8ECD-4212C29943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333994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9" name="Arrow: Right 13318">
              <a:extLst>
                <a:ext uri="{FF2B5EF4-FFF2-40B4-BE49-F238E27FC236}">
                  <a16:creationId xmlns:a16="http://schemas.microsoft.com/office/drawing/2014/main" id="{7B947F79-08B6-86A7-2937-C5DDF0305401}"/>
                </a:ext>
              </a:extLst>
            </p:cNvPr>
            <p:cNvSpPr/>
            <p:nvPr/>
          </p:nvSpPr>
          <p:spPr>
            <a:xfrm rot="2438860">
              <a:off x="8836774" y="3772999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1" name="Arrow: Right 13320">
              <a:extLst>
                <a:ext uri="{FF2B5EF4-FFF2-40B4-BE49-F238E27FC236}">
                  <a16:creationId xmlns:a16="http://schemas.microsoft.com/office/drawing/2014/main" id="{408D41EC-831D-9D01-C5EE-991D2BB349FF}"/>
                </a:ext>
              </a:extLst>
            </p:cNvPr>
            <p:cNvSpPr/>
            <p:nvPr/>
          </p:nvSpPr>
          <p:spPr>
            <a:xfrm>
              <a:off x="8718492" y="4127387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2" name="Picture 13321">
              <a:extLst>
                <a:ext uri="{FF2B5EF4-FFF2-40B4-BE49-F238E27FC236}">
                  <a16:creationId xmlns:a16="http://schemas.microsoft.com/office/drawing/2014/main" id="{3A8DD659-5EB1-3767-2B6F-265D75D55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401580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3" name="Arrow: Right 13322">
              <a:extLst>
                <a:ext uri="{FF2B5EF4-FFF2-40B4-BE49-F238E27FC236}">
                  <a16:creationId xmlns:a16="http://schemas.microsoft.com/office/drawing/2014/main" id="{9B216E2A-FC85-0EC4-4DA1-F3FFC9C95E98}"/>
                </a:ext>
              </a:extLst>
            </p:cNvPr>
            <p:cNvSpPr/>
            <p:nvPr/>
          </p:nvSpPr>
          <p:spPr>
            <a:xfrm rot="5400000">
              <a:off x="9166273" y="3772998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4" name="Picture 4">
              <a:extLst>
                <a:ext uri="{FF2B5EF4-FFF2-40B4-BE49-F238E27FC236}">
                  <a16:creationId xmlns:a16="http://schemas.microsoft.com/office/drawing/2014/main" id="{F6C39B3C-0953-85F3-D06E-801921380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9170769" y="3339940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02" name="Group 13401">
            <a:extLst>
              <a:ext uri="{FF2B5EF4-FFF2-40B4-BE49-F238E27FC236}">
                <a16:creationId xmlns:a16="http://schemas.microsoft.com/office/drawing/2014/main" id="{9EE0E059-D583-95D5-E1B4-27848B185996}"/>
              </a:ext>
            </a:extLst>
          </p:cNvPr>
          <p:cNvGrpSpPr/>
          <p:nvPr/>
        </p:nvGrpSpPr>
        <p:grpSpPr>
          <a:xfrm>
            <a:off x="1470272" y="2091255"/>
            <a:ext cx="1506059" cy="1809574"/>
            <a:chOff x="1135170" y="2379068"/>
            <a:chExt cx="1506059" cy="1809574"/>
          </a:xfrm>
        </p:grpSpPr>
        <p:grpSp>
          <p:nvGrpSpPr>
            <p:cNvPr id="13397" name="Group 13396">
              <a:extLst>
                <a:ext uri="{FF2B5EF4-FFF2-40B4-BE49-F238E27FC236}">
                  <a16:creationId xmlns:a16="http://schemas.microsoft.com/office/drawing/2014/main" id="{056D5425-414C-1D3E-047A-01CBFCF66351}"/>
                </a:ext>
              </a:extLst>
            </p:cNvPr>
            <p:cNvGrpSpPr/>
            <p:nvPr/>
          </p:nvGrpSpPr>
          <p:grpSpPr>
            <a:xfrm>
              <a:off x="1681553" y="3009586"/>
              <a:ext cx="959676" cy="1151612"/>
              <a:chOff x="793794" y="3282276"/>
              <a:chExt cx="959676" cy="1151612"/>
            </a:xfrm>
            <a:noFill/>
          </p:grpSpPr>
          <p:sp>
            <p:nvSpPr>
              <p:cNvPr id="13333" name="Rectangle 13332">
                <a:extLst>
                  <a:ext uri="{FF2B5EF4-FFF2-40B4-BE49-F238E27FC236}">
                    <a16:creationId xmlns:a16="http://schemas.microsoft.com/office/drawing/2014/main" id="{501375E7-C1CF-3D83-DC49-B6EABF197009}"/>
                  </a:ext>
                </a:extLst>
              </p:cNvPr>
              <p:cNvSpPr/>
              <p:nvPr/>
            </p:nvSpPr>
            <p:spPr>
              <a:xfrm>
                <a:off x="793794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34" name="Rectangle 13333">
                <a:extLst>
                  <a:ext uri="{FF2B5EF4-FFF2-40B4-BE49-F238E27FC236}">
                    <a16:creationId xmlns:a16="http://schemas.microsoft.com/office/drawing/2014/main" id="{4E97086C-0317-D394-6616-C7C6BDAC23D6}"/>
                  </a:ext>
                </a:extLst>
              </p:cNvPr>
              <p:cNvSpPr/>
              <p:nvPr/>
            </p:nvSpPr>
            <p:spPr>
              <a:xfrm>
                <a:off x="985729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5" name="Rectangle 13334">
                <a:extLst>
                  <a:ext uri="{FF2B5EF4-FFF2-40B4-BE49-F238E27FC236}">
                    <a16:creationId xmlns:a16="http://schemas.microsoft.com/office/drawing/2014/main" id="{72F94A0B-5CFB-5E1D-7092-A61296B46018}"/>
                  </a:ext>
                </a:extLst>
              </p:cNvPr>
              <p:cNvSpPr/>
              <p:nvPr/>
            </p:nvSpPr>
            <p:spPr>
              <a:xfrm>
                <a:off x="1177665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6" name="Rectangle 13335">
                <a:extLst>
                  <a:ext uri="{FF2B5EF4-FFF2-40B4-BE49-F238E27FC236}">
                    <a16:creationId xmlns:a16="http://schemas.microsoft.com/office/drawing/2014/main" id="{5E3FD4CF-3CAA-D1BF-5D46-F4F5877543FE}"/>
                  </a:ext>
                </a:extLst>
              </p:cNvPr>
              <p:cNvSpPr/>
              <p:nvPr/>
            </p:nvSpPr>
            <p:spPr>
              <a:xfrm>
                <a:off x="1369600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7" name="Rectangle 13336">
                <a:extLst>
                  <a:ext uri="{FF2B5EF4-FFF2-40B4-BE49-F238E27FC236}">
                    <a16:creationId xmlns:a16="http://schemas.microsoft.com/office/drawing/2014/main" id="{FBF59FC0-5776-F074-86E0-8DB67B5B5777}"/>
                  </a:ext>
                </a:extLst>
              </p:cNvPr>
              <p:cNvSpPr/>
              <p:nvPr/>
            </p:nvSpPr>
            <p:spPr>
              <a:xfrm>
                <a:off x="1561535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1" name="Rectangle 13340">
                <a:extLst>
                  <a:ext uri="{FF2B5EF4-FFF2-40B4-BE49-F238E27FC236}">
                    <a16:creationId xmlns:a16="http://schemas.microsoft.com/office/drawing/2014/main" id="{49D17EC4-B0E0-0DF4-46B5-B5FD60331DAD}"/>
                  </a:ext>
                </a:extLst>
              </p:cNvPr>
              <p:cNvSpPr/>
              <p:nvPr/>
            </p:nvSpPr>
            <p:spPr>
              <a:xfrm>
                <a:off x="793794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2" name="Rectangle 13341">
                <a:extLst>
                  <a:ext uri="{FF2B5EF4-FFF2-40B4-BE49-F238E27FC236}">
                    <a16:creationId xmlns:a16="http://schemas.microsoft.com/office/drawing/2014/main" id="{CD42E55D-8BB2-C40C-BB01-795EE025E863}"/>
                  </a:ext>
                </a:extLst>
              </p:cNvPr>
              <p:cNvSpPr/>
              <p:nvPr/>
            </p:nvSpPr>
            <p:spPr>
              <a:xfrm>
                <a:off x="985729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3" name="Rectangle 13342">
                <a:extLst>
                  <a:ext uri="{FF2B5EF4-FFF2-40B4-BE49-F238E27FC236}">
                    <a16:creationId xmlns:a16="http://schemas.microsoft.com/office/drawing/2014/main" id="{636620A0-EF92-B1A4-5B59-7BA8E406E9CB}"/>
                  </a:ext>
                </a:extLst>
              </p:cNvPr>
              <p:cNvSpPr/>
              <p:nvPr/>
            </p:nvSpPr>
            <p:spPr>
              <a:xfrm>
                <a:off x="1177665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4" name="Rectangle 13343">
                <a:extLst>
                  <a:ext uri="{FF2B5EF4-FFF2-40B4-BE49-F238E27FC236}">
                    <a16:creationId xmlns:a16="http://schemas.microsoft.com/office/drawing/2014/main" id="{481E9BFF-9A45-9397-1D15-3AF30C3EA17B}"/>
                  </a:ext>
                </a:extLst>
              </p:cNvPr>
              <p:cNvSpPr/>
              <p:nvPr/>
            </p:nvSpPr>
            <p:spPr>
              <a:xfrm>
                <a:off x="1369600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5" name="Rectangle 13344">
                <a:extLst>
                  <a:ext uri="{FF2B5EF4-FFF2-40B4-BE49-F238E27FC236}">
                    <a16:creationId xmlns:a16="http://schemas.microsoft.com/office/drawing/2014/main" id="{F3187933-363F-FBD4-FEF9-7E2BC8D5DD82}"/>
                  </a:ext>
                </a:extLst>
              </p:cNvPr>
              <p:cNvSpPr/>
              <p:nvPr/>
            </p:nvSpPr>
            <p:spPr>
              <a:xfrm>
                <a:off x="1561535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9" name="Rectangle 13348">
                <a:extLst>
                  <a:ext uri="{FF2B5EF4-FFF2-40B4-BE49-F238E27FC236}">
                    <a16:creationId xmlns:a16="http://schemas.microsoft.com/office/drawing/2014/main" id="{726CD5C4-5A43-44A6-CC79-D217B44296F5}"/>
                  </a:ext>
                </a:extLst>
              </p:cNvPr>
              <p:cNvSpPr/>
              <p:nvPr/>
            </p:nvSpPr>
            <p:spPr>
              <a:xfrm>
                <a:off x="793794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0" name="Rectangle 13349">
                <a:extLst>
                  <a:ext uri="{FF2B5EF4-FFF2-40B4-BE49-F238E27FC236}">
                    <a16:creationId xmlns:a16="http://schemas.microsoft.com/office/drawing/2014/main" id="{74E82FC2-45CA-1529-E1A4-1DC9BBBAFD40}"/>
                  </a:ext>
                </a:extLst>
              </p:cNvPr>
              <p:cNvSpPr/>
              <p:nvPr/>
            </p:nvSpPr>
            <p:spPr>
              <a:xfrm>
                <a:off x="985729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1" name="Rectangle 13350">
                <a:extLst>
                  <a:ext uri="{FF2B5EF4-FFF2-40B4-BE49-F238E27FC236}">
                    <a16:creationId xmlns:a16="http://schemas.microsoft.com/office/drawing/2014/main" id="{49A0B68A-5190-B351-21CB-EACAA6F57FCE}"/>
                  </a:ext>
                </a:extLst>
              </p:cNvPr>
              <p:cNvSpPr/>
              <p:nvPr/>
            </p:nvSpPr>
            <p:spPr>
              <a:xfrm>
                <a:off x="1177665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2" name="Rectangle 13351">
                <a:extLst>
                  <a:ext uri="{FF2B5EF4-FFF2-40B4-BE49-F238E27FC236}">
                    <a16:creationId xmlns:a16="http://schemas.microsoft.com/office/drawing/2014/main" id="{E4AF5759-E960-A769-5F42-D61FEEBA66C6}"/>
                  </a:ext>
                </a:extLst>
              </p:cNvPr>
              <p:cNvSpPr/>
              <p:nvPr/>
            </p:nvSpPr>
            <p:spPr>
              <a:xfrm>
                <a:off x="1369600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3" name="Rectangle 13352">
                <a:extLst>
                  <a:ext uri="{FF2B5EF4-FFF2-40B4-BE49-F238E27FC236}">
                    <a16:creationId xmlns:a16="http://schemas.microsoft.com/office/drawing/2014/main" id="{0471BD88-3291-E75D-A324-C027D33B321A}"/>
                  </a:ext>
                </a:extLst>
              </p:cNvPr>
              <p:cNvSpPr/>
              <p:nvPr/>
            </p:nvSpPr>
            <p:spPr>
              <a:xfrm>
                <a:off x="1561535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7" name="Rectangle 13356">
                <a:extLst>
                  <a:ext uri="{FF2B5EF4-FFF2-40B4-BE49-F238E27FC236}">
                    <a16:creationId xmlns:a16="http://schemas.microsoft.com/office/drawing/2014/main" id="{40A0916B-F918-AAC0-087B-6369F4382A08}"/>
                  </a:ext>
                </a:extLst>
              </p:cNvPr>
              <p:cNvSpPr/>
              <p:nvPr/>
            </p:nvSpPr>
            <p:spPr>
              <a:xfrm>
                <a:off x="793794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8" name="Rectangle 13357">
                <a:extLst>
                  <a:ext uri="{FF2B5EF4-FFF2-40B4-BE49-F238E27FC236}">
                    <a16:creationId xmlns:a16="http://schemas.microsoft.com/office/drawing/2014/main" id="{BB977C48-A0DB-D631-324B-4F1EACAF2AE6}"/>
                  </a:ext>
                </a:extLst>
              </p:cNvPr>
              <p:cNvSpPr/>
              <p:nvPr/>
            </p:nvSpPr>
            <p:spPr>
              <a:xfrm>
                <a:off x="985729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9" name="Rectangle 13358">
                <a:extLst>
                  <a:ext uri="{FF2B5EF4-FFF2-40B4-BE49-F238E27FC236}">
                    <a16:creationId xmlns:a16="http://schemas.microsoft.com/office/drawing/2014/main" id="{A757EFBB-C162-E1E4-A89C-3902CCA42756}"/>
                  </a:ext>
                </a:extLst>
              </p:cNvPr>
              <p:cNvSpPr/>
              <p:nvPr/>
            </p:nvSpPr>
            <p:spPr>
              <a:xfrm>
                <a:off x="1177665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0" name="Rectangle 13359">
                <a:extLst>
                  <a:ext uri="{FF2B5EF4-FFF2-40B4-BE49-F238E27FC236}">
                    <a16:creationId xmlns:a16="http://schemas.microsoft.com/office/drawing/2014/main" id="{5AC32D35-26E8-0C07-DB85-B73187F19946}"/>
                  </a:ext>
                </a:extLst>
              </p:cNvPr>
              <p:cNvSpPr/>
              <p:nvPr/>
            </p:nvSpPr>
            <p:spPr>
              <a:xfrm>
                <a:off x="1369600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1" name="Rectangle 13360">
                <a:extLst>
                  <a:ext uri="{FF2B5EF4-FFF2-40B4-BE49-F238E27FC236}">
                    <a16:creationId xmlns:a16="http://schemas.microsoft.com/office/drawing/2014/main" id="{B883FE9F-250E-DCB4-ACA4-674768945F36}"/>
                  </a:ext>
                </a:extLst>
              </p:cNvPr>
              <p:cNvSpPr/>
              <p:nvPr/>
            </p:nvSpPr>
            <p:spPr>
              <a:xfrm>
                <a:off x="1561535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5" name="Rectangle 13364">
                <a:extLst>
                  <a:ext uri="{FF2B5EF4-FFF2-40B4-BE49-F238E27FC236}">
                    <a16:creationId xmlns:a16="http://schemas.microsoft.com/office/drawing/2014/main" id="{3D86D27D-6557-0F37-59DD-9BD854D206B2}"/>
                  </a:ext>
                </a:extLst>
              </p:cNvPr>
              <p:cNvSpPr/>
              <p:nvPr/>
            </p:nvSpPr>
            <p:spPr>
              <a:xfrm>
                <a:off x="793794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6" name="Rectangle 13365">
                <a:extLst>
                  <a:ext uri="{FF2B5EF4-FFF2-40B4-BE49-F238E27FC236}">
                    <a16:creationId xmlns:a16="http://schemas.microsoft.com/office/drawing/2014/main" id="{80A1C4C6-B6A4-F1D7-58A3-AF90EBC5DAEF}"/>
                  </a:ext>
                </a:extLst>
              </p:cNvPr>
              <p:cNvSpPr/>
              <p:nvPr/>
            </p:nvSpPr>
            <p:spPr>
              <a:xfrm>
                <a:off x="985729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7" name="Rectangle 13366">
                <a:extLst>
                  <a:ext uri="{FF2B5EF4-FFF2-40B4-BE49-F238E27FC236}">
                    <a16:creationId xmlns:a16="http://schemas.microsoft.com/office/drawing/2014/main" id="{929A9722-4C86-20D6-F3FB-31A2C1B3D3B8}"/>
                  </a:ext>
                </a:extLst>
              </p:cNvPr>
              <p:cNvSpPr/>
              <p:nvPr/>
            </p:nvSpPr>
            <p:spPr>
              <a:xfrm>
                <a:off x="1177665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8" name="Rectangle 13367">
                <a:extLst>
                  <a:ext uri="{FF2B5EF4-FFF2-40B4-BE49-F238E27FC236}">
                    <a16:creationId xmlns:a16="http://schemas.microsoft.com/office/drawing/2014/main" id="{0CC2813D-5D0C-B779-83E2-B08AA2A648FD}"/>
                  </a:ext>
                </a:extLst>
              </p:cNvPr>
              <p:cNvSpPr/>
              <p:nvPr/>
            </p:nvSpPr>
            <p:spPr>
              <a:xfrm>
                <a:off x="1369600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9" name="Rectangle 13368">
                <a:extLst>
                  <a:ext uri="{FF2B5EF4-FFF2-40B4-BE49-F238E27FC236}">
                    <a16:creationId xmlns:a16="http://schemas.microsoft.com/office/drawing/2014/main" id="{76D39B04-0CF9-C120-C0AF-39F74D83F4C1}"/>
                  </a:ext>
                </a:extLst>
              </p:cNvPr>
              <p:cNvSpPr/>
              <p:nvPr/>
            </p:nvSpPr>
            <p:spPr>
              <a:xfrm>
                <a:off x="1561535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CAB3ED09-B67F-1AEC-3ABE-5889B7868F84}"/>
                  </a:ext>
                </a:extLst>
              </p:cNvPr>
              <p:cNvSpPr/>
              <p:nvPr/>
            </p:nvSpPr>
            <p:spPr>
              <a:xfrm>
                <a:off x="793794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3194A035-102F-9F43-6989-95A9CF80D6BC}"/>
                  </a:ext>
                </a:extLst>
              </p:cNvPr>
              <p:cNvSpPr/>
              <p:nvPr/>
            </p:nvSpPr>
            <p:spPr>
              <a:xfrm>
                <a:off x="985729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C2946055-C52C-CEDF-9E98-CE6BD9FBC3EC}"/>
                  </a:ext>
                </a:extLst>
              </p:cNvPr>
              <p:cNvSpPr/>
              <p:nvPr/>
            </p:nvSpPr>
            <p:spPr>
              <a:xfrm>
                <a:off x="1177665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A99320D0-1F2A-6007-4753-FEEC5F2DDD5F}"/>
                  </a:ext>
                </a:extLst>
              </p:cNvPr>
              <p:cNvSpPr/>
              <p:nvPr/>
            </p:nvSpPr>
            <p:spPr>
              <a:xfrm>
                <a:off x="1369600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18E2C107-0F03-18CF-8079-A46FEE3D7C80}"/>
                  </a:ext>
                </a:extLst>
              </p:cNvPr>
              <p:cNvSpPr/>
              <p:nvPr/>
            </p:nvSpPr>
            <p:spPr>
              <a:xfrm>
                <a:off x="1561535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98" name="Left Brace 13397">
              <a:extLst>
                <a:ext uri="{FF2B5EF4-FFF2-40B4-BE49-F238E27FC236}">
                  <a16:creationId xmlns:a16="http://schemas.microsoft.com/office/drawing/2014/main" id="{2A4BE2DC-2D50-5073-BCE8-A1D7057564C7}"/>
                </a:ext>
              </a:extLst>
            </p:cNvPr>
            <p:cNvSpPr/>
            <p:nvPr/>
          </p:nvSpPr>
          <p:spPr>
            <a:xfrm>
              <a:off x="1396988" y="2982142"/>
              <a:ext cx="266723" cy="12065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9" name="Left Brace 13398">
              <a:extLst>
                <a:ext uri="{FF2B5EF4-FFF2-40B4-BE49-F238E27FC236}">
                  <a16:creationId xmlns:a16="http://schemas.microsoft.com/office/drawing/2014/main" id="{1E60DA51-64E3-73C0-4581-ABDF0507AC0A}"/>
                </a:ext>
              </a:extLst>
            </p:cNvPr>
            <p:cNvSpPr/>
            <p:nvPr/>
          </p:nvSpPr>
          <p:spPr>
            <a:xfrm rot="5400000">
              <a:off x="2025332" y="2356296"/>
              <a:ext cx="266723" cy="96507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00" name="TextBox 13399">
                  <a:extLst>
                    <a:ext uri="{FF2B5EF4-FFF2-40B4-BE49-F238E27FC236}">
                      <a16:creationId xmlns:a16="http://schemas.microsoft.com/office/drawing/2014/main" id="{BCEBB7A6-33A8-94C9-29FF-5E223942EAB3}"/>
                    </a:ext>
                  </a:extLst>
                </p:cNvPr>
                <p:cNvSpPr txBox="1"/>
                <p:nvPr/>
              </p:nvSpPr>
              <p:spPr>
                <a:xfrm>
                  <a:off x="1135170" y="3347651"/>
                  <a:ext cx="331309" cy="438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5000"/>
                    </a:lnSpc>
                    <a:spcBef>
                      <a:spcPts val="2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𝑗</m:t>
                        </m:r>
                      </m:oMath>
                    </m:oMathPara>
                  </a14:m>
                  <a:endParaRPr lang="en-US" dirty="0" err="1">
                    <a:latin typeface="Lato" panose="020F0502020204030203" pitchFamily="34" charset="77"/>
                    <a:ea typeface="Inter" panose="02000503000000020004" pitchFamily="2" charset="0"/>
                  </a:endParaRPr>
                </a:p>
              </p:txBody>
            </p:sp>
          </mc:Choice>
          <mc:Fallback>
            <p:sp>
              <p:nvSpPr>
                <p:cNvPr id="13400" name="TextBox 13399">
                  <a:extLst>
                    <a:ext uri="{FF2B5EF4-FFF2-40B4-BE49-F238E27FC236}">
                      <a16:creationId xmlns:a16="http://schemas.microsoft.com/office/drawing/2014/main" id="{BCEBB7A6-33A8-94C9-29FF-5E223942E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70" y="3347651"/>
                  <a:ext cx="331309" cy="438582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01" name="TextBox 13400">
                  <a:extLst>
                    <a:ext uri="{FF2B5EF4-FFF2-40B4-BE49-F238E27FC236}">
                      <a16:creationId xmlns:a16="http://schemas.microsoft.com/office/drawing/2014/main" id="{F1976A91-367C-4F3A-BFB7-837382612BF5}"/>
                    </a:ext>
                  </a:extLst>
                </p:cNvPr>
                <p:cNvSpPr txBox="1"/>
                <p:nvPr/>
              </p:nvSpPr>
              <p:spPr>
                <a:xfrm>
                  <a:off x="1996181" y="2379068"/>
                  <a:ext cx="325024" cy="438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5000"/>
                    </a:lnSpc>
                    <a:spcBef>
                      <a:spcPts val="2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𝑖</m:t>
                        </m:r>
                      </m:oMath>
                    </m:oMathPara>
                  </a14:m>
                  <a:endParaRPr lang="en-US" dirty="0" err="1">
                    <a:latin typeface="Lato" panose="020F0502020204030203" pitchFamily="34" charset="77"/>
                    <a:ea typeface="Inter" panose="02000503000000020004" pitchFamily="2" charset="0"/>
                  </a:endParaRPr>
                </a:p>
              </p:txBody>
            </p:sp>
          </mc:Choice>
          <mc:Fallback>
            <p:sp>
              <p:nvSpPr>
                <p:cNvPr id="13401" name="TextBox 13400">
                  <a:extLst>
                    <a:ext uri="{FF2B5EF4-FFF2-40B4-BE49-F238E27FC236}">
                      <a16:creationId xmlns:a16="http://schemas.microsoft.com/office/drawing/2014/main" id="{F1976A91-367C-4F3A-BFB7-837382612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1" y="2379068"/>
                  <a:ext cx="325024" cy="4385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793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966BF2F-7DE5-40A2-8FDF-0D71858B2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 History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172E09-4A52-4E19-A921-C85FF209A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52481"/>
            <a:ext cx="10716384" cy="520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Bellman. </a:t>
            </a:r>
            <a:r>
              <a:rPr lang="en-US" altLang="en-US" sz="2400" dirty="0">
                <a:solidFill>
                  <a:schemeClr val="hlink"/>
                </a:solidFill>
              </a:rPr>
              <a:t>[1950s] 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Pioneered the systematic study of dynamic programming.</a:t>
            </a:r>
          </a:p>
          <a:p>
            <a:pPr marL="0" indent="0"/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Etymology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Dynamic programming = planning over time.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Secretary of Defense was hostile to mathematical research.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Bellman sought an impressive name to avoid confrontation.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9D6C7AC9-E36C-4189-A756-31C4C9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B7D967E-4DDC-4968-8115-BA9B7895EAFD}" type="slidenum">
              <a:rPr lang="en-US" altLang="en-US" sz="800"/>
              <a:pPr/>
              <a:t>4</a:t>
            </a:fld>
            <a:endParaRPr lang="en-US" altLang="en-US" sz="140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846FDB68-09F3-47B5-8E89-E1407B4C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057" y="5895127"/>
            <a:ext cx="4193456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chemeClr val="hlink"/>
                </a:solidFill>
              </a:rPr>
              <a:t>Reference:  Bellman, R. E. </a:t>
            </a:r>
            <a:r>
              <a:rPr lang="en-US" altLang="en-US" sz="1000" i="1" dirty="0">
                <a:solidFill>
                  <a:schemeClr val="hlink"/>
                </a:solidFill>
              </a:rPr>
              <a:t>Eye of the Hurricane, An Autobiography.</a:t>
            </a:r>
            <a:endParaRPr lang="en-US" altLang="en-US" sz="1000" dirty="0">
              <a:solidFill>
                <a:schemeClr val="hlink"/>
              </a:solidFill>
            </a:endParaRP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48C68D3C-61D0-47BE-8BE8-514BBEAF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467" y="2240032"/>
            <a:ext cx="5441950" cy="9064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lIns="182880" tIns="137160" rIns="182880" bIns="18288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SzPct val="80000"/>
            </a:pPr>
            <a:r>
              <a:rPr lang="en-US" altLang="en-US" dirty="0"/>
              <a:t>"it's impossible to use dynamic in a pejorative sense"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80000"/>
            </a:pPr>
            <a:r>
              <a:rPr lang="en-US" altLang="en-US" dirty="0"/>
              <a:t>"something not even a Congressman could object to"</a:t>
            </a:r>
          </a:p>
        </p:txBody>
      </p:sp>
    </p:spTree>
    <p:extLst>
      <p:ext uri="{BB962C8B-B14F-4D97-AF65-F5344CB8AC3E}">
        <p14:creationId xmlns:p14="http://schemas.microsoft.com/office/powerpoint/2010/main" val="99053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E7A-9D80-3182-57A4-F3AAE4F11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53E8-F29E-7C29-FBA5-12DD19B8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20" y="256707"/>
            <a:ext cx="10515600" cy="998855"/>
          </a:xfrm>
        </p:spPr>
        <p:txBody>
          <a:bodyPr/>
          <a:lstStyle/>
          <a:p>
            <a:r>
              <a:rPr lang="en-US" dirty="0"/>
              <a:t>King Paths –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DAE3D-789F-8F8E-AC7E-56E00740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D2D6CB29-89F1-7963-9F5D-8582AD57A1BD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B9C2E06F-0074-0473-0ABD-C9DC9324545D}"/>
                </a:ext>
              </a:extLst>
            </p:cNvPr>
            <p:cNvSpPr/>
            <p:nvPr/>
          </p:nvSpPr>
          <p:spPr>
            <a:xfrm>
              <a:off x="224624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A13E2C9A-36D0-7D33-CB2A-3A024C36A7EA}"/>
                </a:ext>
              </a:extLst>
            </p:cNvPr>
            <p:cNvSpPr/>
            <p:nvPr/>
          </p:nvSpPr>
          <p:spPr>
            <a:xfrm>
              <a:off x="292210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0C28C25A-6CDB-3A2D-D57C-8DA99B3E612A}"/>
                </a:ext>
              </a:extLst>
            </p:cNvPr>
            <p:cNvSpPr/>
            <p:nvPr/>
          </p:nvSpPr>
          <p:spPr>
            <a:xfrm>
              <a:off x="359796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93062978-CC79-932C-876F-CC1CE731EF0B}"/>
                </a:ext>
              </a:extLst>
            </p:cNvPr>
            <p:cNvSpPr/>
            <p:nvPr/>
          </p:nvSpPr>
          <p:spPr>
            <a:xfrm>
              <a:off x="427382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FDE83729-1A75-C3F2-3778-A97AF7F50B0C}"/>
                </a:ext>
              </a:extLst>
            </p:cNvPr>
            <p:cNvSpPr/>
            <p:nvPr/>
          </p:nvSpPr>
          <p:spPr>
            <a:xfrm>
              <a:off x="494968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40252B38-CBCB-4EC2-9253-10A3C1C8A5A0}"/>
                </a:ext>
              </a:extLst>
            </p:cNvPr>
            <p:cNvSpPr/>
            <p:nvPr/>
          </p:nvSpPr>
          <p:spPr>
            <a:xfrm>
              <a:off x="562554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F5610136-8AFF-EA59-40AA-AE25CD23CB1B}"/>
                </a:ext>
              </a:extLst>
            </p:cNvPr>
            <p:cNvSpPr/>
            <p:nvPr/>
          </p:nvSpPr>
          <p:spPr>
            <a:xfrm>
              <a:off x="630140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5A1322A8-8E0A-A39E-53DB-487AD3F9F355}"/>
                </a:ext>
              </a:extLst>
            </p:cNvPr>
            <p:cNvSpPr/>
            <p:nvPr/>
          </p:nvSpPr>
          <p:spPr>
            <a:xfrm>
              <a:off x="697726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948F8BB0-C5DC-EB64-9361-68827F7F8038}"/>
                </a:ext>
              </a:extLst>
            </p:cNvPr>
            <p:cNvSpPr/>
            <p:nvPr/>
          </p:nvSpPr>
          <p:spPr>
            <a:xfrm>
              <a:off x="224624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EEC6BA5F-8881-9EA0-2D35-05395AD35517}"/>
                </a:ext>
              </a:extLst>
            </p:cNvPr>
            <p:cNvSpPr/>
            <p:nvPr/>
          </p:nvSpPr>
          <p:spPr>
            <a:xfrm>
              <a:off x="292210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DC804391-78AF-ABF2-623A-301C0FF42D0A}"/>
                </a:ext>
              </a:extLst>
            </p:cNvPr>
            <p:cNvSpPr/>
            <p:nvPr/>
          </p:nvSpPr>
          <p:spPr>
            <a:xfrm>
              <a:off x="359796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C0DCB18C-1B7C-C2A6-45C7-1E51B9647026}"/>
                </a:ext>
              </a:extLst>
            </p:cNvPr>
            <p:cNvSpPr/>
            <p:nvPr/>
          </p:nvSpPr>
          <p:spPr>
            <a:xfrm>
              <a:off x="427382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9179E145-4C47-21F2-A8CD-5628733AD973}"/>
                </a:ext>
              </a:extLst>
            </p:cNvPr>
            <p:cNvSpPr/>
            <p:nvPr/>
          </p:nvSpPr>
          <p:spPr>
            <a:xfrm>
              <a:off x="494968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284FC518-0D20-DAD3-ED3D-9B8DE52A1DF3}"/>
                </a:ext>
              </a:extLst>
            </p:cNvPr>
            <p:cNvSpPr/>
            <p:nvPr/>
          </p:nvSpPr>
          <p:spPr>
            <a:xfrm>
              <a:off x="562554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4606D3BB-2FAA-2232-7F20-FC9EE775C416}"/>
                </a:ext>
              </a:extLst>
            </p:cNvPr>
            <p:cNvSpPr/>
            <p:nvPr/>
          </p:nvSpPr>
          <p:spPr>
            <a:xfrm>
              <a:off x="630140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5033FEA1-D2E6-4333-BE85-892318D56155}"/>
                </a:ext>
              </a:extLst>
            </p:cNvPr>
            <p:cNvSpPr/>
            <p:nvPr/>
          </p:nvSpPr>
          <p:spPr>
            <a:xfrm>
              <a:off x="697726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822923C8-4BC8-2AAA-07EB-B5E3E16BFDC6}"/>
                </a:ext>
              </a:extLst>
            </p:cNvPr>
            <p:cNvSpPr/>
            <p:nvPr/>
          </p:nvSpPr>
          <p:spPr>
            <a:xfrm>
              <a:off x="224624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A28825E8-9CD6-FC6E-D22E-C9A892249133}"/>
                </a:ext>
              </a:extLst>
            </p:cNvPr>
            <p:cNvSpPr/>
            <p:nvPr/>
          </p:nvSpPr>
          <p:spPr>
            <a:xfrm>
              <a:off x="292210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4DD388AB-36A4-B879-E5F5-8A53A59968B5}"/>
                </a:ext>
              </a:extLst>
            </p:cNvPr>
            <p:cNvSpPr/>
            <p:nvPr/>
          </p:nvSpPr>
          <p:spPr>
            <a:xfrm>
              <a:off x="359796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A74A8483-3154-CC50-4E81-A8108268AD8E}"/>
                </a:ext>
              </a:extLst>
            </p:cNvPr>
            <p:cNvSpPr/>
            <p:nvPr/>
          </p:nvSpPr>
          <p:spPr>
            <a:xfrm>
              <a:off x="427382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00B2684D-C5C8-D1D6-3D0A-74665C243403}"/>
                </a:ext>
              </a:extLst>
            </p:cNvPr>
            <p:cNvSpPr/>
            <p:nvPr/>
          </p:nvSpPr>
          <p:spPr>
            <a:xfrm>
              <a:off x="494968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ADE1A37-2722-BF64-6BA0-496B81CC5FFB}"/>
                </a:ext>
              </a:extLst>
            </p:cNvPr>
            <p:cNvSpPr/>
            <p:nvPr/>
          </p:nvSpPr>
          <p:spPr>
            <a:xfrm>
              <a:off x="562554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C7A396-9259-99A7-3705-CBFA959643D7}"/>
                </a:ext>
              </a:extLst>
            </p:cNvPr>
            <p:cNvSpPr/>
            <p:nvPr/>
          </p:nvSpPr>
          <p:spPr>
            <a:xfrm>
              <a:off x="630140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1512B800-26F0-C949-3CC9-CD679DE9A0B4}"/>
                </a:ext>
              </a:extLst>
            </p:cNvPr>
            <p:cNvSpPr/>
            <p:nvPr/>
          </p:nvSpPr>
          <p:spPr>
            <a:xfrm>
              <a:off x="697726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24CA3623-DBE0-0F89-7071-A96EEDAE9168}"/>
                </a:ext>
              </a:extLst>
            </p:cNvPr>
            <p:cNvSpPr/>
            <p:nvPr/>
          </p:nvSpPr>
          <p:spPr>
            <a:xfrm>
              <a:off x="224624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BBDCADF6-AE09-9F45-5E15-6441083A85AF}"/>
                </a:ext>
              </a:extLst>
            </p:cNvPr>
            <p:cNvSpPr/>
            <p:nvPr/>
          </p:nvSpPr>
          <p:spPr>
            <a:xfrm>
              <a:off x="292210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C73A65EF-FE0B-37EE-1E81-38928CE89DDB}"/>
                </a:ext>
              </a:extLst>
            </p:cNvPr>
            <p:cNvSpPr/>
            <p:nvPr/>
          </p:nvSpPr>
          <p:spPr>
            <a:xfrm>
              <a:off x="359796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078F8182-0128-6276-BDAF-8079F58F63B7}"/>
                </a:ext>
              </a:extLst>
            </p:cNvPr>
            <p:cNvSpPr/>
            <p:nvPr/>
          </p:nvSpPr>
          <p:spPr>
            <a:xfrm>
              <a:off x="427382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92B0CCBA-90E6-FB1C-AE69-936F8E9289C4}"/>
                </a:ext>
              </a:extLst>
            </p:cNvPr>
            <p:cNvSpPr/>
            <p:nvPr/>
          </p:nvSpPr>
          <p:spPr>
            <a:xfrm>
              <a:off x="494968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6EF2BA68-7AC5-3E0C-F575-F9731B13E8E3}"/>
                </a:ext>
              </a:extLst>
            </p:cNvPr>
            <p:cNvSpPr/>
            <p:nvPr/>
          </p:nvSpPr>
          <p:spPr>
            <a:xfrm>
              <a:off x="562554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9A8663BC-52D0-8587-94F8-4EC88D2AD373}"/>
                </a:ext>
              </a:extLst>
            </p:cNvPr>
            <p:cNvSpPr/>
            <p:nvPr/>
          </p:nvSpPr>
          <p:spPr>
            <a:xfrm>
              <a:off x="630140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39244AE3-DDCE-1DE2-9BA0-936170DFE002}"/>
                </a:ext>
              </a:extLst>
            </p:cNvPr>
            <p:cNvSpPr/>
            <p:nvPr/>
          </p:nvSpPr>
          <p:spPr>
            <a:xfrm>
              <a:off x="697726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D5EB6A4-174E-2A58-B78A-9E9C218BBD6E}"/>
                </a:ext>
              </a:extLst>
            </p:cNvPr>
            <p:cNvSpPr/>
            <p:nvPr/>
          </p:nvSpPr>
          <p:spPr>
            <a:xfrm>
              <a:off x="224624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89C135C5-FFD9-2E21-7116-6C2339E7981C}"/>
                </a:ext>
              </a:extLst>
            </p:cNvPr>
            <p:cNvSpPr/>
            <p:nvPr/>
          </p:nvSpPr>
          <p:spPr>
            <a:xfrm>
              <a:off x="292210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CB2EEDCE-6FEA-5E06-2FCF-98D397695A36}"/>
                </a:ext>
              </a:extLst>
            </p:cNvPr>
            <p:cNvSpPr/>
            <p:nvPr/>
          </p:nvSpPr>
          <p:spPr>
            <a:xfrm>
              <a:off x="359796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4FF8D2BD-7E01-354B-BBDC-B1B9126C1AC5}"/>
                </a:ext>
              </a:extLst>
            </p:cNvPr>
            <p:cNvSpPr/>
            <p:nvPr/>
          </p:nvSpPr>
          <p:spPr>
            <a:xfrm>
              <a:off x="4273824" y="3220276"/>
              <a:ext cx="675860" cy="67586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5AC256DA-40E7-CFCF-1281-9D152DB49CE3}"/>
                </a:ext>
              </a:extLst>
            </p:cNvPr>
            <p:cNvSpPr/>
            <p:nvPr/>
          </p:nvSpPr>
          <p:spPr>
            <a:xfrm>
              <a:off x="4949684" y="322027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D216FD76-8571-277D-3984-DC030401CCF3}"/>
                </a:ext>
              </a:extLst>
            </p:cNvPr>
            <p:cNvSpPr/>
            <p:nvPr/>
          </p:nvSpPr>
          <p:spPr>
            <a:xfrm>
              <a:off x="562554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7B6F3B89-60A6-070C-2B4D-BFAF02537EC3}"/>
                </a:ext>
              </a:extLst>
            </p:cNvPr>
            <p:cNvSpPr/>
            <p:nvPr/>
          </p:nvSpPr>
          <p:spPr>
            <a:xfrm>
              <a:off x="630140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85AF5C68-797A-AB1F-D8E5-EE9A81AB9012}"/>
                </a:ext>
              </a:extLst>
            </p:cNvPr>
            <p:cNvSpPr/>
            <p:nvPr/>
          </p:nvSpPr>
          <p:spPr>
            <a:xfrm>
              <a:off x="697726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9A06854B-B848-3C26-9136-E6F7A638AED6}"/>
                </a:ext>
              </a:extLst>
            </p:cNvPr>
            <p:cNvSpPr/>
            <p:nvPr/>
          </p:nvSpPr>
          <p:spPr>
            <a:xfrm>
              <a:off x="224624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603B4110-1490-1564-DA58-866F124A39E9}"/>
                </a:ext>
              </a:extLst>
            </p:cNvPr>
            <p:cNvSpPr/>
            <p:nvPr/>
          </p:nvSpPr>
          <p:spPr>
            <a:xfrm>
              <a:off x="292210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226EB5D3-0324-2928-9EC3-5FFBFEA96B2D}"/>
                </a:ext>
              </a:extLst>
            </p:cNvPr>
            <p:cNvSpPr/>
            <p:nvPr/>
          </p:nvSpPr>
          <p:spPr>
            <a:xfrm>
              <a:off x="359796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C05CAB8D-2A66-7246-E6BC-7CCDEA527A2E}"/>
                </a:ext>
              </a:extLst>
            </p:cNvPr>
            <p:cNvSpPr/>
            <p:nvPr/>
          </p:nvSpPr>
          <p:spPr>
            <a:xfrm>
              <a:off x="4273824" y="389613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B01540B2-DDF8-6C3D-F9AB-8050F42C4F37}"/>
                </a:ext>
              </a:extLst>
            </p:cNvPr>
            <p:cNvSpPr/>
            <p:nvPr/>
          </p:nvSpPr>
          <p:spPr>
            <a:xfrm>
              <a:off x="4949684" y="3896136"/>
              <a:ext cx="675860" cy="6758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5D2605D3-BC9B-D013-E7A7-1F9351106E1E}"/>
                </a:ext>
              </a:extLst>
            </p:cNvPr>
            <p:cNvSpPr/>
            <p:nvPr/>
          </p:nvSpPr>
          <p:spPr>
            <a:xfrm>
              <a:off x="562554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366ED47E-B9C3-FEAE-A0FB-56DB6B294154}"/>
                </a:ext>
              </a:extLst>
            </p:cNvPr>
            <p:cNvSpPr/>
            <p:nvPr/>
          </p:nvSpPr>
          <p:spPr>
            <a:xfrm>
              <a:off x="630140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A93CD981-3E2F-DCFD-B19D-87F579886298}"/>
                </a:ext>
              </a:extLst>
            </p:cNvPr>
            <p:cNvSpPr/>
            <p:nvPr/>
          </p:nvSpPr>
          <p:spPr>
            <a:xfrm>
              <a:off x="697726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AD097554-84B3-2442-9A60-DCAC79AF8D37}"/>
                </a:ext>
              </a:extLst>
            </p:cNvPr>
            <p:cNvSpPr/>
            <p:nvPr/>
          </p:nvSpPr>
          <p:spPr>
            <a:xfrm>
              <a:off x="224624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B3CE8A24-F748-1E88-5C7D-470AD7CABB37}"/>
                </a:ext>
              </a:extLst>
            </p:cNvPr>
            <p:cNvSpPr/>
            <p:nvPr/>
          </p:nvSpPr>
          <p:spPr>
            <a:xfrm>
              <a:off x="292210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2637A0A8-02BC-302C-9E60-C34ED70E79FD}"/>
                </a:ext>
              </a:extLst>
            </p:cNvPr>
            <p:cNvSpPr/>
            <p:nvPr/>
          </p:nvSpPr>
          <p:spPr>
            <a:xfrm>
              <a:off x="359796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376E90AB-C1F7-7871-D284-8F5FC9B08FD2}"/>
                </a:ext>
              </a:extLst>
            </p:cNvPr>
            <p:cNvSpPr/>
            <p:nvPr/>
          </p:nvSpPr>
          <p:spPr>
            <a:xfrm>
              <a:off x="427382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C4A56C73-0F55-4581-31A2-5AE680FB5EEF}"/>
                </a:ext>
              </a:extLst>
            </p:cNvPr>
            <p:cNvSpPr/>
            <p:nvPr/>
          </p:nvSpPr>
          <p:spPr>
            <a:xfrm>
              <a:off x="494968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67089DC3-4807-978B-0700-1F0BB804730E}"/>
                </a:ext>
              </a:extLst>
            </p:cNvPr>
            <p:cNvSpPr/>
            <p:nvPr/>
          </p:nvSpPr>
          <p:spPr>
            <a:xfrm>
              <a:off x="562554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E135361D-2DAB-17EC-68AF-A0584D03012A}"/>
                </a:ext>
              </a:extLst>
            </p:cNvPr>
            <p:cNvSpPr/>
            <p:nvPr/>
          </p:nvSpPr>
          <p:spPr>
            <a:xfrm>
              <a:off x="630140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2EC41247-3E16-2EB5-1935-C9DAD924C40B}"/>
                </a:ext>
              </a:extLst>
            </p:cNvPr>
            <p:cNvSpPr/>
            <p:nvPr/>
          </p:nvSpPr>
          <p:spPr>
            <a:xfrm>
              <a:off x="697726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7586B61F-26FB-746E-9807-3AEF6C3BCF0D}"/>
                </a:ext>
              </a:extLst>
            </p:cNvPr>
            <p:cNvSpPr/>
            <p:nvPr/>
          </p:nvSpPr>
          <p:spPr>
            <a:xfrm>
              <a:off x="224624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A382B134-7CBD-70A6-EB80-21DE58DBE188}"/>
                </a:ext>
              </a:extLst>
            </p:cNvPr>
            <p:cNvSpPr/>
            <p:nvPr/>
          </p:nvSpPr>
          <p:spPr>
            <a:xfrm>
              <a:off x="292210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572BA821-D166-3CDC-D712-7036C23EF29A}"/>
                </a:ext>
              </a:extLst>
            </p:cNvPr>
            <p:cNvSpPr/>
            <p:nvPr/>
          </p:nvSpPr>
          <p:spPr>
            <a:xfrm>
              <a:off x="359796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A3F41146-FD8A-C16D-6361-DFF0AB354A0F}"/>
                </a:ext>
              </a:extLst>
            </p:cNvPr>
            <p:cNvSpPr/>
            <p:nvPr/>
          </p:nvSpPr>
          <p:spPr>
            <a:xfrm>
              <a:off x="427382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75B62064-9CD6-3F9F-19EA-C2F5BF00CD08}"/>
                </a:ext>
              </a:extLst>
            </p:cNvPr>
            <p:cNvSpPr/>
            <p:nvPr/>
          </p:nvSpPr>
          <p:spPr>
            <a:xfrm>
              <a:off x="494968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994493B0-5E75-6333-B356-213AC5E14E9E}"/>
                </a:ext>
              </a:extLst>
            </p:cNvPr>
            <p:cNvSpPr/>
            <p:nvPr/>
          </p:nvSpPr>
          <p:spPr>
            <a:xfrm>
              <a:off x="562554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5A9E3094-485A-8E40-07BD-FED967A6351D}"/>
                </a:ext>
              </a:extLst>
            </p:cNvPr>
            <p:cNvSpPr/>
            <p:nvPr/>
          </p:nvSpPr>
          <p:spPr>
            <a:xfrm>
              <a:off x="630140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0608621A-E1C0-1939-B4EC-28ABF0A26BD9}"/>
                </a:ext>
              </a:extLst>
            </p:cNvPr>
            <p:cNvSpPr/>
            <p:nvPr/>
          </p:nvSpPr>
          <p:spPr>
            <a:xfrm>
              <a:off x="697726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5B772A66-0423-E744-86B6-71E113203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333994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1170450F-710C-F9DE-DDF5-338F85BEA342}"/>
              </a:ext>
            </a:extLst>
          </p:cNvPr>
          <p:cNvSpPr/>
          <p:nvPr/>
        </p:nvSpPr>
        <p:spPr>
          <a:xfrm rot="2438860">
            <a:off x="8836774" y="3772999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5E1E5C7E-8930-50C0-BA59-320E18651DA4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011F6608-F875-708E-1918-1000E13788EA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1D5730F0-E7A2-76E2-CAE4-5BCC98C8737E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425BA089-3CC9-861B-9B65-01FDC62132B7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023F09C5-FC7A-C24E-4288-92776357F941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DC6C722E-EE87-4059-BA57-384B76334099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691EDB23-4C09-75CD-8E9F-568ABBFDD0AB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68AAC9A8-635D-B3AB-75F6-BEA95AF252E9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577317ED-40D6-4D99-7EC6-692E964867ED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23970400-C058-F039-E7BE-B08D795BFCC3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118586A9-787D-70FF-7D41-8B5CAF1F47EE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64810C75-8BFD-7205-D016-2AEEBA5B56D2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C9EE5D13-7CD1-77C3-0708-A573D009764D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CA505CD3-09F3-3FC2-6C2C-AF818EFC9312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2377DC65-8B53-1776-C73C-F805F3CA5C3F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BE7E62B0-1E9E-E813-3625-AAC09D68C51F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4F0076CE-434B-565E-D2B1-7FD013641882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C8BA615-82E8-F563-0364-904FE2EA8A8C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2F61DB77-3B7D-7FE2-D456-AE58717AE391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2F61DB77-3B7D-7FE2-D456-AE58717A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D096C7A-DDD3-770B-83CF-B65E1604423B}"/>
              </a:ext>
            </a:extLst>
          </p:cNvPr>
          <p:cNvSpPr/>
          <p:nvPr/>
        </p:nvSpPr>
        <p:spPr>
          <a:xfrm>
            <a:off x="8718492" y="4127387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95AAA-0BB8-8FAD-D7C8-34FB8B439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401580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A2E4BB1-E5A0-5083-6128-FBF771008B44}"/>
              </a:ext>
            </a:extLst>
          </p:cNvPr>
          <p:cNvSpPr/>
          <p:nvPr/>
        </p:nvSpPr>
        <p:spPr>
          <a:xfrm rot="5400000">
            <a:off x="9166273" y="3772998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D640D6-ED71-8890-25F1-29E385624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9170769" y="3339940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9F2C93-3F29-538E-06BA-A2852EDD38D7}"/>
              </a:ext>
            </a:extLst>
          </p:cNvPr>
          <p:cNvGrpSpPr/>
          <p:nvPr/>
        </p:nvGrpSpPr>
        <p:grpSpPr>
          <a:xfrm>
            <a:off x="-83664" y="1255562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3FA204-98A4-B3C6-2DDD-709FE809DE39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3FA204-98A4-B3C6-2DDD-709FE809D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F7023-0088-6CB1-9590-DAC836A9EC2F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F7023-0088-6CB1-9590-DAC836A9E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5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1C9436-877A-B28F-C492-0DC5A6495804}"/>
                  </a:ext>
                </a:extLst>
              </p:cNvPr>
              <p:cNvSpPr txBox="1"/>
              <p:nvPr/>
            </p:nvSpPr>
            <p:spPr>
              <a:xfrm>
                <a:off x="47203" y="3101340"/>
                <a:ext cx="604879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Each 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depends on: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i="1" dirty="0"/>
              </a:p>
              <a:p>
                <a:endParaRPr lang="en-US" sz="2000" i="1" dirty="0"/>
              </a:p>
              <a:p>
                <a:r>
                  <a:rPr lang="en-US" sz="2000" dirty="0"/>
                  <a:t>So any of the following would work: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Left to right, top to bottom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Top to bottom, left to right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diagonally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1C9436-877A-B28F-C492-0DC5A649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" y="3101340"/>
                <a:ext cx="6048797" cy="2862322"/>
              </a:xfrm>
              <a:prstGeom prst="rect">
                <a:avLst/>
              </a:prstGeom>
              <a:blipFill>
                <a:blip r:embed="rId6"/>
                <a:stretch>
                  <a:fillRect l="-1109" t="-1066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FF3DC2-A6F4-7C86-C149-373D1F3639B9}"/>
              </a:ext>
            </a:extLst>
          </p:cNvPr>
          <p:cNvSpPr/>
          <p:nvPr/>
        </p:nvSpPr>
        <p:spPr>
          <a:xfrm>
            <a:off x="3438766" y="4439289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964B10-06A8-5BBB-F69C-30741D8D4684}"/>
              </a:ext>
            </a:extLst>
          </p:cNvPr>
          <p:cNvSpPr/>
          <p:nvPr/>
        </p:nvSpPr>
        <p:spPr>
          <a:xfrm>
            <a:off x="3438766" y="4600191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0D4C3A-80C2-E5A1-A0E7-F611BAA6068A}"/>
              </a:ext>
            </a:extLst>
          </p:cNvPr>
          <p:cNvSpPr/>
          <p:nvPr/>
        </p:nvSpPr>
        <p:spPr>
          <a:xfrm>
            <a:off x="3438766" y="4769816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471BBE-2D20-B687-805A-B5D406236F16}"/>
              </a:ext>
            </a:extLst>
          </p:cNvPr>
          <p:cNvSpPr/>
          <p:nvPr/>
        </p:nvSpPr>
        <p:spPr>
          <a:xfrm rot="5400000">
            <a:off x="3215990" y="5203598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0CA8031-779C-1137-DD9C-7B16F87443CD}"/>
              </a:ext>
            </a:extLst>
          </p:cNvPr>
          <p:cNvSpPr/>
          <p:nvPr/>
        </p:nvSpPr>
        <p:spPr>
          <a:xfrm rot="5400000">
            <a:off x="3414110" y="5203598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0C4E7B-7211-0369-7C02-32EDB4EE8CA0}"/>
              </a:ext>
            </a:extLst>
          </p:cNvPr>
          <p:cNvSpPr/>
          <p:nvPr/>
        </p:nvSpPr>
        <p:spPr>
          <a:xfrm rot="5400000">
            <a:off x="3622587" y="5203599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1E2B06-C382-CD30-4EA7-49BB3773155B}"/>
              </a:ext>
            </a:extLst>
          </p:cNvPr>
          <p:cNvSpPr/>
          <p:nvPr/>
        </p:nvSpPr>
        <p:spPr>
          <a:xfrm rot="5400000">
            <a:off x="3820706" y="5203599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777149-056F-E354-1972-39AABD11A218}"/>
              </a:ext>
            </a:extLst>
          </p:cNvPr>
          <p:cNvSpPr/>
          <p:nvPr/>
        </p:nvSpPr>
        <p:spPr>
          <a:xfrm rot="18812121">
            <a:off x="1795622" y="5904537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58AEF67-F195-8260-B7DA-64B0E9A23DA9}"/>
              </a:ext>
            </a:extLst>
          </p:cNvPr>
          <p:cNvSpPr/>
          <p:nvPr/>
        </p:nvSpPr>
        <p:spPr>
          <a:xfrm rot="18812121">
            <a:off x="1743591" y="6019845"/>
            <a:ext cx="842912" cy="1096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2C28C64-167B-B072-B5E8-43B6BFBFAAAC}"/>
              </a:ext>
            </a:extLst>
          </p:cNvPr>
          <p:cNvSpPr/>
          <p:nvPr/>
        </p:nvSpPr>
        <p:spPr>
          <a:xfrm rot="18812121">
            <a:off x="2020490" y="6126595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443FBE6-79A4-A4CD-F41A-BADBEBAFF696}"/>
              </a:ext>
            </a:extLst>
          </p:cNvPr>
          <p:cNvSpPr/>
          <p:nvPr/>
        </p:nvSpPr>
        <p:spPr>
          <a:xfrm rot="18812121">
            <a:off x="1810463" y="5789946"/>
            <a:ext cx="250308" cy="1049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B861999-F07C-B24B-157B-905AC253ED75}"/>
              </a:ext>
            </a:extLst>
          </p:cNvPr>
          <p:cNvSpPr/>
          <p:nvPr/>
        </p:nvSpPr>
        <p:spPr>
          <a:xfrm rot="18812121">
            <a:off x="2283808" y="6238674"/>
            <a:ext cx="250308" cy="1049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74369A-7FB7-77FA-19D3-5D605A00B533}"/>
              </a:ext>
            </a:extLst>
          </p:cNvPr>
          <p:cNvGrpSpPr/>
          <p:nvPr/>
        </p:nvGrpSpPr>
        <p:grpSpPr>
          <a:xfrm rot="10800000">
            <a:off x="2954709" y="5878563"/>
            <a:ext cx="578267" cy="842912"/>
            <a:chOff x="3257459" y="5746007"/>
            <a:chExt cx="578267" cy="842912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F644698-97E6-5B13-22CF-C47E5DA1531D}"/>
                </a:ext>
              </a:extLst>
            </p:cNvPr>
            <p:cNvSpPr/>
            <p:nvPr/>
          </p:nvSpPr>
          <p:spPr>
            <a:xfrm rot="18812121">
              <a:off x="3169925" y="5997310"/>
              <a:ext cx="528469" cy="1182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F0AEA3A-A1EB-69E7-99AD-E1DF85B33FD1}"/>
                </a:ext>
              </a:extLst>
            </p:cNvPr>
            <p:cNvSpPr/>
            <p:nvPr/>
          </p:nvSpPr>
          <p:spPr>
            <a:xfrm rot="18812121">
              <a:off x="3117894" y="6112618"/>
              <a:ext cx="842912" cy="10968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8F3FBEB-BB32-66BC-E768-8F63EE93028F}"/>
                </a:ext>
              </a:extLst>
            </p:cNvPr>
            <p:cNvSpPr/>
            <p:nvPr/>
          </p:nvSpPr>
          <p:spPr>
            <a:xfrm rot="18812121">
              <a:off x="3394793" y="6219368"/>
              <a:ext cx="528469" cy="1182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609DD95-5904-A931-2660-7B8381E13874}"/>
                </a:ext>
              </a:extLst>
            </p:cNvPr>
            <p:cNvSpPr/>
            <p:nvPr/>
          </p:nvSpPr>
          <p:spPr>
            <a:xfrm rot="18812121">
              <a:off x="3184766" y="5882719"/>
              <a:ext cx="250308" cy="10492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AB5BDE0-0254-1A73-B442-B72EA4FD2F0E}"/>
                </a:ext>
              </a:extLst>
            </p:cNvPr>
            <p:cNvSpPr/>
            <p:nvPr/>
          </p:nvSpPr>
          <p:spPr>
            <a:xfrm rot="18812121">
              <a:off x="3658111" y="6331447"/>
              <a:ext cx="250308" cy="10492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195992B-0E60-6378-5B4C-50E1D7E28856}"/>
              </a:ext>
            </a:extLst>
          </p:cNvPr>
          <p:cNvSpPr txBox="1"/>
          <p:nvPr/>
        </p:nvSpPr>
        <p:spPr>
          <a:xfrm>
            <a:off x="2509593" y="5842407"/>
            <a:ext cx="46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7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7AF3-11A4-CA21-6E7E-1ADF647B6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BFC-7900-0BDE-C361-1BB7D23B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King Paths Bottom-up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8890D-BA8C-C4E1-1379-71257C7FF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mem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array full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def </a:t>
                </a:r>
                <a:r>
                  <a:rPr lang="en-US" b="1" dirty="0" err="1"/>
                  <a:t>pathcount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for(int row = 0;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++):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 mem[row][0]=1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for(int col = 0; col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j</a:t>
                </a:r>
                <a:r>
                  <a:rPr lang="en-US" dirty="0" err="1"/>
                  <a:t>++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 mem[0][col]=1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for(int row = 1;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++):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 for(int col = 1; col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j</a:t>
                </a:r>
                <a:r>
                  <a:rPr lang="en-US" dirty="0" err="1"/>
                  <a:t>++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	mem[row][col]= mem[row-1][col] +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	                            mem[row][col-1] +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 			                            mem[row-1][col-1]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return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8890D-BA8C-C4E1-1379-71257C7FF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  <a:blipFill>
                <a:blip r:embed="rId2"/>
                <a:stretch>
                  <a:fillRect l="-1059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1D91C-1EF8-C65B-127B-20A4546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EC9E2C-F3FD-E3B4-DD61-8FEC784C35CC}"/>
              </a:ext>
            </a:extLst>
          </p:cNvPr>
          <p:cNvGrpSpPr/>
          <p:nvPr/>
        </p:nvGrpSpPr>
        <p:grpSpPr>
          <a:xfrm>
            <a:off x="6366745" y="1363980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B09FA7-F0FB-1288-4585-63C45A83A739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B09FA7-F0FB-1288-4585-63C45A83A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4F29311-66B9-D8B9-4D5D-D25711EFD6F3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4F29311-66B9-D8B9-4D5D-D25711EFD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4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68EB39-6143-600D-36A1-FC2DD9CF80EA}"/>
              </a:ext>
            </a:extLst>
          </p:cNvPr>
          <p:cNvSpPr/>
          <p:nvPr/>
        </p:nvSpPr>
        <p:spPr>
          <a:xfrm>
            <a:off x="6905866" y="667734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44FA4E-84A7-E399-047A-EFF402F057FE}"/>
              </a:ext>
            </a:extLst>
          </p:cNvPr>
          <p:cNvSpPr/>
          <p:nvPr/>
        </p:nvSpPr>
        <p:spPr>
          <a:xfrm>
            <a:off x="6905866" y="828636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91DFCE-428A-7A76-7BB0-46DCCE58941A}"/>
              </a:ext>
            </a:extLst>
          </p:cNvPr>
          <p:cNvSpPr/>
          <p:nvPr/>
        </p:nvSpPr>
        <p:spPr>
          <a:xfrm>
            <a:off x="6905866" y="998261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HW3 resubmissions due Wednesday @ 11:59pm.</a:t>
            </a:r>
          </a:p>
          <a:p>
            <a:r>
              <a:rPr lang="en-US" dirty="0"/>
              <a:t>HW4 due Wednesday @ 11:59pm.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434 if you’re coming later</a:t>
            </a:r>
          </a:p>
          <a:p>
            <a:r>
              <a:rPr lang="en-US" dirty="0"/>
              <a:t>Glenn has online OH 12–1pm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918114" y="395783"/>
                <a:ext cx="10972800" cy="153035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How many ways are there to tile </a:t>
                </a:r>
                <a:br>
                  <a:rPr lang="en-US" dirty="0"/>
                </a:b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2×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board with dominoes?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918114" y="395783"/>
                <a:ext cx="10972800" cy="1530350"/>
              </a:xfrm>
              <a:blipFill>
                <a:blip r:embed="rId2"/>
                <a:stretch>
                  <a:fillRect t="-1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79114" y="2600733"/>
            <a:ext cx="3335883" cy="949405"/>
            <a:chOff x="383551" y="3746310"/>
            <a:chExt cx="3335883" cy="949405"/>
          </a:xfrm>
        </p:grpSpPr>
        <p:grpSp>
          <p:nvGrpSpPr>
            <p:cNvPr id="6" name="Group 5"/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133601" y="1916670"/>
            <a:ext cx="42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ways to fill the final column: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40298" y="2600732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29" name="Rectangle 28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Left Brace 30"/>
          <p:cNvSpPr/>
          <p:nvPr/>
        </p:nvSpPr>
        <p:spPr>
          <a:xfrm rot="16200000">
            <a:off x="3574625" y="2334668"/>
            <a:ext cx="450206" cy="28811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61959" y="3974069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59" y="3974069"/>
                <a:ext cx="778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379114" y="4854466"/>
            <a:ext cx="3335883" cy="949405"/>
            <a:chOff x="383551" y="3746310"/>
            <a:chExt cx="3335883" cy="949405"/>
          </a:xfrm>
        </p:grpSpPr>
        <p:grpSp>
          <p:nvGrpSpPr>
            <p:cNvPr id="34" name="Group 33"/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 rot="16200000">
            <a:off x="5002947" y="4617115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56" name="Rectangle 55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Left Brace 57"/>
          <p:cNvSpPr/>
          <p:nvPr/>
        </p:nvSpPr>
        <p:spPr>
          <a:xfrm rot="16200000">
            <a:off x="3347251" y="4835735"/>
            <a:ext cx="450208" cy="23864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82308" y="6183868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08" y="6183868"/>
                <a:ext cx="7785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 rot="16200000">
            <a:off x="5002947" y="5091817"/>
            <a:ext cx="474702" cy="949405"/>
            <a:chOff x="6544448" y="4176091"/>
            <a:chExt cx="474702" cy="949405"/>
          </a:xfrm>
          <a:solidFill>
            <a:srgbClr val="0070C0"/>
          </a:solidFill>
        </p:grpSpPr>
        <p:sp>
          <p:nvSpPr>
            <p:cNvPr id="61" name="Rectangle 60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52076" y="3593070"/>
                <a:ext cx="507453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76" y="3593070"/>
                <a:ext cx="507453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8" grpId="0" animBg="1"/>
      <p:bldP spid="59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1524000"/>
            <a:ext cx="5743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return Tile(n-1)+Tile(n-2)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267201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492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1270" y="1371600"/>
            <a:ext cx="99913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Tile(5)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0" y="20574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Tile(4)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15634" y="2057400"/>
            <a:ext cx="1009366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2743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2743200"/>
            <a:ext cx="9906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23" name="Straight Arrow Connector 22"/>
          <p:cNvCxnSpPr>
            <a:stCxn id="5" idx="1"/>
            <a:endCxn id="8" idx="0"/>
          </p:cNvCxnSpPr>
          <p:nvPr/>
        </p:nvCxnSpPr>
        <p:spPr>
          <a:xfrm flipH="1">
            <a:off x="4343400" y="1600200"/>
            <a:ext cx="166787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0"/>
          </p:cNvCxnSpPr>
          <p:nvPr/>
        </p:nvCxnSpPr>
        <p:spPr>
          <a:xfrm>
            <a:off x="7010401" y="1600200"/>
            <a:ext cx="200991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10" idx="0"/>
          </p:cNvCxnSpPr>
          <p:nvPr/>
        </p:nvCxnSpPr>
        <p:spPr>
          <a:xfrm flipH="1">
            <a:off x="3267076" y="2286000"/>
            <a:ext cx="5429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1" idx="0"/>
          </p:cNvCxnSpPr>
          <p:nvPr/>
        </p:nvCxnSpPr>
        <p:spPr>
          <a:xfrm>
            <a:off x="4876800" y="2286000"/>
            <a:ext cx="647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15201" y="2743200"/>
            <a:ext cx="1038367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601200" y="27432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35" name="Straight Arrow Connector 34"/>
          <p:cNvCxnSpPr>
            <a:stCxn id="9" idx="1"/>
            <a:endCxn id="33" idx="0"/>
          </p:cNvCxnSpPr>
          <p:nvPr/>
        </p:nvCxnSpPr>
        <p:spPr>
          <a:xfrm flipH="1">
            <a:off x="7834384" y="2286000"/>
            <a:ext cx="68125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34" idx="0"/>
          </p:cNvCxnSpPr>
          <p:nvPr/>
        </p:nvCxnSpPr>
        <p:spPr>
          <a:xfrm>
            <a:off x="9525000" y="22860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7848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705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5626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4196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29565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133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77" name="Straight Arrow Connector 76"/>
          <p:cNvCxnSpPr>
            <a:stCxn id="10" idx="1"/>
            <a:endCxn id="76" idx="0"/>
          </p:cNvCxnSpPr>
          <p:nvPr/>
        </p:nvCxnSpPr>
        <p:spPr>
          <a:xfrm flipH="1">
            <a:off x="2657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75" idx="0"/>
          </p:cNvCxnSpPr>
          <p:nvPr/>
        </p:nvCxnSpPr>
        <p:spPr>
          <a:xfrm>
            <a:off x="3790951" y="2971800"/>
            <a:ext cx="2857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1"/>
            <a:endCxn id="74" idx="0"/>
          </p:cNvCxnSpPr>
          <p:nvPr/>
        </p:nvCxnSpPr>
        <p:spPr>
          <a:xfrm flipH="1">
            <a:off x="4943476" y="2971801"/>
            <a:ext cx="8572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73" idx="0"/>
          </p:cNvCxnSpPr>
          <p:nvPr/>
        </p:nvCxnSpPr>
        <p:spPr>
          <a:xfrm>
            <a:off x="6019801" y="2971801"/>
            <a:ext cx="6667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3" idx="1"/>
            <a:endCxn id="72" idx="0"/>
          </p:cNvCxnSpPr>
          <p:nvPr/>
        </p:nvCxnSpPr>
        <p:spPr>
          <a:xfrm flipH="1">
            <a:off x="7229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3" idx="3"/>
            <a:endCxn id="71" idx="0"/>
          </p:cNvCxnSpPr>
          <p:nvPr/>
        </p:nvCxnSpPr>
        <p:spPr>
          <a:xfrm>
            <a:off x="8353567" y="2971800"/>
            <a:ext cx="1890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762250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539766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45" name="Straight Arrow Connector 44"/>
          <p:cNvCxnSpPr>
            <a:stCxn id="76" idx="1"/>
            <a:endCxn id="44" idx="0"/>
          </p:cNvCxnSpPr>
          <p:nvPr/>
        </p:nvCxnSpPr>
        <p:spPr>
          <a:xfrm flipH="1">
            <a:off x="2063642" y="3657600"/>
            <a:ext cx="69959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6" idx="3"/>
            <a:endCxn id="43" idx="0"/>
          </p:cNvCxnSpPr>
          <p:nvPr/>
        </p:nvCxnSpPr>
        <p:spPr>
          <a:xfrm>
            <a:off x="3181351" y="3657600"/>
            <a:ext cx="104775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1" y="4695497"/>
            <a:ext cx="344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Many redundant calls!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41690" y="5801380"/>
            <a:ext cx="392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Better way: Use Memory!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blipFill>
                <a:blip r:embed="rId2"/>
                <a:stretch>
                  <a:fillRect l="-518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0512-A809-86C5-A987-775299DA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69A7-B49F-F870-70E2-B262D75A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Redundancy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8C860-5A85-DDE2-C4FE-C14F5E02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791D61-760A-4B12-6EC6-4CCB493CE352}"/>
              </a:ext>
            </a:extLst>
          </p:cNvPr>
          <p:cNvSpPr/>
          <p:nvPr/>
        </p:nvSpPr>
        <p:spPr>
          <a:xfrm>
            <a:off x="6011270" y="1371600"/>
            <a:ext cx="99913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Tile(5)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5EC2275-E980-40AA-9A17-B5D75FDF49AA}"/>
              </a:ext>
            </a:extLst>
          </p:cNvPr>
          <p:cNvSpPr/>
          <p:nvPr/>
        </p:nvSpPr>
        <p:spPr>
          <a:xfrm>
            <a:off x="3810000" y="20574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Tile(4)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B6F829-6EEA-B92D-9C26-49D2779B226B}"/>
              </a:ext>
            </a:extLst>
          </p:cNvPr>
          <p:cNvSpPr/>
          <p:nvPr/>
        </p:nvSpPr>
        <p:spPr>
          <a:xfrm>
            <a:off x="8515634" y="2057400"/>
            <a:ext cx="1009366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107CAF-AD74-58DA-9B05-6EF3CF072DBE}"/>
              </a:ext>
            </a:extLst>
          </p:cNvPr>
          <p:cNvSpPr/>
          <p:nvPr/>
        </p:nvSpPr>
        <p:spPr>
          <a:xfrm>
            <a:off x="2743200" y="2743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A1979-A48A-A770-F4C9-B4A11BFEE229}"/>
              </a:ext>
            </a:extLst>
          </p:cNvPr>
          <p:cNvSpPr/>
          <p:nvPr/>
        </p:nvSpPr>
        <p:spPr>
          <a:xfrm>
            <a:off x="5029200" y="2743200"/>
            <a:ext cx="99060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11DCAF-8E2D-1825-DB1F-859562EAAE30}"/>
              </a:ext>
            </a:extLst>
          </p:cNvPr>
          <p:cNvCxnSpPr>
            <a:stCxn id="5" idx="1"/>
            <a:endCxn id="8" idx="0"/>
          </p:cNvCxnSpPr>
          <p:nvPr/>
        </p:nvCxnSpPr>
        <p:spPr>
          <a:xfrm flipH="1">
            <a:off x="4343400" y="1600200"/>
            <a:ext cx="166787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D0C630-B67C-F428-F08E-B73C37F26B79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7010401" y="1600200"/>
            <a:ext cx="200991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8352DF-F54A-1BDD-14AF-84D77D395099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3267076" y="2286000"/>
            <a:ext cx="5429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C14E5-7D97-7F9D-0DA4-F3E9A9C3C78E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4876800" y="2286000"/>
            <a:ext cx="647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87B9B20-6B9E-430D-F612-B317B41BCC4E}"/>
              </a:ext>
            </a:extLst>
          </p:cNvPr>
          <p:cNvSpPr/>
          <p:nvPr/>
        </p:nvSpPr>
        <p:spPr>
          <a:xfrm>
            <a:off x="7315201" y="2743200"/>
            <a:ext cx="1038367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A7CD22-E8F7-D329-2429-04444EF7366B}"/>
              </a:ext>
            </a:extLst>
          </p:cNvPr>
          <p:cNvSpPr/>
          <p:nvPr/>
        </p:nvSpPr>
        <p:spPr>
          <a:xfrm>
            <a:off x="9601200" y="2743200"/>
            <a:ext cx="106680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82232E-30D2-240B-3470-B1347FBAD6E4}"/>
              </a:ext>
            </a:extLst>
          </p:cNvPr>
          <p:cNvCxnSpPr>
            <a:stCxn id="9" idx="1"/>
            <a:endCxn id="33" idx="0"/>
          </p:cNvCxnSpPr>
          <p:nvPr/>
        </p:nvCxnSpPr>
        <p:spPr>
          <a:xfrm flipH="1">
            <a:off x="7834384" y="2286000"/>
            <a:ext cx="68125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66FC4F-86CD-1919-2C3D-20A60F6828F8}"/>
              </a:ext>
            </a:extLst>
          </p:cNvPr>
          <p:cNvCxnSpPr>
            <a:stCxn id="9" idx="3"/>
            <a:endCxn id="34" idx="0"/>
          </p:cNvCxnSpPr>
          <p:nvPr/>
        </p:nvCxnSpPr>
        <p:spPr>
          <a:xfrm>
            <a:off x="9525000" y="22860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AF4E72E1-3130-716F-0C38-CA9CE3CC7E14}"/>
              </a:ext>
            </a:extLst>
          </p:cNvPr>
          <p:cNvSpPr/>
          <p:nvPr/>
        </p:nvSpPr>
        <p:spPr>
          <a:xfrm>
            <a:off x="7848600" y="3429000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C42208F-FEB5-59B5-51FC-EF0869DFF597}"/>
              </a:ext>
            </a:extLst>
          </p:cNvPr>
          <p:cNvSpPr/>
          <p:nvPr/>
        </p:nvSpPr>
        <p:spPr>
          <a:xfrm>
            <a:off x="6705600" y="3429000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1A8DB11-2578-46F5-D7C3-FE0E93DC6572}"/>
              </a:ext>
            </a:extLst>
          </p:cNvPr>
          <p:cNvSpPr/>
          <p:nvPr/>
        </p:nvSpPr>
        <p:spPr>
          <a:xfrm>
            <a:off x="5562600" y="3434687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A3D6A66-0855-0708-9502-9730FC2D8FF7}"/>
              </a:ext>
            </a:extLst>
          </p:cNvPr>
          <p:cNvSpPr/>
          <p:nvPr/>
        </p:nvSpPr>
        <p:spPr>
          <a:xfrm>
            <a:off x="4419600" y="3434687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771FD70-DF97-6E06-A276-FAAF8E2C4FB3}"/>
              </a:ext>
            </a:extLst>
          </p:cNvPr>
          <p:cNvSpPr/>
          <p:nvPr/>
        </p:nvSpPr>
        <p:spPr>
          <a:xfrm>
            <a:off x="3295650" y="3429000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DFA093D-EC89-460D-821F-CC829ABF6BE4}"/>
              </a:ext>
            </a:extLst>
          </p:cNvPr>
          <p:cNvSpPr/>
          <p:nvPr/>
        </p:nvSpPr>
        <p:spPr>
          <a:xfrm>
            <a:off x="2133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0FDAE5-6915-C601-95DB-810D7DBE88F7}"/>
              </a:ext>
            </a:extLst>
          </p:cNvPr>
          <p:cNvCxnSpPr>
            <a:stCxn id="10" idx="1"/>
            <a:endCxn id="76" idx="0"/>
          </p:cNvCxnSpPr>
          <p:nvPr/>
        </p:nvCxnSpPr>
        <p:spPr>
          <a:xfrm flipH="1">
            <a:off x="2657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FBFD6B-13FF-E566-A74D-0D95DEDDC5C2}"/>
              </a:ext>
            </a:extLst>
          </p:cNvPr>
          <p:cNvCxnSpPr>
            <a:stCxn id="10" idx="3"/>
            <a:endCxn id="75" idx="0"/>
          </p:cNvCxnSpPr>
          <p:nvPr/>
        </p:nvCxnSpPr>
        <p:spPr>
          <a:xfrm>
            <a:off x="3790951" y="2971800"/>
            <a:ext cx="2857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F9B361-02AD-8C9D-A1E0-89B233FEFAC7}"/>
              </a:ext>
            </a:extLst>
          </p:cNvPr>
          <p:cNvCxnSpPr>
            <a:stCxn id="11" idx="1"/>
            <a:endCxn id="74" idx="0"/>
          </p:cNvCxnSpPr>
          <p:nvPr/>
        </p:nvCxnSpPr>
        <p:spPr>
          <a:xfrm flipH="1">
            <a:off x="4943476" y="2971801"/>
            <a:ext cx="8572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83FCEC-2CE2-C251-F4C0-0CE7C58A636F}"/>
              </a:ext>
            </a:extLst>
          </p:cNvPr>
          <p:cNvCxnSpPr>
            <a:stCxn id="11" idx="3"/>
            <a:endCxn id="73" idx="0"/>
          </p:cNvCxnSpPr>
          <p:nvPr/>
        </p:nvCxnSpPr>
        <p:spPr>
          <a:xfrm>
            <a:off x="6019801" y="2971801"/>
            <a:ext cx="6667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47A6B2-8388-2269-9630-845DE54DEE21}"/>
              </a:ext>
            </a:extLst>
          </p:cNvPr>
          <p:cNvCxnSpPr>
            <a:stCxn id="33" idx="1"/>
            <a:endCxn id="72" idx="0"/>
          </p:cNvCxnSpPr>
          <p:nvPr/>
        </p:nvCxnSpPr>
        <p:spPr>
          <a:xfrm flipH="1">
            <a:off x="7229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246504-D05B-E0AD-7A5F-B4B7331719A8}"/>
              </a:ext>
            </a:extLst>
          </p:cNvPr>
          <p:cNvCxnSpPr>
            <a:stCxn id="33" idx="3"/>
            <a:endCxn id="71" idx="0"/>
          </p:cNvCxnSpPr>
          <p:nvPr/>
        </p:nvCxnSpPr>
        <p:spPr>
          <a:xfrm>
            <a:off x="8353567" y="2971800"/>
            <a:ext cx="1890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DCE85A8-E67F-9B79-F86B-A3395C9035C2}"/>
              </a:ext>
            </a:extLst>
          </p:cNvPr>
          <p:cNvSpPr/>
          <p:nvPr/>
        </p:nvSpPr>
        <p:spPr>
          <a:xfrm>
            <a:off x="2762250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28FF36-446E-399F-F021-78566363C2FF}"/>
              </a:ext>
            </a:extLst>
          </p:cNvPr>
          <p:cNvSpPr/>
          <p:nvPr/>
        </p:nvSpPr>
        <p:spPr>
          <a:xfrm>
            <a:off x="1539766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5FF1A9-C3FF-D440-2F63-E1C36E4B3562}"/>
              </a:ext>
            </a:extLst>
          </p:cNvPr>
          <p:cNvCxnSpPr>
            <a:stCxn id="76" idx="1"/>
            <a:endCxn id="44" idx="0"/>
          </p:cNvCxnSpPr>
          <p:nvPr/>
        </p:nvCxnSpPr>
        <p:spPr>
          <a:xfrm flipH="1">
            <a:off x="2063642" y="3657600"/>
            <a:ext cx="69959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397B2D-E76A-F035-59FD-D784B0A356FC}"/>
              </a:ext>
            </a:extLst>
          </p:cNvPr>
          <p:cNvCxnSpPr>
            <a:stCxn id="76" idx="3"/>
            <a:endCxn id="43" idx="0"/>
          </p:cNvCxnSpPr>
          <p:nvPr/>
        </p:nvCxnSpPr>
        <p:spPr>
          <a:xfrm>
            <a:off x="3181351" y="3657600"/>
            <a:ext cx="104775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5EE77E-920D-46FA-CF7C-FEC4DB00D823}"/>
              </a:ext>
            </a:extLst>
          </p:cNvPr>
          <p:cNvSpPr txBox="1"/>
          <p:nvPr/>
        </p:nvSpPr>
        <p:spPr>
          <a:xfrm>
            <a:off x="5791201" y="4695497"/>
            <a:ext cx="344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Many redundant calls!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01B426-99A2-B1D4-FF5A-610E4B4A4133}"/>
              </a:ext>
            </a:extLst>
          </p:cNvPr>
          <p:cNvSpPr txBox="1"/>
          <p:nvPr/>
        </p:nvSpPr>
        <p:spPr>
          <a:xfrm>
            <a:off x="2241690" y="5801380"/>
            <a:ext cx="392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Better way: Use Memory!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F9586CA-A3E6-A541-92D0-82107E6B5146}"/>
                  </a:ext>
                </a:extLst>
              </p:cNvPr>
              <p:cNvSpPr txBox="1"/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blipFill>
                <a:blip r:embed="rId2"/>
                <a:stretch>
                  <a:fillRect l="-518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498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498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</a:t>
            </a:r>
            <a:r>
              <a:rPr lang="en-US" sz="3600"/>
              <a:t>return 1</a:t>
            </a:r>
            <a:endParaRPr lang="en-US" sz="3600" dirty="0"/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F4969-8DEC-454D-8897-3C3409A3D32D}"/>
              </a:ext>
            </a:extLst>
          </p:cNvPr>
          <p:cNvSpPr txBox="1"/>
          <p:nvPr/>
        </p:nvSpPr>
        <p:spPr>
          <a:xfrm>
            <a:off x="5181600" y="6160532"/>
            <a:ext cx="547272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Technique: “</a:t>
            </a:r>
            <a:r>
              <a:rPr lang="en-US" sz="2400" dirty="0" err="1"/>
              <a:t>memoization</a:t>
            </a:r>
            <a:r>
              <a:rPr lang="en-US" sz="2400" dirty="0"/>
              <a:t>” (note no “r”)</a:t>
            </a:r>
          </a:p>
        </p:txBody>
      </p:sp>
    </p:spTree>
    <p:extLst>
      <p:ext uri="{BB962C8B-B14F-4D97-AF65-F5344CB8AC3E}">
        <p14:creationId xmlns:p14="http://schemas.microsoft.com/office/powerpoint/2010/main" val="29532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24149</TotalTime>
  <Words>4257</Words>
  <Application>Microsoft Office PowerPoint</Application>
  <PresentationFormat>Widescreen</PresentationFormat>
  <Paragraphs>851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Ｐゴシック</vt:lpstr>
      <vt:lpstr>Aptos</vt:lpstr>
      <vt:lpstr>Arial</vt:lpstr>
      <vt:lpstr>Calibri</vt:lpstr>
      <vt:lpstr>Cambria Math</vt:lpstr>
      <vt:lpstr>Comic Sans MS</vt:lpstr>
      <vt:lpstr>Lato</vt:lpstr>
      <vt:lpstr>Office Theme</vt:lpstr>
      <vt:lpstr>Lecture 14: Intro to Dynamic Programming</vt:lpstr>
      <vt:lpstr>Algorithmic Paradigms</vt:lpstr>
      <vt:lpstr>Algorithm Design Techniques</vt:lpstr>
      <vt:lpstr>Dynamic Programming History</vt:lpstr>
      <vt:lpstr>How many ways are there to tile  a 2×n board with dominoes? </vt:lpstr>
      <vt:lpstr>How to compute Tile(n)?</vt:lpstr>
      <vt:lpstr>Recursion Tree</vt:lpstr>
      <vt:lpstr>Recursion Tree Redundancy</vt:lpstr>
      <vt:lpstr>Computing Tile(n) with Memory</vt:lpstr>
      <vt:lpstr>Computing Tile(n) with Memory - “Top Down”</vt:lpstr>
      <vt:lpstr>Computing Tile(n) with Memory - “Top Down”</vt:lpstr>
      <vt:lpstr>Tile(n) with Memory - “Bottom Up”</vt:lpstr>
      <vt:lpstr>Better Tile(n) with Memory - “Bottom Up”</vt:lpstr>
      <vt:lpstr>Four Steps to Dynamic Programming</vt:lpstr>
      <vt:lpstr>Top-Down DP Idea</vt:lpstr>
      <vt:lpstr>Bottom-Up DP Idea</vt:lpstr>
      <vt:lpstr>Log Cutting</vt:lpstr>
      <vt:lpstr>Greedy won’t work – Idea 1</vt:lpstr>
      <vt:lpstr>Greedy won’t work – Idea 2</vt:lpstr>
      <vt:lpstr>DP’s Four Steps – Log Cutting – Step 1</vt:lpstr>
      <vt:lpstr>1. Identify Recursive Structure</vt:lpstr>
      <vt:lpstr>DP’s Four Steps – Log Cutting – Step 2</vt:lpstr>
      <vt:lpstr>2. Design You Memory</vt:lpstr>
      <vt:lpstr>Generic Top-Down Dynamic Programming Soln</vt:lpstr>
      <vt:lpstr>Log Cutting Top-Down</vt:lpstr>
      <vt:lpstr>DP’s Four Steps – Log Cutting – Step 3</vt:lpstr>
      <vt:lpstr>3. Select an Order – Cut(0)</vt:lpstr>
      <vt:lpstr>3. Select an Order - Cut(1)</vt:lpstr>
      <vt:lpstr>3. Select an Order - Cut(2)</vt:lpstr>
      <vt:lpstr>3. Select an Order - Cut(3)</vt:lpstr>
      <vt:lpstr>3. Select an Order - Cut(4)</vt:lpstr>
      <vt:lpstr>DP’s Four Steps – Log Cutting – Step 4</vt:lpstr>
      <vt:lpstr>King Paths</vt:lpstr>
      <vt:lpstr>DP’s Four Steps – King Paths – Step 1</vt:lpstr>
      <vt:lpstr>King Paths – last choices</vt:lpstr>
      <vt:lpstr>DP’s Four Steps – King Paths – Step 2</vt:lpstr>
      <vt:lpstr>King Paths – Memory</vt:lpstr>
      <vt:lpstr>King Paths Top-Down</vt:lpstr>
      <vt:lpstr>DP’s Four Steps – King Paths – Step 3</vt:lpstr>
      <vt:lpstr>King Paths – Order</vt:lpstr>
      <vt:lpstr>King Paths Bottom-up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58</cp:revision>
  <dcterms:created xsi:type="dcterms:W3CDTF">2025-09-15T17:56:15Z</dcterms:created>
  <dcterms:modified xsi:type="dcterms:W3CDTF">2025-10-27T17:21:21Z</dcterms:modified>
</cp:coreProperties>
</file>