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61" r:id="rId4"/>
    <p:sldId id="314" r:id="rId5"/>
    <p:sldId id="353" r:id="rId6"/>
    <p:sldId id="389" r:id="rId7"/>
    <p:sldId id="390" r:id="rId8"/>
    <p:sldId id="319" r:id="rId9"/>
    <p:sldId id="316" r:id="rId10"/>
    <p:sldId id="391" r:id="rId11"/>
    <p:sldId id="392" r:id="rId12"/>
    <p:sldId id="394" r:id="rId13"/>
    <p:sldId id="393" r:id="rId14"/>
    <p:sldId id="402" r:id="rId15"/>
    <p:sldId id="414" r:id="rId16"/>
    <p:sldId id="415" r:id="rId17"/>
    <p:sldId id="416" r:id="rId18"/>
    <p:sldId id="320" r:id="rId19"/>
    <p:sldId id="395" r:id="rId20"/>
    <p:sldId id="396" r:id="rId21"/>
    <p:sldId id="397" r:id="rId22"/>
    <p:sldId id="398" r:id="rId23"/>
    <p:sldId id="340" r:id="rId24"/>
    <p:sldId id="399" r:id="rId25"/>
    <p:sldId id="401" r:id="rId26"/>
    <p:sldId id="405" r:id="rId27"/>
    <p:sldId id="406" r:id="rId28"/>
    <p:sldId id="407" r:id="rId29"/>
    <p:sldId id="408" r:id="rId30"/>
    <p:sldId id="41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/>
    <p:restoredTop sz="94648"/>
  </p:normalViewPr>
  <p:slideViewPr>
    <p:cSldViewPr snapToGrid="0">
      <p:cViewPr varScale="1">
        <p:scale>
          <a:sx n="64" d="100"/>
          <a:sy n="64" d="100"/>
        </p:scale>
        <p:origin x="680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FFABE-B212-5F4F-8C26-F539B2DEA913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AF9BE-9FCA-D64E-8150-DC197F2F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D9D1-095B-4DBA-8DEC-E405CB58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85598"/>
            <a:ext cx="10515600" cy="1086803"/>
          </a:xfrm>
        </p:spPr>
        <p:txBody>
          <a:bodyPr anchor="ctr" anchorCtr="0">
            <a:normAutofit/>
          </a:bodyPr>
          <a:lstStyle>
            <a:lvl1pPr algn="ctr">
              <a:defRPr sz="4000" b="1" i="0">
                <a:latin typeface="Lato" panose="020F0502020204030203" pitchFamily="34" charset="77"/>
                <a:ea typeface="Inter SemiBold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7FBA-33D2-60ED-ED3B-6705E7659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8925"/>
            <a:ext cx="9144000" cy="108680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065E-44D0-1DE1-F746-2E14831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9D50-6C11-F355-3907-B7B6AA7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60BC-AE1C-EF77-D52C-0018765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A4AD-1443-FFD1-A456-D7CE21E5D5CE}"/>
              </a:ext>
            </a:extLst>
          </p:cNvPr>
          <p:cNvSpPr txBox="1"/>
          <p:nvPr userDrawn="1"/>
        </p:nvSpPr>
        <p:spPr>
          <a:xfrm>
            <a:off x="3940603" y="1600201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0" dirty="0">
                <a:latin typeface="Lato" panose="020F0502020204030203" pitchFamily="34" charset="77"/>
                <a:ea typeface="Inter SemiBold" panose="02000503000000020004" pitchFamily="2" charset="0"/>
              </a:rPr>
              <a:t>CSE 417 Autumn 2025</a:t>
            </a:r>
          </a:p>
        </p:txBody>
      </p:sp>
    </p:spTree>
    <p:extLst>
      <p:ext uri="{BB962C8B-B14F-4D97-AF65-F5344CB8AC3E}">
        <p14:creationId xmlns:p14="http://schemas.microsoft.com/office/powerpoint/2010/main" val="6400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2EDD-30A1-34B8-6560-7715E9F9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D3F6-B915-CECB-2EBB-967DB805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FACB-40A3-1E43-7806-281B8F17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C21D-E7FF-5E85-A629-A0BD669A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9E00-A09D-5695-0775-2A8AC61F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894-C6F1-AC56-86B3-B35DACF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B395-EE52-4464-D0E0-2553F268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F0D2-D541-330E-58FA-8B1E1FC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30DC-F558-FF50-2FAE-AFA1220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433-6FA7-2A8B-4EB7-521456F3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062F-FC3F-83E5-372F-ECBCF59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06A1-86B4-A582-ADBA-03ECDB58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F8CB-33E9-5CEA-DA3F-BAA90767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E091-4E25-8F22-6B24-C7AB837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4DED-0F57-84CE-062B-1EA5CCCE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6A2E-186F-8737-38C9-291609A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B506-5F4A-20D8-140E-E2B46B2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BFBFF-35D0-B220-7FEC-9D3F73B0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3640E-124C-7CA1-38E1-C4AAE73C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5502-7B2E-4E30-9922-E894EFF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A9A7C-3F21-A78F-2566-746E2026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725F-FEBB-B0DA-62A4-49A5734E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1549-BD27-5919-F7C5-449AE055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DE8F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BD56-5061-2105-B4B6-29A382E6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0FB9-3549-BB78-BBE6-EF2A3F35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3980"/>
            <a:ext cx="10515600" cy="481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243B-7CDA-B4EB-323F-390D8482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F8295-1801-B44D-A758-12B66076D67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E083-9D53-4F3A-3533-F85192BB2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EBF9-3C79-3B56-88AE-383BAE3CC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Lato" panose="020F0502020204030203" pitchFamily="34" charset="77"/>
          <a:ea typeface="Inter SemiBold" panose="02000503000000020004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1pPr>
      <a:lvl2pPr marL="13335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2pPr>
      <a:lvl3pPr marL="9239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3pPr>
      <a:lvl4pPr marL="13811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4pPr>
      <a:lvl5pPr marL="1836738" indent="-344488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40.png"/><Relationship Id="rId39" Type="http://schemas.openxmlformats.org/officeDocument/2006/relationships/image" Target="../media/image53.png"/><Relationship Id="rId21" Type="http://schemas.openxmlformats.org/officeDocument/2006/relationships/image" Target="../media/image35.png"/><Relationship Id="rId34" Type="http://schemas.openxmlformats.org/officeDocument/2006/relationships/image" Target="../media/image48.png"/><Relationship Id="rId42" Type="http://schemas.openxmlformats.org/officeDocument/2006/relationships/image" Target="../media/image56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6" Type="http://schemas.openxmlformats.org/officeDocument/2006/relationships/image" Target="../media/image30.png"/><Relationship Id="rId29" Type="http://schemas.openxmlformats.org/officeDocument/2006/relationships/image" Target="../media/image4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24" Type="http://schemas.openxmlformats.org/officeDocument/2006/relationships/image" Target="../media/image38.png"/><Relationship Id="rId32" Type="http://schemas.openxmlformats.org/officeDocument/2006/relationships/image" Target="../media/image46.png"/><Relationship Id="rId37" Type="http://schemas.openxmlformats.org/officeDocument/2006/relationships/image" Target="../media/image51.png"/><Relationship Id="rId40" Type="http://schemas.openxmlformats.org/officeDocument/2006/relationships/image" Target="../media/image54.png"/><Relationship Id="rId45" Type="http://schemas.openxmlformats.org/officeDocument/2006/relationships/image" Target="../media/image59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23" Type="http://schemas.openxmlformats.org/officeDocument/2006/relationships/image" Target="../media/image37.png"/><Relationship Id="rId28" Type="http://schemas.openxmlformats.org/officeDocument/2006/relationships/image" Target="../media/image42.png"/><Relationship Id="rId36" Type="http://schemas.openxmlformats.org/officeDocument/2006/relationships/image" Target="../media/image50.png"/><Relationship Id="rId10" Type="http://schemas.openxmlformats.org/officeDocument/2006/relationships/image" Target="../media/image24.png"/><Relationship Id="rId19" Type="http://schemas.openxmlformats.org/officeDocument/2006/relationships/image" Target="../media/image33.png"/><Relationship Id="rId31" Type="http://schemas.openxmlformats.org/officeDocument/2006/relationships/image" Target="../media/image45.png"/><Relationship Id="rId44" Type="http://schemas.openxmlformats.org/officeDocument/2006/relationships/image" Target="../media/image58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Relationship Id="rId22" Type="http://schemas.openxmlformats.org/officeDocument/2006/relationships/image" Target="../media/image36.png"/><Relationship Id="rId27" Type="http://schemas.openxmlformats.org/officeDocument/2006/relationships/image" Target="../media/image41.png"/><Relationship Id="rId30" Type="http://schemas.openxmlformats.org/officeDocument/2006/relationships/image" Target="../media/image44.png"/><Relationship Id="rId35" Type="http://schemas.openxmlformats.org/officeDocument/2006/relationships/image" Target="../media/image49.png"/><Relationship Id="rId43" Type="http://schemas.openxmlformats.org/officeDocument/2006/relationships/image" Target="../media/image57.png"/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12" Type="http://schemas.openxmlformats.org/officeDocument/2006/relationships/image" Target="../media/image26.png"/><Relationship Id="rId17" Type="http://schemas.openxmlformats.org/officeDocument/2006/relationships/image" Target="../media/image31.png"/><Relationship Id="rId25" Type="http://schemas.openxmlformats.org/officeDocument/2006/relationships/image" Target="../media/image39.png"/><Relationship Id="rId33" Type="http://schemas.openxmlformats.org/officeDocument/2006/relationships/image" Target="../media/image47.png"/><Relationship Id="rId38" Type="http://schemas.openxmlformats.org/officeDocument/2006/relationships/image" Target="../media/image52.png"/><Relationship Id="rId46" Type="http://schemas.openxmlformats.org/officeDocument/2006/relationships/image" Target="../media/image60.png"/><Relationship Id="rId20" Type="http://schemas.openxmlformats.org/officeDocument/2006/relationships/image" Target="../media/image34.png"/><Relationship Id="rId41" Type="http://schemas.openxmlformats.org/officeDocument/2006/relationships/image" Target="../media/image55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86.png"/><Relationship Id="rId2" Type="http://schemas.openxmlformats.org/officeDocument/2006/relationships/image" Target="../media/image71.png"/><Relationship Id="rId16" Type="http://schemas.openxmlformats.org/officeDocument/2006/relationships/image" Target="../media/image8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5.pn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4.png"/><Relationship Id="rId10" Type="http://schemas.openxmlformats.org/officeDocument/2006/relationships/image" Target="../media/image79.pn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88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9.png"/><Relationship Id="rId11" Type="http://schemas.openxmlformats.org/officeDocument/2006/relationships/image" Target="../media/image90.png"/><Relationship Id="rId5" Type="http://schemas.openxmlformats.org/officeDocument/2006/relationships/image" Target="../media/image64.png"/><Relationship Id="rId10" Type="http://schemas.openxmlformats.org/officeDocument/2006/relationships/image" Target="../media/image69.png"/><Relationship Id="rId4" Type="http://schemas.openxmlformats.org/officeDocument/2006/relationships/image" Target="../media/image63.png"/><Relationship Id="rId9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F43-76C4-4A20-1A86-6CE0FD267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5: Running Time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7621A-E45C-6CF2-1FF4-A38CEC2D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Brunelle</a:t>
            </a:r>
          </a:p>
        </p:txBody>
      </p:sp>
    </p:spTree>
    <p:extLst>
      <p:ext uri="{BB962C8B-B14F-4D97-AF65-F5344CB8AC3E}">
        <p14:creationId xmlns:p14="http://schemas.microsoft.com/office/powerpoint/2010/main" val="7774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8F07D7-5AA9-FA85-7331-9378AB1A3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74783-DB99-8859-C5B9-A6C36263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 for resource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38714-2D6B-73D0-9AB5-513DA2673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End Result: A </a:t>
            </a:r>
            <a:r>
              <a:rPr lang="en-US" i="1" dirty="0"/>
              <a:t>function</a:t>
            </a:r>
            <a:r>
              <a:rPr lang="en-US" dirty="0"/>
              <a:t> which maps the algorithm’s input size to count of resources used</a:t>
            </a:r>
            <a:br>
              <a:rPr lang="en-US" dirty="0"/>
            </a:br>
            <a:r>
              <a:rPr lang="en-US" dirty="0"/>
              <a:t>Input of the function: </a:t>
            </a:r>
            <a:r>
              <a:rPr lang="en-US" b="1" dirty="0"/>
              <a:t>sizes</a:t>
            </a:r>
            <a:r>
              <a:rPr lang="en-US" dirty="0"/>
              <a:t> of the input </a:t>
            </a:r>
          </a:p>
          <a:p>
            <a:pPr lvl="2"/>
            <a:r>
              <a:rPr lang="en-US" dirty="0"/>
              <a:t>Number of characters in a string, number of items in a list, number of pixels in an image</a:t>
            </a:r>
          </a:p>
          <a:p>
            <a:pPr lvl="1"/>
            <a:r>
              <a:rPr lang="en-US" dirty="0"/>
              <a:t>Output of the function: </a:t>
            </a:r>
            <a:r>
              <a:rPr lang="en-US" b="1" dirty="0"/>
              <a:t>counts</a:t>
            </a:r>
            <a:r>
              <a:rPr lang="en-US" dirty="0"/>
              <a:t> of resources used</a:t>
            </a:r>
          </a:p>
          <a:p>
            <a:pPr lvl="2"/>
            <a:r>
              <a:rPr lang="en-US" dirty="0"/>
              <a:t>Number of times the algorithm adds two numbers together, number times the algorithm does a &gt; or &lt; comparison, maximum number of bytes of memory the algorithm uses at any time </a:t>
            </a:r>
          </a:p>
          <a:p>
            <a:r>
              <a:rPr lang="en-US" dirty="0"/>
              <a:t>Important note: Make sure you know the “units” of your input and output!</a:t>
            </a:r>
          </a:p>
        </p:txBody>
      </p:sp>
    </p:spTree>
    <p:extLst>
      <p:ext uri="{BB962C8B-B14F-4D97-AF65-F5344CB8AC3E}">
        <p14:creationId xmlns:p14="http://schemas.microsoft.com/office/powerpoint/2010/main" val="32749193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673A8-8C9E-1A48-51AF-C49EB8C04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Resource Analysis – Worst Case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0E513-B2D9-8AE9-0CC5-5596DBF77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an algorithm has a worst case running time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Among all possible size-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inputs, the “worst” one will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“operations”</a:t>
                </a:r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the maximum operation count from among all inputs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0E513-B2D9-8AE9-0CC5-5596DBF77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053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8A1722-D8F7-70FC-8C99-5D21D5944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613A43-CA80-FCA6-5DDA-6E2265BD2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Analysis – Best Case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096F45-9F9A-5E7C-7028-DE08289BB3E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an algorithm has a </a:t>
                </a:r>
                <a:r>
                  <a:rPr lang="en-US" b="1" dirty="0"/>
                  <a:t>best</a:t>
                </a:r>
                <a:r>
                  <a:rPr lang="en-US" dirty="0"/>
                  <a:t> case running time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Among all possible size-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inputs, the “</a:t>
                </a:r>
                <a:r>
                  <a:rPr lang="en-US" b="1" dirty="0"/>
                  <a:t>best</a:t>
                </a:r>
                <a:r>
                  <a:rPr lang="en-US" dirty="0"/>
                  <a:t>” one will do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“operations”</a:t>
                </a:r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the </a:t>
                </a:r>
                <a:r>
                  <a:rPr lang="en-US" b="1" dirty="0"/>
                  <a:t>minimum</a:t>
                </a:r>
                <a:r>
                  <a:rPr lang="en-US" dirty="0"/>
                  <a:t> operation count from among all inputs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096F45-9F9A-5E7C-7028-DE08289BB3E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48784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BB9A6-B8CB-6573-4C0A-8B3506DC2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2FF4-D6F3-80BB-339F-11EA13742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Resource Analysis – Worst Case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2667F-39BE-9D0B-F195-38656997D1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If an algorithm has a worst case space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Among all possible size-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inputs, the “worst” one will use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bits of memory</a:t>
                </a:r>
              </a:p>
              <a:p>
                <a:pPr marL="590550" lvl="1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gives the maximum amount of memory required from among all inputs of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42667F-39BE-9D0B-F195-38656997D1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 r="-1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9509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F8D8C-7F37-BB04-F47F-AD89B7739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99511-DC7D-91A7-8F87-9A29A3776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Asymptotic Notation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DAF5D3-195B-F872-B91A-EAC49AC4E8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381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2B8C3B46-F4EF-5B79-5DA5-F0328BFB2B33}"/>
              </a:ext>
            </a:extLst>
          </p:cNvPr>
          <p:cNvGrpSpPr/>
          <p:nvPr/>
        </p:nvGrpSpPr>
        <p:grpSpPr>
          <a:xfrm>
            <a:off x="454153" y="959690"/>
            <a:ext cx="6298992" cy="3826476"/>
            <a:chOff x="76466" y="606377"/>
            <a:chExt cx="6298992" cy="3826476"/>
          </a:xfrm>
        </p:grpSpPr>
        <p:pic>
          <p:nvPicPr>
            <p:cNvPr id="7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5990"/>
            <a:stretch/>
          </p:blipFill>
          <p:spPr bwMode="auto">
            <a:xfrm>
              <a:off x="76466" y="606377"/>
              <a:ext cx="4670058" cy="382647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/>
                <p:cNvSpPr txBox="1"/>
                <p:nvPr/>
              </p:nvSpPr>
              <p:spPr>
                <a:xfrm>
                  <a:off x="4370486" y="1199288"/>
                  <a:ext cx="200497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𝑂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1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1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486" y="1199288"/>
                  <a:ext cx="2004972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/>
                <p:cNvSpPr txBox="1"/>
                <p:nvPr/>
              </p:nvSpPr>
              <p:spPr>
                <a:xfrm>
                  <a:off x="4256794" y="1732649"/>
                  <a:ext cx="1993879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Θ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6794" y="1732649"/>
                  <a:ext cx="1993879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/>
                <p:cNvSpPr txBox="1"/>
                <p:nvPr/>
              </p:nvSpPr>
              <p:spPr>
                <a:xfrm>
                  <a:off x="4370486" y="2325560"/>
                  <a:ext cx="2000291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Ω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𝑛</m:t>
                            </m:r>
                          </m:e>
                        </m:d>
                        <m:r>
                          <a:rPr lang="en-US" sz="2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accent6">
                        <a:lumMod val="7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0486" y="2325560"/>
                  <a:ext cx="2000291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51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Title 1">
            <a:extLst>
              <a:ext uri="{FF2B5EF4-FFF2-40B4-BE49-F238E27FC236}">
                <a16:creationId xmlns:a16="http://schemas.microsoft.com/office/drawing/2014/main" id="{8AE4A97F-A77A-DAF7-5376-648C976A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</p:spPr>
        <p:txBody>
          <a:bodyPr/>
          <a:lstStyle/>
          <a:p>
            <a:r>
              <a:rPr lang="en-US" dirty="0"/>
              <a:t>Asymptotic Notation – Comparing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1E19E1-4777-5539-8EE8-67029E063C90}"/>
                  </a:ext>
                </a:extLst>
              </p:cNvPr>
              <p:cNvSpPr txBox="1"/>
              <p:nvPr/>
            </p:nvSpPr>
            <p:spPr>
              <a:xfrm>
                <a:off x="5218947" y="3214632"/>
                <a:ext cx="7185991" cy="36831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lnSpc>
                    <a:spcPct val="125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Ω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provided that after some input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≥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⋅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𝑔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for some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b="0" i="1" dirty="0">
                  <a:latin typeface="Cambria Math" panose="02040503050406030204" pitchFamily="18" charset="0"/>
                  <a:ea typeface="Inter" panose="02000503000000020004" pitchFamily="2" charset="0"/>
                </a:endParaRPr>
              </a:p>
              <a:p>
                <a:pPr marL="457200" indent="-457200" algn="l">
                  <a:lnSpc>
                    <a:spcPct val="125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provided that after some input size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≤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⋅</m:t>
                    </m:r>
                    <m:r>
                      <a:rPr lang="en-US" sz="2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𝑔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400" dirty="0">
                    <a:solidFill>
                      <a:schemeClr val="accent1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for some constant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𝑐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  <a:p>
                <a:pPr marL="457200" indent="-457200">
                  <a:lnSpc>
                    <a:spcPct val="125000"/>
                  </a:lnSpc>
                  <a:spcBef>
                    <a:spcPts val="2400"/>
                  </a:spcBef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Θ</m:t>
                    </m:r>
                    <m:d>
                      <m:dPr>
                        <m:ctrlP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provided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∈</m:t>
                    </m:r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𝑂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dirty="0">
                    <a:solidFill>
                      <a:srgbClr val="FF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𝑛</m:t>
                        </m:r>
                      </m:e>
                    </m:d>
                    <m:r>
                      <a:rPr 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sz="2400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Ω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sz="2400" dirty="0"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1E19E1-4777-5539-8EE8-67029E063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8947" y="3214632"/>
                <a:ext cx="7185991" cy="3683124"/>
              </a:xfrm>
              <a:prstGeom prst="rect">
                <a:avLst/>
              </a:prstGeom>
              <a:blipFill>
                <a:blip r:embed="rId6"/>
                <a:stretch>
                  <a:fillRect l="-11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24971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350DCE-9401-AD30-1A56-7E18B37DD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6E0E9-3A83-2C79-9D53-D7DDD17A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351B9-CBE6-9990-B97A-0337FF34B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28D049A-E0F8-3865-A197-7174399DED9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516380"/>
                <a:ext cx="10515600" cy="4812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1pPr>
                <a:lvl2pPr marL="133350" indent="0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2pPr>
                <a:lvl3pPr marL="923925" indent="-346075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3pPr>
                <a:lvl4pPr marL="1381125" indent="-346075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4pPr>
                <a:lvl5pPr marL="1836738" indent="-344488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381125" lvl="2" indent="-457200"/>
                <a:r>
                  <a:rPr lang="en-US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−50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i="1" dirty="0"/>
              </a:p>
              <a:p>
                <a:pPr marL="1381125" lvl="2" indent="-457200"/>
                <a:r>
                  <a:rPr lang="en-US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381125" lvl="2" indent="-457200"/>
                <a:r>
                  <a:rPr lang="en-US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=??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28D049A-E0F8-3865-A197-7174399DED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16380"/>
                <a:ext cx="10515600" cy="4812983"/>
              </a:xfrm>
              <a:prstGeom prst="rect">
                <a:avLst/>
              </a:prstGeo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32412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9B5BF-870F-FF6C-6B5E-FA84A90FD9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71B10-4011-5805-BAC7-101E3F66E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Asymptotic Notation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D89563-1E82-86A0-E9E2-DDF61215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120C07F-1475-4946-5A76-5AF7CB9AA8F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90600" y="1516380"/>
                <a:ext cx="10515600" cy="481298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0" indent="0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1pPr>
                <a:lvl2pPr marL="133350" indent="0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None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2pPr>
                <a:lvl3pPr marL="923925" indent="-346075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3pPr>
                <a:lvl4pPr marL="1381125" indent="-346075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4pPr>
                <a:lvl5pPr marL="1836738" indent="-344488" algn="l" defTabSz="914400" rtl="0" eaLnBrk="1" latinLnBrk="0" hangingPunct="1">
                  <a:lnSpc>
                    <a:spcPct val="125000"/>
                  </a:lnSpc>
                  <a:spcBef>
                    <a:spcPts val="2400"/>
                  </a:spcBef>
                  <a:spcAft>
                    <a:spcPts val="0"/>
                  </a:spcAft>
                  <a:buFont typeface="Arial" panose="020B0604020202020204" pitchFamily="34" charset="0"/>
                  <a:buChar char="•"/>
                  <a:tabLst/>
                  <a:defRPr sz="2800" kern="1200">
                    <a:solidFill>
                      <a:schemeClr val="tx1"/>
                    </a:solidFill>
                    <a:latin typeface="Lato" panose="020F0502020204030203" pitchFamily="34" charset="77"/>
                    <a:ea typeface="Inter" panose="02000503000000020004" pitchFamily="2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i="1">
                        <a:latin typeface="Cambria Math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+100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381125" lvl="2" indent="-457200"/>
                <a:r>
                  <a:rPr lang="en-US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=101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+100≤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13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−50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𝛺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i="1" dirty="0"/>
              </a:p>
              <a:p>
                <a:pPr marL="1381125" lvl="2" indent="-457200"/>
                <a:r>
                  <a:rPr lang="en-US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13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−50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+3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pPr marL="1381125" lvl="2" indent="-457200"/>
                <a:r>
                  <a:rPr lang="en-US" dirty="0"/>
                  <a:t>After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120C07F-1475-4946-5A76-5AF7CB9AA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600" y="1516380"/>
                <a:ext cx="10515600" cy="4812983"/>
              </a:xfrm>
              <a:prstGeom prst="rect">
                <a:avLst/>
              </a:prstGeom>
              <a:blipFill>
                <a:blip r:embed="rId2"/>
                <a:stretch>
                  <a:fillRect l="-1043" b="-1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96469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F6121-4055-2CF5-712F-252ECEDC3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B06D-DCF7-9EAC-9E5F-162EE205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Example: Selection Sort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D1AFA-A643-7DE6-2EE8-B3E582E49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318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842AE-F598-C690-BB15-3FFEBA12F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E9C48-D2D1-21A6-1B53-63FE7CB65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Selection sort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FD7C6-92FE-280D-113D-555D9BF9B25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Input: </a:t>
                </a:r>
                <a:r>
                  <a:rPr lang="en-US" dirty="0"/>
                  <a:t>Array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numbers</a:t>
                </a:r>
              </a:p>
              <a:p>
                <a:pPr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b="1" dirty="0"/>
                  <a:t>Goal: </a:t>
                </a:r>
                <a:r>
                  <a:rPr lang="en-US" dirty="0"/>
                  <a:t>A permutation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that is sorted in decreasing order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14400" lvl="0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maximum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914400" lvl="0" indent="-9175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Swap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 lvl="0">
                  <a:spcBef>
                    <a:spcPts val="0"/>
                  </a:spcBef>
                </a:pPr>
                <a:r>
                  <a:rPr lang="en-US" b="1" dirty="0"/>
                  <a:t>What should our input size units be?</a:t>
                </a:r>
                <a:br>
                  <a:rPr lang="en-US" b="1" dirty="0"/>
                </a:br>
                <a:r>
                  <a:rPr lang="en-US" b="1" dirty="0"/>
                  <a:t>What operations should we count?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ADFD7C6-92FE-280D-113D-555D9BF9B25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547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173F86-C1EE-CFBD-CE21-D794521A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Homeworks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6C08-EE74-E030-67AC-051D61FE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1 due today at 11:59pm.</a:t>
            </a:r>
          </a:p>
          <a:p>
            <a:r>
              <a:rPr lang="en-US" dirty="0"/>
              <a:t>HW 2 out today at 11:30am.</a:t>
            </a:r>
          </a:p>
        </p:txBody>
      </p:sp>
    </p:spTree>
    <p:extLst>
      <p:ext uri="{BB962C8B-B14F-4D97-AF65-F5344CB8AC3E}">
        <p14:creationId xmlns:p14="http://schemas.microsoft.com/office/powerpoint/2010/main" val="41623767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EA7C8-A67D-9CAE-9211-5C221017F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Selecting Running Time Units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C969B-A244-617A-2F70-B69B8BFA1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944828" cy="5128895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Input size units: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Represents the size of the input</a:t>
            </a:r>
          </a:p>
          <a:p>
            <a:pPr marL="457200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You typically want this to in discrete intervals (i.e. the size should always be an integer)</a:t>
            </a:r>
          </a:p>
          <a:p>
            <a:pPr marL="1381125" lvl="2" indent="-45720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E.g. Number of elements in a data structure, number of indices in an array, number of characters in a string, bit in a number</a:t>
            </a:r>
          </a:p>
          <a:p>
            <a:pPr marL="1381125" lvl="2" indent="-457200">
              <a:lnSpc>
                <a:spcPct val="120000"/>
              </a:lnSpc>
              <a:spcBef>
                <a:spcPts val="0"/>
              </a:spcBef>
            </a:pPr>
            <a:endParaRPr lang="en-US" dirty="0"/>
          </a:p>
          <a:p>
            <a:pPr marL="590550" lvl="1" indent="-457200">
              <a:lnSpc>
                <a:spcPct val="120000"/>
              </a:lnSpc>
              <a:spcBef>
                <a:spcPts val="0"/>
              </a:spcBef>
            </a:pPr>
            <a:r>
              <a:rPr lang="en-US" dirty="0"/>
              <a:t>Running time operations:</a:t>
            </a:r>
          </a:p>
          <a:p>
            <a:pPr marL="590550" lvl="1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Count these to express running time</a:t>
            </a:r>
          </a:p>
          <a:p>
            <a:pPr marL="590550" lvl="1" indent="-45720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Ideally these will have the properties of:</a:t>
            </a:r>
          </a:p>
          <a:p>
            <a:pPr marL="1381125" lvl="2" indent="-457200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Necessity</a:t>
            </a:r>
            <a:r>
              <a:rPr lang="en-US" dirty="0"/>
              <a:t> – All algorithms solving this type of problem will do this operation</a:t>
            </a:r>
          </a:p>
          <a:p>
            <a:pPr marL="1381125" lvl="2" indent="-457200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Frequency</a:t>
            </a:r>
            <a:r>
              <a:rPr lang="en-US" dirty="0"/>
              <a:t> – This operation is not at least as often as any other operation we might want</a:t>
            </a:r>
          </a:p>
          <a:p>
            <a:pPr marL="1381125" lvl="2" indent="-457200">
              <a:lnSpc>
                <a:spcPct val="120000"/>
              </a:lnSpc>
              <a:spcBef>
                <a:spcPts val="0"/>
              </a:spcBef>
            </a:pPr>
            <a:r>
              <a:rPr lang="en-US" i="1" dirty="0"/>
              <a:t>Magnitude</a:t>
            </a:r>
            <a:r>
              <a:rPr lang="en-US" dirty="0"/>
              <a:t> – This operation is expensive to perform</a:t>
            </a:r>
          </a:p>
        </p:txBody>
      </p:sp>
    </p:spTree>
    <p:extLst>
      <p:ext uri="{BB962C8B-B14F-4D97-AF65-F5344CB8AC3E}">
        <p14:creationId xmlns:p14="http://schemas.microsoft.com/office/powerpoint/2010/main" val="29647105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7B030-E8BB-CAF6-AF88-CA77E8BD2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AB97-E81C-AFFA-3F9E-A18F5DDF6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Units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4F418-AC30-86AD-CB3F-FF0CEE37CE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Input: </a:t>
                </a:r>
                <a:r>
                  <a:rPr lang="en-US" dirty="0"/>
                  <a:t>Array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numbers</a:t>
                </a:r>
              </a:p>
              <a:p>
                <a:pPr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b="1" dirty="0"/>
                  <a:t>Goal: </a:t>
                </a:r>
                <a:r>
                  <a:rPr lang="en-US" dirty="0"/>
                  <a:t>A permutation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that is sorted in decreasing order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14400" lvl="0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maximum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914400" lvl="0" indent="-9175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Swap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 lvl="0">
                  <a:spcBef>
                    <a:spcPts val="0"/>
                  </a:spcBef>
                </a:pPr>
                <a:r>
                  <a:rPr lang="en-US" b="1" dirty="0"/>
                  <a:t>What should our input size units be? </a:t>
                </a:r>
                <a:r>
                  <a:rPr lang="en-US" b="1" dirty="0">
                    <a:solidFill>
                      <a:schemeClr val="bg2">
                        <a:lumMod val="50000"/>
                      </a:schemeClr>
                    </a:solidFill>
                  </a:rPr>
                  <a:t>Length of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br>
                  <a:rPr lang="en-US" b="1" dirty="0"/>
                </a:br>
                <a:r>
                  <a:rPr lang="en-US" b="1" dirty="0"/>
                  <a:t>What operations should we count? </a:t>
                </a:r>
                <a:r>
                  <a:rPr lang="en-US" b="1" dirty="0">
                    <a:solidFill>
                      <a:schemeClr val="bg2">
                        <a:lumMod val="50000"/>
                      </a:schemeClr>
                    </a:solidFill>
                  </a:rPr>
                  <a:t>Number of Comparisons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4F418-AC30-86AD-CB3F-FF0CEE37CE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438904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D3994-893E-8E09-FB42-F8E5A1BE5B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978FC-8076-5B03-3024-2C96E662C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– Worst Case Running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82051-5332-F14D-83E7-5FE371DE5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549402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Input: </a:t>
                </a:r>
                <a:r>
                  <a:rPr lang="en-US" dirty="0"/>
                  <a:t>Array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numbers</a:t>
                </a:r>
              </a:p>
              <a:p>
                <a:pPr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b="1" dirty="0"/>
                  <a:t>Goal: </a:t>
                </a:r>
                <a:r>
                  <a:rPr lang="en-US" dirty="0"/>
                  <a:t>A permutation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that is sorted in decreasing order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14400" lvl="0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maximum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914400" lvl="0" indent="-9175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Swap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 lvl="0">
                  <a:spcBef>
                    <a:spcPts val="0"/>
                  </a:spcBef>
                </a:pPr>
                <a:r>
                  <a:rPr lang="en-US" b="1" dirty="0"/>
                  <a:t>Describe the inputs that cause the most comparisons.</a:t>
                </a:r>
              </a:p>
              <a:p>
                <a:pPr lvl="0">
                  <a:spcBef>
                    <a:spcPts val="0"/>
                  </a:spcBef>
                </a:pPr>
                <a:r>
                  <a:rPr lang="en-US" b="1" dirty="0">
                    <a:solidFill>
                      <a:schemeClr val="bg2">
                        <a:lumMod val="50000"/>
                      </a:schemeClr>
                    </a:solidFill>
                  </a:rPr>
                  <a:t>In this case, all are equal!</a:t>
                </a:r>
              </a:p>
              <a:p>
                <a:pPr lvl="0">
                  <a:spcBef>
                    <a:spcPts val="0"/>
                  </a:spcBef>
                </a:pPr>
                <a:r>
                  <a:rPr lang="en-US" b="1" dirty="0"/>
                  <a:t>How many are done? </a:t>
                </a:r>
                <a14:m>
                  <m:oMath xmlns:m="http://schemas.openxmlformats.org/officeDocument/2006/math">
                    <m:r>
                      <a:rPr lang="en-US" b="1" i="0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𝐎</m:t>
                    </m:r>
                    <m:d>
                      <m:dPr>
                        <m:ctrlPr>
                          <a:rPr lang="en-US" b="1" i="1" smtClean="0">
                            <a:solidFill>
                              <a:schemeClr val="bg2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  <m:sup>
                            <m:r>
                              <a:rPr lang="en-US" b="1" i="1" smtClean="0">
                                <a:solidFill>
                                  <a:schemeClr val="bg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d>
                  </m:oMath>
                </a14:m>
                <a:endParaRPr lang="en-US" b="1" dirty="0">
                  <a:solidFill>
                    <a:schemeClr val="bg2">
                      <a:lumMod val="50000"/>
                    </a:schemeClr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E182051-5332-F14D-83E7-5FE371DE5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5494020"/>
              </a:xfrm>
              <a:blipFill>
                <a:blip r:embed="rId2"/>
                <a:stretch>
                  <a:fillRect l="-1217" t="-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7330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CD08C-038C-92B0-BE9D-D63EFED9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5292-3027-D691-92D0-8FC8182C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Example: Gale-Shapley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94245-5CCF-809B-5E39-54DB4CB25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86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6D913-B931-9D49-296B-C91E1C461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Reminder: Gale–Shapley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05A77-E675-7547-AF00-8AA22AF5B1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63980"/>
                <a:ext cx="10515599" cy="4812983"/>
              </a:xfrm>
            </p:spPr>
            <p:txBody>
              <a:bodyPr>
                <a:noAutofit/>
              </a:bodyPr>
              <a:lstStyle/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​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sz="2400" dirty="0"/>
                  <a:t> there is a free proposer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do</a:t>
                </a:r>
                <a:endParaRPr lang="en-US" sz="2400" dirty="0"/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Let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be the top remaining person on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’s preference list.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​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sz="2400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/>
                  <a:t>is also free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 then</a:t>
                </a:r>
                <a:endParaRPr lang="en-US" sz="2400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Have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accept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​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is paired but prefers the new proposer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 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then</a:t>
                </a:r>
                <a:endParaRPr lang="en-US" sz="2400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Have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accept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>
                    <a:solidFill>
                      <a:schemeClr val="accent1"/>
                    </a:solidFill>
                  </a:rPr>
                  <a:t> </a:t>
                </a:r>
                <a:r>
                  <a:rPr lang="en-US" sz="2400" dirty="0"/>
                  <a:t>and reject their current match </a:t>
                </a:r>
                <a14:m>
                  <m:oMath xmlns:m="http://schemas.openxmlformats.org/officeDocument/2006/math"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sz="2400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915988" indent="-9191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​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sz="2400" dirty="0"/>
                  <a:t>(if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is paired and prefers their current match)</a:t>
                </a:r>
                <a:endParaRPr lang="en-US" sz="2400" b="1" dirty="0">
                  <a:solidFill>
                    <a:schemeClr val="accent3"/>
                  </a:solidFill>
                </a:endParaRPr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Have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sz="2400" dirty="0"/>
                  <a:t> reject </a:t>
                </a:r>
                <a14:m>
                  <m:oMath xmlns:m="http://schemas.openxmlformats.org/officeDocument/2006/math">
                    <m:r>
                      <a:rPr lang="en-US" sz="2400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sz="2400" dirty="0"/>
                  <a:t>.</a:t>
                </a:r>
              </a:p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sz="2400" dirty="0"/>
                  <a:t>​</a:t>
                </a:r>
                <a:r>
                  <a:rPr lang="en-US" sz="2400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sz="2400" dirty="0"/>
                  <a:t> all matches</a:t>
                </a:r>
              </a:p>
              <a:p>
                <a:pPr>
                  <a:spcBef>
                    <a:spcPts val="0"/>
                  </a:spcBef>
                </a:pPr>
                <a:r>
                  <a:rPr lang="en-US" sz="2400" b="1" dirty="0"/>
                  <a:t>What should our input size units be? </a:t>
                </a:r>
                <a:r>
                  <a:rPr 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Size of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solidFill>
                          <a:schemeClr val="bg2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br>
                  <a:rPr lang="en-US" sz="2400" b="1" dirty="0"/>
                </a:br>
                <a:r>
                  <a:rPr lang="en-US" sz="2400" b="1" dirty="0"/>
                  <a:t>What operations should we count? </a:t>
                </a:r>
                <a:r>
                  <a:rPr lang="en-US" sz="2400" b="1" dirty="0">
                    <a:solidFill>
                      <a:schemeClr val="bg2">
                        <a:lumMod val="50000"/>
                      </a:schemeClr>
                    </a:solidFill>
                  </a:rPr>
                  <a:t>???</a:t>
                </a: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A05A77-E675-7547-AF00-8AA22AF5B1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63980"/>
                <a:ext cx="10515599" cy="4812983"/>
              </a:xfrm>
              <a:blipFill>
                <a:blip r:embed="rId2"/>
                <a:stretch>
                  <a:fillRect l="-870" t="-127" b="-8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3787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C0CA-A23F-05F5-E0E9-878FDB65B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operations do we need?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AE272-AAF4-57A6-2726-2CD12BD47364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1" y="1363980"/>
                <a:ext cx="7199450" cy="4812983"/>
              </a:xfrm>
            </p:spPr>
            <p:txBody>
              <a:bodyPr>
                <a:normAutofit fontScale="77500" lnSpcReduction="20000"/>
              </a:bodyPr>
              <a:lstStyle/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there is a free proposer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  <a:endParaRPr lang="en-US" dirty="0"/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be the top remaining person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’s preference list.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also free</a:t>
                </a:r>
                <a:r>
                  <a:rPr lang="en-US" b="1" dirty="0">
                    <a:solidFill>
                      <a:schemeClr val="accent3"/>
                    </a:solidFill>
                  </a:rPr>
                  <a:t> 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but prefers the new proposer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 reject their current match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5988" indent="-9191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dirty="0"/>
                  <a:t>(if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and prefers their current match)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reject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/>
                  <a:t> all matches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AE272-AAF4-57A6-2726-2CD12BD473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" y="1363980"/>
                <a:ext cx="7199450" cy="4812983"/>
              </a:xfrm>
              <a:blipFill>
                <a:blip r:embed="rId2"/>
                <a:stretch>
                  <a:fillRect l="-1101" t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55C2F0-5EE8-C33C-1575-C40E8C1D92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99452" y="1363980"/>
            <a:ext cx="4154347" cy="481298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Things we need to do: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Iterate over free proposers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Check if someone is matched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Look up someone’s current match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Compare preferences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Make/unmake a match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7122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9354-F7A3-4C95-D3BD-68019B650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Operations to 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6D41-502F-55DE-FF76-0103E66AB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Comparing “agents” (proposers with receivers, proposers with proposers, receivers with receivers)</a:t>
            </a:r>
          </a:p>
          <a:p>
            <a:r>
              <a:rPr lang="en-US" dirty="0"/>
              <a:t>This includes: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Equality checks (e.g. is this the receiver we’re looking for?)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Matched queries (e.g. is this receiver matched, if so then to whom?)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Preference checks (e.g. does this receiver prefer proposer 1 or 2?)</a:t>
            </a:r>
          </a:p>
        </p:txBody>
      </p:sp>
    </p:spTree>
    <p:extLst>
      <p:ext uri="{BB962C8B-B14F-4D97-AF65-F5344CB8AC3E}">
        <p14:creationId xmlns:p14="http://schemas.microsoft.com/office/powerpoint/2010/main" val="481102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55">
            <a:extLst>
              <a:ext uri="{FF2B5EF4-FFF2-40B4-BE49-F238E27FC236}">
                <a16:creationId xmlns:a16="http://schemas.microsoft.com/office/drawing/2014/main" id="{E1F193FE-FFE0-8B28-1598-FA9A7F7A50FD}"/>
              </a:ext>
            </a:extLst>
          </p:cNvPr>
          <p:cNvGrpSpPr/>
          <p:nvPr/>
        </p:nvGrpSpPr>
        <p:grpSpPr>
          <a:xfrm>
            <a:off x="7179272" y="3985799"/>
            <a:ext cx="4989438" cy="2353004"/>
            <a:chOff x="7176056" y="4204753"/>
            <a:chExt cx="4989438" cy="2353004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A5C7C7B7-D44A-CD05-D8E1-A0B02272EDB0}"/>
                </a:ext>
              </a:extLst>
            </p:cNvPr>
            <p:cNvGrpSpPr/>
            <p:nvPr/>
          </p:nvGrpSpPr>
          <p:grpSpPr>
            <a:xfrm>
              <a:off x="7176057" y="4204753"/>
              <a:ext cx="4989437" cy="588251"/>
              <a:chOff x="8809622" y="2951086"/>
              <a:chExt cx="4346236" cy="719110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CC921E01-1BBE-7B70-5424-9BCA54271A29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Rectangle 72">
                    <a:extLst>
                      <a:ext uri="{FF2B5EF4-FFF2-40B4-BE49-F238E27FC236}">
                        <a16:creationId xmlns:a16="http://schemas.microsoft.com/office/drawing/2014/main" id="{CC921E01-1BBE-7B70-5424-9BCA54271A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B676A76-6CA7-ABF2-66FA-0CFF4D1B9735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Rectangle 73">
                    <a:extLst>
                      <a:ext uri="{FF2B5EF4-FFF2-40B4-BE49-F238E27FC236}">
                        <a16:creationId xmlns:a16="http://schemas.microsoft.com/office/drawing/2014/main" id="{FB676A76-6CA7-ABF2-66FA-0CFF4D1B97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613420EC-63E6-2738-9E6D-C6E3939D9842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Rectangle 74">
                    <a:extLst>
                      <a:ext uri="{FF2B5EF4-FFF2-40B4-BE49-F238E27FC236}">
                        <a16:creationId xmlns:a16="http://schemas.microsoft.com/office/drawing/2014/main" id="{613420EC-63E6-2738-9E6D-C6E3939D984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F3347ED-0490-CBFC-5D5A-58E90A2AE4BF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6" name="Rectangle 75">
                    <a:extLst>
                      <a:ext uri="{FF2B5EF4-FFF2-40B4-BE49-F238E27FC236}">
                        <a16:creationId xmlns:a16="http://schemas.microsoft.com/office/drawing/2014/main" id="{7F3347ED-0490-CBFC-5D5A-58E90A2AE4B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A936142-C6F7-AA7C-A90C-46284D212B33}"/>
                </a:ext>
              </a:extLst>
            </p:cNvPr>
            <p:cNvGrpSpPr/>
            <p:nvPr/>
          </p:nvGrpSpPr>
          <p:grpSpPr>
            <a:xfrm>
              <a:off x="7176056" y="4793004"/>
              <a:ext cx="4989437" cy="588251"/>
              <a:chOff x="8809622" y="2951086"/>
              <a:chExt cx="4346236" cy="719110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0F46C0-A7B3-DE62-CDEF-D7E58C81B771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Rectangle 68">
                    <a:extLst>
                      <a:ext uri="{FF2B5EF4-FFF2-40B4-BE49-F238E27FC236}">
                        <a16:creationId xmlns:a16="http://schemas.microsoft.com/office/drawing/2014/main" id="{C50F46C0-A7B3-DE62-CDEF-D7E58C81B77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1F1597A-D736-F8C2-3993-638B80EFCBB5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Rectangle 69">
                    <a:extLst>
                      <a:ext uri="{FF2B5EF4-FFF2-40B4-BE49-F238E27FC236}">
                        <a16:creationId xmlns:a16="http://schemas.microsoft.com/office/drawing/2014/main" id="{71F1597A-D736-F8C2-3993-638B80EFCB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FA8B432-BB06-F6D2-9C53-E2643AF7EE52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1" name="Rectangle 70">
                    <a:extLst>
                      <a:ext uri="{FF2B5EF4-FFF2-40B4-BE49-F238E27FC236}">
                        <a16:creationId xmlns:a16="http://schemas.microsoft.com/office/drawing/2014/main" id="{3FA8B432-BB06-F6D2-9C53-E2643AF7EE5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933C5BF-E7F0-FF01-619C-8080892ADF78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2" name="Rectangle 71">
                    <a:extLst>
                      <a:ext uri="{FF2B5EF4-FFF2-40B4-BE49-F238E27FC236}">
                        <a16:creationId xmlns:a16="http://schemas.microsoft.com/office/drawing/2014/main" id="{2933C5BF-E7F0-FF01-619C-8080892ADF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43780BE-B52D-A52F-D5EF-69CB1D3E87DE}"/>
                </a:ext>
              </a:extLst>
            </p:cNvPr>
            <p:cNvGrpSpPr/>
            <p:nvPr/>
          </p:nvGrpSpPr>
          <p:grpSpPr>
            <a:xfrm>
              <a:off x="7176057" y="5381255"/>
              <a:ext cx="4989437" cy="588251"/>
              <a:chOff x="8809622" y="2951086"/>
              <a:chExt cx="4346236" cy="719110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9549825D-BBE0-BA53-6092-2BB4058B11C7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Rectangle 64">
                    <a:extLst>
                      <a:ext uri="{FF2B5EF4-FFF2-40B4-BE49-F238E27FC236}">
                        <a16:creationId xmlns:a16="http://schemas.microsoft.com/office/drawing/2014/main" id="{9549825D-BBE0-BA53-6092-2BB4058B11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E83B1AC4-0B6D-C1A0-8D0E-7E277F519961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Rectangle 65">
                    <a:extLst>
                      <a:ext uri="{FF2B5EF4-FFF2-40B4-BE49-F238E27FC236}">
                        <a16:creationId xmlns:a16="http://schemas.microsoft.com/office/drawing/2014/main" id="{E83B1AC4-0B6D-C1A0-8D0E-7E277F5199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02547199-EFAE-9A33-2B23-0480C3EE156B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Rectangle 66">
                    <a:extLst>
                      <a:ext uri="{FF2B5EF4-FFF2-40B4-BE49-F238E27FC236}">
                        <a16:creationId xmlns:a16="http://schemas.microsoft.com/office/drawing/2014/main" id="{02547199-EFAE-9A33-2B23-0480C3EE15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E1998878-C465-8389-7DC0-2EB1533082E8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Rectangle 67">
                    <a:extLst>
                      <a:ext uri="{FF2B5EF4-FFF2-40B4-BE49-F238E27FC236}">
                        <a16:creationId xmlns:a16="http://schemas.microsoft.com/office/drawing/2014/main" id="{E1998878-C465-8389-7DC0-2EB1533082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B896FA8-B4B9-A5D7-B391-5C7388E0EB39}"/>
                </a:ext>
              </a:extLst>
            </p:cNvPr>
            <p:cNvGrpSpPr/>
            <p:nvPr/>
          </p:nvGrpSpPr>
          <p:grpSpPr>
            <a:xfrm>
              <a:off x="7176056" y="5969506"/>
              <a:ext cx="4989437" cy="588251"/>
              <a:chOff x="8809622" y="2951086"/>
              <a:chExt cx="4346236" cy="719110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083E856-10DC-3041-A4A6-110D92DA6272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Rectangle 60">
                    <a:extLst>
                      <a:ext uri="{FF2B5EF4-FFF2-40B4-BE49-F238E27FC236}">
                        <a16:creationId xmlns:a16="http://schemas.microsoft.com/office/drawing/2014/main" id="{6083E856-10DC-3041-A4A6-110D92DA62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78171EFD-4EC2-4414-ACE5-ABCF843E9D3C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Rectangle 61">
                    <a:extLst>
                      <a:ext uri="{FF2B5EF4-FFF2-40B4-BE49-F238E27FC236}">
                        <a16:creationId xmlns:a16="http://schemas.microsoft.com/office/drawing/2014/main" id="{78171EFD-4EC2-4414-ACE5-ABCF843E9D3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36BBFFE-D061-8E8A-DFEE-24FEF2CED7D5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F36BBFFE-D061-8E8A-DFEE-24FEF2CED7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F797E84B-C23D-CED7-7A6A-B34B73B4A27C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Rectangle 63">
                    <a:extLst>
                      <a:ext uri="{FF2B5EF4-FFF2-40B4-BE49-F238E27FC236}">
                        <a16:creationId xmlns:a16="http://schemas.microsoft.com/office/drawing/2014/main" id="{F797E84B-C23D-CED7-7A6A-B34B73B4A27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5667AE3-04A8-2683-973A-F9B61BD2D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first attempt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E2382-3E1D-1613-03D4-0356751284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821" y="996234"/>
                <a:ext cx="10168424" cy="5494020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sz="1800" b="1" dirty="0"/>
                  <a:t>Linked list for free proposers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Originally contains all proposers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Match the first on in the list, then remove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Re-add to the end if unmatched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spcBef>
                    <a:spcPts val="0"/>
                  </a:spcBef>
                </a:pPr>
                <a:r>
                  <a:rPr lang="en-US" sz="1800" b="1" dirty="0"/>
                  <a:t>Two 1d arrays for matches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One where index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has the proposer matched with receiver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if unmatched 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One where index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has the receiver matched with proposer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1800" dirty="0"/>
                  <a:t> if unmatched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spcBef>
                    <a:spcPts val="0"/>
                  </a:spcBef>
                </a:pPr>
                <a:r>
                  <a:rPr lang="en-US" sz="1800" b="1" dirty="0"/>
                  <a:t>Two 2d arrays for preferences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One where index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has 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favorite proposer for receiver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800" dirty="0"/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One where index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/>
                  <a:t> has the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sz="1800" dirty="0" err="1"/>
                  <a:t>th</a:t>
                </a:r>
                <a:r>
                  <a:rPr lang="en-US" sz="1800" dirty="0"/>
                  <a:t> favorite receiver for proposer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1800" dirty="0"/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sz="1800" dirty="0"/>
              </a:p>
              <a:p>
                <a:pPr>
                  <a:spcBef>
                    <a:spcPts val="0"/>
                  </a:spcBef>
                </a:pPr>
                <a:r>
                  <a:rPr lang="en-US" sz="1800" b="1" dirty="0"/>
                  <a:t>One 1d array for proposals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sz="1800" dirty="0"/>
                  <a:t>Index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has the last receiver that proposer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1800" dirty="0"/>
                  <a:t> has proposed to.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3E2382-3E1D-1613-03D4-0356751284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821" y="996234"/>
                <a:ext cx="10168424" cy="5494020"/>
              </a:xfrm>
              <a:blipFill>
                <a:blip r:embed="rId18"/>
                <a:stretch>
                  <a:fillRect l="-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23874F06-6226-B4E8-A9E3-29349B042E72}"/>
              </a:ext>
            </a:extLst>
          </p:cNvPr>
          <p:cNvGrpSpPr/>
          <p:nvPr/>
        </p:nvGrpSpPr>
        <p:grpSpPr>
          <a:xfrm>
            <a:off x="6096003" y="1363980"/>
            <a:ext cx="1656525" cy="588251"/>
            <a:chOff x="6752353" y="1727567"/>
            <a:chExt cx="795738" cy="57278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734D18E-1441-AA62-BB85-6FB0EE657FC6}"/>
                </a:ext>
              </a:extLst>
            </p:cNvPr>
            <p:cNvSpPr/>
            <p:nvPr/>
          </p:nvSpPr>
          <p:spPr>
            <a:xfrm>
              <a:off x="6752353" y="1727567"/>
              <a:ext cx="57278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Proposer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23127F5-A35D-2E70-9213-42722E9E8236}"/>
                </a:ext>
              </a:extLst>
            </p:cNvPr>
            <p:cNvSpPr/>
            <p:nvPr/>
          </p:nvSpPr>
          <p:spPr>
            <a:xfrm>
              <a:off x="7318885" y="1727567"/>
              <a:ext cx="22920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7AB678F-951A-3E20-65CF-FCBD0F947CB3}"/>
              </a:ext>
            </a:extLst>
          </p:cNvPr>
          <p:cNvGrpSpPr/>
          <p:nvPr/>
        </p:nvGrpSpPr>
        <p:grpSpPr>
          <a:xfrm>
            <a:off x="8103641" y="1363980"/>
            <a:ext cx="1656525" cy="588251"/>
            <a:chOff x="6752353" y="1727567"/>
            <a:chExt cx="795738" cy="57278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55DD75A6-B40D-0A0E-9C0A-87F1E21A46C8}"/>
                </a:ext>
              </a:extLst>
            </p:cNvPr>
            <p:cNvSpPr/>
            <p:nvPr/>
          </p:nvSpPr>
          <p:spPr>
            <a:xfrm>
              <a:off x="6752353" y="1727567"/>
              <a:ext cx="57278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Proposer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D298691-9EE6-0100-A38D-810836C57013}"/>
                </a:ext>
              </a:extLst>
            </p:cNvPr>
            <p:cNvSpPr/>
            <p:nvPr/>
          </p:nvSpPr>
          <p:spPr>
            <a:xfrm>
              <a:off x="7318885" y="1727567"/>
              <a:ext cx="22920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CF49015-F406-BD56-AECD-BEBCD1CF79B5}"/>
              </a:ext>
            </a:extLst>
          </p:cNvPr>
          <p:cNvGrpSpPr/>
          <p:nvPr/>
        </p:nvGrpSpPr>
        <p:grpSpPr>
          <a:xfrm>
            <a:off x="10111279" y="1363980"/>
            <a:ext cx="1656525" cy="588251"/>
            <a:chOff x="6752353" y="1727567"/>
            <a:chExt cx="795738" cy="572786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7A1513F-8BE0-E992-C934-97A6F2129B84}"/>
                </a:ext>
              </a:extLst>
            </p:cNvPr>
            <p:cNvSpPr/>
            <p:nvPr/>
          </p:nvSpPr>
          <p:spPr>
            <a:xfrm>
              <a:off x="6752353" y="1727567"/>
              <a:ext cx="57278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Proposer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5CA97B6-39B7-466A-2092-2797BE6F69D6}"/>
                </a:ext>
              </a:extLst>
            </p:cNvPr>
            <p:cNvSpPr/>
            <p:nvPr/>
          </p:nvSpPr>
          <p:spPr>
            <a:xfrm>
              <a:off x="7318885" y="1727567"/>
              <a:ext cx="229206" cy="572786"/>
            </a:xfrm>
            <a:prstGeom prst="rect">
              <a:avLst/>
            </a:prstGeom>
            <a:grpFill/>
            <a:ln w="38100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AC33247-1F58-8886-32CD-B56E0056F498}"/>
              </a:ext>
            </a:extLst>
          </p:cNvPr>
          <p:cNvCxnSpPr/>
          <p:nvPr/>
        </p:nvCxnSpPr>
        <p:spPr>
          <a:xfrm>
            <a:off x="7513953" y="1658105"/>
            <a:ext cx="58968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AE8C0F-00C6-EC33-62B1-F22B882D68B8}"/>
              </a:ext>
            </a:extLst>
          </p:cNvPr>
          <p:cNvCxnSpPr/>
          <p:nvPr/>
        </p:nvCxnSpPr>
        <p:spPr>
          <a:xfrm>
            <a:off x="9521591" y="1658105"/>
            <a:ext cx="589688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FC0FC63-AEAF-ADA6-0AF2-23301989E9DB}"/>
              </a:ext>
            </a:extLst>
          </p:cNvPr>
          <p:cNvGrpSpPr/>
          <p:nvPr/>
        </p:nvGrpSpPr>
        <p:grpSpPr>
          <a:xfrm>
            <a:off x="4307228" y="2458052"/>
            <a:ext cx="3793036" cy="627580"/>
            <a:chOff x="8809622" y="2951086"/>
            <a:chExt cx="4346236" cy="719110"/>
          </a:xfrm>
          <a:solidFill>
            <a:schemeClr val="tx2">
              <a:lumMod val="10000"/>
              <a:lumOff val="9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ED0E68E-D9A3-7619-44D8-28E42CC0BADA}"/>
                    </a:ext>
                  </a:extLst>
                </p:cNvPr>
                <p:cNvSpPr/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CED0E68E-D9A3-7619-44D8-28E42CC0BA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665B352-1DBC-D779-756B-175BDD833A95}"/>
                    </a:ext>
                  </a:extLst>
                </p:cNvPr>
                <p:cNvSpPr/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A665B352-1DBC-D779-756B-175BDD833A9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14C2B5D-082E-127F-3396-2946E0D3DBF7}"/>
                    </a:ext>
                  </a:extLst>
                </p:cNvPr>
                <p:cNvSpPr/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14C2B5D-082E-127F-3396-2946E0D3DBF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DB28AD0-9875-BA24-E806-F50EC3448207}"/>
                    </a:ext>
                  </a:extLst>
                </p:cNvPr>
                <p:cNvSpPr/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DB28AD0-9875-BA24-E806-F50EC34482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6886BD9-66CF-5B31-AB0B-1B361D3A0C85}"/>
              </a:ext>
            </a:extLst>
          </p:cNvPr>
          <p:cNvGrpSpPr/>
          <p:nvPr/>
        </p:nvGrpSpPr>
        <p:grpSpPr>
          <a:xfrm>
            <a:off x="8334854" y="2458052"/>
            <a:ext cx="3793036" cy="627580"/>
            <a:chOff x="8809622" y="2951086"/>
            <a:chExt cx="4346236" cy="719110"/>
          </a:xfrm>
          <a:solidFill>
            <a:schemeClr val="accent4">
              <a:lumMod val="20000"/>
              <a:lumOff val="8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9B24679-5CE3-9DD6-F4FF-4906A1FF7D49}"/>
                    </a:ext>
                  </a:extLst>
                </p:cNvPr>
                <p:cNvSpPr/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9B24679-5CE3-9DD6-F4FF-4906A1FF7D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BBF9CA1-38E2-F8DE-F6CA-83A3257D1082}"/>
                    </a:ext>
                  </a:extLst>
                </p:cNvPr>
                <p:cNvSpPr/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7BBF9CA1-38E2-F8DE-F6CA-83A3257D10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25DC32D-D9B4-78A8-9B7B-9C3740D04AEC}"/>
                    </a:ext>
                  </a:extLst>
                </p:cNvPr>
                <p:cNvSpPr/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925DC32D-D9B4-78A8-9B7B-9C3740D04A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BE28193-896C-913B-30F0-DD4E30559E27}"/>
                    </a:ext>
                  </a:extLst>
                </p:cNvPr>
                <p:cNvSpPr/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matched with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3BE28193-896C-913B-30F0-DD4E30559E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84265C0-5DF1-DCA7-FEC8-697706E849B4}"/>
              </a:ext>
            </a:extLst>
          </p:cNvPr>
          <p:cNvGrpSpPr/>
          <p:nvPr/>
        </p:nvGrpSpPr>
        <p:grpSpPr>
          <a:xfrm>
            <a:off x="7026872" y="3833399"/>
            <a:ext cx="4989438" cy="2353004"/>
            <a:chOff x="7176056" y="4204753"/>
            <a:chExt cx="4989438" cy="235300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301BF4B1-2C7D-BF5A-AD2D-77154FD43325}"/>
                </a:ext>
              </a:extLst>
            </p:cNvPr>
            <p:cNvGrpSpPr/>
            <p:nvPr/>
          </p:nvGrpSpPr>
          <p:grpSpPr>
            <a:xfrm>
              <a:off x="7176057" y="4204753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68F5E237-C207-490F-7A72-1B67E842FCB1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68F5E237-C207-490F-7A72-1B67E842FC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DFCBEC4-B88D-047C-9AD0-301A3D96E724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FDFCBEC4-B88D-047C-9AD0-301A3D96E72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28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C137DE4-FFD5-C270-F2D2-219FFC8D3BE3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DC137DE4-FFD5-C270-F2D2-219FFC8D3B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29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776E16E-71DD-3E5C-C001-C8E365D5FD31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A776E16E-71DD-3E5C-C001-C8E365D5FD3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30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91E253B9-83F6-0397-213C-1D1EEF31BB9B}"/>
                </a:ext>
              </a:extLst>
            </p:cNvPr>
            <p:cNvGrpSpPr/>
            <p:nvPr/>
          </p:nvGrpSpPr>
          <p:grpSpPr>
            <a:xfrm>
              <a:off x="7176056" y="4793004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ED4A8CCA-58F7-845A-08A4-5B9B6B62E5B2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ED4A8CCA-58F7-845A-08A4-5B9B6B62E5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A84EC8E-5D07-8DC8-36F8-C88E208EC2A2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8A84EC8E-5D07-8DC8-36F8-C88E208EC2A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C3938AD0-9E98-F8F7-4DC8-177C40AD8DE9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C3938AD0-9E98-F8F7-4DC8-177C40AD8DE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52CF8DC-E473-3176-FB89-B9D79D3E5DB2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852CF8DC-E473-3176-FB89-B9D79D3E5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34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1189DA99-0E49-3971-FFE2-08387C6503B8}"/>
                </a:ext>
              </a:extLst>
            </p:cNvPr>
            <p:cNvGrpSpPr/>
            <p:nvPr/>
          </p:nvGrpSpPr>
          <p:grpSpPr>
            <a:xfrm>
              <a:off x="7176057" y="5381255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E680DC91-6692-35CF-1125-8AC25424D77E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E680DC91-6692-35CF-1125-8AC25424D77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35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DA638E8A-D888-9D28-3655-6F79F57C6D43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DA638E8A-D888-9D28-3655-6F79F57C6D4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3BB1D2D9-7AAF-4A4F-C130-FDCAAA9E0256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3BB1D2D9-7AAF-4A4F-C130-FDCAAA9E02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0CF174DF-C526-60BA-38F5-7E35E2D08DCF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0CF174DF-C526-60BA-38F5-7E35E2D08DC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38"/>
                    <a:stretch>
                      <a:fillRect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62AF69C-299A-77B4-25DE-C0A1F6F10FBD}"/>
                </a:ext>
              </a:extLst>
            </p:cNvPr>
            <p:cNvGrpSpPr/>
            <p:nvPr/>
          </p:nvGrpSpPr>
          <p:grpSpPr>
            <a:xfrm>
              <a:off x="7176056" y="5969506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BA10C848-CC7B-71EF-52A5-0E72D9003177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First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BA10C848-CC7B-71EF-52A5-0E72D900317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39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DFDDF106-BFC7-3047-AE7A-12A3A0CD5F0F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Second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DFDDF106-BFC7-3047-AE7A-12A3A0CD5F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40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63A2EE8-CB6C-181D-667B-FDC6E180B2C2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Third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463A2EE8-CB6C-181D-667B-FDC6E180B2C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41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B71FD60F-04CE-9FEA-F690-F469A39DA6E2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>
                        <a:solidFill>
                          <a:schemeClr val="tx1"/>
                        </a:solidFill>
                      </a:rPr>
                      <a:t>Fourth favorite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9" name="Rectangle 48">
                    <a:extLst>
                      <a:ext uri="{FF2B5EF4-FFF2-40B4-BE49-F238E27FC236}">
                        <a16:creationId xmlns:a16="http://schemas.microsoft.com/office/drawing/2014/main" id="{B71FD60F-04CE-9FEA-F690-F469A39DA6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42"/>
                    <a:stretch>
                      <a:fillRect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DFF0E770-BA2F-3540-6062-A513DF0A471D}"/>
              </a:ext>
            </a:extLst>
          </p:cNvPr>
          <p:cNvGrpSpPr/>
          <p:nvPr/>
        </p:nvGrpSpPr>
        <p:grpSpPr>
          <a:xfrm>
            <a:off x="305072" y="6186403"/>
            <a:ext cx="3793036" cy="627580"/>
            <a:chOff x="8809622" y="2951086"/>
            <a:chExt cx="4346236" cy="719110"/>
          </a:xfrm>
          <a:solidFill>
            <a:schemeClr val="tx2">
              <a:lumMod val="10000"/>
              <a:lumOff val="90000"/>
            </a:schemeClr>
          </a:solidFill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CF59FCD-0CC1-2319-12DE-11B74ADA7DCB}"/>
                    </a:ext>
                  </a:extLst>
                </p:cNvPr>
                <p:cNvSpPr/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’s last proposal</a:t>
                  </a:r>
                </a:p>
              </p:txBody>
            </p:sp>
          </mc:Choice>
          <mc:Fallback xmlns=""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CF59FCD-0CC1-2319-12DE-11B74ADA7DC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9622" y="2951086"/>
                  <a:ext cx="1092524" cy="71911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AA02DF9-B4C8-0D2E-8B7F-F22794DCA5DC}"/>
                    </a:ext>
                  </a:extLst>
                </p:cNvPr>
                <p:cNvSpPr/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’s last proposal</a:t>
                  </a: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FAA02DF9-B4C8-0D2E-8B7F-F22794DCA5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90216" y="2951086"/>
                  <a:ext cx="1092524" cy="719110"/>
                </a:xfrm>
                <a:prstGeom prst="rect">
                  <a:avLst/>
                </a:prstGeom>
                <a:blipFill>
                  <a:blip r:embed="rId44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12931B9-2405-264D-96FC-07209DA5BE61}"/>
                    </a:ext>
                  </a:extLst>
                </p:cNvPr>
                <p:cNvSpPr/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’s last proposal</a:t>
                  </a: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12931B9-2405-264D-96FC-07209DA5BE6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82740" y="2951086"/>
                  <a:ext cx="1092524" cy="719110"/>
                </a:xfrm>
                <a:prstGeom prst="rect">
                  <a:avLst/>
                </a:prstGeom>
                <a:blipFill>
                  <a:blip r:embed="rId45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3957C20-5010-7D2E-5368-C2A339AD0E04}"/>
                    </a:ext>
                  </a:extLst>
                </p:cNvPr>
                <p:cNvSpPr/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grpFill/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a14:m>
                  <a:r>
                    <a:rPr lang="en-US" sz="1400" dirty="0">
                      <a:solidFill>
                        <a:schemeClr val="tx1"/>
                      </a:solidFill>
                    </a:rPr>
                    <a:t>’s last proposal</a:t>
                  </a: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D3957C20-5010-7D2E-5368-C2A339AD0E0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3334" y="2951086"/>
                  <a:ext cx="1092524" cy="719110"/>
                </a:xfrm>
                <a:prstGeom prst="rect">
                  <a:avLst/>
                </a:prstGeom>
                <a:blipFill>
                  <a:blip r:embed="rId46"/>
                  <a:stretch>
                    <a:fillRect/>
                  </a:stretch>
                </a:blipFill>
                <a:ln w="38100">
                  <a:solidFill>
                    <a:schemeClr val="tx1">
                      <a:lumMod val="75000"/>
                      <a:lumOff val="25000"/>
                    </a:schemeClr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7722095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621C5-661A-404A-027F-998C06204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A97C5-FE83-E841-0D07-AE1C74E0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time of each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AF0F8-8496-CD87-F563-5CF4D3B3FE4F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363980"/>
                <a:ext cx="8736495" cy="4812983"/>
              </a:xfrm>
            </p:spPr>
            <p:txBody>
              <a:bodyPr>
                <a:normAutofit fontScale="85000" lnSpcReduction="10000"/>
              </a:bodyPr>
              <a:lstStyle/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there is a free proposer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  <a:endParaRPr lang="en-US" dirty="0"/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be the top remaining person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’s preference list.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also free</a:t>
                </a:r>
                <a:r>
                  <a:rPr lang="en-US" b="1" dirty="0">
                    <a:solidFill>
                      <a:schemeClr val="accent3"/>
                    </a:solidFill>
                  </a:rPr>
                  <a:t> 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but prefers the new proposer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 reject their current match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5988" indent="-9191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dirty="0"/>
                  <a:t>(if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and prefers their current match)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reject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/>
                  <a:t> all matches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AF0F8-8496-CD87-F563-5CF4D3B3FE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363980"/>
                <a:ext cx="8736495" cy="4812983"/>
              </a:xfrm>
              <a:blipFill>
                <a:blip r:embed="rId2"/>
                <a:stretch>
                  <a:fillRect l="-1047" t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76D5A6-5DDE-B41D-8CF8-32E02C388574}"/>
                  </a:ext>
                </a:extLst>
              </p:cNvPr>
              <p:cNvSpPr txBox="1"/>
              <p:nvPr/>
            </p:nvSpPr>
            <p:spPr>
              <a:xfrm>
                <a:off x="7754815" y="3905434"/>
                <a:ext cx="79451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976D5A6-5DDE-B41D-8CF8-32E02C388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15" y="3905434"/>
                <a:ext cx="794513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9E21B0-6C26-4A02-7115-B9E1ADB75CE9}"/>
                  </a:ext>
                </a:extLst>
              </p:cNvPr>
              <p:cNvSpPr txBox="1"/>
              <p:nvPr/>
            </p:nvSpPr>
            <p:spPr>
              <a:xfrm>
                <a:off x="3622812" y="2203820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9E21B0-6C26-4A02-7115-B9E1ADB75C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2" y="2203820"/>
                <a:ext cx="785343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CE5901-05F0-1CB0-7316-1F045E79828C}"/>
                  </a:ext>
                </a:extLst>
              </p:cNvPr>
              <p:cNvSpPr txBox="1"/>
              <p:nvPr/>
            </p:nvSpPr>
            <p:spPr>
              <a:xfrm>
                <a:off x="3622812" y="2680874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8CE5901-05F0-1CB0-7316-1F045E7982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2" y="2680874"/>
                <a:ext cx="785343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9BA07D-4F6D-FB2B-98F0-237724A85A02}"/>
                  </a:ext>
                </a:extLst>
              </p:cNvPr>
              <p:cNvSpPr txBox="1"/>
              <p:nvPr/>
            </p:nvSpPr>
            <p:spPr>
              <a:xfrm>
                <a:off x="8334653" y="3054890"/>
                <a:ext cx="79451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49BA07D-4F6D-FB2B-98F0-237724A85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53" y="3054890"/>
                <a:ext cx="794513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601AF7-C1B0-301F-4FE2-049419A69340}"/>
                  </a:ext>
                </a:extLst>
              </p:cNvPr>
              <p:cNvSpPr txBox="1"/>
              <p:nvPr/>
            </p:nvSpPr>
            <p:spPr>
              <a:xfrm>
                <a:off x="8147487" y="3521766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601AF7-C1B0-301F-4FE2-049419A69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487" y="3521766"/>
                <a:ext cx="785343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248013-99E0-A816-8E44-7BD32F8E28EB}"/>
                  </a:ext>
                </a:extLst>
              </p:cNvPr>
              <p:cNvSpPr txBox="1"/>
              <p:nvPr/>
            </p:nvSpPr>
            <p:spPr>
              <a:xfrm>
                <a:off x="8374543" y="1747648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D248013-99E0-A816-8E44-7BD32F8E28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543" y="1747648"/>
                <a:ext cx="785343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D2080A-5ECF-C422-7E0E-B76C5B5C82DE}"/>
                  </a:ext>
                </a:extLst>
              </p:cNvPr>
              <p:cNvSpPr txBox="1"/>
              <p:nvPr/>
            </p:nvSpPr>
            <p:spPr>
              <a:xfrm>
                <a:off x="3622811" y="4382488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5D2080A-5ECF-C422-7E0E-B76C5B5C82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1" y="4382488"/>
                <a:ext cx="785343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D31424EA-791F-8C05-B99A-1A8FDBBEA71A}"/>
              </a:ext>
            </a:extLst>
          </p:cNvPr>
          <p:cNvSpPr/>
          <p:nvPr/>
        </p:nvSpPr>
        <p:spPr>
          <a:xfrm>
            <a:off x="9718173" y="1510748"/>
            <a:ext cx="464541" cy="36377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EFD04C-68E2-EF88-F96E-FE4786597F5B}"/>
                  </a:ext>
                </a:extLst>
              </p:cNvPr>
              <p:cNvSpPr txBox="1"/>
              <p:nvPr/>
            </p:nvSpPr>
            <p:spPr>
              <a:xfrm>
                <a:off x="10207561" y="3044712"/>
                <a:ext cx="91416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EFD04C-68E2-EF88-F96E-FE4786597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561" y="3044712"/>
                <a:ext cx="914161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E94760D-68DA-B003-CC5F-FB3E42BADB88}"/>
              </a:ext>
            </a:extLst>
          </p:cNvPr>
          <p:cNvSpPr txBox="1"/>
          <p:nvPr/>
        </p:nvSpPr>
        <p:spPr>
          <a:xfrm>
            <a:off x="583096" y="5490010"/>
            <a:ext cx="9462052" cy="1111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5000"/>
              </a:lnSpc>
              <a:spcBef>
                <a:spcPts val="2400"/>
              </a:spcBef>
            </a:pP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What is the bottleneck? </a:t>
            </a:r>
            <a:b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</a:br>
            <a:r>
              <a:rPr lang="en-US" sz="2800" dirty="0">
                <a:latin typeface="Lato" panose="020F0502020204030203" pitchFamily="34" charset="77"/>
                <a:ea typeface="Inter" panose="02000503000000020004" pitchFamily="2" charset="0"/>
              </a:rPr>
              <a:t>Where should we focus if we want to make it faster?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636804-95D3-8D09-F890-B13A66EBAC65}"/>
                  </a:ext>
                </a:extLst>
              </p:cNvPr>
              <p:cNvSpPr txBox="1"/>
              <p:nvPr/>
            </p:nvSpPr>
            <p:spPr>
              <a:xfrm>
                <a:off x="8549328" y="5479832"/>
                <a:ext cx="1760034" cy="448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000" b="0" dirty="0">
                    <a:solidFill>
                      <a:srgbClr val="FF0000"/>
                    </a:solidFill>
                    <a:ea typeface="Inter" panose="02000503000000020004" pitchFamily="2" charset="0"/>
                  </a:rPr>
                  <a:t>Overall: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3636804-95D3-8D09-F890-B13A66EBAC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328" y="5479832"/>
                <a:ext cx="1760034" cy="448328"/>
              </a:xfrm>
              <a:prstGeom prst="rect">
                <a:avLst/>
              </a:prstGeom>
              <a:blipFill>
                <a:blip r:embed="rId11"/>
                <a:stretch>
                  <a:fillRect l="-3460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260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5CA9E-E9AC-3417-8657-A80FE4D46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50BDAAD-3EAF-ABB0-262D-E42ED4B35DB7}"/>
              </a:ext>
            </a:extLst>
          </p:cNvPr>
          <p:cNvGrpSpPr/>
          <p:nvPr/>
        </p:nvGrpSpPr>
        <p:grpSpPr>
          <a:xfrm>
            <a:off x="6692346" y="527464"/>
            <a:ext cx="5496339" cy="2353004"/>
            <a:chOff x="7176056" y="4204753"/>
            <a:chExt cx="4989438" cy="2353004"/>
          </a:xfrm>
          <a:solidFill>
            <a:schemeClr val="accent4">
              <a:lumMod val="20000"/>
              <a:lumOff val="80000"/>
            </a:schemeClr>
          </a:solidFill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F6CFC3E0-B000-8D80-C5CB-9DAC54CC7D6F}"/>
                </a:ext>
              </a:extLst>
            </p:cNvPr>
            <p:cNvGrpSpPr/>
            <p:nvPr/>
          </p:nvGrpSpPr>
          <p:grpSpPr>
            <a:xfrm>
              <a:off x="7176057" y="4204753"/>
              <a:ext cx="4989437" cy="588251"/>
              <a:chOff x="8809622" y="2951086"/>
              <a:chExt cx="4346236" cy="719110"/>
            </a:xfrm>
            <a:grpFill/>
          </p:grpSpPr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E730DE2-B288-D553-6755-66761296C853}"/>
                  </a:ext>
                </a:extLst>
              </p:cNvPr>
              <p:cNvSpPr/>
              <p:nvPr/>
            </p:nvSpPr>
            <p:spPr>
              <a:xfrm>
                <a:off x="8809622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BCF1A29-51BD-AC17-2F78-0FE7DBFD6FB8}"/>
                  </a:ext>
                </a:extLst>
              </p:cNvPr>
              <p:cNvSpPr/>
              <p:nvPr/>
            </p:nvSpPr>
            <p:spPr>
              <a:xfrm>
                <a:off x="9890216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F2CA128-EE97-3150-E3CA-EB627A2F6D0A}"/>
                  </a:ext>
                </a:extLst>
              </p:cNvPr>
              <p:cNvSpPr/>
              <p:nvPr/>
            </p:nvSpPr>
            <p:spPr>
              <a:xfrm>
                <a:off x="10982740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34DFB8A9-59E7-F39B-D6AA-EA14E8A00F22}"/>
                  </a:ext>
                </a:extLst>
              </p:cNvPr>
              <p:cNvSpPr/>
              <p:nvPr/>
            </p:nvSpPr>
            <p:spPr>
              <a:xfrm>
                <a:off x="12063334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E1851F30-6AFE-2723-F075-6BB78D930A8D}"/>
                </a:ext>
              </a:extLst>
            </p:cNvPr>
            <p:cNvGrpSpPr/>
            <p:nvPr/>
          </p:nvGrpSpPr>
          <p:grpSpPr>
            <a:xfrm>
              <a:off x="7176056" y="4793004"/>
              <a:ext cx="4989437" cy="588251"/>
              <a:chOff x="8809622" y="2951086"/>
              <a:chExt cx="4346236" cy="719110"/>
            </a:xfrm>
            <a:grpFill/>
          </p:grpSpPr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C9BE1ED7-0B46-BC74-ECD7-54EF97B464FF}"/>
                  </a:ext>
                </a:extLst>
              </p:cNvPr>
              <p:cNvSpPr/>
              <p:nvPr/>
            </p:nvSpPr>
            <p:spPr>
              <a:xfrm>
                <a:off x="8809622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F7383D7-9574-5535-0AE9-1A187BEDD340}"/>
                  </a:ext>
                </a:extLst>
              </p:cNvPr>
              <p:cNvSpPr/>
              <p:nvPr/>
            </p:nvSpPr>
            <p:spPr>
              <a:xfrm>
                <a:off x="9890216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9BA4BC69-11E8-8B56-F826-BB899F0DFAA5}"/>
                  </a:ext>
                </a:extLst>
              </p:cNvPr>
              <p:cNvSpPr/>
              <p:nvPr/>
            </p:nvSpPr>
            <p:spPr>
              <a:xfrm>
                <a:off x="10982740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367C4CA-77E1-E181-9065-64FBE08D79F2}"/>
                  </a:ext>
                </a:extLst>
              </p:cNvPr>
              <p:cNvSpPr/>
              <p:nvPr/>
            </p:nvSpPr>
            <p:spPr>
              <a:xfrm>
                <a:off x="12063334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8F215783-200E-2068-6318-A1839F3B9909}"/>
                </a:ext>
              </a:extLst>
            </p:cNvPr>
            <p:cNvGrpSpPr/>
            <p:nvPr/>
          </p:nvGrpSpPr>
          <p:grpSpPr>
            <a:xfrm>
              <a:off x="7176057" y="5381255"/>
              <a:ext cx="4989437" cy="588251"/>
              <a:chOff x="8809622" y="2951086"/>
              <a:chExt cx="4346236" cy="719110"/>
            </a:xfrm>
            <a:grpFill/>
          </p:grpSpPr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75F7BB29-E7C5-F584-5217-19CD23F409D5}"/>
                  </a:ext>
                </a:extLst>
              </p:cNvPr>
              <p:cNvSpPr/>
              <p:nvPr/>
            </p:nvSpPr>
            <p:spPr>
              <a:xfrm>
                <a:off x="8809622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771419E-3AAF-83FE-BEF0-749016CB598D}"/>
                  </a:ext>
                </a:extLst>
              </p:cNvPr>
              <p:cNvSpPr/>
              <p:nvPr/>
            </p:nvSpPr>
            <p:spPr>
              <a:xfrm>
                <a:off x="9890216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00B411BF-4246-EBA3-803B-F29941F5428A}"/>
                  </a:ext>
                </a:extLst>
              </p:cNvPr>
              <p:cNvSpPr/>
              <p:nvPr/>
            </p:nvSpPr>
            <p:spPr>
              <a:xfrm>
                <a:off x="10982740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9EE47EB-4E16-8206-2F11-B0086866D58F}"/>
                  </a:ext>
                </a:extLst>
              </p:cNvPr>
              <p:cNvSpPr/>
              <p:nvPr/>
            </p:nvSpPr>
            <p:spPr>
              <a:xfrm>
                <a:off x="12063334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CC90A9E-456B-051C-675D-047E4589C395}"/>
                </a:ext>
              </a:extLst>
            </p:cNvPr>
            <p:cNvGrpSpPr/>
            <p:nvPr/>
          </p:nvGrpSpPr>
          <p:grpSpPr>
            <a:xfrm>
              <a:off x="7176056" y="5969506"/>
              <a:ext cx="4989437" cy="588251"/>
              <a:chOff x="8809622" y="2951086"/>
              <a:chExt cx="4346236" cy="719110"/>
            </a:xfrm>
            <a:grpFill/>
          </p:grpSpPr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C23FE4E-AEAF-5293-A957-B5BCABAAB578}"/>
                  </a:ext>
                </a:extLst>
              </p:cNvPr>
              <p:cNvSpPr/>
              <p:nvPr/>
            </p:nvSpPr>
            <p:spPr>
              <a:xfrm>
                <a:off x="8809622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17E56F1C-2818-DB5E-A2B2-7D53495AEDF2}"/>
                  </a:ext>
                </a:extLst>
              </p:cNvPr>
              <p:cNvSpPr/>
              <p:nvPr/>
            </p:nvSpPr>
            <p:spPr>
              <a:xfrm>
                <a:off x="9890216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6DCD149-2D99-BEE7-7436-FC1BE35D22F9}"/>
                  </a:ext>
                </a:extLst>
              </p:cNvPr>
              <p:cNvSpPr/>
              <p:nvPr/>
            </p:nvSpPr>
            <p:spPr>
              <a:xfrm>
                <a:off x="10982740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D3EFB637-BA7D-F1D3-2CF7-25EF15422C2B}"/>
                  </a:ext>
                </a:extLst>
              </p:cNvPr>
              <p:cNvSpPr/>
              <p:nvPr/>
            </p:nvSpPr>
            <p:spPr>
              <a:xfrm>
                <a:off x="12063334" y="2951086"/>
                <a:ext cx="1092524" cy="719110"/>
              </a:xfrm>
              <a:prstGeom prst="rect">
                <a:avLst/>
              </a:prstGeom>
              <a:grpFill/>
              <a:ln w="38100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BFEBE8A-7320-A44F-F259-1DE7FAE4C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Structures – Better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6DD035-0210-EB5A-30A6-A052E860EA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2278" y="1363980"/>
                <a:ext cx="10515600" cy="5494020"/>
              </a:xfrm>
            </p:spPr>
            <p:txBody>
              <a:bodyPr>
                <a:normAutofit fontScale="62500" lnSpcReduction="20000"/>
              </a:bodyPr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Linked list for free proposers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Originally contains all proposers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Match the first on in the list, then remove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Re-add to the end if unmatched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b="1" dirty="0"/>
                  <a:t>Two 1d arrays for matches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One where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the proposer matched with receiver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if unmatched 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One where index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the receiver matched with proposer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/>
                  <a:t> if unmatched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b="1" dirty="0"/>
                  <a:t>Two 2d arrays for preferences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One where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favorite proposer for receiver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One where index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favorite receiver for proposer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One where 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the index of receiver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proposer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preference list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One where index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has the index of proposer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in receiver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’s preference list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spcBef>
                    <a:spcPts val="0"/>
                  </a:spcBef>
                </a:pPr>
                <a:r>
                  <a:rPr lang="en-US" b="1" dirty="0"/>
                  <a:t>One 1d array for proposals</a:t>
                </a:r>
              </a:p>
              <a:p>
                <a:pPr marL="457200" indent="-457200">
                  <a:spcBef>
                    <a:spcPts val="0"/>
                  </a:spcBef>
                  <a:buFont typeface="Arial" panose="020B0604020202020204" pitchFamily="34" charset="0"/>
                  <a:buChar char="•"/>
                </a:pPr>
                <a:r>
                  <a:rPr lang="en-US" dirty="0"/>
                  <a:t>Index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the last receiver that proposer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has proposed to.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6DD035-0210-EB5A-30A6-A052E860EA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2278" y="1363980"/>
                <a:ext cx="10515600" cy="5494020"/>
              </a:xfrm>
              <a:blipFill>
                <a:blip r:embed="rId2"/>
                <a:stretch>
                  <a:fillRect l="-464" t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4AA635CA-98F0-E1BC-74C3-92D24A8253E0}"/>
              </a:ext>
            </a:extLst>
          </p:cNvPr>
          <p:cNvGrpSpPr/>
          <p:nvPr/>
        </p:nvGrpSpPr>
        <p:grpSpPr>
          <a:xfrm>
            <a:off x="6539946" y="365125"/>
            <a:ext cx="5496339" cy="2353004"/>
            <a:chOff x="7176056" y="4204753"/>
            <a:chExt cx="4989438" cy="2353004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3DA3B-255C-825F-E289-56142275F689}"/>
                </a:ext>
              </a:extLst>
            </p:cNvPr>
            <p:cNvGrpSpPr/>
            <p:nvPr/>
          </p:nvGrpSpPr>
          <p:grpSpPr>
            <a:xfrm>
              <a:off x="7176057" y="4204753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7CB0F1B-4385-18E6-0C31-25AADFE12AA4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77CB0F1B-4385-18E6-0C31-25AADFE12AA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383558E4-06C1-33CF-2C6D-262AE13206B2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383558E4-06C1-33CF-2C6D-262AE13206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288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C6C3CE58-4AF6-49C6-3210-9CB7F910FE64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4" name="Rectangle 43">
                    <a:extLst>
                      <a:ext uri="{FF2B5EF4-FFF2-40B4-BE49-F238E27FC236}">
                        <a16:creationId xmlns:a16="http://schemas.microsoft.com/office/drawing/2014/main" id="{C6C3CE58-4AF6-49C6-3210-9CB7F910FE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0CEE8AC6-FFF5-5E29-CF75-61E500F68B44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0CEE8AC6-FFF5-5E29-CF75-61E500F68B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25422F9-AE40-3695-E835-BA5C0FDF36F7}"/>
                </a:ext>
              </a:extLst>
            </p:cNvPr>
            <p:cNvGrpSpPr/>
            <p:nvPr/>
          </p:nvGrpSpPr>
          <p:grpSpPr>
            <a:xfrm>
              <a:off x="7176056" y="4793004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1DDC996B-84FC-21E1-2562-220036666601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8" name="Rectangle 37">
                    <a:extLst>
                      <a:ext uri="{FF2B5EF4-FFF2-40B4-BE49-F238E27FC236}">
                        <a16:creationId xmlns:a16="http://schemas.microsoft.com/office/drawing/2014/main" id="{1DDC996B-84FC-21E1-2562-2200366666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293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2EF828E-FD33-43A9-A6D7-F2E9A1F4BBB1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9" name="Rectangle 38">
                    <a:extLst>
                      <a:ext uri="{FF2B5EF4-FFF2-40B4-BE49-F238E27FC236}">
                        <a16:creationId xmlns:a16="http://schemas.microsoft.com/office/drawing/2014/main" id="{B2EF828E-FD33-43A9-A6D7-F2E9A1F4BBB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858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DFE7805B-13A9-D3E2-9EDD-23A6F6C7306F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0" name="Rectangle 39">
                    <a:extLst>
                      <a:ext uri="{FF2B5EF4-FFF2-40B4-BE49-F238E27FC236}">
                        <a16:creationId xmlns:a16="http://schemas.microsoft.com/office/drawing/2014/main" id="{DFE7805B-13A9-D3E2-9EDD-23A6F6C730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293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2325C1A7-8E44-D509-3285-3FDA703E250F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2325C1A7-8E44-D509-3285-3FDA703E25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293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D0A3268D-0AE2-A682-8F1C-9C3F671AE958}"/>
                </a:ext>
              </a:extLst>
            </p:cNvPr>
            <p:cNvGrpSpPr/>
            <p:nvPr/>
          </p:nvGrpSpPr>
          <p:grpSpPr>
            <a:xfrm>
              <a:off x="7176057" y="5381255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78564C8-45D0-9D78-CCC1-CA74D35FA658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" name="Rectangle 33">
                    <a:extLst>
                      <a:ext uri="{FF2B5EF4-FFF2-40B4-BE49-F238E27FC236}">
                        <a16:creationId xmlns:a16="http://schemas.microsoft.com/office/drawing/2014/main" id="{678564C8-45D0-9D78-CCC1-CA74D35FA65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F28F2CE8-4AD9-C2F9-96B0-5730B0C1F7EF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" name="Rectangle 34">
                    <a:extLst>
                      <a:ext uri="{FF2B5EF4-FFF2-40B4-BE49-F238E27FC236}">
                        <a16:creationId xmlns:a16="http://schemas.microsoft.com/office/drawing/2014/main" id="{F28F2CE8-4AD9-C2F9-96B0-5730B0C1F7E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288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190F54D-2E97-AFDD-093A-007B6C2FD978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Rectangle 35">
                    <a:extLst>
                      <a:ext uri="{FF2B5EF4-FFF2-40B4-BE49-F238E27FC236}">
                        <a16:creationId xmlns:a16="http://schemas.microsoft.com/office/drawing/2014/main" id="{8190F54D-2E97-AFDD-093A-007B6C2FD9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777E73BE-EC36-5B30-F245-7EC7BA6B5614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7" name="Rectangle 36">
                    <a:extLst>
                      <a:ext uri="{FF2B5EF4-FFF2-40B4-BE49-F238E27FC236}">
                        <a16:creationId xmlns:a16="http://schemas.microsoft.com/office/drawing/2014/main" id="{777E73BE-EC36-5B30-F245-7EC7BA6B561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1724" b="-1961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4E0615E1-D2D5-59D2-6A4E-669D51E91E95}"/>
                </a:ext>
              </a:extLst>
            </p:cNvPr>
            <p:cNvGrpSpPr/>
            <p:nvPr/>
          </p:nvGrpSpPr>
          <p:grpSpPr>
            <a:xfrm>
              <a:off x="7176056" y="5969506"/>
              <a:ext cx="4989437" cy="588251"/>
              <a:chOff x="8809622" y="2951086"/>
              <a:chExt cx="4346236" cy="719110"/>
            </a:xfrm>
            <a:solidFill>
              <a:schemeClr val="tx2">
                <a:lumMod val="10000"/>
                <a:lumOff val="90000"/>
              </a:schemeClr>
            </a:solidFill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DEEC62A3-FE71-7433-57EF-84193FB618D4}"/>
                      </a:ext>
                    </a:extLst>
                  </p:cNvPr>
                  <p:cNvSpPr/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0" name="Rectangle 29">
                    <a:extLst>
                      <a:ext uri="{FF2B5EF4-FFF2-40B4-BE49-F238E27FC236}">
                        <a16:creationId xmlns:a16="http://schemas.microsoft.com/office/drawing/2014/main" id="{DEEC62A3-FE71-7433-57EF-84193FB618D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09622" y="2951086"/>
                    <a:ext cx="1092524" cy="719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1724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EEF10B5-DE5C-1D87-1A4A-4EF1A6F63FB6}"/>
                      </a:ext>
                    </a:extLst>
                  </p:cNvPr>
                  <p:cNvSpPr/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Rectangle 30">
                    <a:extLst>
                      <a:ext uri="{FF2B5EF4-FFF2-40B4-BE49-F238E27FC236}">
                        <a16:creationId xmlns:a16="http://schemas.microsoft.com/office/drawing/2014/main" id="{FEEF10B5-DE5C-1D87-1A4A-4EF1A6F63F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90216" y="2951086"/>
                    <a:ext cx="1092524" cy="71911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r="-1288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0547D218-7EC1-56FD-1CEC-4331B455BFA0}"/>
                      </a:ext>
                    </a:extLst>
                  </p:cNvPr>
                  <p:cNvSpPr/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Rectangle 31">
                    <a:extLst>
                      <a:ext uri="{FF2B5EF4-FFF2-40B4-BE49-F238E27FC236}">
                        <a16:creationId xmlns:a16="http://schemas.microsoft.com/office/drawing/2014/main" id="{0547D218-7EC1-56FD-1CEC-4331B455BFA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2740" y="2951086"/>
                    <a:ext cx="1092524" cy="719110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r="-1724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FE5EAF70-63ED-D7D6-7AC5-93418037058E}"/>
                      </a:ext>
                    </a:extLst>
                  </p:cNvPr>
                  <p:cNvSpPr/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grpFill/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r>
                      <a:rPr lang="en-US" sz="1400" dirty="0">
                        <a:solidFill>
                          <a:schemeClr val="tx1"/>
                        </a:solidFill>
                      </a:rPr>
                      <a:t>’s preference for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Rectangle 32">
                    <a:extLst>
                      <a:ext uri="{FF2B5EF4-FFF2-40B4-BE49-F238E27FC236}">
                        <a16:creationId xmlns:a16="http://schemas.microsoft.com/office/drawing/2014/main" id="{FE5EAF70-63ED-D7D6-7AC5-9341803705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063334" y="2951086"/>
                    <a:ext cx="1092524" cy="719110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 r="-1724" b="-1942"/>
                    </a:stretch>
                  </a:blipFill>
                  <a:ln w="38100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1732802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1B3-2D7D-74A2-E5C3-63EBD2C2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Motivating Example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8ACD-B439-456B-C165-6FFFD6B1D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313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94052-AC72-3AB6-B198-DA6496AC8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B5A60-8EA7-4099-DE84-4ED0C5B56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Improved running time of each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2CC1F-8ECA-0D45-685D-E0F296DA82A2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0" y="1363980"/>
                <a:ext cx="8736495" cy="4812983"/>
              </a:xfrm>
            </p:spPr>
            <p:txBody>
              <a:bodyPr>
                <a:normAutofit fontScale="85000" lnSpcReduction="10000"/>
              </a:bodyPr>
              <a:lstStyle/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while</a:t>
                </a:r>
                <a:r>
                  <a:rPr lang="en-US" dirty="0"/>
                  <a:t> there is a free proposer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  <a:endParaRPr lang="en-US" dirty="0"/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be the top remaining person 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’s preference list.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is also free</a:t>
                </a:r>
                <a:r>
                  <a:rPr lang="en-US" b="1" dirty="0">
                    <a:solidFill>
                      <a:schemeClr val="accent3"/>
                    </a:solidFill>
                  </a:rPr>
                  <a:t> 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9163" indent="-922338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</a:t>
                </a:r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but prefers the new proposer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then</a:t>
                </a:r>
                <a:endParaRPr lang="en-US" dirty="0"/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accept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and reject their current match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915988" indent="-9191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else </a:t>
                </a:r>
                <a:r>
                  <a:rPr lang="en-US" dirty="0"/>
                  <a:t>(if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is paired and prefers their current match)</a:t>
                </a:r>
                <a:endParaRPr lang="en-US" b="1" dirty="0">
                  <a:solidFill>
                    <a:schemeClr val="accent3"/>
                  </a:solidFill>
                </a:endParaRPr>
              </a:p>
              <a:p>
                <a:pPr marL="1377950" indent="-138112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Have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/>
                  <a:t> reject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458788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/>
                  <a:t> all matches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BC2CC1F-8ECA-0D45-685D-E0F296DA82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0" y="1363980"/>
                <a:ext cx="8736495" cy="4812983"/>
              </a:xfrm>
              <a:blipFill>
                <a:blip r:embed="rId2"/>
                <a:stretch>
                  <a:fillRect l="-1047" t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84970A-F8AA-5F35-94BC-9191C8D36B4C}"/>
                  </a:ext>
                </a:extLst>
              </p:cNvPr>
              <p:cNvSpPr txBox="1"/>
              <p:nvPr/>
            </p:nvSpPr>
            <p:spPr>
              <a:xfrm>
                <a:off x="7754815" y="3905434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84970A-F8AA-5F35-94BC-9191C8D36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54815" y="3905434"/>
                <a:ext cx="785343" cy="4770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E265B3-8291-D588-9F18-06995FB941FA}"/>
                  </a:ext>
                </a:extLst>
              </p:cNvPr>
              <p:cNvSpPr txBox="1"/>
              <p:nvPr/>
            </p:nvSpPr>
            <p:spPr>
              <a:xfrm>
                <a:off x="3622812" y="2203820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FE265B3-8291-D588-9F18-06995FB94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2" y="2203820"/>
                <a:ext cx="785343" cy="4770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2862D7-F687-3A30-CFFF-57708621FC63}"/>
                  </a:ext>
                </a:extLst>
              </p:cNvPr>
              <p:cNvSpPr txBox="1"/>
              <p:nvPr/>
            </p:nvSpPr>
            <p:spPr>
              <a:xfrm>
                <a:off x="3622812" y="2680874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42862D7-F687-3A30-CFFF-57708621F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2" y="2680874"/>
                <a:ext cx="785343" cy="4770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840156-499C-C4B2-5918-3EDE344DA698}"/>
                  </a:ext>
                </a:extLst>
              </p:cNvPr>
              <p:cNvSpPr txBox="1"/>
              <p:nvPr/>
            </p:nvSpPr>
            <p:spPr>
              <a:xfrm>
                <a:off x="8334653" y="3054890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2840156-499C-C4B2-5918-3EDE344DA6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4653" y="3054890"/>
                <a:ext cx="785343" cy="4770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AC9C9A-26E2-2368-DC20-E5BEC5824CED}"/>
                  </a:ext>
                </a:extLst>
              </p:cNvPr>
              <p:cNvSpPr txBox="1"/>
              <p:nvPr/>
            </p:nvSpPr>
            <p:spPr>
              <a:xfrm>
                <a:off x="8147487" y="3521766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0AC9C9A-26E2-2368-DC20-E5BEC5824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7487" y="3521766"/>
                <a:ext cx="785343" cy="4770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E02A0C-F55E-EE0B-57CE-FAD7433279E6}"/>
                  </a:ext>
                </a:extLst>
              </p:cNvPr>
              <p:cNvSpPr txBox="1"/>
              <p:nvPr/>
            </p:nvSpPr>
            <p:spPr>
              <a:xfrm>
                <a:off x="8374543" y="1747648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2E02A0C-F55E-EE0B-57CE-FAD7433279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4543" y="1747648"/>
                <a:ext cx="785343" cy="4770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F93A87-52D0-DA3B-6335-75D64F7C3DC8}"/>
                  </a:ext>
                </a:extLst>
              </p:cNvPr>
              <p:cNvSpPr txBox="1"/>
              <p:nvPr/>
            </p:nvSpPr>
            <p:spPr>
              <a:xfrm>
                <a:off x="3622811" y="4382488"/>
                <a:ext cx="785343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  <m:t>1</m:t>
                          </m:r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F93A87-52D0-DA3B-6335-75D64F7C3D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2811" y="4382488"/>
                <a:ext cx="785343" cy="4770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ight Brace 13">
            <a:extLst>
              <a:ext uri="{FF2B5EF4-FFF2-40B4-BE49-F238E27FC236}">
                <a16:creationId xmlns:a16="http://schemas.microsoft.com/office/drawing/2014/main" id="{84B9416E-B384-A540-0CF5-566055214A86}"/>
              </a:ext>
            </a:extLst>
          </p:cNvPr>
          <p:cNvSpPr/>
          <p:nvPr/>
        </p:nvSpPr>
        <p:spPr>
          <a:xfrm>
            <a:off x="9718173" y="1510748"/>
            <a:ext cx="464541" cy="3637722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575BA8-8DEC-FD39-DCDE-BF7ACAB32039}"/>
                  </a:ext>
                </a:extLst>
              </p:cNvPr>
              <p:cNvSpPr txBox="1"/>
              <p:nvPr/>
            </p:nvSpPr>
            <p:spPr>
              <a:xfrm>
                <a:off x="10207561" y="3044712"/>
                <a:ext cx="914161" cy="4770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Inter" panose="02000503000000020004" pitchFamily="2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Inter" panose="02000503000000020004" pitchFamily="2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Inter" panose="02000503000000020004" pitchFamily="2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C575BA8-8DEC-FD39-DCDE-BF7ACAB32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07561" y="3044712"/>
                <a:ext cx="914161" cy="4770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EAA04E-9419-2B5D-735A-07C24EB865B1}"/>
                  </a:ext>
                </a:extLst>
              </p:cNvPr>
              <p:cNvSpPr txBox="1"/>
              <p:nvPr/>
            </p:nvSpPr>
            <p:spPr>
              <a:xfrm>
                <a:off x="8549328" y="5479832"/>
                <a:ext cx="1760034" cy="448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l">
                  <a:lnSpc>
                    <a:spcPct val="125000"/>
                  </a:lnSpc>
                  <a:spcBef>
                    <a:spcPts val="2400"/>
                  </a:spcBef>
                </a:pPr>
                <a:r>
                  <a:rPr lang="en-US" sz="2000" b="0" dirty="0">
                    <a:solidFill>
                      <a:srgbClr val="FF0000"/>
                    </a:solidFill>
                    <a:ea typeface="Inter" panose="02000503000000020004" pitchFamily="2" charset="0"/>
                  </a:rPr>
                  <a:t>Overall: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Inter" panose="02000503000000020004" pitchFamily="2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Inter" panose="02000503000000020004" pitchFamily="2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0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Inter" panose="02000503000000020004" pitchFamily="2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sz="2000" dirty="0" err="1">
                  <a:solidFill>
                    <a:srgbClr val="FF0000"/>
                  </a:solidFill>
                  <a:latin typeface="Lato" panose="020F0502020204030203" pitchFamily="34" charset="77"/>
                  <a:ea typeface="Inter" panose="02000503000000020004" pitchFamily="2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EAA04E-9419-2B5D-735A-07C24EB865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9328" y="5479832"/>
                <a:ext cx="1760034" cy="448328"/>
              </a:xfrm>
              <a:prstGeom prst="rect">
                <a:avLst/>
              </a:prstGeom>
              <a:blipFill>
                <a:blip r:embed="rId11"/>
                <a:stretch>
                  <a:fillRect l="-3460" b="-260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2793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 animBg="1"/>
      <p:bldP spid="15" grpId="0"/>
      <p:bldP spid="1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60275-4D4A-E63A-59AE-016BA0E53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F36F-2AEB-C26B-B28B-00C3A944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design an algorithm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C6E168-C88F-DF7F-EC22-214AB5B6EF4F}"/>
              </a:ext>
            </a:extLst>
          </p:cNvPr>
          <p:cNvSpPr txBox="1"/>
          <p:nvPr/>
        </p:nvSpPr>
        <p:spPr>
          <a:xfrm>
            <a:off x="579120" y="3652753"/>
            <a:ext cx="7262975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 have a pile of string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 have one end of the string in-hand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 need to find the other end in the pile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How can I do this efficiently?</a:t>
            </a:r>
          </a:p>
          <a:p>
            <a:pPr algn="ctr"/>
            <a:endParaRPr lang="en-US" sz="3200" b="1" u="sng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94A9C52-F5D2-C88A-3A31-49852E7FE19D}"/>
              </a:ext>
            </a:extLst>
          </p:cNvPr>
          <p:cNvGrpSpPr/>
          <p:nvPr/>
        </p:nvGrpSpPr>
        <p:grpSpPr>
          <a:xfrm>
            <a:off x="5836920" y="1395903"/>
            <a:ext cx="5875948" cy="2886716"/>
            <a:chOff x="1828800" y="1295400"/>
            <a:chExt cx="9753600" cy="4791716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A8F912FB-D296-9A48-1B4F-126A8058C6F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00"/>
            <a:stretch/>
          </p:blipFill>
          <p:spPr bwMode="auto">
            <a:xfrm>
              <a:off x="5410200" y="1562741"/>
              <a:ext cx="6172200" cy="452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015EAA-7995-1E43-A032-ADC9E404DB88}"/>
                </a:ext>
              </a:extLst>
            </p:cNvPr>
            <p:cNvSpPr/>
            <p:nvPr/>
          </p:nvSpPr>
          <p:spPr>
            <a:xfrm>
              <a:off x="1828800" y="1295400"/>
              <a:ext cx="3852820" cy="4022719"/>
            </a:xfrm>
            <a:custGeom>
              <a:avLst/>
              <a:gdLst>
                <a:gd name="connsiteX0" fmla="*/ 3613123 w 3852820"/>
                <a:gd name="connsiteY0" fmla="*/ 763480 h 4022719"/>
                <a:gd name="connsiteX1" fmla="*/ 3178117 w 3852820"/>
                <a:gd name="connsiteY1" fmla="*/ 772357 h 4022719"/>
                <a:gd name="connsiteX2" fmla="*/ 2849643 w 3852820"/>
                <a:gd name="connsiteY2" fmla="*/ 887767 h 4022719"/>
                <a:gd name="connsiteX3" fmla="*/ 2680968 w 3852820"/>
                <a:gd name="connsiteY3" fmla="*/ 967666 h 4022719"/>
                <a:gd name="connsiteX4" fmla="*/ 2601069 w 3852820"/>
                <a:gd name="connsiteY4" fmla="*/ 1145220 h 4022719"/>
                <a:gd name="connsiteX5" fmla="*/ 2583313 w 3852820"/>
                <a:gd name="connsiteY5" fmla="*/ 1384917 h 4022719"/>
                <a:gd name="connsiteX6" fmla="*/ 2609946 w 3852820"/>
                <a:gd name="connsiteY6" fmla="*/ 2130641 h 4022719"/>
                <a:gd name="connsiteX7" fmla="*/ 2751989 w 3852820"/>
                <a:gd name="connsiteY7" fmla="*/ 2547891 h 4022719"/>
                <a:gd name="connsiteX8" fmla="*/ 2672090 w 3852820"/>
                <a:gd name="connsiteY8" fmla="*/ 2849732 h 4022719"/>
                <a:gd name="connsiteX9" fmla="*/ 2316983 w 3852820"/>
                <a:gd name="connsiteY9" fmla="*/ 3053919 h 4022719"/>
                <a:gd name="connsiteX10" fmla="*/ 1846467 w 3852820"/>
                <a:gd name="connsiteY10" fmla="*/ 2982897 h 4022719"/>
                <a:gd name="connsiteX11" fmla="*/ 1526871 w 3852820"/>
                <a:gd name="connsiteY11" fmla="*/ 2769833 h 4022719"/>
                <a:gd name="connsiteX12" fmla="*/ 923189 w 3852820"/>
                <a:gd name="connsiteY12" fmla="*/ 2512381 h 4022719"/>
                <a:gd name="connsiteX13" fmla="*/ 594715 w 3852820"/>
                <a:gd name="connsiteY13" fmla="*/ 2104008 h 4022719"/>
                <a:gd name="connsiteX14" fmla="*/ 585838 w 3852820"/>
                <a:gd name="connsiteY14" fmla="*/ 2015231 h 4022719"/>
                <a:gd name="connsiteX15" fmla="*/ 1216152 w 3852820"/>
                <a:gd name="connsiteY15" fmla="*/ 1509204 h 4022719"/>
                <a:gd name="connsiteX16" fmla="*/ 1677791 w 3852820"/>
                <a:gd name="connsiteY16" fmla="*/ 1447060 h 4022719"/>
                <a:gd name="connsiteX17" fmla="*/ 2849643 w 3852820"/>
                <a:gd name="connsiteY17" fmla="*/ 1784412 h 4022719"/>
                <a:gd name="connsiteX18" fmla="*/ 2956175 w 3852820"/>
                <a:gd name="connsiteY18" fmla="*/ 1882066 h 4022719"/>
                <a:gd name="connsiteX19" fmla="*/ 3009441 w 3852820"/>
                <a:gd name="connsiteY19" fmla="*/ 2032987 h 4022719"/>
                <a:gd name="connsiteX20" fmla="*/ 2956175 w 3852820"/>
                <a:gd name="connsiteY20" fmla="*/ 2379216 h 4022719"/>
                <a:gd name="connsiteX21" fmla="*/ 2654335 w 3852820"/>
                <a:gd name="connsiteY21" fmla="*/ 2645546 h 4022719"/>
                <a:gd name="connsiteX22" fmla="*/ 2103919 w 3852820"/>
                <a:gd name="connsiteY22" fmla="*/ 3258105 h 4022719"/>
                <a:gd name="connsiteX23" fmla="*/ 1864222 w 3852820"/>
                <a:gd name="connsiteY23" fmla="*/ 3382392 h 4022719"/>
                <a:gd name="connsiteX24" fmla="*/ 1296051 w 3852820"/>
                <a:gd name="connsiteY24" fmla="*/ 3311371 h 4022719"/>
                <a:gd name="connsiteX25" fmla="*/ 1145131 w 3852820"/>
                <a:gd name="connsiteY25" fmla="*/ 3222594 h 4022719"/>
                <a:gd name="connsiteX26" fmla="*/ 1065232 w 3852820"/>
                <a:gd name="connsiteY26" fmla="*/ 3080552 h 4022719"/>
                <a:gd name="connsiteX27" fmla="*/ 994210 w 3852820"/>
                <a:gd name="connsiteY27" fmla="*/ 1890944 h 4022719"/>
                <a:gd name="connsiteX28" fmla="*/ 1038599 w 3852820"/>
                <a:gd name="connsiteY28" fmla="*/ 958788 h 4022719"/>
                <a:gd name="connsiteX29" fmla="*/ 1003088 w 3852820"/>
                <a:gd name="connsiteY29" fmla="*/ 727969 h 4022719"/>
                <a:gd name="connsiteX30" fmla="*/ 976455 w 3852820"/>
                <a:gd name="connsiteY30" fmla="*/ 648070 h 4022719"/>
                <a:gd name="connsiteX31" fmla="*/ 878801 w 3852820"/>
                <a:gd name="connsiteY31" fmla="*/ 612559 h 4022719"/>
                <a:gd name="connsiteX32" fmla="*/ 674614 w 3852820"/>
                <a:gd name="connsiteY32" fmla="*/ 701336 h 4022719"/>
                <a:gd name="connsiteX33" fmla="*/ 328385 w 3852820"/>
                <a:gd name="connsiteY33" fmla="*/ 1189608 h 4022719"/>
                <a:gd name="connsiteX34" fmla="*/ 319507 w 3852820"/>
                <a:gd name="connsiteY34" fmla="*/ 1606858 h 4022719"/>
                <a:gd name="connsiteX35" fmla="*/ 470428 w 3852820"/>
                <a:gd name="connsiteY35" fmla="*/ 1988598 h 4022719"/>
                <a:gd name="connsiteX36" fmla="*/ 807779 w 3852820"/>
                <a:gd name="connsiteY36" fmla="*/ 2379216 h 4022719"/>
                <a:gd name="connsiteX37" fmla="*/ 1402583 w 3852820"/>
                <a:gd name="connsiteY37" fmla="*/ 2494625 h 4022719"/>
                <a:gd name="connsiteX38" fmla="*/ 1633403 w 3852820"/>
                <a:gd name="connsiteY38" fmla="*/ 2467992 h 4022719"/>
                <a:gd name="connsiteX39" fmla="*/ 2059531 w 3852820"/>
                <a:gd name="connsiteY39" fmla="*/ 1731146 h 4022719"/>
                <a:gd name="connsiteX40" fmla="*/ 2015142 w 3852820"/>
                <a:gd name="connsiteY40" fmla="*/ 1056443 h 4022719"/>
                <a:gd name="connsiteX41" fmla="*/ 1846467 w 3852820"/>
                <a:gd name="connsiteY41" fmla="*/ 594804 h 4022719"/>
                <a:gd name="connsiteX42" fmla="*/ 1517993 w 3852820"/>
                <a:gd name="connsiteY42" fmla="*/ 958788 h 4022719"/>
                <a:gd name="connsiteX43" fmla="*/ 1535748 w 3852820"/>
                <a:gd name="connsiteY43" fmla="*/ 1420427 h 4022719"/>
                <a:gd name="connsiteX44" fmla="*/ 1748812 w 3852820"/>
                <a:gd name="connsiteY44" fmla="*/ 2059620 h 4022719"/>
                <a:gd name="connsiteX45" fmla="*/ 2902909 w 3852820"/>
                <a:gd name="connsiteY45" fmla="*/ 3045041 h 4022719"/>
                <a:gd name="connsiteX46" fmla="*/ 3169239 w 3852820"/>
                <a:gd name="connsiteY46" fmla="*/ 3160451 h 4022719"/>
                <a:gd name="connsiteX47" fmla="*/ 3382304 w 3852820"/>
                <a:gd name="connsiteY47" fmla="*/ 3400148 h 4022719"/>
                <a:gd name="connsiteX48" fmla="*/ 3444447 w 3852820"/>
                <a:gd name="connsiteY48" fmla="*/ 3604334 h 4022719"/>
                <a:gd name="connsiteX49" fmla="*/ 2592191 w 3852820"/>
                <a:gd name="connsiteY49" fmla="*/ 3817398 h 4022719"/>
                <a:gd name="connsiteX50" fmla="*/ 1722179 w 3852820"/>
                <a:gd name="connsiteY50" fmla="*/ 3355759 h 4022719"/>
                <a:gd name="connsiteX51" fmla="*/ 1677791 w 3852820"/>
                <a:gd name="connsiteY51" fmla="*/ 3089429 h 4022719"/>
                <a:gd name="connsiteX52" fmla="*/ 1810956 w 3852820"/>
                <a:gd name="connsiteY52" fmla="*/ 2707689 h 4022719"/>
                <a:gd name="connsiteX53" fmla="*/ 2263717 w 3852820"/>
                <a:gd name="connsiteY53" fmla="*/ 2423604 h 4022719"/>
                <a:gd name="connsiteX54" fmla="*/ 2707601 w 3852820"/>
                <a:gd name="connsiteY54" fmla="*/ 2059620 h 4022719"/>
                <a:gd name="connsiteX55" fmla="*/ 2760867 w 3852820"/>
                <a:gd name="connsiteY55" fmla="*/ 1864311 h 4022719"/>
                <a:gd name="connsiteX56" fmla="*/ 2148307 w 3852820"/>
                <a:gd name="connsiteY56" fmla="*/ 1526959 h 4022719"/>
                <a:gd name="connsiteX57" fmla="*/ 1926366 w 3852820"/>
                <a:gd name="connsiteY57" fmla="*/ 1615736 h 4022719"/>
                <a:gd name="connsiteX58" fmla="*/ 2245962 w 3852820"/>
                <a:gd name="connsiteY58" fmla="*/ 2334827 h 4022719"/>
                <a:gd name="connsiteX59" fmla="*/ 3258016 w 3852820"/>
                <a:gd name="connsiteY59" fmla="*/ 2991775 h 4022719"/>
                <a:gd name="connsiteX60" fmla="*/ 3426692 w 3852820"/>
                <a:gd name="connsiteY60" fmla="*/ 3089429 h 4022719"/>
                <a:gd name="connsiteX61" fmla="*/ 3524346 w 3852820"/>
                <a:gd name="connsiteY61" fmla="*/ 3124940 h 4022719"/>
                <a:gd name="connsiteX62" fmla="*/ 3559857 w 3852820"/>
                <a:gd name="connsiteY62" fmla="*/ 3178206 h 4022719"/>
                <a:gd name="connsiteX63" fmla="*/ 2965053 w 3852820"/>
                <a:gd name="connsiteY63" fmla="*/ 3648722 h 4022719"/>
                <a:gd name="connsiteX64" fmla="*/ 2459026 w 3852820"/>
                <a:gd name="connsiteY64" fmla="*/ 3391270 h 4022719"/>
                <a:gd name="connsiteX65" fmla="*/ 2388005 w 3852820"/>
                <a:gd name="connsiteY65" fmla="*/ 3160451 h 4022719"/>
                <a:gd name="connsiteX66" fmla="*/ 2680968 w 3852820"/>
                <a:gd name="connsiteY66" fmla="*/ 2370338 h 4022719"/>
                <a:gd name="connsiteX67" fmla="*/ 2716478 w 3852820"/>
                <a:gd name="connsiteY67" fmla="*/ 2059620 h 4022719"/>
                <a:gd name="connsiteX68" fmla="*/ 1739935 w 3852820"/>
                <a:gd name="connsiteY68" fmla="*/ 1438183 h 4022719"/>
                <a:gd name="connsiteX69" fmla="*/ 1136253 w 3852820"/>
                <a:gd name="connsiteY69" fmla="*/ 2015231 h 4022719"/>
                <a:gd name="connsiteX70" fmla="*/ 2103919 w 3852820"/>
                <a:gd name="connsiteY70" fmla="*/ 3169328 h 4022719"/>
                <a:gd name="connsiteX71" fmla="*/ 2441271 w 3852820"/>
                <a:gd name="connsiteY71" fmla="*/ 3195961 h 4022719"/>
                <a:gd name="connsiteX72" fmla="*/ 2601069 w 3852820"/>
                <a:gd name="connsiteY72" fmla="*/ 2965142 h 4022719"/>
                <a:gd name="connsiteX73" fmla="*/ 1766568 w 3852820"/>
                <a:gd name="connsiteY73" fmla="*/ 1775534 h 4022719"/>
                <a:gd name="connsiteX74" fmla="*/ 1340439 w 3852820"/>
                <a:gd name="connsiteY74" fmla="*/ 1802167 h 4022719"/>
                <a:gd name="connsiteX75" fmla="*/ 1633403 w 3852820"/>
                <a:gd name="connsiteY75" fmla="*/ 3888420 h 4022719"/>
                <a:gd name="connsiteX76" fmla="*/ 2015142 w 3852820"/>
                <a:gd name="connsiteY76" fmla="*/ 3994952 h 4022719"/>
                <a:gd name="connsiteX77" fmla="*/ 2095041 w 3852820"/>
                <a:gd name="connsiteY77" fmla="*/ 3630967 h 4022719"/>
                <a:gd name="connsiteX78" fmla="*/ 1864222 w 3852820"/>
                <a:gd name="connsiteY78" fmla="*/ 3204839 h 4022719"/>
                <a:gd name="connsiteX79" fmla="*/ 1828711 w 3852820"/>
                <a:gd name="connsiteY79" fmla="*/ 3178206 h 4022719"/>
                <a:gd name="connsiteX80" fmla="*/ 1899733 w 3852820"/>
                <a:gd name="connsiteY80" fmla="*/ 3204839 h 4022719"/>
                <a:gd name="connsiteX81" fmla="*/ 2503414 w 3852820"/>
                <a:gd name="connsiteY81" fmla="*/ 3586579 h 4022719"/>
                <a:gd name="connsiteX82" fmla="*/ 2840766 w 3852820"/>
                <a:gd name="connsiteY82" fmla="*/ 3613212 h 4022719"/>
                <a:gd name="connsiteX83" fmla="*/ 2609946 w 3852820"/>
                <a:gd name="connsiteY83" fmla="*/ 2743200 h 4022719"/>
                <a:gd name="connsiteX84" fmla="*/ 2494537 w 3852820"/>
                <a:gd name="connsiteY84" fmla="*/ 2707689 h 4022719"/>
                <a:gd name="connsiteX85" fmla="*/ 2627702 w 3852820"/>
                <a:gd name="connsiteY85" fmla="*/ 3542190 h 4022719"/>
                <a:gd name="connsiteX86" fmla="*/ 3222506 w 3852820"/>
                <a:gd name="connsiteY86" fmla="*/ 3178206 h 4022719"/>
                <a:gd name="connsiteX87" fmla="*/ 3186995 w 3852820"/>
                <a:gd name="connsiteY87" fmla="*/ 2512381 h 4022719"/>
                <a:gd name="connsiteX88" fmla="*/ 1952999 w 3852820"/>
                <a:gd name="connsiteY88" fmla="*/ 1722268 h 4022719"/>
                <a:gd name="connsiteX89" fmla="*/ 1731057 w 3852820"/>
                <a:gd name="connsiteY89" fmla="*/ 1899821 h 4022719"/>
                <a:gd name="connsiteX90" fmla="*/ 2343616 w 3852820"/>
                <a:gd name="connsiteY90" fmla="*/ 2547891 h 4022719"/>
                <a:gd name="connsiteX91" fmla="*/ 2414638 w 3852820"/>
                <a:gd name="connsiteY91" fmla="*/ 1331651 h 4022719"/>
                <a:gd name="connsiteX92" fmla="*/ 1802078 w 3852820"/>
                <a:gd name="connsiteY92" fmla="*/ 1029810 h 4022719"/>
                <a:gd name="connsiteX93" fmla="*/ 914311 w 3852820"/>
                <a:gd name="connsiteY93" fmla="*/ 1633491 h 4022719"/>
                <a:gd name="connsiteX94" fmla="*/ 923189 w 3852820"/>
                <a:gd name="connsiteY94" fmla="*/ 1819922 h 4022719"/>
                <a:gd name="connsiteX95" fmla="*/ 1589014 w 3852820"/>
                <a:gd name="connsiteY95" fmla="*/ 1944210 h 4022719"/>
                <a:gd name="connsiteX96" fmla="*/ 2041775 w 3852820"/>
                <a:gd name="connsiteY96" fmla="*/ 1695635 h 4022719"/>
                <a:gd name="connsiteX97" fmla="*/ 1287173 w 3852820"/>
                <a:gd name="connsiteY97" fmla="*/ 319596 h 4022719"/>
                <a:gd name="connsiteX98" fmla="*/ 940944 w 3852820"/>
                <a:gd name="connsiteY98" fmla="*/ 230820 h 4022719"/>
                <a:gd name="connsiteX99" fmla="*/ 603593 w 3852820"/>
                <a:gd name="connsiteY99" fmla="*/ 772357 h 4022719"/>
                <a:gd name="connsiteX100" fmla="*/ 727880 w 3852820"/>
                <a:gd name="connsiteY100" fmla="*/ 2148396 h 4022719"/>
                <a:gd name="connsiteX101" fmla="*/ 967577 w 3852820"/>
                <a:gd name="connsiteY101" fmla="*/ 2405849 h 4022719"/>
                <a:gd name="connsiteX102" fmla="*/ 1509115 w 3852820"/>
                <a:gd name="connsiteY102" fmla="*/ 2299317 h 4022719"/>
                <a:gd name="connsiteX103" fmla="*/ 1855344 w 3852820"/>
                <a:gd name="connsiteY103" fmla="*/ 656948 h 4022719"/>
                <a:gd name="connsiteX104" fmla="*/ 1331562 w 3852820"/>
                <a:gd name="connsiteY104" fmla="*/ 514905 h 4022719"/>
                <a:gd name="connsiteX105" fmla="*/ 940944 w 3852820"/>
                <a:gd name="connsiteY105" fmla="*/ 2725445 h 4022719"/>
                <a:gd name="connsiteX106" fmla="*/ 1739935 w 3852820"/>
                <a:gd name="connsiteY106" fmla="*/ 3338004 h 4022719"/>
                <a:gd name="connsiteX107" fmla="*/ 2396882 w 3852820"/>
                <a:gd name="connsiteY107" fmla="*/ 2991775 h 4022719"/>
                <a:gd name="connsiteX108" fmla="*/ 1793201 w 3852820"/>
                <a:gd name="connsiteY108" fmla="*/ 1864311 h 4022719"/>
                <a:gd name="connsiteX109" fmla="*/ 1313806 w 3852820"/>
                <a:gd name="connsiteY109" fmla="*/ 2192785 h 4022719"/>
                <a:gd name="connsiteX110" fmla="*/ 1384828 w 3852820"/>
                <a:gd name="connsiteY110" fmla="*/ 3941686 h 4022719"/>
                <a:gd name="connsiteX111" fmla="*/ 2503414 w 3852820"/>
                <a:gd name="connsiteY111" fmla="*/ 4012707 h 4022719"/>
                <a:gd name="connsiteX112" fmla="*/ 3089340 w 3852820"/>
                <a:gd name="connsiteY112" fmla="*/ 3639845 h 4022719"/>
                <a:gd name="connsiteX113" fmla="*/ 3027197 w 3852820"/>
                <a:gd name="connsiteY113" fmla="*/ 2068497 h 4022719"/>
                <a:gd name="connsiteX114" fmla="*/ 2689845 w 3852820"/>
                <a:gd name="connsiteY114" fmla="*/ 1686757 h 4022719"/>
                <a:gd name="connsiteX115" fmla="*/ 2201573 w 3852820"/>
                <a:gd name="connsiteY115" fmla="*/ 2636668 h 4022719"/>
                <a:gd name="connsiteX116" fmla="*/ 2840766 w 3852820"/>
                <a:gd name="connsiteY116" fmla="*/ 2752078 h 4022719"/>
                <a:gd name="connsiteX117" fmla="*/ 3684144 w 3852820"/>
                <a:gd name="connsiteY117" fmla="*/ 807868 h 4022719"/>
                <a:gd name="connsiteX118" fmla="*/ 3364548 w 3852820"/>
                <a:gd name="connsiteY118" fmla="*/ 417251 h 4022719"/>
                <a:gd name="connsiteX119" fmla="*/ 3062707 w 3852820"/>
                <a:gd name="connsiteY119" fmla="*/ 435006 h 4022719"/>
                <a:gd name="connsiteX120" fmla="*/ 2245962 w 3852820"/>
                <a:gd name="connsiteY120" fmla="*/ 1296140 h 4022719"/>
                <a:gd name="connsiteX121" fmla="*/ 2778622 w 3852820"/>
                <a:gd name="connsiteY121" fmla="*/ 612559 h 4022719"/>
                <a:gd name="connsiteX122" fmla="*/ 2121674 w 3852820"/>
                <a:gd name="connsiteY122" fmla="*/ 0 h 4022719"/>
                <a:gd name="connsiteX123" fmla="*/ 1509115 w 3852820"/>
                <a:gd name="connsiteY123" fmla="*/ 363985 h 4022719"/>
                <a:gd name="connsiteX124" fmla="*/ 1855344 w 3852820"/>
                <a:gd name="connsiteY124" fmla="*/ 1811045 h 4022719"/>
                <a:gd name="connsiteX125" fmla="*/ 2432393 w 3852820"/>
                <a:gd name="connsiteY125" fmla="*/ 1953088 h 4022719"/>
                <a:gd name="connsiteX126" fmla="*/ 2991686 w 3852820"/>
                <a:gd name="connsiteY126" fmla="*/ 1491449 h 4022719"/>
                <a:gd name="connsiteX127" fmla="*/ 2192696 w 3852820"/>
                <a:gd name="connsiteY127" fmla="*/ 603682 h 4022719"/>
                <a:gd name="connsiteX128" fmla="*/ 1420339 w 3852820"/>
                <a:gd name="connsiteY128" fmla="*/ 1988598 h 4022719"/>
                <a:gd name="connsiteX129" fmla="*/ 2121674 w 3852820"/>
                <a:gd name="connsiteY129" fmla="*/ 2290439 h 4022719"/>
                <a:gd name="connsiteX130" fmla="*/ 2956175 w 3852820"/>
                <a:gd name="connsiteY130" fmla="*/ 1287262 h 4022719"/>
                <a:gd name="connsiteX131" fmla="*/ 2068408 w 3852820"/>
                <a:gd name="connsiteY131" fmla="*/ 807868 h 4022719"/>
                <a:gd name="connsiteX132" fmla="*/ 1668913 w 3852820"/>
                <a:gd name="connsiteY132" fmla="*/ 2334827 h 4022719"/>
                <a:gd name="connsiteX133" fmla="*/ 2192696 w 3852820"/>
                <a:gd name="connsiteY133" fmla="*/ 2601157 h 4022719"/>
                <a:gd name="connsiteX134" fmla="*/ 3036074 w 3852820"/>
                <a:gd name="connsiteY134" fmla="*/ 1242874 h 4022719"/>
                <a:gd name="connsiteX135" fmla="*/ 2538925 w 3852820"/>
                <a:gd name="connsiteY135" fmla="*/ 976544 h 4022719"/>
                <a:gd name="connsiteX136" fmla="*/ 2219329 w 3852820"/>
                <a:gd name="connsiteY136" fmla="*/ 1677880 h 4022719"/>
                <a:gd name="connsiteX137" fmla="*/ 2290350 w 3852820"/>
                <a:gd name="connsiteY137" fmla="*/ 3355759 h 4022719"/>
                <a:gd name="connsiteX138" fmla="*/ 3417814 w 3852820"/>
                <a:gd name="connsiteY138" fmla="*/ 2707689 h 4022719"/>
                <a:gd name="connsiteX139" fmla="*/ 3408937 w 3852820"/>
                <a:gd name="connsiteY139" fmla="*/ 2370338 h 4022719"/>
                <a:gd name="connsiteX140" fmla="*/ 2707601 w 3852820"/>
                <a:gd name="connsiteY140" fmla="*/ 2015231 h 4022719"/>
                <a:gd name="connsiteX141" fmla="*/ 2272595 w 3852820"/>
                <a:gd name="connsiteY141" fmla="*/ 2175029 h 4022719"/>
                <a:gd name="connsiteX142" fmla="*/ 2574436 w 3852820"/>
                <a:gd name="connsiteY142" fmla="*/ 3249227 h 4022719"/>
                <a:gd name="connsiteX143" fmla="*/ 3062707 w 3852820"/>
                <a:gd name="connsiteY143" fmla="*/ 3151573 h 4022719"/>
                <a:gd name="connsiteX144" fmla="*/ 2902909 w 3852820"/>
                <a:gd name="connsiteY144" fmla="*/ 941033 h 4022719"/>
                <a:gd name="connsiteX145" fmla="*/ 2121674 w 3852820"/>
                <a:gd name="connsiteY145" fmla="*/ 301841 h 4022719"/>
                <a:gd name="connsiteX146" fmla="*/ 1455849 w 3852820"/>
                <a:gd name="connsiteY146" fmla="*/ 1535837 h 4022719"/>
                <a:gd name="connsiteX147" fmla="*/ 1509115 w 3852820"/>
                <a:gd name="connsiteY147" fmla="*/ 1908699 h 4022719"/>
                <a:gd name="connsiteX148" fmla="*/ 1775445 w 3852820"/>
                <a:gd name="connsiteY148" fmla="*/ 1997476 h 4022719"/>
                <a:gd name="connsiteX149" fmla="*/ 2112797 w 3852820"/>
                <a:gd name="connsiteY149" fmla="*/ 852256 h 4022719"/>
                <a:gd name="connsiteX150" fmla="*/ 1926366 w 3852820"/>
                <a:gd name="connsiteY150" fmla="*/ 381740 h 4022719"/>
                <a:gd name="connsiteX151" fmla="*/ 1402583 w 3852820"/>
                <a:gd name="connsiteY151" fmla="*/ 541538 h 4022719"/>
                <a:gd name="connsiteX152" fmla="*/ 1145131 w 3852820"/>
                <a:gd name="connsiteY152" fmla="*/ 2565647 h 4022719"/>
                <a:gd name="connsiteX153" fmla="*/ 1775445 w 3852820"/>
                <a:gd name="connsiteY153" fmla="*/ 2787588 h 4022719"/>
                <a:gd name="connsiteX154" fmla="*/ 2157185 w 3852820"/>
                <a:gd name="connsiteY154" fmla="*/ 2432482 h 4022719"/>
                <a:gd name="connsiteX155" fmla="*/ 1464727 w 3852820"/>
                <a:gd name="connsiteY155" fmla="*/ 1873188 h 4022719"/>
                <a:gd name="connsiteX156" fmla="*/ 1269418 w 3852820"/>
                <a:gd name="connsiteY156" fmla="*/ 3462291 h 4022719"/>
                <a:gd name="connsiteX157" fmla="*/ 1908610 w 3852820"/>
                <a:gd name="connsiteY157" fmla="*/ 3728621 h 4022719"/>
                <a:gd name="connsiteX158" fmla="*/ 3089340 w 3852820"/>
                <a:gd name="connsiteY158" fmla="*/ 2601157 h 4022719"/>
                <a:gd name="connsiteX159" fmla="*/ 2716478 w 3852820"/>
                <a:gd name="connsiteY159" fmla="*/ 2024109 h 4022719"/>
                <a:gd name="connsiteX160" fmla="*/ 2574436 w 3852820"/>
                <a:gd name="connsiteY160" fmla="*/ 3355759 h 4022719"/>
                <a:gd name="connsiteX161" fmla="*/ 3000564 w 3852820"/>
                <a:gd name="connsiteY161" fmla="*/ 3204839 h 4022719"/>
                <a:gd name="connsiteX162" fmla="*/ 3293527 w 3852820"/>
                <a:gd name="connsiteY162" fmla="*/ 994299 h 4022719"/>
                <a:gd name="connsiteX163" fmla="*/ 2858521 w 3852820"/>
                <a:gd name="connsiteY163" fmla="*/ 692458 h 4022719"/>
                <a:gd name="connsiteX164" fmla="*/ 2228206 w 3852820"/>
                <a:gd name="connsiteY164" fmla="*/ 2139519 h 4022719"/>
                <a:gd name="connsiteX165" fmla="*/ 2316983 w 3852820"/>
                <a:gd name="connsiteY165" fmla="*/ 2183907 h 4022719"/>
                <a:gd name="connsiteX166" fmla="*/ 2743111 w 3852820"/>
                <a:gd name="connsiteY166" fmla="*/ 1438183 h 4022719"/>
                <a:gd name="connsiteX167" fmla="*/ 1455849 w 3852820"/>
                <a:gd name="connsiteY167" fmla="*/ 648070 h 4022719"/>
                <a:gd name="connsiteX168" fmla="*/ 763391 w 3852820"/>
                <a:gd name="connsiteY168" fmla="*/ 2583402 h 4022719"/>
                <a:gd name="connsiteX169" fmla="*/ 1065232 w 3852820"/>
                <a:gd name="connsiteY169" fmla="*/ 2974020 h 4022719"/>
                <a:gd name="connsiteX170" fmla="*/ 1597892 w 3852820"/>
                <a:gd name="connsiteY170" fmla="*/ 2849732 h 4022719"/>
                <a:gd name="connsiteX171" fmla="*/ 1402583 w 3852820"/>
                <a:gd name="connsiteY171" fmla="*/ 2006354 h 4022719"/>
                <a:gd name="connsiteX172" fmla="*/ 1074109 w 3852820"/>
                <a:gd name="connsiteY172" fmla="*/ 1970843 h 4022719"/>
                <a:gd name="connsiteX173" fmla="*/ 1020843 w 3852820"/>
                <a:gd name="connsiteY173" fmla="*/ 3551068 h 4022719"/>
                <a:gd name="connsiteX174" fmla="*/ 1855344 w 3852820"/>
                <a:gd name="connsiteY174" fmla="*/ 3542190 h 4022719"/>
                <a:gd name="connsiteX175" fmla="*/ 2601069 w 3852820"/>
                <a:gd name="connsiteY175" fmla="*/ 2325950 h 4022719"/>
                <a:gd name="connsiteX176" fmla="*/ 1722179 w 3852820"/>
                <a:gd name="connsiteY176" fmla="*/ 1766656 h 4022719"/>
                <a:gd name="connsiteX177" fmla="*/ 1198397 w 3852820"/>
                <a:gd name="connsiteY177" fmla="*/ 1793289 h 4022719"/>
                <a:gd name="connsiteX178" fmla="*/ 710125 w 3852820"/>
                <a:gd name="connsiteY178" fmla="*/ 3435658 h 4022719"/>
                <a:gd name="connsiteX179" fmla="*/ 1704424 w 3852820"/>
                <a:gd name="connsiteY179" fmla="*/ 3684233 h 4022719"/>
                <a:gd name="connsiteX180" fmla="*/ 2902909 w 3852820"/>
                <a:gd name="connsiteY180" fmla="*/ 3053919 h 4022719"/>
                <a:gd name="connsiteX181" fmla="*/ 3435570 w 3852820"/>
                <a:gd name="connsiteY181" fmla="*/ 2201662 h 4022719"/>
                <a:gd name="connsiteX182" fmla="*/ 3071585 w 3852820"/>
                <a:gd name="connsiteY182" fmla="*/ 1296140 h 4022719"/>
                <a:gd name="connsiteX183" fmla="*/ 1589014 w 3852820"/>
                <a:gd name="connsiteY183" fmla="*/ 257453 h 4022719"/>
                <a:gd name="connsiteX184" fmla="*/ 861045 w 3852820"/>
                <a:gd name="connsiteY184" fmla="*/ 2077375 h 4022719"/>
                <a:gd name="connsiteX185" fmla="*/ 949822 w 3852820"/>
                <a:gd name="connsiteY185" fmla="*/ 2618913 h 4022719"/>
                <a:gd name="connsiteX186" fmla="*/ 1411461 w 3852820"/>
                <a:gd name="connsiteY186" fmla="*/ 2876365 h 4022719"/>
                <a:gd name="connsiteX187" fmla="*/ 2379127 w 3852820"/>
                <a:gd name="connsiteY187" fmla="*/ 2592280 h 4022719"/>
                <a:gd name="connsiteX188" fmla="*/ 2459026 w 3852820"/>
                <a:gd name="connsiteY188" fmla="*/ 958788 h 4022719"/>
                <a:gd name="connsiteX189" fmla="*/ 1260540 w 3852820"/>
                <a:gd name="connsiteY189" fmla="*/ 443884 h 4022719"/>
                <a:gd name="connsiteX190" fmla="*/ 568082 w 3852820"/>
                <a:gd name="connsiteY190" fmla="*/ 861134 h 4022719"/>
                <a:gd name="connsiteX191" fmla="*/ 816657 w 3852820"/>
                <a:gd name="connsiteY191" fmla="*/ 2743200 h 4022719"/>
                <a:gd name="connsiteX192" fmla="*/ 1606770 w 3852820"/>
                <a:gd name="connsiteY192" fmla="*/ 2725445 h 4022719"/>
                <a:gd name="connsiteX193" fmla="*/ 1597892 w 3852820"/>
                <a:gd name="connsiteY193" fmla="*/ 1322773 h 4022719"/>
                <a:gd name="connsiteX194" fmla="*/ 683492 w 3852820"/>
                <a:gd name="connsiteY194" fmla="*/ 1012055 h 4022719"/>
                <a:gd name="connsiteX195" fmla="*/ 35422 w 3852820"/>
                <a:gd name="connsiteY195" fmla="*/ 2601157 h 4022719"/>
                <a:gd name="connsiteX196" fmla="*/ 514816 w 3852820"/>
                <a:gd name="connsiteY196" fmla="*/ 3151573 h 4022719"/>
                <a:gd name="connsiteX197" fmla="*/ 1544626 w 3852820"/>
                <a:gd name="connsiteY197" fmla="*/ 3107185 h 4022719"/>
                <a:gd name="connsiteX198" fmla="*/ 2086164 w 3852820"/>
                <a:gd name="connsiteY198" fmla="*/ 2902998 h 4022719"/>
                <a:gd name="connsiteX199" fmla="*/ 1970754 w 3852820"/>
                <a:gd name="connsiteY199" fmla="*/ 3551068 h 4022719"/>
                <a:gd name="connsiteX200" fmla="*/ 2538925 w 3852820"/>
                <a:gd name="connsiteY200" fmla="*/ 3923930 h 4022719"/>
                <a:gd name="connsiteX201" fmla="*/ 3852820 w 3852820"/>
                <a:gd name="connsiteY201" fmla="*/ 2858610 h 4022719"/>
                <a:gd name="connsiteX202" fmla="*/ 3746288 w 3852820"/>
                <a:gd name="connsiteY202" fmla="*/ 2192785 h 4022719"/>
                <a:gd name="connsiteX203" fmla="*/ 3479958 w 3852820"/>
                <a:gd name="connsiteY203" fmla="*/ 1970843 h 4022719"/>
                <a:gd name="connsiteX204" fmla="*/ 3178117 w 3852820"/>
                <a:gd name="connsiteY204" fmla="*/ 2396971 h 4022719"/>
                <a:gd name="connsiteX205" fmla="*/ 3124851 w 3852820"/>
                <a:gd name="connsiteY205" fmla="*/ 2769833 h 4022719"/>
                <a:gd name="connsiteX206" fmla="*/ 3169239 w 3852820"/>
                <a:gd name="connsiteY206" fmla="*/ 1305018 h 4022719"/>
                <a:gd name="connsiteX207" fmla="*/ 2547803 w 3852820"/>
                <a:gd name="connsiteY207" fmla="*/ 1189608 h 4022719"/>
                <a:gd name="connsiteX208" fmla="*/ 1935243 w 3852820"/>
                <a:gd name="connsiteY208" fmla="*/ 1722268 h 4022719"/>
                <a:gd name="connsiteX209" fmla="*/ 1837589 w 3852820"/>
                <a:gd name="connsiteY209" fmla="*/ 301841 h 4022719"/>
                <a:gd name="connsiteX210" fmla="*/ 1571259 w 3852820"/>
                <a:gd name="connsiteY210" fmla="*/ 124288 h 4022719"/>
                <a:gd name="connsiteX211" fmla="*/ 1091865 w 3852820"/>
                <a:gd name="connsiteY211" fmla="*/ 497150 h 4022719"/>
                <a:gd name="connsiteX212" fmla="*/ 949822 w 3852820"/>
                <a:gd name="connsiteY212" fmla="*/ 1367161 h 4022719"/>
                <a:gd name="connsiteX213" fmla="*/ 1296051 w 3852820"/>
                <a:gd name="connsiteY213" fmla="*/ 1500326 h 4022719"/>
                <a:gd name="connsiteX214" fmla="*/ 1890855 w 3852820"/>
                <a:gd name="connsiteY214" fmla="*/ 1100831 h 4022719"/>
                <a:gd name="connsiteX215" fmla="*/ 2077286 w 3852820"/>
                <a:gd name="connsiteY215" fmla="*/ 710214 h 4022719"/>
                <a:gd name="connsiteX216" fmla="*/ 861045 w 3852820"/>
                <a:gd name="connsiteY216" fmla="*/ 337352 h 4022719"/>
                <a:gd name="connsiteX217" fmla="*/ 1047476 w 3852820"/>
                <a:gd name="connsiteY217" fmla="*/ 2104008 h 4022719"/>
                <a:gd name="connsiteX218" fmla="*/ 1757690 w 3852820"/>
                <a:gd name="connsiteY218" fmla="*/ 2139519 h 4022719"/>
                <a:gd name="connsiteX219" fmla="*/ 2237084 w 3852820"/>
                <a:gd name="connsiteY219" fmla="*/ 976544 h 4022719"/>
                <a:gd name="connsiteX220" fmla="*/ 1695546 w 3852820"/>
                <a:gd name="connsiteY220" fmla="*/ 781235 h 4022719"/>
                <a:gd name="connsiteX221" fmla="*/ 1517993 w 3852820"/>
                <a:gd name="connsiteY221" fmla="*/ 1695635 h 4022719"/>
                <a:gd name="connsiteX222" fmla="*/ 1500238 w 3852820"/>
                <a:gd name="connsiteY222" fmla="*/ 2148396 h 4022719"/>
                <a:gd name="connsiteX223" fmla="*/ 1544626 w 3852820"/>
                <a:gd name="connsiteY223" fmla="*/ 2210540 h 4022719"/>
                <a:gd name="connsiteX224" fmla="*/ 1633403 w 3852820"/>
                <a:gd name="connsiteY224" fmla="*/ 2237173 h 402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3852820" h="4022719">
                  <a:moveTo>
                    <a:pt x="3613123" y="763480"/>
                  </a:moveTo>
                  <a:lnTo>
                    <a:pt x="3178117" y="772357"/>
                  </a:lnTo>
                  <a:cubicBezTo>
                    <a:pt x="3013286" y="786485"/>
                    <a:pt x="2988249" y="823414"/>
                    <a:pt x="2849643" y="887767"/>
                  </a:cubicBezTo>
                  <a:cubicBezTo>
                    <a:pt x="2663961" y="973976"/>
                    <a:pt x="2811941" y="892823"/>
                    <a:pt x="2680968" y="967666"/>
                  </a:cubicBezTo>
                  <a:cubicBezTo>
                    <a:pt x="2654335" y="1026851"/>
                    <a:pt x="2615859" y="1082027"/>
                    <a:pt x="2601069" y="1145220"/>
                  </a:cubicBezTo>
                  <a:cubicBezTo>
                    <a:pt x="2582811" y="1223230"/>
                    <a:pt x="2582591" y="1304802"/>
                    <a:pt x="2583313" y="1384917"/>
                  </a:cubicBezTo>
                  <a:cubicBezTo>
                    <a:pt x="2585554" y="1633640"/>
                    <a:pt x="2574244" y="1884483"/>
                    <a:pt x="2609946" y="2130641"/>
                  </a:cubicBezTo>
                  <a:cubicBezTo>
                    <a:pt x="2631035" y="2276041"/>
                    <a:pt x="2751989" y="2547891"/>
                    <a:pt x="2751989" y="2547891"/>
                  </a:cubicBezTo>
                  <a:cubicBezTo>
                    <a:pt x="2725356" y="2648505"/>
                    <a:pt x="2723116" y="2759019"/>
                    <a:pt x="2672090" y="2849732"/>
                  </a:cubicBezTo>
                  <a:cubicBezTo>
                    <a:pt x="2614088" y="2952847"/>
                    <a:pt x="2410764" y="3015554"/>
                    <a:pt x="2316983" y="3053919"/>
                  </a:cubicBezTo>
                  <a:cubicBezTo>
                    <a:pt x="2131551" y="3048124"/>
                    <a:pt x="2009299" y="3071455"/>
                    <a:pt x="1846467" y="2982897"/>
                  </a:cubicBezTo>
                  <a:cubicBezTo>
                    <a:pt x="1733990" y="2921725"/>
                    <a:pt x="1640947" y="2827968"/>
                    <a:pt x="1526871" y="2769833"/>
                  </a:cubicBezTo>
                  <a:cubicBezTo>
                    <a:pt x="1331959" y="2670503"/>
                    <a:pt x="923189" y="2512381"/>
                    <a:pt x="923189" y="2512381"/>
                  </a:cubicBezTo>
                  <a:cubicBezTo>
                    <a:pt x="718357" y="2323305"/>
                    <a:pt x="683953" y="2341976"/>
                    <a:pt x="594715" y="2104008"/>
                  </a:cubicBezTo>
                  <a:cubicBezTo>
                    <a:pt x="584273" y="2076162"/>
                    <a:pt x="588797" y="2044823"/>
                    <a:pt x="585838" y="2015231"/>
                  </a:cubicBezTo>
                  <a:cubicBezTo>
                    <a:pt x="779496" y="1814895"/>
                    <a:pt x="938649" y="1609577"/>
                    <a:pt x="1216152" y="1509204"/>
                  </a:cubicBezTo>
                  <a:cubicBezTo>
                    <a:pt x="1362162" y="1456392"/>
                    <a:pt x="1523911" y="1467775"/>
                    <a:pt x="1677791" y="1447060"/>
                  </a:cubicBezTo>
                  <a:cubicBezTo>
                    <a:pt x="2623806" y="1535749"/>
                    <a:pt x="2328193" y="1349870"/>
                    <a:pt x="2849643" y="1784412"/>
                  </a:cubicBezTo>
                  <a:cubicBezTo>
                    <a:pt x="2886650" y="1815251"/>
                    <a:pt x="2920664" y="1849515"/>
                    <a:pt x="2956175" y="1882066"/>
                  </a:cubicBezTo>
                  <a:cubicBezTo>
                    <a:pt x="2973930" y="1932373"/>
                    <a:pt x="2998451" y="1980783"/>
                    <a:pt x="3009441" y="2032987"/>
                  </a:cubicBezTo>
                  <a:cubicBezTo>
                    <a:pt x="3036049" y="2159376"/>
                    <a:pt x="3049445" y="2272622"/>
                    <a:pt x="2956175" y="2379216"/>
                  </a:cubicBezTo>
                  <a:cubicBezTo>
                    <a:pt x="2867817" y="2480197"/>
                    <a:pt x="2742167" y="2544107"/>
                    <a:pt x="2654335" y="2645546"/>
                  </a:cubicBezTo>
                  <a:cubicBezTo>
                    <a:pt x="2223274" y="3143392"/>
                    <a:pt x="2506059" y="3018368"/>
                    <a:pt x="2103919" y="3258105"/>
                  </a:cubicBezTo>
                  <a:cubicBezTo>
                    <a:pt x="2026613" y="3304191"/>
                    <a:pt x="1944121" y="3340963"/>
                    <a:pt x="1864222" y="3382392"/>
                  </a:cubicBezTo>
                  <a:cubicBezTo>
                    <a:pt x="1721830" y="3372221"/>
                    <a:pt x="1453698" y="3372005"/>
                    <a:pt x="1296051" y="3311371"/>
                  </a:cubicBezTo>
                  <a:cubicBezTo>
                    <a:pt x="1241576" y="3290419"/>
                    <a:pt x="1195438" y="3252186"/>
                    <a:pt x="1145131" y="3222594"/>
                  </a:cubicBezTo>
                  <a:cubicBezTo>
                    <a:pt x="1118498" y="3175247"/>
                    <a:pt x="1077447" y="3133485"/>
                    <a:pt x="1065232" y="3080552"/>
                  </a:cubicBezTo>
                  <a:cubicBezTo>
                    <a:pt x="989807" y="2753712"/>
                    <a:pt x="1000898" y="2175168"/>
                    <a:pt x="994210" y="1890944"/>
                  </a:cubicBezTo>
                  <a:cubicBezTo>
                    <a:pt x="1013380" y="1628949"/>
                    <a:pt x="1068983" y="1256551"/>
                    <a:pt x="1038599" y="958788"/>
                  </a:cubicBezTo>
                  <a:cubicBezTo>
                    <a:pt x="1030697" y="881345"/>
                    <a:pt x="1018355" y="804302"/>
                    <a:pt x="1003088" y="727969"/>
                  </a:cubicBezTo>
                  <a:cubicBezTo>
                    <a:pt x="997582" y="700441"/>
                    <a:pt x="997027" y="667173"/>
                    <a:pt x="976455" y="648070"/>
                  </a:cubicBezTo>
                  <a:cubicBezTo>
                    <a:pt x="951073" y="624501"/>
                    <a:pt x="911352" y="624396"/>
                    <a:pt x="878801" y="612559"/>
                  </a:cubicBezTo>
                  <a:cubicBezTo>
                    <a:pt x="810739" y="642151"/>
                    <a:pt x="732445" y="654820"/>
                    <a:pt x="674614" y="701336"/>
                  </a:cubicBezTo>
                  <a:cubicBezTo>
                    <a:pt x="512526" y="831711"/>
                    <a:pt x="427957" y="1015356"/>
                    <a:pt x="328385" y="1189608"/>
                  </a:cubicBezTo>
                  <a:cubicBezTo>
                    <a:pt x="325426" y="1328691"/>
                    <a:pt x="295157" y="1469891"/>
                    <a:pt x="319507" y="1606858"/>
                  </a:cubicBezTo>
                  <a:cubicBezTo>
                    <a:pt x="343457" y="1741576"/>
                    <a:pt x="415198" y="1863410"/>
                    <a:pt x="470428" y="1988598"/>
                  </a:cubicBezTo>
                  <a:cubicBezTo>
                    <a:pt x="544787" y="2157145"/>
                    <a:pt x="612968" y="2311456"/>
                    <a:pt x="807779" y="2379216"/>
                  </a:cubicBezTo>
                  <a:cubicBezTo>
                    <a:pt x="998535" y="2445566"/>
                    <a:pt x="1204315" y="2456155"/>
                    <a:pt x="1402583" y="2494625"/>
                  </a:cubicBezTo>
                  <a:cubicBezTo>
                    <a:pt x="1479523" y="2485747"/>
                    <a:pt x="1572721" y="2516119"/>
                    <a:pt x="1633403" y="2467992"/>
                  </a:cubicBezTo>
                  <a:cubicBezTo>
                    <a:pt x="1877399" y="2274478"/>
                    <a:pt x="1951976" y="2000034"/>
                    <a:pt x="2059531" y="1731146"/>
                  </a:cubicBezTo>
                  <a:cubicBezTo>
                    <a:pt x="2074728" y="1427184"/>
                    <a:pt x="2080353" y="1499874"/>
                    <a:pt x="2015142" y="1056443"/>
                  </a:cubicBezTo>
                  <a:cubicBezTo>
                    <a:pt x="1952186" y="628344"/>
                    <a:pt x="2048317" y="715915"/>
                    <a:pt x="1846467" y="594804"/>
                  </a:cubicBezTo>
                  <a:cubicBezTo>
                    <a:pt x="1742166" y="678245"/>
                    <a:pt x="1540433" y="794976"/>
                    <a:pt x="1517993" y="958788"/>
                  </a:cubicBezTo>
                  <a:cubicBezTo>
                    <a:pt x="1497093" y="1111357"/>
                    <a:pt x="1522806" y="1266978"/>
                    <a:pt x="1535748" y="1420427"/>
                  </a:cubicBezTo>
                  <a:cubicBezTo>
                    <a:pt x="1553813" y="1634620"/>
                    <a:pt x="1609594" y="1889117"/>
                    <a:pt x="1748812" y="2059620"/>
                  </a:cubicBezTo>
                  <a:cubicBezTo>
                    <a:pt x="2040773" y="2417190"/>
                    <a:pt x="2503242" y="2796359"/>
                    <a:pt x="2902909" y="3045041"/>
                  </a:cubicBezTo>
                  <a:cubicBezTo>
                    <a:pt x="2985058" y="3096156"/>
                    <a:pt x="3080462" y="3121981"/>
                    <a:pt x="3169239" y="3160451"/>
                  </a:cubicBezTo>
                  <a:cubicBezTo>
                    <a:pt x="3240261" y="3240350"/>
                    <a:pt x="3325973" y="3309292"/>
                    <a:pt x="3382304" y="3400148"/>
                  </a:cubicBezTo>
                  <a:cubicBezTo>
                    <a:pt x="3419793" y="3460614"/>
                    <a:pt x="3469590" y="3537780"/>
                    <a:pt x="3444447" y="3604334"/>
                  </a:cubicBezTo>
                  <a:cubicBezTo>
                    <a:pt x="3318819" y="3936878"/>
                    <a:pt x="2786654" y="3811996"/>
                    <a:pt x="2592191" y="3817398"/>
                  </a:cubicBezTo>
                  <a:cubicBezTo>
                    <a:pt x="2126217" y="3724204"/>
                    <a:pt x="2017802" y="3793035"/>
                    <a:pt x="1722179" y="3355759"/>
                  </a:cubicBezTo>
                  <a:cubicBezTo>
                    <a:pt x="1671772" y="3281198"/>
                    <a:pt x="1692587" y="3178206"/>
                    <a:pt x="1677791" y="3089429"/>
                  </a:cubicBezTo>
                  <a:cubicBezTo>
                    <a:pt x="1722179" y="2962182"/>
                    <a:pt x="1721925" y="2808860"/>
                    <a:pt x="1810956" y="2707689"/>
                  </a:cubicBezTo>
                  <a:cubicBezTo>
                    <a:pt x="1928659" y="2573935"/>
                    <a:pt x="2114658" y="2521202"/>
                    <a:pt x="2263717" y="2423604"/>
                  </a:cubicBezTo>
                  <a:cubicBezTo>
                    <a:pt x="2579907" y="2216575"/>
                    <a:pt x="2497650" y="2281920"/>
                    <a:pt x="2707601" y="2059620"/>
                  </a:cubicBezTo>
                  <a:cubicBezTo>
                    <a:pt x="2725356" y="1994517"/>
                    <a:pt x="2780131" y="1928984"/>
                    <a:pt x="2760867" y="1864311"/>
                  </a:cubicBezTo>
                  <a:cubicBezTo>
                    <a:pt x="2674472" y="1574273"/>
                    <a:pt x="2382146" y="1588998"/>
                    <a:pt x="2148307" y="1526959"/>
                  </a:cubicBezTo>
                  <a:cubicBezTo>
                    <a:pt x="2074327" y="1556551"/>
                    <a:pt x="1988417" y="1565751"/>
                    <a:pt x="1926366" y="1615736"/>
                  </a:cubicBezTo>
                  <a:cubicBezTo>
                    <a:pt x="1631421" y="1853331"/>
                    <a:pt x="2079822" y="2194485"/>
                    <a:pt x="2245962" y="2334827"/>
                  </a:cubicBezTo>
                  <a:cubicBezTo>
                    <a:pt x="2553208" y="2594364"/>
                    <a:pt x="2909947" y="2790262"/>
                    <a:pt x="3258016" y="2991775"/>
                  </a:cubicBezTo>
                  <a:cubicBezTo>
                    <a:pt x="3314241" y="3024326"/>
                    <a:pt x="3368583" y="3060374"/>
                    <a:pt x="3426692" y="3089429"/>
                  </a:cubicBezTo>
                  <a:cubicBezTo>
                    <a:pt x="3457672" y="3104919"/>
                    <a:pt x="3491795" y="3113103"/>
                    <a:pt x="3524346" y="3124940"/>
                  </a:cubicBezTo>
                  <a:cubicBezTo>
                    <a:pt x="3536183" y="3142695"/>
                    <a:pt x="3570763" y="3159864"/>
                    <a:pt x="3559857" y="3178206"/>
                  </a:cubicBezTo>
                  <a:cubicBezTo>
                    <a:pt x="3377036" y="3485679"/>
                    <a:pt x="3277585" y="3481023"/>
                    <a:pt x="2965053" y="3648722"/>
                  </a:cubicBezTo>
                  <a:cubicBezTo>
                    <a:pt x="2796377" y="3562905"/>
                    <a:pt x="2603498" y="3513515"/>
                    <a:pt x="2459026" y="3391270"/>
                  </a:cubicBezTo>
                  <a:cubicBezTo>
                    <a:pt x="2397574" y="3339272"/>
                    <a:pt x="2378599" y="3240399"/>
                    <a:pt x="2388005" y="3160451"/>
                  </a:cubicBezTo>
                  <a:cubicBezTo>
                    <a:pt x="2425112" y="2845041"/>
                    <a:pt x="2548631" y="2635012"/>
                    <a:pt x="2680968" y="2370338"/>
                  </a:cubicBezTo>
                  <a:cubicBezTo>
                    <a:pt x="2692805" y="2266765"/>
                    <a:pt x="2765159" y="2151802"/>
                    <a:pt x="2716478" y="2059620"/>
                  </a:cubicBezTo>
                  <a:cubicBezTo>
                    <a:pt x="2436376" y="1529215"/>
                    <a:pt x="2231527" y="1571496"/>
                    <a:pt x="1739935" y="1438183"/>
                  </a:cubicBezTo>
                  <a:cubicBezTo>
                    <a:pt x="1555069" y="1535017"/>
                    <a:pt x="1100824" y="1690916"/>
                    <a:pt x="1136253" y="2015231"/>
                  </a:cubicBezTo>
                  <a:cubicBezTo>
                    <a:pt x="1190539" y="2512155"/>
                    <a:pt x="1708097" y="2960422"/>
                    <a:pt x="2103919" y="3169328"/>
                  </a:cubicBezTo>
                  <a:cubicBezTo>
                    <a:pt x="2203678" y="3221979"/>
                    <a:pt x="2328820" y="3187083"/>
                    <a:pt x="2441271" y="3195961"/>
                  </a:cubicBezTo>
                  <a:cubicBezTo>
                    <a:pt x="2494537" y="3119021"/>
                    <a:pt x="2615664" y="3057576"/>
                    <a:pt x="2601069" y="2965142"/>
                  </a:cubicBezTo>
                  <a:cubicBezTo>
                    <a:pt x="2481086" y="2205253"/>
                    <a:pt x="2281921" y="2184263"/>
                    <a:pt x="1766568" y="1775534"/>
                  </a:cubicBezTo>
                  <a:cubicBezTo>
                    <a:pt x="1624525" y="1784412"/>
                    <a:pt x="1443786" y="1704318"/>
                    <a:pt x="1340439" y="1802167"/>
                  </a:cubicBezTo>
                  <a:cubicBezTo>
                    <a:pt x="555483" y="2545371"/>
                    <a:pt x="1041033" y="3106686"/>
                    <a:pt x="1633403" y="3888420"/>
                  </a:cubicBezTo>
                  <a:cubicBezTo>
                    <a:pt x="1713190" y="3993713"/>
                    <a:pt x="1887896" y="3959441"/>
                    <a:pt x="2015142" y="3994952"/>
                  </a:cubicBezTo>
                  <a:cubicBezTo>
                    <a:pt x="2194011" y="3892741"/>
                    <a:pt x="2211106" y="3934234"/>
                    <a:pt x="2095041" y="3630967"/>
                  </a:cubicBezTo>
                  <a:cubicBezTo>
                    <a:pt x="2037300" y="3480097"/>
                    <a:pt x="1946127" y="3344078"/>
                    <a:pt x="1864222" y="3204839"/>
                  </a:cubicBezTo>
                  <a:cubicBezTo>
                    <a:pt x="1856720" y="3192086"/>
                    <a:pt x="1813915" y="3178206"/>
                    <a:pt x="1828711" y="3178206"/>
                  </a:cubicBezTo>
                  <a:cubicBezTo>
                    <a:pt x="1853995" y="3178206"/>
                    <a:pt x="1878103" y="3191747"/>
                    <a:pt x="1899733" y="3204839"/>
                  </a:cubicBezTo>
                  <a:cubicBezTo>
                    <a:pt x="2103414" y="3328120"/>
                    <a:pt x="2285009" y="3491799"/>
                    <a:pt x="2503414" y="3586579"/>
                  </a:cubicBezTo>
                  <a:cubicBezTo>
                    <a:pt x="2606891" y="3631484"/>
                    <a:pt x="2728315" y="3604334"/>
                    <a:pt x="2840766" y="3613212"/>
                  </a:cubicBezTo>
                  <a:cubicBezTo>
                    <a:pt x="3057267" y="2974533"/>
                    <a:pt x="3176695" y="3156255"/>
                    <a:pt x="2609946" y="2743200"/>
                  </a:cubicBezTo>
                  <a:cubicBezTo>
                    <a:pt x="2577419" y="2719494"/>
                    <a:pt x="2533007" y="2719526"/>
                    <a:pt x="2494537" y="2707689"/>
                  </a:cubicBezTo>
                  <a:cubicBezTo>
                    <a:pt x="2478211" y="2774249"/>
                    <a:pt x="2166064" y="3542190"/>
                    <a:pt x="2627702" y="3542190"/>
                  </a:cubicBezTo>
                  <a:cubicBezTo>
                    <a:pt x="2860147" y="3542190"/>
                    <a:pt x="3024238" y="3299534"/>
                    <a:pt x="3222506" y="3178206"/>
                  </a:cubicBezTo>
                  <a:cubicBezTo>
                    <a:pt x="3210669" y="2956264"/>
                    <a:pt x="3290510" y="2709060"/>
                    <a:pt x="3186995" y="2512381"/>
                  </a:cubicBezTo>
                  <a:cubicBezTo>
                    <a:pt x="2798148" y="1773571"/>
                    <a:pt x="2578318" y="1841376"/>
                    <a:pt x="1952999" y="1722268"/>
                  </a:cubicBezTo>
                  <a:cubicBezTo>
                    <a:pt x="1879018" y="1781452"/>
                    <a:pt x="1759013" y="1809298"/>
                    <a:pt x="1731057" y="1899821"/>
                  </a:cubicBezTo>
                  <a:cubicBezTo>
                    <a:pt x="1562326" y="2446187"/>
                    <a:pt x="1953583" y="2397879"/>
                    <a:pt x="2343616" y="2547891"/>
                  </a:cubicBezTo>
                  <a:cubicBezTo>
                    <a:pt x="2603663" y="2094907"/>
                    <a:pt x="2864522" y="1903786"/>
                    <a:pt x="2414638" y="1331651"/>
                  </a:cubicBezTo>
                  <a:cubicBezTo>
                    <a:pt x="2273936" y="1152715"/>
                    <a:pt x="2006265" y="1130424"/>
                    <a:pt x="1802078" y="1029810"/>
                  </a:cubicBezTo>
                  <a:cubicBezTo>
                    <a:pt x="1253694" y="1148089"/>
                    <a:pt x="1274466" y="1048239"/>
                    <a:pt x="914311" y="1633491"/>
                  </a:cubicBezTo>
                  <a:cubicBezTo>
                    <a:pt x="881705" y="1686476"/>
                    <a:pt x="866679" y="1793898"/>
                    <a:pt x="923189" y="1819922"/>
                  </a:cubicBezTo>
                  <a:cubicBezTo>
                    <a:pt x="1128263" y="1914364"/>
                    <a:pt x="1367072" y="1902781"/>
                    <a:pt x="1589014" y="1944210"/>
                  </a:cubicBezTo>
                  <a:cubicBezTo>
                    <a:pt x="1739934" y="1861352"/>
                    <a:pt x="1973404" y="1853647"/>
                    <a:pt x="2041775" y="1695635"/>
                  </a:cubicBezTo>
                  <a:cubicBezTo>
                    <a:pt x="2302797" y="1092385"/>
                    <a:pt x="1649320" y="592740"/>
                    <a:pt x="1287173" y="319596"/>
                  </a:cubicBezTo>
                  <a:cubicBezTo>
                    <a:pt x="1192052" y="247852"/>
                    <a:pt x="1056354" y="260412"/>
                    <a:pt x="940944" y="230820"/>
                  </a:cubicBezTo>
                  <a:cubicBezTo>
                    <a:pt x="828494" y="411332"/>
                    <a:pt x="665946" y="569030"/>
                    <a:pt x="603593" y="772357"/>
                  </a:cubicBezTo>
                  <a:cubicBezTo>
                    <a:pt x="451971" y="1266777"/>
                    <a:pt x="497353" y="1701456"/>
                    <a:pt x="727880" y="2148396"/>
                  </a:cubicBezTo>
                  <a:cubicBezTo>
                    <a:pt x="781630" y="2252605"/>
                    <a:pt x="887678" y="2320031"/>
                    <a:pt x="967577" y="2405849"/>
                  </a:cubicBezTo>
                  <a:cubicBezTo>
                    <a:pt x="1148090" y="2370338"/>
                    <a:pt x="1381091" y="2431437"/>
                    <a:pt x="1509115" y="2299317"/>
                  </a:cubicBezTo>
                  <a:cubicBezTo>
                    <a:pt x="1885109" y="1911291"/>
                    <a:pt x="2373763" y="1175367"/>
                    <a:pt x="1855344" y="656948"/>
                  </a:cubicBezTo>
                  <a:cubicBezTo>
                    <a:pt x="1727428" y="529032"/>
                    <a:pt x="1506156" y="562253"/>
                    <a:pt x="1331562" y="514905"/>
                  </a:cubicBezTo>
                  <a:cubicBezTo>
                    <a:pt x="1036708" y="1201110"/>
                    <a:pt x="513494" y="1921332"/>
                    <a:pt x="940944" y="2725445"/>
                  </a:cubicBezTo>
                  <a:cubicBezTo>
                    <a:pt x="1098466" y="3021774"/>
                    <a:pt x="1473605" y="3133818"/>
                    <a:pt x="1739935" y="3338004"/>
                  </a:cubicBezTo>
                  <a:cubicBezTo>
                    <a:pt x="1958917" y="3222594"/>
                    <a:pt x="2257494" y="3196332"/>
                    <a:pt x="2396882" y="2991775"/>
                  </a:cubicBezTo>
                  <a:cubicBezTo>
                    <a:pt x="2824490" y="2364246"/>
                    <a:pt x="2132154" y="2117332"/>
                    <a:pt x="1793201" y="1864311"/>
                  </a:cubicBezTo>
                  <a:cubicBezTo>
                    <a:pt x="1633403" y="1973802"/>
                    <a:pt x="1408727" y="2023925"/>
                    <a:pt x="1313806" y="2192785"/>
                  </a:cubicBezTo>
                  <a:cubicBezTo>
                    <a:pt x="1071739" y="2623409"/>
                    <a:pt x="589725" y="3610014"/>
                    <a:pt x="1384828" y="3941686"/>
                  </a:cubicBezTo>
                  <a:cubicBezTo>
                    <a:pt x="1729643" y="4085523"/>
                    <a:pt x="2130552" y="3989033"/>
                    <a:pt x="2503414" y="4012707"/>
                  </a:cubicBezTo>
                  <a:cubicBezTo>
                    <a:pt x="2698723" y="3888420"/>
                    <a:pt x="2967150" y="3836473"/>
                    <a:pt x="3089340" y="3639845"/>
                  </a:cubicBezTo>
                  <a:cubicBezTo>
                    <a:pt x="3472606" y="3023096"/>
                    <a:pt x="3253706" y="2634769"/>
                    <a:pt x="3027197" y="2068497"/>
                  </a:cubicBezTo>
                  <a:cubicBezTo>
                    <a:pt x="2901809" y="1755027"/>
                    <a:pt x="2939386" y="1822870"/>
                    <a:pt x="2689845" y="1686757"/>
                  </a:cubicBezTo>
                  <a:cubicBezTo>
                    <a:pt x="2512684" y="1827830"/>
                    <a:pt x="1795998" y="2196819"/>
                    <a:pt x="2201573" y="2636668"/>
                  </a:cubicBezTo>
                  <a:cubicBezTo>
                    <a:pt x="2348341" y="2795839"/>
                    <a:pt x="2627702" y="2713608"/>
                    <a:pt x="2840766" y="2752078"/>
                  </a:cubicBezTo>
                  <a:cubicBezTo>
                    <a:pt x="3569922" y="1979519"/>
                    <a:pt x="3856117" y="2004798"/>
                    <a:pt x="3684144" y="807868"/>
                  </a:cubicBezTo>
                  <a:cubicBezTo>
                    <a:pt x="3660218" y="641344"/>
                    <a:pt x="3471080" y="547457"/>
                    <a:pt x="3364548" y="417251"/>
                  </a:cubicBezTo>
                  <a:cubicBezTo>
                    <a:pt x="3263934" y="423169"/>
                    <a:pt x="3141958" y="372737"/>
                    <a:pt x="3062707" y="435006"/>
                  </a:cubicBezTo>
                  <a:cubicBezTo>
                    <a:pt x="2751625" y="679427"/>
                    <a:pt x="2245962" y="1296140"/>
                    <a:pt x="2245962" y="1296140"/>
                  </a:cubicBezTo>
                  <a:cubicBezTo>
                    <a:pt x="2441783" y="1557238"/>
                    <a:pt x="2396189" y="1519899"/>
                    <a:pt x="2778622" y="612559"/>
                  </a:cubicBezTo>
                  <a:cubicBezTo>
                    <a:pt x="2969722" y="159165"/>
                    <a:pt x="2329516" y="88639"/>
                    <a:pt x="2121674" y="0"/>
                  </a:cubicBezTo>
                  <a:cubicBezTo>
                    <a:pt x="1917488" y="121328"/>
                    <a:pt x="1639052" y="165166"/>
                    <a:pt x="1509115" y="363985"/>
                  </a:cubicBezTo>
                  <a:cubicBezTo>
                    <a:pt x="1169467" y="883688"/>
                    <a:pt x="1421997" y="1469509"/>
                    <a:pt x="1855344" y="1811045"/>
                  </a:cubicBezTo>
                  <a:cubicBezTo>
                    <a:pt x="2010924" y="1933663"/>
                    <a:pt x="2240043" y="1905740"/>
                    <a:pt x="2432393" y="1953088"/>
                  </a:cubicBezTo>
                  <a:cubicBezTo>
                    <a:pt x="2618824" y="1799208"/>
                    <a:pt x="2855640" y="1691266"/>
                    <a:pt x="2991686" y="1491449"/>
                  </a:cubicBezTo>
                  <a:cubicBezTo>
                    <a:pt x="3325291" y="1001466"/>
                    <a:pt x="2290831" y="666229"/>
                    <a:pt x="2192696" y="603682"/>
                  </a:cubicBezTo>
                  <a:cubicBezTo>
                    <a:pt x="1702693" y="914794"/>
                    <a:pt x="1098413" y="1110617"/>
                    <a:pt x="1420339" y="1988598"/>
                  </a:cubicBezTo>
                  <a:cubicBezTo>
                    <a:pt x="1507955" y="2227552"/>
                    <a:pt x="1887896" y="2189825"/>
                    <a:pt x="2121674" y="2290439"/>
                  </a:cubicBezTo>
                  <a:cubicBezTo>
                    <a:pt x="2315634" y="2190972"/>
                    <a:pt x="3351357" y="1884739"/>
                    <a:pt x="2956175" y="1287262"/>
                  </a:cubicBezTo>
                  <a:cubicBezTo>
                    <a:pt x="2770643" y="1006756"/>
                    <a:pt x="2364330" y="967666"/>
                    <a:pt x="2068408" y="807868"/>
                  </a:cubicBezTo>
                  <a:cubicBezTo>
                    <a:pt x="1601669" y="1347033"/>
                    <a:pt x="1219122" y="1491469"/>
                    <a:pt x="1668913" y="2334827"/>
                  </a:cubicBezTo>
                  <a:cubicBezTo>
                    <a:pt x="1761086" y="2507652"/>
                    <a:pt x="2018102" y="2512380"/>
                    <a:pt x="2192696" y="2601157"/>
                  </a:cubicBezTo>
                  <a:cubicBezTo>
                    <a:pt x="2631312" y="2258137"/>
                    <a:pt x="3277803" y="1999054"/>
                    <a:pt x="3036074" y="1242874"/>
                  </a:cubicBezTo>
                  <a:cubicBezTo>
                    <a:pt x="2978830" y="1063803"/>
                    <a:pt x="2704641" y="1065321"/>
                    <a:pt x="2538925" y="976544"/>
                  </a:cubicBezTo>
                  <a:cubicBezTo>
                    <a:pt x="2432393" y="1210323"/>
                    <a:pt x="2267762" y="1425579"/>
                    <a:pt x="2219329" y="1677880"/>
                  </a:cubicBezTo>
                  <a:cubicBezTo>
                    <a:pt x="2019589" y="2718388"/>
                    <a:pt x="2060506" y="2681550"/>
                    <a:pt x="2290350" y="3355759"/>
                  </a:cubicBezTo>
                  <a:cubicBezTo>
                    <a:pt x="2993818" y="3298721"/>
                    <a:pt x="3047403" y="3455633"/>
                    <a:pt x="3417814" y="2707689"/>
                  </a:cubicBezTo>
                  <a:cubicBezTo>
                    <a:pt x="3467736" y="2606884"/>
                    <a:pt x="3489479" y="2448867"/>
                    <a:pt x="3408937" y="2370338"/>
                  </a:cubicBezTo>
                  <a:cubicBezTo>
                    <a:pt x="3221318" y="2187409"/>
                    <a:pt x="2941380" y="2133600"/>
                    <a:pt x="2707601" y="2015231"/>
                  </a:cubicBezTo>
                  <a:cubicBezTo>
                    <a:pt x="2562599" y="2068497"/>
                    <a:pt x="2350918" y="2041881"/>
                    <a:pt x="2272595" y="2175029"/>
                  </a:cubicBezTo>
                  <a:cubicBezTo>
                    <a:pt x="1870027" y="2859394"/>
                    <a:pt x="2175582" y="2921282"/>
                    <a:pt x="2574436" y="3249227"/>
                  </a:cubicBezTo>
                  <a:cubicBezTo>
                    <a:pt x="2737193" y="3216676"/>
                    <a:pt x="2952570" y="3275747"/>
                    <a:pt x="3062707" y="3151573"/>
                  </a:cubicBezTo>
                  <a:cubicBezTo>
                    <a:pt x="3770113" y="2354007"/>
                    <a:pt x="3483741" y="1764827"/>
                    <a:pt x="2902909" y="941033"/>
                  </a:cubicBezTo>
                  <a:cubicBezTo>
                    <a:pt x="2709023" y="666044"/>
                    <a:pt x="2382086" y="514905"/>
                    <a:pt x="2121674" y="301841"/>
                  </a:cubicBezTo>
                  <a:cubicBezTo>
                    <a:pt x="1507367" y="400131"/>
                    <a:pt x="1764843" y="292841"/>
                    <a:pt x="1455849" y="1535837"/>
                  </a:cubicBezTo>
                  <a:cubicBezTo>
                    <a:pt x="1425561" y="1657678"/>
                    <a:pt x="1437651" y="1805473"/>
                    <a:pt x="1509115" y="1908699"/>
                  </a:cubicBezTo>
                  <a:cubicBezTo>
                    <a:pt x="1562381" y="1985639"/>
                    <a:pt x="1686668" y="1967884"/>
                    <a:pt x="1775445" y="1997476"/>
                  </a:cubicBezTo>
                  <a:cubicBezTo>
                    <a:pt x="1887896" y="1615736"/>
                    <a:pt x="2075786" y="1248489"/>
                    <a:pt x="2112797" y="852256"/>
                  </a:cubicBezTo>
                  <a:cubicBezTo>
                    <a:pt x="2128487" y="684286"/>
                    <a:pt x="2080923" y="449359"/>
                    <a:pt x="1926366" y="381740"/>
                  </a:cubicBezTo>
                  <a:cubicBezTo>
                    <a:pt x="1759132" y="308575"/>
                    <a:pt x="1577177" y="488272"/>
                    <a:pt x="1402583" y="541538"/>
                  </a:cubicBezTo>
                  <a:cubicBezTo>
                    <a:pt x="1361431" y="710987"/>
                    <a:pt x="879407" y="2170558"/>
                    <a:pt x="1145131" y="2565647"/>
                  </a:cubicBezTo>
                  <a:cubicBezTo>
                    <a:pt x="1269444" y="2750480"/>
                    <a:pt x="1565340" y="2713608"/>
                    <a:pt x="1775445" y="2787588"/>
                  </a:cubicBezTo>
                  <a:cubicBezTo>
                    <a:pt x="1902692" y="2669219"/>
                    <a:pt x="2096378" y="2595287"/>
                    <a:pt x="2157185" y="2432482"/>
                  </a:cubicBezTo>
                  <a:cubicBezTo>
                    <a:pt x="2334810" y="1956905"/>
                    <a:pt x="1653382" y="1930357"/>
                    <a:pt x="1464727" y="1873188"/>
                  </a:cubicBezTo>
                  <a:cubicBezTo>
                    <a:pt x="1195552" y="2402255"/>
                    <a:pt x="905504" y="2762102"/>
                    <a:pt x="1269418" y="3462291"/>
                  </a:cubicBezTo>
                  <a:cubicBezTo>
                    <a:pt x="1375865" y="3667100"/>
                    <a:pt x="1695546" y="3639844"/>
                    <a:pt x="1908610" y="3728621"/>
                  </a:cubicBezTo>
                  <a:cubicBezTo>
                    <a:pt x="2521305" y="3483543"/>
                    <a:pt x="3141857" y="3488110"/>
                    <a:pt x="3089340" y="2601157"/>
                  </a:cubicBezTo>
                  <a:cubicBezTo>
                    <a:pt x="3075804" y="2372547"/>
                    <a:pt x="2840765" y="2216458"/>
                    <a:pt x="2716478" y="2024109"/>
                  </a:cubicBezTo>
                  <a:cubicBezTo>
                    <a:pt x="2514061" y="2371656"/>
                    <a:pt x="1834508" y="2990148"/>
                    <a:pt x="2574436" y="3355759"/>
                  </a:cubicBezTo>
                  <a:cubicBezTo>
                    <a:pt x="2709532" y="3422512"/>
                    <a:pt x="2858521" y="3255146"/>
                    <a:pt x="3000564" y="3204839"/>
                  </a:cubicBezTo>
                  <a:cubicBezTo>
                    <a:pt x="3438629" y="2206627"/>
                    <a:pt x="3831218" y="1999851"/>
                    <a:pt x="3293527" y="994299"/>
                  </a:cubicBezTo>
                  <a:cubicBezTo>
                    <a:pt x="3210305" y="838662"/>
                    <a:pt x="3003523" y="793072"/>
                    <a:pt x="2858521" y="692458"/>
                  </a:cubicBezTo>
                  <a:cubicBezTo>
                    <a:pt x="2280101" y="1408598"/>
                    <a:pt x="2208144" y="1236710"/>
                    <a:pt x="2228206" y="2139519"/>
                  </a:cubicBezTo>
                  <a:cubicBezTo>
                    <a:pt x="2228941" y="2172596"/>
                    <a:pt x="2287391" y="2169111"/>
                    <a:pt x="2316983" y="2183907"/>
                  </a:cubicBezTo>
                  <a:cubicBezTo>
                    <a:pt x="2459026" y="1935332"/>
                    <a:pt x="2748798" y="1724423"/>
                    <a:pt x="2743111" y="1438183"/>
                  </a:cubicBezTo>
                  <a:cubicBezTo>
                    <a:pt x="2729625" y="759366"/>
                    <a:pt x="1830937" y="735857"/>
                    <a:pt x="1455849" y="648070"/>
                  </a:cubicBezTo>
                  <a:cubicBezTo>
                    <a:pt x="1165541" y="1213407"/>
                    <a:pt x="703616" y="1889090"/>
                    <a:pt x="763391" y="2583402"/>
                  </a:cubicBezTo>
                  <a:cubicBezTo>
                    <a:pt x="777505" y="2747346"/>
                    <a:pt x="964618" y="2843814"/>
                    <a:pt x="1065232" y="2974020"/>
                  </a:cubicBezTo>
                  <a:cubicBezTo>
                    <a:pt x="1242785" y="2932591"/>
                    <a:pt x="1459013" y="2967859"/>
                    <a:pt x="1597892" y="2849732"/>
                  </a:cubicBezTo>
                  <a:cubicBezTo>
                    <a:pt x="2110070" y="2414086"/>
                    <a:pt x="1813572" y="2192733"/>
                    <a:pt x="1402583" y="2006354"/>
                  </a:cubicBezTo>
                  <a:cubicBezTo>
                    <a:pt x="1302285" y="1960870"/>
                    <a:pt x="1183600" y="1982680"/>
                    <a:pt x="1074109" y="1970843"/>
                  </a:cubicBezTo>
                  <a:cubicBezTo>
                    <a:pt x="850123" y="2428997"/>
                    <a:pt x="287327" y="3067615"/>
                    <a:pt x="1020843" y="3551068"/>
                  </a:cubicBezTo>
                  <a:cubicBezTo>
                    <a:pt x="1253114" y="3704156"/>
                    <a:pt x="1577177" y="3545149"/>
                    <a:pt x="1855344" y="3542190"/>
                  </a:cubicBezTo>
                  <a:cubicBezTo>
                    <a:pt x="2011835" y="3390514"/>
                    <a:pt x="2857750" y="2765516"/>
                    <a:pt x="2601069" y="2325950"/>
                  </a:cubicBezTo>
                  <a:cubicBezTo>
                    <a:pt x="2425963" y="2026080"/>
                    <a:pt x="2015142" y="1953087"/>
                    <a:pt x="1722179" y="1766656"/>
                  </a:cubicBezTo>
                  <a:cubicBezTo>
                    <a:pt x="1547585" y="1775534"/>
                    <a:pt x="1331930" y="1680458"/>
                    <a:pt x="1198397" y="1793289"/>
                  </a:cubicBezTo>
                  <a:cubicBezTo>
                    <a:pt x="989269" y="1969994"/>
                    <a:pt x="162830" y="2974551"/>
                    <a:pt x="710125" y="3435658"/>
                  </a:cubicBezTo>
                  <a:cubicBezTo>
                    <a:pt x="971391" y="3655780"/>
                    <a:pt x="1372991" y="3601375"/>
                    <a:pt x="1704424" y="3684233"/>
                  </a:cubicBezTo>
                  <a:cubicBezTo>
                    <a:pt x="2103919" y="3474128"/>
                    <a:pt x="2560075" y="3347526"/>
                    <a:pt x="2902909" y="3053919"/>
                  </a:cubicBezTo>
                  <a:cubicBezTo>
                    <a:pt x="3157358" y="2836007"/>
                    <a:pt x="3403570" y="2535138"/>
                    <a:pt x="3435570" y="2201662"/>
                  </a:cubicBezTo>
                  <a:cubicBezTo>
                    <a:pt x="3466644" y="1877837"/>
                    <a:pt x="3266773" y="1556390"/>
                    <a:pt x="3071585" y="1296140"/>
                  </a:cubicBezTo>
                  <a:cubicBezTo>
                    <a:pt x="2590871" y="655188"/>
                    <a:pt x="2217497" y="548243"/>
                    <a:pt x="1589014" y="257453"/>
                  </a:cubicBezTo>
                  <a:cubicBezTo>
                    <a:pt x="1002914" y="1011009"/>
                    <a:pt x="999669" y="853868"/>
                    <a:pt x="861045" y="2077375"/>
                  </a:cubicBezTo>
                  <a:cubicBezTo>
                    <a:pt x="840452" y="2259134"/>
                    <a:pt x="846049" y="2468275"/>
                    <a:pt x="949822" y="2618913"/>
                  </a:cubicBezTo>
                  <a:cubicBezTo>
                    <a:pt x="1049777" y="2764008"/>
                    <a:pt x="1257581" y="2790548"/>
                    <a:pt x="1411461" y="2876365"/>
                  </a:cubicBezTo>
                  <a:cubicBezTo>
                    <a:pt x="1734016" y="2781670"/>
                    <a:pt x="2104836" y="2786635"/>
                    <a:pt x="2379127" y="2592280"/>
                  </a:cubicBezTo>
                  <a:cubicBezTo>
                    <a:pt x="3108043" y="2075791"/>
                    <a:pt x="3183287" y="1524616"/>
                    <a:pt x="2459026" y="958788"/>
                  </a:cubicBezTo>
                  <a:cubicBezTo>
                    <a:pt x="2116389" y="691103"/>
                    <a:pt x="1660035" y="615519"/>
                    <a:pt x="1260540" y="443884"/>
                  </a:cubicBezTo>
                  <a:cubicBezTo>
                    <a:pt x="1029721" y="582967"/>
                    <a:pt x="684224" y="617962"/>
                    <a:pt x="568082" y="861134"/>
                  </a:cubicBezTo>
                  <a:cubicBezTo>
                    <a:pt x="26055" y="1996002"/>
                    <a:pt x="293525" y="2083599"/>
                    <a:pt x="816657" y="2743200"/>
                  </a:cubicBezTo>
                  <a:cubicBezTo>
                    <a:pt x="1080028" y="2737282"/>
                    <a:pt x="1378747" y="2857372"/>
                    <a:pt x="1606770" y="2725445"/>
                  </a:cubicBezTo>
                  <a:cubicBezTo>
                    <a:pt x="2293333" y="2328219"/>
                    <a:pt x="2130040" y="1714159"/>
                    <a:pt x="1597892" y="1322773"/>
                  </a:cubicBezTo>
                  <a:cubicBezTo>
                    <a:pt x="1338563" y="1132041"/>
                    <a:pt x="988292" y="1115628"/>
                    <a:pt x="683492" y="1012055"/>
                  </a:cubicBezTo>
                  <a:cubicBezTo>
                    <a:pt x="348662" y="1483086"/>
                    <a:pt x="-135283" y="1926872"/>
                    <a:pt x="35422" y="2601157"/>
                  </a:cubicBezTo>
                  <a:cubicBezTo>
                    <a:pt x="95134" y="2837021"/>
                    <a:pt x="355018" y="2968101"/>
                    <a:pt x="514816" y="3151573"/>
                  </a:cubicBezTo>
                  <a:cubicBezTo>
                    <a:pt x="858086" y="3136777"/>
                    <a:pt x="1205257" y="3160870"/>
                    <a:pt x="1544626" y="3107185"/>
                  </a:cubicBezTo>
                  <a:cubicBezTo>
                    <a:pt x="1735174" y="3077042"/>
                    <a:pt x="1952562" y="2763830"/>
                    <a:pt x="2086164" y="2902998"/>
                  </a:cubicBezTo>
                  <a:cubicBezTo>
                    <a:pt x="2238121" y="3061286"/>
                    <a:pt x="2009224" y="3335045"/>
                    <a:pt x="1970754" y="3551068"/>
                  </a:cubicBezTo>
                  <a:cubicBezTo>
                    <a:pt x="2160144" y="3675355"/>
                    <a:pt x="2313312" y="3903562"/>
                    <a:pt x="2538925" y="3923930"/>
                  </a:cubicBezTo>
                  <a:cubicBezTo>
                    <a:pt x="3239904" y="3987213"/>
                    <a:pt x="3532653" y="3287070"/>
                    <a:pt x="3852820" y="2858610"/>
                  </a:cubicBezTo>
                  <a:cubicBezTo>
                    <a:pt x="3817309" y="2636668"/>
                    <a:pt x="3833324" y="2400014"/>
                    <a:pt x="3746288" y="2192785"/>
                  </a:cubicBezTo>
                  <a:cubicBezTo>
                    <a:pt x="3701539" y="2086239"/>
                    <a:pt x="3588710" y="1931760"/>
                    <a:pt x="3479958" y="1970843"/>
                  </a:cubicBezTo>
                  <a:cubicBezTo>
                    <a:pt x="3316148" y="2029712"/>
                    <a:pt x="3278731" y="2254928"/>
                    <a:pt x="3178117" y="2396971"/>
                  </a:cubicBezTo>
                  <a:cubicBezTo>
                    <a:pt x="3160362" y="2521258"/>
                    <a:pt x="3034958" y="2857479"/>
                    <a:pt x="3124851" y="2769833"/>
                  </a:cubicBezTo>
                  <a:cubicBezTo>
                    <a:pt x="3594381" y="2312041"/>
                    <a:pt x="3729832" y="1794906"/>
                    <a:pt x="3169239" y="1305018"/>
                  </a:cubicBezTo>
                  <a:cubicBezTo>
                    <a:pt x="3010592" y="1166381"/>
                    <a:pt x="2754948" y="1228078"/>
                    <a:pt x="2547803" y="1189608"/>
                  </a:cubicBezTo>
                  <a:cubicBezTo>
                    <a:pt x="1741719" y="2083099"/>
                    <a:pt x="1663989" y="2342281"/>
                    <a:pt x="1935243" y="1722268"/>
                  </a:cubicBezTo>
                  <a:cubicBezTo>
                    <a:pt x="1902692" y="1248792"/>
                    <a:pt x="1942991" y="764582"/>
                    <a:pt x="1837589" y="301841"/>
                  </a:cubicBezTo>
                  <a:cubicBezTo>
                    <a:pt x="1813893" y="197809"/>
                    <a:pt x="1674474" y="97255"/>
                    <a:pt x="1571259" y="124288"/>
                  </a:cubicBezTo>
                  <a:cubicBezTo>
                    <a:pt x="1375422" y="175579"/>
                    <a:pt x="1251663" y="372863"/>
                    <a:pt x="1091865" y="497150"/>
                  </a:cubicBezTo>
                  <a:cubicBezTo>
                    <a:pt x="1044517" y="787154"/>
                    <a:pt x="891215" y="1079222"/>
                    <a:pt x="949822" y="1367161"/>
                  </a:cubicBezTo>
                  <a:cubicBezTo>
                    <a:pt x="974484" y="1488328"/>
                    <a:pt x="1177073" y="1533999"/>
                    <a:pt x="1296051" y="1500326"/>
                  </a:cubicBezTo>
                  <a:cubicBezTo>
                    <a:pt x="1525861" y="1435285"/>
                    <a:pt x="1692587" y="1233996"/>
                    <a:pt x="1890855" y="1100831"/>
                  </a:cubicBezTo>
                  <a:cubicBezTo>
                    <a:pt x="1952999" y="970625"/>
                    <a:pt x="2142373" y="838973"/>
                    <a:pt x="2077286" y="710214"/>
                  </a:cubicBezTo>
                  <a:cubicBezTo>
                    <a:pt x="1788879" y="139670"/>
                    <a:pt x="1315535" y="304888"/>
                    <a:pt x="861045" y="337352"/>
                  </a:cubicBezTo>
                  <a:cubicBezTo>
                    <a:pt x="714385" y="974567"/>
                    <a:pt x="271374" y="1644317"/>
                    <a:pt x="1047476" y="2104008"/>
                  </a:cubicBezTo>
                  <a:cubicBezTo>
                    <a:pt x="1251420" y="2224805"/>
                    <a:pt x="1520952" y="2127682"/>
                    <a:pt x="1757690" y="2139519"/>
                  </a:cubicBezTo>
                  <a:cubicBezTo>
                    <a:pt x="2086670" y="1831100"/>
                    <a:pt x="2684077" y="1562041"/>
                    <a:pt x="2237084" y="976544"/>
                  </a:cubicBezTo>
                  <a:cubicBezTo>
                    <a:pt x="2120640" y="824019"/>
                    <a:pt x="1876059" y="846338"/>
                    <a:pt x="1695546" y="781235"/>
                  </a:cubicBezTo>
                  <a:cubicBezTo>
                    <a:pt x="1636362" y="1086035"/>
                    <a:pt x="1561903" y="1388263"/>
                    <a:pt x="1517993" y="1695635"/>
                  </a:cubicBezTo>
                  <a:cubicBezTo>
                    <a:pt x="1496633" y="1845153"/>
                    <a:pt x="1492436" y="1997561"/>
                    <a:pt x="1500238" y="2148396"/>
                  </a:cubicBezTo>
                  <a:cubicBezTo>
                    <a:pt x="1501553" y="2173818"/>
                    <a:pt x="1523911" y="2195744"/>
                    <a:pt x="1544626" y="2210540"/>
                  </a:cubicBezTo>
                  <a:cubicBezTo>
                    <a:pt x="1583222" y="2238109"/>
                    <a:pt x="1601101" y="2237173"/>
                    <a:pt x="1633403" y="2237173"/>
                  </a:cubicBezTo>
                </a:path>
              </a:pathLst>
            </a:custGeom>
            <a:noFill/>
            <a:ln w="38100">
              <a:solidFill>
                <a:srgbClr val="DC4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17925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4B8A6-6262-3483-491D-62F323CE0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Ideas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8C3EB-0A85-2DCD-6E54-8EAC01977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Whatcha</a:t>
            </a:r>
            <a:r>
              <a:rPr lang="en-US" dirty="0"/>
              <a:t> got?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F972420-6B26-4271-AD3A-A848D46D6A0E}"/>
              </a:ext>
            </a:extLst>
          </p:cNvPr>
          <p:cNvGrpSpPr/>
          <p:nvPr/>
        </p:nvGrpSpPr>
        <p:grpSpPr>
          <a:xfrm>
            <a:off x="8686800" y="274638"/>
            <a:ext cx="3144965" cy="1545048"/>
            <a:chOff x="1828800" y="1295400"/>
            <a:chExt cx="9753600" cy="4791716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03B5E41-C3D0-060F-5B40-4F1C16DE096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00"/>
            <a:stretch/>
          </p:blipFill>
          <p:spPr bwMode="auto">
            <a:xfrm>
              <a:off x="5410200" y="1562741"/>
              <a:ext cx="6172200" cy="452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4EA9D4B-C1B7-824E-7DA6-5B9C45191BB1}"/>
                </a:ext>
              </a:extLst>
            </p:cNvPr>
            <p:cNvSpPr/>
            <p:nvPr/>
          </p:nvSpPr>
          <p:spPr>
            <a:xfrm>
              <a:off x="1828800" y="1295400"/>
              <a:ext cx="3852820" cy="4022719"/>
            </a:xfrm>
            <a:custGeom>
              <a:avLst/>
              <a:gdLst>
                <a:gd name="connsiteX0" fmla="*/ 3613123 w 3852820"/>
                <a:gd name="connsiteY0" fmla="*/ 763480 h 4022719"/>
                <a:gd name="connsiteX1" fmla="*/ 3178117 w 3852820"/>
                <a:gd name="connsiteY1" fmla="*/ 772357 h 4022719"/>
                <a:gd name="connsiteX2" fmla="*/ 2849643 w 3852820"/>
                <a:gd name="connsiteY2" fmla="*/ 887767 h 4022719"/>
                <a:gd name="connsiteX3" fmla="*/ 2680968 w 3852820"/>
                <a:gd name="connsiteY3" fmla="*/ 967666 h 4022719"/>
                <a:gd name="connsiteX4" fmla="*/ 2601069 w 3852820"/>
                <a:gd name="connsiteY4" fmla="*/ 1145220 h 4022719"/>
                <a:gd name="connsiteX5" fmla="*/ 2583313 w 3852820"/>
                <a:gd name="connsiteY5" fmla="*/ 1384917 h 4022719"/>
                <a:gd name="connsiteX6" fmla="*/ 2609946 w 3852820"/>
                <a:gd name="connsiteY6" fmla="*/ 2130641 h 4022719"/>
                <a:gd name="connsiteX7" fmla="*/ 2751989 w 3852820"/>
                <a:gd name="connsiteY7" fmla="*/ 2547891 h 4022719"/>
                <a:gd name="connsiteX8" fmla="*/ 2672090 w 3852820"/>
                <a:gd name="connsiteY8" fmla="*/ 2849732 h 4022719"/>
                <a:gd name="connsiteX9" fmla="*/ 2316983 w 3852820"/>
                <a:gd name="connsiteY9" fmla="*/ 3053919 h 4022719"/>
                <a:gd name="connsiteX10" fmla="*/ 1846467 w 3852820"/>
                <a:gd name="connsiteY10" fmla="*/ 2982897 h 4022719"/>
                <a:gd name="connsiteX11" fmla="*/ 1526871 w 3852820"/>
                <a:gd name="connsiteY11" fmla="*/ 2769833 h 4022719"/>
                <a:gd name="connsiteX12" fmla="*/ 923189 w 3852820"/>
                <a:gd name="connsiteY12" fmla="*/ 2512381 h 4022719"/>
                <a:gd name="connsiteX13" fmla="*/ 594715 w 3852820"/>
                <a:gd name="connsiteY13" fmla="*/ 2104008 h 4022719"/>
                <a:gd name="connsiteX14" fmla="*/ 585838 w 3852820"/>
                <a:gd name="connsiteY14" fmla="*/ 2015231 h 4022719"/>
                <a:gd name="connsiteX15" fmla="*/ 1216152 w 3852820"/>
                <a:gd name="connsiteY15" fmla="*/ 1509204 h 4022719"/>
                <a:gd name="connsiteX16" fmla="*/ 1677791 w 3852820"/>
                <a:gd name="connsiteY16" fmla="*/ 1447060 h 4022719"/>
                <a:gd name="connsiteX17" fmla="*/ 2849643 w 3852820"/>
                <a:gd name="connsiteY17" fmla="*/ 1784412 h 4022719"/>
                <a:gd name="connsiteX18" fmla="*/ 2956175 w 3852820"/>
                <a:gd name="connsiteY18" fmla="*/ 1882066 h 4022719"/>
                <a:gd name="connsiteX19" fmla="*/ 3009441 w 3852820"/>
                <a:gd name="connsiteY19" fmla="*/ 2032987 h 4022719"/>
                <a:gd name="connsiteX20" fmla="*/ 2956175 w 3852820"/>
                <a:gd name="connsiteY20" fmla="*/ 2379216 h 4022719"/>
                <a:gd name="connsiteX21" fmla="*/ 2654335 w 3852820"/>
                <a:gd name="connsiteY21" fmla="*/ 2645546 h 4022719"/>
                <a:gd name="connsiteX22" fmla="*/ 2103919 w 3852820"/>
                <a:gd name="connsiteY22" fmla="*/ 3258105 h 4022719"/>
                <a:gd name="connsiteX23" fmla="*/ 1864222 w 3852820"/>
                <a:gd name="connsiteY23" fmla="*/ 3382392 h 4022719"/>
                <a:gd name="connsiteX24" fmla="*/ 1296051 w 3852820"/>
                <a:gd name="connsiteY24" fmla="*/ 3311371 h 4022719"/>
                <a:gd name="connsiteX25" fmla="*/ 1145131 w 3852820"/>
                <a:gd name="connsiteY25" fmla="*/ 3222594 h 4022719"/>
                <a:gd name="connsiteX26" fmla="*/ 1065232 w 3852820"/>
                <a:gd name="connsiteY26" fmla="*/ 3080552 h 4022719"/>
                <a:gd name="connsiteX27" fmla="*/ 994210 w 3852820"/>
                <a:gd name="connsiteY27" fmla="*/ 1890944 h 4022719"/>
                <a:gd name="connsiteX28" fmla="*/ 1038599 w 3852820"/>
                <a:gd name="connsiteY28" fmla="*/ 958788 h 4022719"/>
                <a:gd name="connsiteX29" fmla="*/ 1003088 w 3852820"/>
                <a:gd name="connsiteY29" fmla="*/ 727969 h 4022719"/>
                <a:gd name="connsiteX30" fmla="*/ 976455 w 3852820"/>
                <a:gd name="connsiteY30" fmla="*/ 648070 h 4022719"/>
                <a:gd name="connsiteX31" fmla="*/ 878801 w 3852820"/>
                <a:gd name="connsiteY31" fmla="*/ 612559 h 4022719"/>
                <a:gd name="connsiteX32" fmla="*/ 674614 w 3852820"/>
                <a:gd name="connsiteY32" fmla="*/ 701336 h 4022719"/>
                <a:gd name="connsiteX33" fmla="*/ 328385 w 3852820"/>
                <a:gd name="connsiteY33" fmla="*/ 1189608 h 4022719"/>
                <a:gd name="connsiteX34" fmla="*/ 319507 w 3852820"/>
                <a:gd name="connsiteY34" fmla="*/ 1606858 h 4022719"/>
                <a:gd name="connsiteX35" fmla="*/ 470428 w 3852820"/>
                <a:gd name="connsiteY35" fmla="*/ 1988598 h 4022719"/>
                <a:gd name="connsiteX36" fmla="*/ 807779 w 3852820"/>
                <a:gd name="connsiteY36" fmla="*/ 2379216 h 4022719"/>
                <a:gd name="connsiteX37" fmla="*/ 1402583 w 3852820"/>
                <a:gd name="connsiteY37" fmla="*/ 2494625 h 4022719"/>
                <a:gd name="connsiteX38" fmla="*/ 1633403 w 3852820"/>
                <a:gd name="connsiteY38" fmla="*/ 2467992 h 4022719"/>
                <a:gd name="connsiteX39" fmla="*/ 2059531 w 3852820"/>
                <a:gd name="connsiteY39" fmla="*/ 1731146 h 4022719"/>
                <a:gd name="connsiteX40" fmla="*/ 2015142 w 3852820"/>
                <a:gd name="connsiteY40" fmla="*/ 1056443 h 4022719"/>
                <a:gd name="connsiteX41" fmla="*/ 1846467 w 3852820"/>
                <a:gd name="connsiteY41" fmla="*/ 594804 h 4022719"/>
                <a:gd name="connsiteX42" fmla="*/ 1517993 w 3852820"/>
                <a:gd name="connsiteY42" fmla="*/ 958788 h 4022719"/>
                <a:gd name="connsiteX43" fmla="*/ 1535748 w 3852820"/>
                <a:gd name="connsiteY43" fmla="*/ 1420427 h 4022719"/>
                <a:gd name="connsiteX44" fmla="*/ 1748812 w 3852820"/>
                <a:gd name="connsiteY44" fmla="*/ 2059620 h 4022719"/>
                <a:gd name="connsiteX45" fmla="*/ 2902909 w 3852820"/>
                <a:gd name="connsiteY45" fmla="*/ 3045041 h 4022719"/>
                <a:gd name="connsiteX46" fmla="*/ 3169239 w 3852820"/>
                <a:gd name="connsiteY46" fmla="*/ 3160451 h 4022719"/>
                <a:gd name="connsiteX47" fmla="*/ 3382304 w 3852820"/>
                <a:gd name="connsiteY47" fmla="*/ 3400148 h 4022719"/>
                <a:gd name="connsiteX48" fmla="*/ 3444447 w 3852820"/>
                <a:gd name="connsiteY48" fmla="*/ 3604334 h 4022719"/>
                <a:gd name="connsiteX49" fmla="*/ 2592191 w 3852820"/>
                <a:gd name="connsiteY49" fmla="*/ 3817398 h 4022719"/>
                <a:gd name="connsiteX50" fmla="*/ 1722179 w 3852820"/>
                <a:gd name="connsiteY50" fmla="*/ 3355759 h 4022719"/>
                <a:gd name="connsiteX51" fmla="*/ 1677791 w 3852820"/>
                <a:gd name="connsiteY51" fmla="*/ 3089429 h 4022719"/>
                <a:gd name="connsiteX52" fmla="*/ 1810956 w 3852820"/>
                <a:gd name="connsiteY52" fmla="*/ 2707689 h 4022719"/>
                <a:gd name="connsiteX53" fmla="*/ 2263717 w 3852820"/>
                <a:gd name="connsiteY53" fmla="*/ 2423604 h 4022719"/>
                <a:gd name="connsiteX54" fmla="*/ 2707601 w 3852820"/>
                <a:gd name="connsiteY54" fmla="*/ 2059620 h 4022719"/>
                <a:gd name="connsiteX55" fmla="*/ 2760867 w 3852820"/>
                <a:gd name="connsiteY55" fmla="*/ 1864311 h 4022719"/>
                <a:gd name="connsiteX56" fmla="*/ 2148307 w 3852820"/>
                <a:gd name="connsiteY56" fmla="*/ 1526959 h 4022719"/>
                <a:gd name="connsiteX57" fmla="*/ 1926366 w 3852820"/>
                <a:gd name="connsiteY57" fmla="*/ 1615736 h 4022719"/>
                <a:gd name="connsiteX58" fmla="*/ 2245962 w 3852820"/>
                <a:gd name="connsiteY58" fmla="*/ 2334827 h 4022719"/>
                <a:gd name="connsiteX59" fmla="*/ 3258016 w 3852820"/>
                <a:gd name="connsiteY59" fmla="*/ 2991775 h 4022719"/>
                <a:gd name="connsiteX60" fmla="*/ 3426692 w 3852820"/>
                <a:gd name="connsiteY60" fmla="*/ 3089429 h 4022719"/>
                <a:gd name="connsiteX61" fmla="*/ 3524346 w 3852820"/>
                <a:gd name="connsiteY61" fmla="*/ 3124940 h 4022719"/>
                <a:gd name="connsiteX62" fmla="*/ 3559857 w 3852820"/>
                <a:gd name="connsiteY62" fmla="*/ 3178206 h 4022719"/>
                <a:gd name="connsiteX63" fmla="*/ 2965053 w 3852820"/>
                <a:gd name="connsiteY63" fmla="*/ 3648722 h 4022719"/>
                <a:gd name="connsiteX64" fmla="*/ 2459026 w 3852820"/>
                <a:gd name="connsiteY64" fmla="*/ 3391270 h 4022719"/>
                <a:gd name="connsiteX65" fmla="*/ 2388005 w 3852820"/>
                <a:gd name="connsiteY65" fmla="*/ 3160451 h 4022719"/>
                <a:gd name="connsiteX66" fmla="*/ 2680968 w 3852820"/>
                <a:gd name="connsiteY66" fmla="*/ 2370338 h 4022719"/>
                <a:gd name="connsiteX67" fmla="*/ 2716478 w 3852820"/>
                <a:gd name="connsiteY67" fmla="*/ 2059620 h 4022719"/>
                <a:gd name="connsiteX68" fmla="*/ 1739935 w 3852820"/>
                <a:gd name="connsiteY68" fmla="*/ 1438183 h 4022719"/>
                <a:gd name="connsiteX69" fmla="*/ 1136253 w 3852820"/>
                <a:gd name="connsiteY69" fmla="*/ 2015231 h 4022719"/>
                <a:gd name="connsiteX70" fmla="*/ 2103919 w 3852820"/>
                <a:gd name="connsiteY70" fmla="*/ 3169328 h 4022719"/>
                <a:gd name="connsiteX71" fmla="*/ 2441271 w 3852820"/>
                <a:gd name="connsiteY71" fmla="*/ 3195961 h 4022719"/>
                <a:gd name="connsiteX72" fmla="*/ 2601069 w 3852820"/>
                <a:gd name="connsiteY72" fmla="*/ 2965142 h 4022719"/>
                <a:gd name="connsiteX73" fmla="*/ 1766568 w 3852820"/>
                <a:gd name="connsiteY73" fmla="*/ 1775534 h 4022719"/>
                <a:gd name="connsiteX74" fmla="*/ 1340439 w 3852820"/>
                <a:gd name="connsiteY74" fmla="*/ 1802167 h 4022719"/>
                <a:gd name="connsiteX75" fmla="*/ 1633403 w 3852820"/>
                <a:gd name="connsiteY75" fmla="*/ 3888420 h 4022719"/>
                <a:gd name="connsiteX76" fmla="*/ 2015142 w 3852820"/>
                <a:gd name="connsiteY76" fmla="*/ 3994952 h 4022719"/>
                <a:gd name="connsiteX77" fmla="*/ 2095041 w 3852820"/>
                <a:gd name="connsiteY77" fmla="*/ 3630967 h 4022719"/>
                <a:gd name="connsiteX78" fmla="*/ 1864222 w 3852820"/>
                <a:gd name="connsiteY78" fmla="*/ 3204839 h 4022719"/>
                <a:gd name="connsiteX79" fmla="*/ 1828711 w 3852820"/>
                <a:gd name="connsiteY79" fmla="*/ 3178206 h 4022719"/>
                <a:gd name="connsiteX80" fmla="*/ 1899733 w 3852820"/>
                <a:gd name="connsiteY80" fmla="*/ 3204839 h 4022719"/>
                <a:gd name="connsiteX81" fmla="*/ 2503414 w 3852820"/>
                <a:gd name="connsiteY81" fmla="*/ 3586579 h 4022719"/>
                <a:gd name="connsiteX82" fmla="*/ 2840766 w 3852820"/>
                <a:gd name="connsiteY82" fmla="*/ 3613212 h 4022719"/>
                <a:gd name="connsiteX83" fmla="*/ 2609946 w 3852820"/>
                <a:gd name="connsiteY83" fmla="*/ 2743200 h 4022719"/>
                <a:gd name="connsiteX84" fmla="*/ 2494537 w 3852820"/>
                <a:gd name="connsiteY84" fmla="*/ 2707689 h 4022719"/>
                <a:gd name="connsiteX85" fmla="*/ 2627702 w 3852820"/>
                <a:gd name="connsiteY85" fmla="*/ 3542190 h 4022719"/>
                <a:gd name="connsiteX86" fmla="*/ 3222506 w 3852820"/>
                <a:gd name="connsiteY86" fmla="*/ 3178206 h 4022719"/>
                <a:gd name="connsiteX87" fmla="*/ 3186995 w 3852820"/>
                <a:gd name="connsiteY87" fmla="*/ 2512381 h 4022719"/>
                <a:gd name="connsiteX88" fmla="*/ 1952999 w 3852820"/>
                <a:gd name="connsiteY88" fmla="*/ 1722268 h 4022719"/>
                <a:gd name="connsiteX89" fmla="*/ 1731057 w 3852820"/>
                <a:gd name="connsiteY89" fmla="*/ 1899821 h 4022719"/>
                <a:gd name="connsiteX90" fmla="*/ 2343616 w 3852820"/>
                <a:gd name="connsiteY90" fmla="*/ 2547891 h 4022719"/>
                <a:gd name="connsiteX91" fmla="*/ 2414638 w 3852820"/>
                <a:gd name="connsiteY91" fmla="*/ 1331651 h 4022719"/>
                <a:gd name="connsiteX92" fmla="*/ 1802078 w 3852820"/>
                <a:gd name="connsiteY92" fmla="*/ 1029810 h 4022719"/>
                <a:gd name="connsiteX93" fmla="*/ 914311 w 3852820"/>
                <a:gd name="connsiteY93" fmla="*/ 1633491 h 4022719"/>
                <a:gd name="connsiteX94" fmla="*/ 923189 w 3852820"/>
                <a:gd name="connsiteY94" fmla="*/ 1819922 h 4022719"/>
                <a:gd name="connsiteX95" fmla="*/ 1589014 w 3852820"/>
                <a:gd name="connsiteY95" fmla="*/ 1944210 h 4022719"/>
                <a:gd name="connsiteX96" fmla="*/ 2041775 w 3852820"/>
                <a:gd name="connsiteY96" fmla="*/ 1695635 h 4022719"/>
                <a:gd name="connsiteX97" fmla="*/ 1287173 w 3852820"/>
                <a:gd name="connsiteY97" fmla="*/ 319596 h 4022719"/>
                <a:gd name="connsiteX98" fmla="*/ 940944 w 3852820"/>
                <a:gd name="connsiteY98" fmla="*/ 230820 h 4022719"/>
                <a:gd name="connsiteX99" fmla="*/ 603593 w 3852820"/>
                <a:gd name="connsiteY99" fmla="*/ 772357 h 4022719"/>
                <a:gd name="connsiteX100" fmla="*/ 727880 w 3852820"/>
                <a:gd name="connsiteY100" fmla="*/ 2148396 h 4022719"/>
                <a:gd name="connsiteX101" fmla="*/ 967577 w 3852820"/>
                <a:gd name="connsiteY101" fmla="*/ 2405849 h 4022719"/>
                <a:gd name="connsiteX102" fmla="*/ 1509115 w 3852820"/>
                <a:gd name="connsiteY102" fmla="*/ 2299317 h 4022719"/>
                <a:gd name="connsiteX103" fmla="*/ 1855344 w 3852820"/>
                <a:gd name="connsiteY103" fmla="*/ 656948 h 4022719"/>
                <a:gd name="connsiteX104" fmla="*/ 1331562 w 3852820"/>
                <a:gd name="connsiteY104" fmla="*/ 514905 h 4022719"/>
                <a:gd name="connsiteX105" fmla="*/ 940944 w 3852820"/>
                <a:gd name="connsiteY105" fmla="*/ 2725445 h 4022719"/>
                <a:gd name="connsiteX106" fmla="*/ 1739935 w 3852820"/>
                <a:gd name="connsiteY106" fmla="*/ 3338004 h 4022719"/>
                <a:gd name="connsiteX107" fmla="*/ 2396882 w 3852820"/>
                <a:gd name="connsiteY107" fmla="*/ 2991775 h 4022719"/>
                <a:gd name="connsiteX108" fmla="*/ 1793201 w 3852820"/>
                <a:gd name="connsiteY108" fmla="*/ 1864311 h 4022719"/>
                <a:gd name="connsiteX109" fmla="*/ 1313806 w 3852820"/>
                <a:gd name="connsiteY109" fmla="*/ 2192785 h 4022719"/>
                <a:gd name="connsiteX110" fmla="*/ 1384828 w 3852820"/>
                <a:gd name="connsiteY110" fmla="*/ 3941686 h 4022719"/>
                <a:gd name="connsiteX111" fmla="*/ 2503414 w 3852820"/>
                <a:gd name="connsiteY111" fmla="*/ 4012707 h 4022719"/>
                <a:gd name="connsiteX112" fmla="*/ 3089340 w 3852820"/>
                <a:gd name="connsiteY112" fmla="*/ 3639845 h 4022719"/>
                <a:gd name="connsiteX113" fmla="*/ 3027197 w 3852820"/>
                <a:gd name="connsiteY113" fmla="*/ 2068497 h 4022719"/>
                <a:gd name="connsiteX114" fmla="*/ 2689845 w 3852820"/>
                <a:gd name="connsiteY114" fmla="*/ 1686757 h 4022719"/>
                <a:gd name="connsiteX115" fmla="*/ 2201573 w 3852820"/>
                <a:gd name="connsiteY115" fmla="*/ 2636668 h 4022719"/>
                <a:gd name="connsiteX116" fmla="*/ 2840766 w 3852820"/>
                <a:gd name="connsiteY116" fmla="*/ 2752078 h 4022719"/>
                <a:gd name="connsiteX117" fmla="*/ 3684144 w 3852820"/>
                <a:gd name="connsiteY117" fmla="*/ 807868 h 4022719"/>
                <a:gd name="connsiteX118" fmla="*/ 3364548 w 3852820"/>
                <a:gd name="connsiteY118" fmla="*/ 417251 h 4022719"/>
                <a:gd name="connsiteX119" fmla="*/ 3062707 w 3852820"/>
                <a:gd name="connsiteY119" fmla="*/ 435006 h 4022719"/>
                <a:gd name="connsiteX120" fmla="*/ 2245962 w 3852820"/>
                <a:gd name="connsiteY120" fmla="*/ 1296140 h 4022719"/>
                <a:gd name="connsiteX121" fmla="*/ 2778622 w 3852820"/>
                <a:gd name="connsiteY121" fmla="*/ 612559 h 4022719"/>
                <a:gd name="connsiteX122" fmla="*/ 2121674 w 3852820"/>
                <a:gd name="connsiteY122" fmla="*/ 0 h 4022719"/>
                <a:gd name="connsiteX123" fmla="*/ 1509115 w 3852820"/>
                <a:gd name="connsiteY123" fmla="*/ 363985 h 4022719"/>
                <a:gd name="connsiteX124" fmla="*/ 1855344 w 3852820"/>
                <a:gd name="connsiteY124" fmla="*/ 1811045 h 4022719"/>
                <a:gd name="connsiteX125" fmla="*/ 2432393 w 3852820"/>
                <a:gd name="connsiteY125" fmla="*/ 1953088 h 4022719"/>
                <a:gd name="connsiteX126" fmla="*/ 2991686 w 3852820"/>
                <a:gd name="connsiteY126" fmla="*/ 1491449 h 4022719"/>
                <a:gd name="connsiteX127" fmla="*/ 2192696 w 3852820"/>
                <a:gd name="connsiteY127" fmla="*/ 603682 h 4022719"/>
                <a:gd name="connsiteX128" fmla="*/ 1420339 w 3852820"/>
                <a:gd name="connsiteY128" fmla="*/ 1988598 h 4022719"/>
                <a:gd name="connsiteX129" fmla="*/ 2121674 w 3852820"/>
                <a:gd name="connsiteY129" fmla="*/ 2290439 h 4022719"/>
                <a:gd name="connsiteX130" fmla="*/ 2956175 w 3852820"/>
                <a:gd name="connsiteY130" fmla="*/ 1287262 h 4022719"/>
                <a:gd name="connsiteX131" fmla="*/ 2068408 w 3852820"/>
                <a:gd name="connsiteY131" fmla="*/ 807868 h 4022719"/>
                <a:gd name="connsiteX132" fmla="*/ 1668913 w 3852820"/>
                <a:gd name="connsiteY132" fmla="*/ 2334827 h 4022719"/>
                <a:gd name="connsiteX133" fmla="*/ 2192696 w 3852820"/>
                <a:gd name="connsiteY133" fmla="*/ 2601157 h 4022719"/>
                <a:gd name="connsiteX134" fmla="*/ 3036074 w 3852820"/>
                <a:gd name="connsiteY134" fmla="*/ 1242874 h 4022719"/>
                <a:gd name="connsiteX135" fmla="*/ 2538925 w 3852820"/>
                <a:gd name="connsiteY135" fmla="*/ 976544 h 4022719"/>
                <a:gd name="connsiteX136" fmla="*/ 2219329 w 3852820"/>
                <a:gd name="connsiteY136" fmla="*/ 1677880 h 4022719"/>
                <a:gd name="connsiteX137" fmla="*/ 2290350 w 3852820"/>
                <a:gd name="connsiteY137" fmla="*/ 3355759 h 4022719"/>
                <a:gd name="connsiteX138" fmla="*/ 3417814 w 3852820"/>
                <a:gd name="connsiteY138" fmla="*/ 2707689 h 4022719"/>
                <a:gd name="connsiteX139" fmla="*/ 3408937 w 3852820"/>
                <a:gd name="connsiteY139" fmla="*/ 2370338 h 4022719"/>
                <a:gd name="connsiteX140" fmla="*/ 2707601 w 3852820"/>
                <a:gd name="connsiteY140" fmla="*/ 2015231 h 4022719"/>
                <a:gd name="connsiteX141" fmla="*/ 2272595 w 3852820"/>
                <a:gd name="connsiteY141" fmla="*/ 2175029 h 4022719"/>
                <a:gd name="connsiteX142" fmla="*/ 2574436 w 3852820"/>
                <a:gd name="connsiteY142" fmla="*/ 3249227 h 4022719"/>
                <a:gd name="connsiteX143" fmla="*/ 3062707 w 3852820"/>
                <a:gd name="connsiteY143" fmla="*/ 3151573 h 4022719"/>
                <a:gd name="connsiteX144" fmla="*/ 2902909 w 3852820"/>
                <a:gd name="connsiteY144" fmla="*/ 941033 h 4022719"/>
                <a:gd name="connsiteX145" fmla="*/ 2121674 w 3852820"/>
                <a:gd name="connsiteY145" fmla="*/ 301841 h 4022719"/>
                <a:gd name="connsiteX146" fmla="*/ 1455849 w 3852820"/>
                <a:gd name="connsiteY146" fmla="*/ 1535837 h 4022719"/>
                <a:gd name="connsiteX147" fmla="*/ 1509115 w 3852820"/>
                <a:gd name="connsiteY147" fmla="*/ 1908699 h 4022719"/>
                <a:gd name="connsiteX148" fmla="*/ 1775445 w 3852820"/>
                <a:gd name="connsiteY148" fmla="*/ 1997476 h 4022719"/>
                <a:gd name="connsiteX149" fmla="*/ 2112797 w 3852820"/>
                <a:gd name="connsiteY149" fmla="*/ 852256 h 4022719"/>
                <a:gd name="connsiteX150" fmla="*/ 1926366 w 3852820"/>
                <a:gd name="connsiteY150" fmla="*/ 381740 h 4022719"/>
                <a:gd name="connsiteX151" fmla="*/ 1402583 w 3852820"/>
                <a:gd name="connsiteY151" fmla="*/ 541538 h 4022719"/>
                <a:gd name="connsiteX152" fmla="*/ 1145131 w 3852820"/>
                <a:gd name="connsiteY152" fmla="*/ 2565647 h 4022719"/>
                <a:gd name="connsiteX153" fmla="*/ 1775445 w 3852820"/>
                <a:gd name="connsiteY153" fmla="*/ 2787588 h 4022719"/>
                <a:gd name="connsiteX154" fmla="*/ 2157185 w 3852820"/>
                <a:gd name="connsiteY154" fmla="*/ 2432482 h 4022719"/>
                <a:gd name="connsiteX155" fmla="*/ 1464727 w 3852820"/>
                <a:gd name="connsiteY155" fmla="*/ 1873188 h 4022719"/>
                <a:gd name="connsiteX156" fmla="*/ 1269418 w 3852820"/>
                <a:gd name="connsiteY156" fmla="*/ 3462291 h 4022719"/>
                <a:gd name="connsiteX157" fmla="*/ 1908610 w 3852820"/>
                <a:gd name="connsiteY157" fmla="*/ 3728621 h 4022719"/>
                <a:gd name="connsiteX158" fmla="*/ 3089340 w 3852820"/>
                <a:gd name="connsiteY158" fmla="*/ 2601157 h 4022719"/>
                <a:gd name="connsiteX159" fmla="*/ 2716478 w 3852820"/>
                <a:gd name="connsiteY159" fmla="*/ 2024109 h 4022719"/>
                <a:gd name="connsiteX160" fmla="*/ 2574436 w 3852820"/>
                <a:gd name="connsiteY160" fmla="*/ 3355759 h 4022719"/>
                <a:gd name="connsiteX161" fmla="*/ 3000564 w 3852820"/>
                <a:gd name="connsiteY161" fmla="*/ 3204839 h 4022719"/>
                <a:gd name="connsiteX162" fmla="*/ 3293527 w 3852820"/>
                <a:gd name="connsiteY162" fmla="*/ 994299 h 4022719"/>
                <a:gd name="connsiteX163" fmla="*/ 2858521 w 3852820"/>
                <a:gd name="connsiteY163" fmla="*/ 692458 h 4022719"/>
                <a:gd name="connsiteX164" fmla="*/ 2228206 w 3852820"/>
                <a:gd name="connsiteY164" fmla="*/ 2139519 h 4022719"/>
                <a:gd name="connsiteX165" fmla="*/ 2316983 w 3852820"/>
                <a:gd name="connsiteY165" fmla="*/ 2183907 h 4022719"/>
                <a:gd name="connsiteX166" fmla="*/ 2743111 w 3852820"/>
                <a:gd name="connsiteY166" fmla="*/ 1438183 h 4022719"/>
                <a:gd name="connsiteX167" fmla="*/ 1455849 w 3852820"/>
                <a:gd name="connsiteY167" fmla="*/ 648070 h 4022719"/>
                <a:gd name="connsiteX168" fmla="*/ 763391 w 3852820"/>
                <a:gd name="connsiteY168" fmla="*/ 2583402 h 4022719"/>
                <a:gd name="connsiteX169" fmla="*/ 1065232 w 3852820"/>
                <a:gd name="connsiteY169" fmla="*/ 2974020 h 4022719"/>
                <a:gd name="connsiteX170" fmla="*/ 1597892 w 3852820"/>
                <a:gd name="connsiteY170" fmla="*/ 2849732 h 4022719"/>
                <a:gd name="connsiteX171" fmla="*/ 1402583 w 3852820"/>
                <a:gd name="connsiteY171" fmla="*/ 2006354 h 4022719"/>
                <a:gd name="connsiteX172" fmla="*/ 1074109 w 3852820"/>
                <a:gd name="connsiteY172" fmla="*/ 1970843 h 4022719"/>
                <a:gd name="connsiteX173" fmla="*/ 1020843 w 3852820"/>
                <a:gd name="connsiteY173" fmla="*/ 3551068 h 4022719"/>
                <a:gd name="connsiteX174" fmla="*/ 1855344 w 3852820"/>
                <a:gd name="connsiteY174" fmla="*/ 3542190 h 4022719"/>
                <a:gd name="connsiteX175" fmla="*/ 2601069 w 3852820"/>
                <a:gd name="connsiteY175" fmla="*/ 2325950 h 4022719"/>
                <a:gd name="connsiteX176" fmla="*/ 1722179 w 3852820"/>
                <a:gd name="connsiteY176" fmla="*/ 1766656 h 4022719"/>
                <a:gd name="connsiteX177" fmla="*/ 1198397 w 3852820"/>
                <a:gd name="connsiteY177" fmla="*/ 1793289 h 4022719"/>
                <a:gd name="connsiteX178" fmla="*/ 710125 w 3852820"/>
                <a:gd name="connsiteY178" fmla="*/ 3435658 h 4022719"/>
                <a:gd name="connsiteX179" fmla="*/ 1704424 w 3852820"/>
                <a:gd name="connsiteY179" fmla="*/ 3684233 h 4022719"/>
                <a:gd name="connsiteX180" fmla="*/ 2902909 w 3852820"/>
                <a:gd name="connsiteY180" fmla="*/ 3053919 h 4022719"/>
                <a:gd name="connsiteX181" fmla="*/ 3435570 w 3852820"/>
                <a:gd name="connsiteY181" fmla="*/ 2201662 h 4022719"/>
                <a:gd name="connsiteX182" fmla="*/ 3071585 w 3852820"/>
                <a:gd name="connsiteY182" fmla="*/ 1296140 h 4022719"/>
                <a:gd name="connsiteX183" fmla="*/ 1589014 w 3852820"/>
                <a:gd name="connsiteY183" fmla="*/ 257453 h 4022719"/>
                <a:gd name="connsiteX184" fmla="*/ 861045 w 3852820"/>
                <a:gd name="connsiteY184" fmla="*/ 2077375 h 4022719"/>
                <a:gd name="connsiteX185" fmla="*/ 949822 w 3852820"/>
                <a:gd name="connsiteY185" fmla="*/ 2618913 h 4022719"/>
                <a:gd name="connsiteX186" fmla="*/ 1411461 w 3852820"/>
                <a:gd name="connsiteY186" fmla="*/ 2876365 h 4022719"/>
                <a:gd name="connsiteX187" fmla="*/ 2379127 w 3852820"/>
                <a:gd name="connsiteY187" fmla="*/ 2592280 h 4022719"/>
                <a:gd name="connsiteX188" fmla="*/ 2459026 w 3852820"/>
                <a:gd name="connsiteY188" fmla="*/ 958788 h 4022719"/>
                <a:gd name="connsiteX189" fmla="*/ 1260540 w 3852820"/>
                <a:gd name="connsiteY189" fmla="*/ 443884 h 4022719"/>
                <a:gd name="connsiteX190" fmla="*/ 568082 w 3852820"/>
                <a:gd name="connsiteY190" fmla="*/ 861134 h 4022719"/>
                <a:gd name="connsiteX191" fmla="*/ 816657 w 3852820"/>
                <a:gd name="connsiteY191" fmla="*/ 2743200 h 4022719"/>
                <a:gd name="connsiteX192" fmla="*/ 1606770 w 3852820"/>
                <a:gd name="connsiteY192" fmla="*/ 2725445 h 4022719"/>
                <a:gd name="connsiteX193" fmla="*/ 1597892 w 3852820"/>
                <a:gd name="connsiteY193" fmla="*/ 1322773 h 4022719"/>
                <a:gd name="connsiteX194" fmla="*/ 683492 w 3852820"/>
                <a:gd name="connsiteY194" fmla="*/ 1012055 h 4022719"/>
                <a:gd name="connsiteX195" fmla="*/ 35422 w 3852820"/>
                <a:gd name="connsiteY195" fmla="*/ 2601157 h 4022719"/>
                <a:gd name="connsiteX196" fmla="*/ 514816 w 3852820"/>
                <a:gd name="connsiteY196" fmla="*/ 3151573 h 4022719"/>
                <a:gd name="connsiteX197" fmla="*/ 1544626 w 3852820"/>
                <a:gd name="connsiteY197" fmla="*/ 3107185 h 4022719"/>
                <a:gd name="connsiteX198" fmla="*/ 2086164 w 3852820"/>
                <a:gd name="connsiteY198" fmla="*/ 2902998 h 4022719"/>
                <a:gd name="connsiteX199" fmla="*/ 1970754 w 3852820"/>
                <a:gd name="connsiteY199" fmla="*/ 3551068 h 4022719"/>
                <a:gd name="connsiteX200" fmla="*/ 2538925 w 3852820"/>
                <a:gd name="connsiteY200" fmla="*/ 3923930 h 4022719"/>
                <a:gd name="connsiteX201" fmla="*/ 3852820 w 3852820"/>
                <a:gd name="connsiteY201" fmla="*/ 2858610 h 4022719"/>
                <a:gd name="connsiteX202" fmla="*/ 3746288 w 3852820"/>
                <a:gd name="connsiteY202" fmla="*/ 2192785 h 4022719"/>
                <a:gd name="connsiteX203" fmla="*/ 3479958 w 3852820"/>
                <a:gd name="connsiteY203" fmla="*/ 1970843 h 4022719"/>
                <a:gd name="connsiteX204" fmla="*/ 3178117 w 3852820"/>
                <a:gd name="connsiteY204" fmla="*/ 2396971 h 4022719"/>
                <a:gd name="connsiteX205" fmla="*/ 3124851 w 3852820"/>
                <a:gd name="connsiteY205" fmla="*/ 2769833 h 4022719"/>
                <a:gd name="connsiteX206" fmla="*/ 3169239 w 3852820"/>
                <a:gd name="connsiteY206" fmla="*/ 1305018 h 4022719"/>
                <a:gd name="connsiteX207" fmla="*/ 2547803 w 3852820"/>
                <a:gd name="connsiteY207" fmla="*/ 1189608 h 4022719"/>
                <a:gd name="connsiteX208" fmla="*/ 1935243 w 3852820"/>
                <a:gd name="connsiteY208" fmla="*/ 1722268 h 4022719"/>
                <a:gd name="connsiteX209" fmla="*/ 1837589 w 3852820"/>
                <a:gd name="connsiteY209" fmla="*/ 301841 h 4022719"/>
                <a:gd name="connsiteX210" fmla="*/ 1571259 w 3852820"/>
                <a:gd name="connsiteY210" fmla="*/ 124288 h 4022719"/>
                <a:gd name="connsiteX211" fmla="*/ 1091865 w 3852820"/>
                <a:gd name="connsiteY211" fmla="*/ 497150 h 4022719"/>
                <a:gd name="connsiteX212" fmla="*/ 949822 w 3852820"/>
                <a:gd name="connsiteY212" fmla="*/ 1367161 h 4022719"/>
                <a:gd name="connsiteX213" fmla="*/ 1296051 w 3852820"/>
                <a:gd name="connsiteY213" fmla="*/ 1500326 h 4022719"/>
                <a:gd name="connsiteX214" fmla="*/ 1890855 w 3852820"/>
                <a:gd name="connsiteY214" fmla="*/ 1100831 h 4022719"/>
                <a:gd name="connsiteX215" fmla="*/ 2077286 w 3852820"/>
                <a:gd name="connsiteY215" fmla="*/ 710214 h 4022719"/>
                <a:gd name="connsiteX216" fmla="*/ 861045 w 3852820"/>
                <a:gd name="connsiteY216" fmla="*/ 337352 h 4022719"/>
                <a:gd name="connsiteX217" fmla="*/ 1047476 w 3852820"/>
                <a:gd name="connsiteY217" fmla="*/ 2104008 h 4022719"/>
                <a:gd name="connsiteX218" fmla="*/ 1757690 w 3852820"/>
                <a:gd name="connsiteY218" fmla="*/ 2139519 h 4022719"/>
                <a:gd name="connsiteX219" fmla="*/ 2237084 w 3852820"/>
                <a:gd name="connsiteY219" fmla="*/ 976544 h 4022719"/>
                <a:gd name="connsiteX220" fmla="*/ 1695546 w 3852820"/>
                <a:gd name="connsiteY220" fmla="*/ 781235 h 4022719"/>
                <a:gd name="connsiteX221" fmla="*/ 1517993 w 3852820"/>
                <a:gd name="connsiteY221" fmla="*/ 1695635 h 4022719"/>
                <a:gd name="connsiteX222" fmla="*/ 1500238 w 3852820"/>
                <a:gd name="connsiteY222" fmla="*/ 2148396 h 4022719"/>
                <a:gd name="connsiteX223" fmla="*/ 1544626 w 3852820"/>
                <a:gd name="connsiteY223" fmla="*/ 2210540 h 4022719"/>
                <a:gd name="connsiteX224" fmla="*/ 1633403 w 3852820"/>
                <a:gd name="connsiteY224" fmla="*/ 2237173 h 402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3852820" h="4022719">
                  <a:moveTo>
                    <a:pt x="3613123" y="763480"/>
                  </a:moveTo>
                  <a:lnTo>
                    <a:pt x="3178117" y="772357"/>
                  </a:lnTo>
                  <a:cubicBezTo>
                    <a:pt x="3013286" y="786485"/>
                    <a:pt x="2988249" y="823414"/>
                    <a:pt x="2849643" y="887767"/>
                  </a:cubicBezTo>
                  <a:cubicBezTo>
                    <a:pt x="2663961" y="973976"/>
                    <a:pt x="2811941" y="892823"/>
                    <a:pt x="2680968" y="967666"/>
                  </a:cubicBezTo>
                  <a:cubicBezTo>
                    <a:pt x="2654335" y="1026851"/>
                    <a:pt x="2615859" y="1082027"/>
                    <a:pt x="2601069" y="1145220"/>
                  </a:cubicBezTo>
                  <a:cubicBezTo>
                    <a:pt x="2582811" y="1223230"/>
                    <a:pt x="2582591" y="1304802"/>
                    <a:pt x="2583313" y="1384917"/>
                  </a:cubicBezTo>
                  <a:cubicBezTo>
                    <a:pt x="2585554" y="1633640"/>
                    <a:pt x="2574244" y="1884483"/>
                    <a:pt x="2609946" y="2130641"/>
                  </a:cubicBezTo>
                  <a:cubicBezTo>
                    <a:pt x="2631035" y="2276041"/>
                    <a:pt x="2751989" y="2547891"/>
                    <a:pt x="2751989" y="2547891"/>
                  </a:cubicBezTo>
                  <a:cubicBezTo>
                    <a:pt x="2725356" y="2648505"/>
                    <a:pt x="2723116" y="2759019"/>
                    <a:pt x="2672090" y="2849732"/>
                  </a:cubicBezTo>
                  <a:cubicBezTo>
                    <a:pt x="2614088" y="2952847"/>
                    <a:pt x="2410764" y="3015554"/>
                    <a:pt x="2316983" y="3053919"/>
                  </a:cubicBezTo>
                  <a:cubicBezTo>
                    <a:pt x="2131551" y="3048124"/>
                    <a:pt x="2009299" y="3071455"/>
                    <a:pt x="1846467" y="2982897"/>
                  </a:cubicBezTo>
                  <a:cubicBezTo>
                    <a:pt x="1733990" y="2921725"/>
                    <a:pt x="1640947" y="2827968"/>
                    <a:pt x="1526871" y="2769833"/>
                  </a:cubicBezTo>
                  <a:cubicBezTo>
                    <a:pt x="1331959" y="2670503"/>
                    <a:pt x="923189" y="2512381"/>
                    <a:pt x="923189" y="2512381"/>
                  </a:cubicBezTo>
                  <a:cubicBezTo>
                    <a:pt x="718357" y="2323305"/>
                    <a:pt x="683953" y="2341976"/>
                    <a:pt x="594715" y="2104008"/>
                  </a:cubicBezTo>
                  <a:cubicBezTo>
                    <a:pt x="584273" y="2076162"/>
                    <a:pt x="588797" y="2044823"/>
                    <a:pt x="585838" y="2015231"/>
                  </a:cubicBezTo>
                  <a:cubicBezTo>
                    <a:pt x="779496" y="1814895"/>
                    <a:pt x="938649" y="1609577"/>
                    <a:pt x="1216152" y="1509204"/>
                  </a:cubicBezTo>
                  <a:cubicBezTo>
                    <a:pt x="1362162" y="1456392"/>
                    <a:pt x="1523911" y="1467775"/>
                    <a:pt x="1677791" y="1447060"/>
                  </a:cubicBezTo>
                  <a:cubicBezTo>
                    <a:pt x="2623806" y="1535749"/>
                    <a:pt x="2328193" y="1349870"/>
                    <a:pt x="2849643" y="1784412"/>
                  </a:cubicBezTo>
                  <a:cubicBezTo>
                    <a:pt x="2886650" y="1815251"/>
                    <a:pt x="2920664" y="1849515"/>
                    <a:pt x="2956175" y="1882066"/>
                  </a:cubicBezTo>
                  <a:cubicBezTo>
                    <a:pt x="2973930" y="1932373"/>
                    <a:pt x="2998451" y="1980783"/>
                    <a:pt x="3009441" y="2032987"/>
                  </a:cubicBezTo>
                  <a:cubicBezTo>
                    <a:pt x="3036049" y="2159376"/>
                    <a:pt x="3049445" y="2272622"/>
                    <a:pt x="2956175" y="2379216"/>
                  </a:cubicBezTo>
                  <a:cubicBezTo>
                    <a:pt x="2867817" y="2480197"/>
                    <a:pt x="2742167" y="2544107"/>
                    <a:pt x="2654335" y="2645546"/>
                  </a:cubicBezTo>
                  <a:cubicBezTo>
                    <a:pt x="2223274" y="3143392"/>
                    <a:pt x="2506059" y="3018368"/>
                    <a:pt x="2103919" y="3258105"/>
                  </a:cubicBezTo>
                  <a:cubicBezTo>
                    <a:pt x="2026613" y="3304191"/>
                    <a:pt x="1944121" y="3340963"/>
                    <a:pt x="1864222" y="3382392"/>
                  </a:cubicBezTo>
                  <a:cubicBezTo>
                    <a:pt x="1721830" y="3372221"/>
                    <a:pt x="1453698" y="3372005"/>
                    <a:pt x="1296051" y="3311371"/>
                  </a:cubicBezTo>
                  <a:cubicBezTo>
                    <a:pt x="1241576" y="3290419"/>
                    <a:pt x="1195438" y="3252186"/>
                    <a:pt x="1145131" y="3222594"/>
                  </a:cubicBezTo>
                  <a:cubicBezTo>
                    <a:pt x="1118498" y="3175247"/>
                    <a:pt x="1077447" y="3133485"/>
                    <a:pt x="1065232" y="3080552"/>
                  </a:cubicBezTo>
                  <a:cubicBezTo>
                    <a:pt x="989807" y="2753712"/>
                    <a:pt x="1000898" y="2175168"/>
                    <a:pt x="994210" y="1890944"/>
                  </a:cubicBezTo>
                  <a:cubicBezTo>
                    <a:pt x="1013380" y="1628949"/>
                    <a:pt x="1068983" y="1256551"/>
                    <a:pt x="1038599" y="958788"/>
                  </a:cubicBezTo>
                  <a:cubicBezTo>
                    <a:pt x="1030697" y="881345"/>
                    <a:pt x="1018355" y="804302"/>
                    <a:pt x="1003088" y="727969"/>
                  </a:cubicBezTo>
                  <a:cubicBezTo>
                    <a:pt x="997582" y="700441"/>
                    <a:pt x="997027" y="667173"/>
                    <a:pt x="976455" y="648070"/>
                  </a:cubicBezTo>
                  <a:cubicBezTo>
                    <a:pt x="951073" y="624501"/>
                    <a:pt x="911352" y="624396"/>
                    <a:pt x="878801" y="612559"/>
                  </a:cubicBezTo>
                  <a:cubicBezTo>
                    <a:pt x="810739" y="642151"/>
                    <a:pt x="732445" y="654820"/>
                    <a:pt x="674614" y="701336"/>
                  </a:cubicBezTo>
                  <a:cubicBezTo>
                    <a:pt x="512526" y="831711"/>
                    <a:pt x="427957" y="1015356"/>
                    <a:pt x="328385" y="1189608"/>
                  </a:cubicBezTo>
                  <a:cubicBezTo>
                    <a:pt x="325426" y="1328691"/>
                    <a:pt x="295157" y="1469891"/>
                    <a:pt x="319507" y="1606858"/>
                  </a:cubicBezTo>
                  <a:cubicBezTo>
                    <a:pt x="343457" y="1741576"/>
                    <a:pt x="415198" y="1863410"/>
                    <a:pt x="470428" y="1988598"/>
                  </a:cubicBezTo>
                  <a:cubicBezTo>
                    <a:pt x="544787" y="2157145"/>
                    <a:pt x="612968" y="2311456"/>
                    <a:pt x="807779" y="2379216"/>
                  </a:cubicBezTo>
                  <a:cubicBezTo>
                    <a:pt x="998535" y="2445566"/>
                    <a:pt x="1204315" y="2456155"/>
                    <a:pt x="1402583" y="2494625"/>
                  </a:cubicBezTo>
                  <a:cubicBezTo>
                    <a:pt x="1479523" y="2485747"/>
                    <a:pt x="1572721" y="2516119"/>
                    <a:pt x="1633403" y="2467992"/>
                  </a:cubicBezTo>
                  <a:cubicBezTo>
                    <a:pt x="1877399" y="2274478"/>
                    <a:pt x="1951976" y="2000034"/>
                    <a:pt x="2059531" y="1731146"/>
                  </a:cubicBezTo>
                  <a:cubicBezTo>
                    <a:pt x="2074728" y="1427184"/>
                    <a:pt x="2080353" y="1499874"/>
                    <a:pt x="2015142" y="1056443"/>
                  </a:cubicBezTo>
                  <a:cubicBezTo>
                    <a:pt x="1952186" y="628344"/>
                    <a:pt x="2048317" y="715915"/>
                    <a:pt x="1846467" y="594804"/>
                  </a:cubicBezTo>
                  <a:cubicBezTo>
                    <a:pt x="1742166" y="678245"/>
                    <a:pt x="1540433" y="794976"/>
                    <a:pt x="1517993" y="958788"/>
                  </a:cubicBezTo>
                  <a:cubicBezTo>
                    <a:pt x="1497093" y="1111357"/>
                    <a:pt x="1522806" y="1266978"/>
                    <a:pt x="1535748" y="1420427"/>
                  </a:cubicBezTo>
                  <a:cubicBezTo>
                    <a:pt x="1553813" y="1634620"/>
                    <a:pt x="1609594" y="1889117"/>
                    <a:pt x="1748812" y="2059620"/>
                  </a:cubicBezTo>
                  <a:cubicBezTo>
                    <a:pt x="2040773" y="2417190"/>
                    <a:pt x="2503242" y="2796359"/>
                    <a:pt x="2902909" y="3045041"/>
                  </a:cubicBezTo>
                  <a:cubicBezTo>
                    <a:pt x="2985058" y="3096156"/>
                    <a:pt x="3080462" y="3121981"/>
                    <a:pt x="3169239" y="3160451"/>
                  </a:cubicBezTo>
                  <a:cubicBezTo>
                    <a:pt x="3240261" y="3240350"/>
                    <a:pt x="3325973" y="3309292"/>
                    <a:pt x="3382304" y="3400148"/>
                  </a:cubicBezTo>
                  <a:cubicBezTo>
                    <a:pt x="3419793" y="3460614"/>
                    <a:pt x="3469590" y="3537780"/>
                    <a:pt x="3444447" y="3604334"/>
                  </a:cubicBezTo>
                  <a:cubicBezTo>
                    <a:pt x="3318819" y="3936878"/>
                    <a:pt x="2786654" y="3811996"/>
                    <a:pt x="2592191" y="3817398"/>
                  </a:cubicBezTo>
                  <a:cubicBezTo>
                    <a:pt x="2126217" y="3724204"/>
                    <a:pt x="2017802" y="3793035"/>
                    <a:pt x="1722179" y="3355759"/>
                  </a:cubicBezTo>
                  <a:cubicBezTo>
                    <a:pt x="1671772" y="3281198"/>
                    <a:pt x="1692587" y="3178206"/>
                    <a:pt x="1677791" y="3089429"/>
                  </a:cubicBezTo>
                  <a:cubicBezTo>
                    <a:pt x="1722179" y="2962182"/>
                    <a:pt x="1721925" y="2808860"/>
                    <a:pt x="1810956" y="2707689"/>
                  </a:cubicBezTo>
                  <a:cubicBezTo>
                    <a:pt x="1928659" y="2573935"/>
                    <a:pt x="2114658" y="2521202"/>
                    <a:pt x="2263717" y="2423604"/>
                  </a:cubicBezTo>
                  <a:cubicBezTo>
                    <a:pt x="2579907" y="2216575"/>
                    <a:pt x="2497650" y="2281920"/>
                    <a:pt x="2707601" y="2059620"/>
                  </a:cubicBezTo>
                  <a:cubicBezTo>
                    <a:pt x="2725356" y="1994517"/>
                    <a:pt x="2780131" y="1928984"/>
                    <a:pt x="2760867" y="1864311"/>
                  </a:cubicBezTo>
                  <a:cubicBezTo>
                    <a:pt x="2674472" y="1574273"/>
                    <a:pt x="2382146" y="1588998"/>
                    <a:pt x="2148307" y="1526959"/>
                  </a:cubicBezTo>
                  <a:cubicBezTo>
                    <a:pt x="2074327" y="1556551"/>
                    <a:pt x="1988417" y="1565751"/>
                    <a:pt x="1926366" y="1615736"/>
                  </a:cubicBezTo>
                  <a:cubicBezTo>
                    <a:pt x="1631421" y="1853331"/>
                    <a:pt x="2079822" y="2194485"/>
                    <a:pt x="2245962" y="2334827"/>
                  </a:cubicBezTo>
                  <a:cubicBezTo>
                    <a:pt x="2553208" y="2594364"/>
                    <a:pt x="2909947" y="2790262"/>
                    <a:pt x="3258016" y="2991775"/>
                  </a:cubicBezTo>
                  <a:cubicBezTo>
                    <a:pt x="3314241" y="3024326"/>
                    <a:pt x="3368583" y="3060374"/>
                    <a:pt x="3426692" y="3089429"/>
                  </a:cubicBezTo>
                  <a:cubicBezTo>
                    <a:pt x="3457672" y="3104919"/>
                    <a:pt x="3491795" y="3113103"/>
                    <a:pt x="3524346" y="3124940"/>
                  </a:cubicBezTo>
                  <a:cubicBezTo>
                    <a:pt x="3536183" y="3142695"/>
                    <a:pt x="3570763" y="3159864"/>
                    <a:pt x="3559857" y="3178206"/>
                  </a:cubicBezTo>
                  <a:cubicBezTo>
                    <a:pt x="3377036" y="3485679"/>
                    <a:pt x="3277585" y="3481023"/>
                    <a:pt x="2965053" y="3648722"/>
                  </a:cubicBezTo>
                  <a:cubicBezTo>
                    <a:pt x="2796377" y="3562905"/>
                    <a:pt x="2603498" y="3513515"/>
                    <a:pt x="2459026" y="3391270"/>
                  </a:cubicBezTo>
                  <a:cubicBezTo>
                    <a:pt x="2397574" y="3339272"/>
                    <a:pt x="2378599" y="3240399"/>
                    <a:pt x="2388005" y="3160451"/>
                  </a:cubicBezTo>
                  <a:cubicBezTo>
                    <a:pt x="2425112" y="2845041"/>
                    <a:pt x="2548631" y="2635012"/>
                    <a:pt x="2680968" y="2370338"/>
                  </a:cubicBezTo>
                  <a:cubicBezTo>
                    <a:pt x="2692805" y="2266765"/>
                    <a:pt x="2765159" y="2151802"/>
                    <a:pt x="2716478" y="2059620"/>
                  </a:cubicBezTo>
                  <a:cubicBezTo>
                    <a:pt x="2436376" y="1529215"/>
                    <a:pt x="2231527" y="1571496"/>
                    <a:pt x="1739935" y="1438183"/>
                  </a:cubicBezTo>
                  <a:cubicBezTo>
                    <a:pt x="1555069" y="1535017"/>
                    <a:pt x="1100824" y="1690916"/>
                    <a:pt x="1136253" y="2015231"/>
                  </a:cubicBezTo>
                  <a:cubicBezTo>
                    <a:pt x="1190539" y="2512155"/>
                    <a:pt x="1708097" y="2960422"/>
                    <a:pt x="2103919" y="3169328"/>
                  </a:cubicBezTo>
                  <a:cubicBezTo>
                    <a:pt x="2203678" y="3221979"/>
                    <a:pt x="2328820" y="3187083"/>
                    <a:pt x="2441271" y="3195961"/>
                  </a:cubicBezTo>
                  <a:cubicBezTo>
                    <a:pt x="2494537" y="3119021"/>
                    <a:pt x="2615664" y="3057576"/>
                    <a:pt x="2601069" y="2965142"/>
                  </a:cubicBezTo>
                  <a:cubicBezTo>
                    <a:pt x="2481086" y="2205253"/>
                    <a:pt x="2281921" y="2184263"/>
                    <a:pt x="1766568" y="1775534"/>
                  </a:cubicBezTo>
                  <a:cubicBezTo>
                    <a:pt x="1624525" y="1784412"/>
                    <a:pt x="1443786" y="1704318"/>
                    <a:pt x="1340439" y="1802167"/>
                  </a:cubicBezTo>
                  <a:cubicBezTo>
                    <a:pt x="555483" y="2545371"/>
                    <a:pt x="1041033" y="3106686"/>
                    <a:pt x="1633403" y="3888420"/>
                  </a:cubicBezTo>
                  <a:cubicBezTo>
                    <a:pt x="1713190" y="3993713"/>
                    <a:pt x="1887896" y="3959441"/>
                    <a:pt x="2015142" y="3994952"/>
                  </a:cubicBezTo>
                  <a:cubicBezTo>
                    <a:pt x="2194011" y="3892741"/>
                    <a:pt x="2211106" y="3934234"/>
                    <a:pt x="2095041" y="3630967"/>
                  </a:cubicBezTo>
                  <a:cubicBezTo>
                    <a:pt x="2037300" y="3480097"/>
                    <a:pt x="1946127" y="3344078"/>
                    <a:pt x="1864222" y="3204839"/>
                  </a:cubicBezTo>
                  <a:cubicBezTo>
                    <a:pt x="1856720" y="3192086"/>
                    <a:pt x="1813915" y="3178206"/>
                    <a:pt x="1828711" y="3178206"/>
                  </a:cubicBezTo>
                  <a:cubicBezTo>
                    <a:pt x="1853995" y="3178206"/>
                    <a:pt x="1878103" y="3191747"/>
                    <a:pt x="1899733" y="3204839"/>
                  </a:cubicBezTo>
                  <a:cubicBezTo>
                    <a:pt x="2103414" y="3328120"/>
                    <a:pt x="2285009" y="3491799"/>
                    <a:pt x="2503414" y="3586579"/>
                  </a:cubicBezTo>
                  <a:cubicBezTo>
                    <a:pt x="2606891" y="3631484"/>
                    <a:pt x="2728315" y="3604334"/>
                    <a:pt x="2840766" y="3613212"/>
                  </a:cubicBezTo>
                  <a:cubicBezTo>
                    <a:pt x="3057267" y="2974533"/>
                    <a:pt x="3176695" y="3156255"/>
                    <a:pt x="2609946" y="2743200"/>
                  </a:cubicBezTo>
                  <a:cubicBezTo>
                    <a:pt x="2577419" y="2719494"/>
                    <a:pt x="2533007" y="2719526"/>
                    <a:pt x="2494537" y="2707689"/>
                  </a:cubicBezTo>
                  <a:cubicBezTo>
                    <a:pt x="2478211" y="2774249"/>
                    <a:pt x="2166064" y="3542190"/>
                    <a:pt x="2627702" y="3542190"/>
                  </a:cubicBezTo>
                  <a:cubicBezTo>
                    <a:pt x="2860147" y="3542190"/>
                    <a:pt x="3024238" y="3299534"/>
                    <a:pt x="3222506" y="3178206"/>
                  </a:cubicBezTo>
                  <a:cubicBezTo>
                    <a:pt x="3210669" y="2956264"/>
                    <a:pt x="3290510" y="2709060"/>
                    <a:pt x="3186995" y="2512381"/>
                  </a:cubicBezTo>
                  <a:cubicBezTo>
                    <a:pt x="2798148" y="1773571"/>
                    <a:pt x="2578318" y="1841376"/>
                    <a:pt x="1952999" y="1722268"/>
                  </a:cubicBezTo>
                  <a:cubicBezTo>
                    <a:pt x="1879018" y="1781452"/>
                    <a:pt x="1759013" y="1809298"/>
                    <a:pt x="1731057" y="1899821"/>
                  </a:cubicBezTo>
                  <a:cubicBezTo>
                    <a:pt x="1562326" y="2446187"/>
                    <a:pt x="1953583" y="2397879"/>
                    <a:pt x="2343616" y="2547891"/>
                  </a:cubicBezTo>
                  <a:cubicBezTo>
                    <a:pt x="2603663" y="2094907"/>
                    <a:pt x="2864522" y="1903786"/>
                    <a:pt x="2414638" y="1331651"/>
                  </a:cubicBezTo>
                  <a:cubicBezTo>
                    <a:pt x="2273936" y="1152715"/>
                    <a:pt x="2006265" y="1130424"/>
                    <a:pt x="1802078" y="1029810"/>
                  </a:cubicBezTo>
                  <a:cubicBezTo>
                    <a:pt x="1253694" y="1148089"/>
                    <a:pt x="1274466" y="1048239"/>
                    <a:pt x="914311" y="1633491"/>
                  </a:cubicBezTo>
                  <a:cubicBezTo>
                    <a:pt x="881705" y="1686476"/>
                    <a:pt x="866679" y="1793898"/>
                    <a:pt x="923189" y="1819922"/>
                  </a:cubicBezTo>
                  <a:cubicBezTo>
                    <a:pt x="1128263" y="1914364"/>
                    <a:pt x="1367072" y="1902781"/>
                    <a:pt x="1589014" y="1944210"/>
                  </a:cubicBezTo>
                  <a:cubicBezTo>
                    <a:pt x="1739934" y="1861352"/>
                    <a:pt x="1973404" y="1853647"/>
                    <a:pt x="2041775" y="1695635"/>
                  </a:cubicBezTo>
                  <a:cubicBezTo>
                    <a:pt x="2302797" y="1092385"/>
                    <a:pt x="1649320" y="592740"/>
                    <a:pt x="1287173" y="319596"/>
                  </a:cubicBezTo>
                  <a:cubicBezTo>
                    <a:pt x="1192052" y="247852"/>
                    <a:pt x="1056354" y="260412"/>
                    <a:pt x="940944" y="230820"/>
                  </a:cubicBezTo>
                  <a:cubicBezTo>
                    <a:pt x="828494" y="411332"/>
                    <a:pt x="665946" y="569030"/>
                    <a:pt x="603593" y="772357"/>
                  </a:cubicBezTo>
                  <a:cubicBezTo>
                    <a:pt x="451971" y="1266777"/>
                    <a:pt x="497353" y="1701456"/>
                    <a:pt x="727880" y="2148396"/>
                  </a:cubicBezTo>
                  <a:cubicBezTo>
                    <a:pt x="781630" y="2252605"/>
                    <a:pt x="887678" y="2320031"/>
                    <a:pt x="967577" y="2405849"/>
                  </a:cubicBezTo>
                  <a:cubicBezTo>
                    <a:pt x="1148090" y="2370338"/>
                    <a:pt x="1381091" y="2431437"/>
                    <a:pt x="1509115" y="2299317"/>
                  </a:cubicBezTo>
                  <a:cubicBezTo>
                    <a:pt x="1885109" y="1911291"/>
                    <a:pt x="2373763" y="1175367"/>
                    <a:pt x="1855344" y="656948"/>
                  </a:cubicBezTo>
                  <a:cubicBezTo>
                    <a:pt x="1727428" y="529032"/>
                    <a:pt x="1506156" y="562253"/>
                    <a:pt x="1331562" y="514905"/>
                  </a:cubicBezTo>
                  <a:cubicBezTo>
                    <a:pt x="1036708" y="1201110"/>
                    <a:pt x="513494" y="1921332"/>
                    <a:pt x="940944" y="2725445"/>
                  </a:cubicBezTo>
                  <a:cubicBezTo>
                    <a:pt x="1098466" y="3021774"/>
                    <a:pt x="1473605" y="3133818"/>
                    <a:pt x="1739935" y="3338004"/>
                  </a:cubicBezTo>
                  <a:cubicBezTo>
                    <a:pt x="1958917" y="3222594"/>
                    <a:pt x="2257494" y="3196332"/>
                    <a:pt x="2396882" y="2991775"/>
                  </a:cubicBezTo>
                  <a:cubicBezTo>
                    <a:pt x="2824490" y="2364246"/>
                    <a:pt x="2132154" y="2117332"/>
                    <a:pt x="1793201" y="1864311"/>
                  </a:cubicBezTo>
                  <a:cubicBezTo>
                    <a:pt x="1633403" y="1973802"/>
                    <a:pt x="1408727" y="2023925"/>
                    <a:pt x="1313806" y="2192785"/>
                  </a:cubicBezTo>
                  <a:cubicBezTo>
                    <a:pt x="1071739" y="2623409"/>
                    <a:pt x="589725" y="3610014"/>
                    <a:pt x="1384828" y="3941686"/>
                  </a:cubicBezTo>
                  <a:cubicBezTo>
                    <a:pt x="1729643" y="4085523"/>
                    <a:pt x="2130552" y="3989033"/>
                    <a:pt x="2503414" y="4012707"/>
                  </a:cubicBezTo>
                  <a:cubicBezTo>
                    <a:pt x="2698723" y="3888420"/>
                    <a:pt x="2967150" y="3836473"/>
                    <a:pt x="3089340" y="3639845"/>
                  </a:cubicBezTo>
                  <a:cubicBezTo>
                    <a:pt x="3472606" y="3023096"/>
                    <a:pt x="3253706" y="2634769"/>
                    <a:pt x="3027197" y="2068497"/>
                  </a:cubicBezTo>
                  <a:cubicBezTo>
                    <a:pt x="2901809" y="1755027"/>
                    <a:pt x="2939386" y="1822870"/>
                    <a:pt x="2689845" y="1686757"/>
                  </a:cubicBezTo>
                  <a:cubicBezTo>
                    <a:pt x="2512684" y="1827830"/>
                    <a:pt x="1795998" y="2196819"/>
                    <a:pt x="2201573" y="2636668"/>
                  </a:cubicBezTo>
                  <a:cubicBezTo>
                    <a:pt x="2348341" y="2795839"/>
                    <a:pt x="2627702" y="2713608"/>
                    <a:pt x="2840766" y="2752078"/>
                  </a:cubicBezTo>
                  <a:cubicBezTo>
                    <a:pt x="3569922" y="1979519"/>
                    <a:pt x="3856117" y="2004798"/>
                    <a:pt x="3684144" y="807868"/>
                  </a:cubicBezTo>
                  <a:cubicBezTo>
                    <a:pt x="3660218" y="641344"/>
                    <a:pt x="3471080" y="547457"/>
                    <a:pt x="3364548" y="417251"/>
                  </a:cubicBezTo>
                  <a:cubicBezTo>
                    <a:pt x="3263934" y="423169"/>
                    <a:pt x="3141958" y="372737"/>
                    <a:pt x="3062707" y="435006"/>
                  </a:cubicBezTo>
                  <a:cubicBezTo>
                    <a:pt x="2751625" y="679427"/>
                    <a:pt x="2245962" y="1296140"/>
                    <a:pt x="2245962" y="1296140"/>
                  </a:cubicBezTo>
                  <a:cubicBezTo>
                    <a:pt x="2441783" y="1557238"/>
                    <a:pt x="2396189" y="1519899"/>
                    <a:pt x="2778622" y="612559"/>
                  </a:cubicBezTo>
                  <a:cubicBezTo>
                    <a:pt x="2969722" y="159165"/>
                    <a:pt x="2329516" y="88639"/>
                    <a:pt x="2121674" y="0"/>
                  </a:cubicBezTo>
                  <a:cubicBezTo>
                    <a:pt x="1917488" y="121328"/>
                    <a:pt x="1639052" y="165166"/>
                    <a:pt x="1509115" y="363985"/>
                  </a:cubicBezTo>
                  <a:cubicBezTo>
                    <a:pt x="1169467" y="883688"/>
                    <a:pt x="1421997" y="1469509"/>
                    <a:pt x="1855344" y="1811045"/>
                  </a:cubicBezTo>
                  <a:cubicBezTo>
                    <a:pt x="2010924" y="1933663"/>
                    <a:pt x="2240043" y="1905740"/>
                    <a:pt x="2432393" y="1953088"/>
                  </a:cubicBezTo>
                  <a:cubicBezTo>
                    <a:pt x="2618824" y="1799208"/>
                    <a:pt x="2855640" y="1691266"/>
                    <a:pt x="2991686" y="1491449"/>
                  </a:cubicBezTo>
                  <a:cubicBezTo>
                    <a:pt x="3325291" y="1001466"/>
                    <a:pt x="2290831" y="666229"/>
                    <a:pt x="2192696" y="603682"/>
                  </a:cubicBezTo>
                  <a:cubicBezTo>
                    <a:pt x="1702693" y="914794"/>
                    <a:pt x="1098413" y="1110617"/>
                    <a:pt x="1420339" y="1988598"/>
                  </a:cubicBezTo>
                  <a:cubicBezTo>
                    <a:pt x="1507955" y="2227552"/>
                    <a:pt x="1887896" y="2189825"/>
                    <a:pt x="2121674" y="2290439"/>
                  </a:cubicBezTo>
                  <a:cubicBezTo>
                    <a:pt x="2315634" y="2190972"/>
                    <a:pt x="3351357" y="1884739"/>
                    <a:pt x="2956175" y="1287262"/>
                  </a:cubicBezTo>
                  <a:cubicBezTo>
                    <a:pt x="2770643" y="1006756"/>
                    <a:pt x="2364330" y="967666"/>
                    <a:pt x="2068408" y="807868"/>
                  </a:cubicBezTo>
                  <a:cubicBezTo>
                    <a:pt x="1601669" y="1347033"/>
                    <a:pt x="1219122" y="1491469"/>
                    <a:pt x="1668913" y="2334827"/>
                  </a:cubicBezTo>
                  <a:cubicBezTo>
                    <a:pt x="1761086" y="2507652"/>
                    <a:pt x="2018102" y="2512380"/>
                    <a:pt x="2192696" y="2601157"/>
                  </a:cubicBezTo>
                  <a:cubicBezTo>
                    <a:pt x="2631312" y="2258137"/>
                    <a:pt x="3277803" y="1999054"/>
                    <a:pt x="3036074" y="1242874"/>
                  </a:cubicBezTo>
                  <a:cubicBezTo>
                    <a:pt x="2978830" y="1063803"/>
                    <a:pt x="2704641" y="1065321"/>
                    <a:pt x="2538925" y="976544"/>
                  </a:cubicBezTo>
                  <a:cubicBezTo>
                    <a:pt x="2432393" y="1210323"/>
                    <a:pt x="2267762" y="1425579"/>
                    <a:pt x="2219329" y="1677880"/>
                  </a:cubicBezTo>
                  <a:cubicBezTo>
                    <a:pt x="2019589" y="2718388"/>
                    <a:pt x="2060506" y="2681550"/>
                    <a:pt x="2290350" y="3355759"/>
                  </a:cubicBezTo>
                  <a:cubicBezTo>
                    <a:pt x="2993818" y="3298721"/>
                    <a:pt x="3047403" y="3455633"/>
                    <a:pt x="3417814" y="2707689"/>
                  </a:cubicBezTo>
                  <a:cubicBezTo>
                    <a:pt x="3467736" y="2606884"/>
                    <a:pt x="3489479" y="2448867"/>
                    <a:pt x="3408937" y="2370338"/>
                  </a:cubicBezTo>
                  <a:cubicBezTo>
                    <a:pt x="3221318" y="2187409"/>
                    <a:pt x="2941380" y="2133600"/>
                    <a:pt x="2707601" y="2015231"/>
                  </a:cubicBezTo>
                  <a:cubicBezTo>
                    <a:pt x="2562599" y="2068497"/>
                    <a:pt x="2350918" y="2041881"/>
                    <a:pt x="2272595" y="2175029"/>
                  </a:cubicBezTo>
                  <a:cubicBezTo>
                    <a:pt x="1870027" y="2859394"/>
                    <a:pt x="2175582" y="2921282"/>
                    <a:pt x="2574436" y="3249227"/>
                  </a:cubicBezTo>
                  <a:cubicBezTo>
                    <a:pt x="2737193" y="3216676"/>
                    <a:pt x="2952570" y="3275747"/>
                    <a:pt x="3062707" y="3151573"/>
                  </a:cubicBezTo>
                  <a:cubicBezTo>
                    <a:pt x="3770113" y="2354007"/>
                    <a:pt x="3483741" y="1764827"/>
                    <a:pt x="2902909" y="941033"/>
                  </a:cubicBezTo>
                  <a:cubicBezTo>
                    <a:pt x="2709023" y="666044"/>
                    <a:pt x="2382086" y="514905"/>
                    <a:pt x="2121674" y="301841"/>
                  </a:cubicBezTo>
                  <a:cubicBezTo>
                    <a:pt x="1507367" y="400131"/>
                    <a:pt x="1764843" y="292841"/>
                    <a:pt x="1455849" y="1535837"/>
                  </a:cubicBezTo>
                  <a:cubicBezTo>
                    <a:pt x="1425561" y="1657678"/>
                    <a:pt x="1437651" y="1805473"/>
                    <a:pt x="1509115" y="1908699"/>
                  </a:cubicBezTo>
                  <a:cubicBezTo>
                    <a:pt x="1562381" y="1985639"/>
                    <a:pt x="1686668" y="1967884"/>
                    <a:pt x="1775445" y="1997476"/>
                  </a:cubicBezTo>
                  <a:cubicBezTo>
                    <a:pt x="1887896" y="1615736"/>
                    <a:pt x="2075786" y="1248489"/>
                    <a:pt x="2112797" y="852256"/>
                  </a:cubicBezTo>
                  <a:cubicBezTo>
                    <a:pt x="2128487" y="684286"/>
                    <a:pt x="2080923" y="449359"/>
                    <a:pt x="1926366" y="381740"/>
                  </a:cubicBezTo>
                  <a:cubicBezTo>
                    <a:pt x="1759132" y="308575"/>
                    <a:pt x="1577177" y="488272"/>
                    <a:pt x="1402583" y="541538"/>
                  </a:cubicBezTo>
                  <a:cubicBezTo>
                    <a:pt x="1361431" y="710987"/>
                    <a:pt x="879407" y="2170558"/>
                    <a:pt x="1145131" y="2565647"/>
                  </a:cubicBezTo>
                  <a:cubicBezTo>
                    <a:pt x="1269444" y="2750480"/>
                    <a:pt x="1565340" y="2713608"/>
                    <a:pt x="1775445" y="2787588"/>
                  </a:cubicBezTo>
                  <a:cubicBezTo>
                    <a:pt x="1902692" y="2669219"/>
                    <a:pt x="2096378" y="2595287"/>
                    <a:pt x="2157185" y="2432482"/>
                  </a:cubicBezTo>
                  <a:cubicBezTo>
                    <a:pt x="2334810" y="1956905"/>
                    <a:pt x="1653382" y="1930357"/>
                    <a:pt x="1464727" y="1873188"/>
                  </a:cubicBezTo>
                  <a:cubicBezTo>
                    <a:pt x="1195552" y="2402255"/>
                    <a:pt x="905504" y="2762102"/>
                    <a:pt x="1269418" y="3462291"/>
                  </a:cubicBezTo>
                  <a:cubicBezTo>
                    <a:pt x="1375865" y="3667100"/>
                    <a:pt x="1695546" y="3639844"/>
                    <a:pt x="1908610" y="3728621"/>
                  </a:cubicBezTo>
                  <a:cubicBezTo>
                    <a:pt x="2521305" y="3483543"/>
                    <a:pt x="3141857" y="3488110"/>
                    <a:pt x="3089340" y="2601157"/>
                  </a:cubicBezTo>
                  <a:cubicBezTo>
                    <a:pt x="3075804" y="2372547"/>
                    <a:pt x="2840765" y="2216458"/>
                    <a:pt x="2716478" y="2024109"/>
                  </a:cubicBezTo>
                  <a:cubicBezTo>
                    <a:pt x="2514061" y="2371656"/>
                    <a:pt x="1834508" y="2990148"/>
                    <a:pt x="2574436" y="3355759"/>
                  </a:cubicBezTo>
                  <a:cubicBezTo>
                    <a:pt x="2709532" y="3422512"/>
                    <a:pt x="2858521" y="3255146"/>
                    <a:pt x="3000564" y="3204839"/>
                  </a:cubicBezTo>
                  <a:cubicBezTo>
                    <a:pt x="3438629" y="2206627"/>
                    <a:pt x="3831218" y="1999851"/>
                    <a:pt x="3293527" y="994299"/>
                  </a:cubicBezTo>
                  <a:cubicBezTo>
                    <a:pt x="3210305" y="838662"/>
                    <a:pt x="3003523" y="793072"/>
                    <a:pt x="2858521" y="692458"/>
                  </a:cubicBezTo>
                  <a:cubicBezTo>
                    <a:pt x="2280101" y="1408598"/>
                    <a:pt x="2208144" y="1236710"/>
                    <a:pt x="2228206" y="2139519"/>
                  </a:cubicBezTo>
                  <a:cubicBezTo>
                    <a:pt x="2228941" y="2172596"/>
                    <a:pt x="2287391" y="2169111"/>
                    <a:pt x="2316983" y="2183907"/>
                  </a:cubicBezTo>
                  <a:cubicBezTo>
                    <a:pt x="2459026" y="1935332"/>
                    <a:pt x="2748798" y="1724423"/>
                    <a:pt x="2743111" y="1438183"/>
                  </a:cubicBezTo>
                  <a:cubicBezTo>
                    <a:pt x="2729625" y="759366"/>
                    <a:pt x="1830937" y="735857"/>
                    <a:pt x="1455849" y="648070"/>
                  </a:cubicBezTo>
                  <a:cubicBezTo>
                    <a:pt x="1165541" y="1213407"/>
                    <a:pt x="703616" y="1889090"/>
                    <a:pt x="763391" y="2583402"/>
                  </a:cubicBezTo>
                  <a:cubicBezTo>
                    <a:pt x="777505" y="2747346"/>
                    <a:pt x="964618" y="2843814"/>
                    <a:pt x="1065232" y="2974020"/>
                  </a:cubicBezTo>
                  <a:cubicBezTo>
                    <a:pt x="1242785" y="2932591"/>
                    <a:pt x="1459013" y="2967859"/>
                    <a:pt x="1597892" y="2849732"/>
                  </a:cubicBezTo>
                  <a:cubicBezTo>
                    <a:pt x="2110070" y="2414086"/>
                    <a:pt x="1813572" y="2192733"/>
                    <a:pt x="1402583" y="2006354"/>
                  </a:cubicBezTo>
                  <a:cubicBezTo>
                    <a:pt x="1302285" y="1960870"/>
                    <a:pt x="1183600" y="1982680"/>
                    <a:pt x="1074109" y="1970843"/>
                  </a:cubicBezTo>
                  <a:cubicBezTo>
                    <a:pt x="850123" y="2428997"/>
                    <a:pt x="287327" y="3067615"/>
                    <a:pt x="1020843" y="3551068"/>
                  </a:cubicBezTo>
                  <a:cubicBezTo>
                    <a:pt x="1253114" y="3704156"/>
                    <a:pt x="1577177" y="3545149"/>
                    <a:pt x="1855344" y="3542190"/>
                  </a:cubicBezTo>
                  <a:cubicBezTo>
                    <a:pt x="2011835" y="3390514"/>
                    <a:pt x="2857750" y="2765516"/>
                    <a:pt x="2601069" y="2325950"/>
                  </a:cubicBezTo>
                  <a:cubicBezTo>
                    <a:pt x="2425963" y="2026080"/>
                    <a:pt x="2015142" y="1953087"/>
                    <a:pt x="1722179" y="1766656"/>
                  </a:cubicBezTo>
                  <a:cubicBezTo>
                    <a:pt x="1547585" y="1775534"/>
                    <a:pt x="1331930" y="1680458"/>
                    <a:pt x="1198397" y="1793289"/>
                  </a:cubicBezTo>
                  <a:cubicBezTo>
                    <a:pt x="989269" y="1969994"/>
                    <a:pt x="162830" y="2974551"/>
                    <a:pt x="710125" y="3435658"/>
                  </a:cubicBezTo>
                  <a:cubicBezTo>
                    <a:pt x="971391" y="3655780"/>
                    <a:pt x="1372991" y="3601375"/>
                    <a:pt x="1704424" y="3684233"/>
                  </a:cubicBezTo>
                  <a:cubicBezTo>
                    <a:pt x="2103919" y="3474128"/>
                    <a:pt x="2560075" y="3347526"/>
                    <a:pt x="2902909" y="3053919"/>
                  </a:cubicBezTo>
                  <a:cubicBezTo>
                    <a:pt x="3157358" y="2836007"/>
                    <a:pt x="3403570" y="2535138"/>
                    <a:pt x="3435570" y="2201662"/>
                  </a:cubicBezTo>
                  <a:cubicBezTo>
                    <a:pt x="3466644" y="1877837"/>
                    <a:pt x="3266773" y="1556390"/>
                    <a:pt x="3071585" y="1296140"/>
                  </a:cubicBezTo>
                  <a:cubicBezTo>
                    <a:pt x="2590871" y="655188"/>
                    <a:pt x="2217497" y="548243"/>
                    <a:pt x="1589014" y="257453"/>
                  </a:cubicBezTo>
                  <a:cubicBezTo>
                    <a:pt x="1002914" y="1011009"/>
                    <a:pt x="999669" y="853868"/>
                    <a:pt x="861045" y="2077375"/>
                  </a:cubicBezTo>
                  <a:cubicBezTo>
                    <a:pt x="840452" y="2259134"/>
                    <a:pt x="846049" y="2468275"/>
                    <a:pt x="949822" y="2618913"/>
                  </a:cubicBezTo>
                  <a:cubicBezTo>
                    <a:pt x="1049777" y="2764008"/>
                    <a:pt x="1257581" y="2790548"/>
                    <a:pt x="1411461" y="2876365"/>
                  </a:cubicBezTo>
                  <a:cubicBezTo>
                    <a:pt x="1734016" y="2781670"/>
                    <a:pt x="2104836" y="2786635"/>
                    <a:pt x="2379127" y="2592280"/>
                  </a:cubicBezTo>
                  <a:cubicBezTo>
                    <a:pt x="3108043" y="2075791"/>
                    <a:pt x="3183287" y="1524616"/>
                    <a:pt x="2459026" y="958788"/>
                  </a:cubicBezTo>
                  <a:cubicBezTo>
                    <a:pt x="2116389" y="691103"/>
                    <a:pt x="1660035" y="615519"/>
                    <a:pt x="1260540" y="443884"/>
                  </a:cubicBezTo>
                  <a:cubicBezTo>
                    <a:pt x="1029721" y="582967"/>
                    <a:pt x="684224" y="617962"/>
                    <a:pt x="568082" y="861134"/>
                  </a:cubicBezTo>
                  <a:cubicBezTo>
                    <a:pt x="26055" y="1996002"/>
                    <a:pt x="293525" y="2083599"/>
                    <a:pt x="816657" y="2743200"/>
                  </a:cubicBezTo>
                  <a:cubicBezTo>
                    <a:pt x="1080028" y="2737282"/>
                    <a:pt x="1378747" y="2857372"/>
                    <a:pt x="1606770" y="2725445"/>
                  </a:cubicBezTo>
                  <a:cubicBezTo>
                    <a:pt x="2293333" y="2328219"/>
                    <a:pt x="2130040" y="1714159"/>
                    <a:pt x="1597892" y="1322773"/>
                  </a:cubicBezTo>
                  <a:cubicBezTo>
                    <a:pt x="1338563" y="1132041"/>
                    <a:pt x="988292" y="1115628"/>
                    <a:pt x="683492" y="1012055"/>
                  </a:cubicBezTo>
                  <a:cubicBezTo>
                    <a:pt x="348662" y="1483086"/>
                    <a:pt x="-135283" y="1926872"/>
                    <a:pt x="35422" y="2601157"/>
                  </a:cubicBezTo>
                  <a:cubicBezTo>
                    <a:pt x="95134" y="2837021"/>
                    <a:pt x="355018" y="2968101"/>
                    <a:pt x="514816" y="3151573"/>
                  </a:cubicBezTo>
                  <a:cubicBezTo>
                    <a:pt x="858086" y="3136777"/>
                    <a:pt x="1205257" y="3160870"/>
                    <a:pt x="1544626" y="3107185"/>
                  </a:cubicBezTo>
                  <a:cubicBezTo>
                    <a:pt x="1735174" y="3077042"/>
                    <a:pt x="1952562" y="2763830"/>
                    <a:pt x="2086164" y="2902998"/>
                  </a:cubicBezTo>
                  <a:cubicBezTo>
                    <a:pt x="2238121" y="3061286"/>
                    <a:pt x="2009224" y="3335045"/>
                    <a:pt x="1970754" y="3551068"/>
                  </a:cubicBezTo>
                  <a:cubicBezTo>
                    <a:pt x="2160144" y="3675355"/>
                    <a:pt x="2313312" y="3903562"/>
                    <a:pt x="2538925" y="3923930"/>
                  </a:cubicBezTo>
                  <a:cubicBezTo>
                    <a:pt x="3239904" y="3987213"/>
                    <a:pt x="3532653" y="3287070"/>
                    <a:pt x="3852820" y="2858610"/>
                  </a:cubicBezTo>
                  <a:cubicBezTo>
                    <a:pt x="3817309" y="2636668"/>
                    <a:pt x="3833324" y="2400014"/>
                    <a:pt x="3746288" y="2192785"/>
                  </a:cubicBezTo>
                  <a:cubicBezTo>
                    <a:pt x="3701539" y="2086239"/>
                    <a:pt x="3588710" y="1931760"/>
                    <a:pt x="3479958" y="1970843"/>
                  </a:cubicBezTo>
                  <a:cubicBezTo>
                    <a:pt x="3316148" y="2029712"/>
                    <a:pt x="3278731" y="2254928"/>
                    <a:pt x="3178117" y="2396971"/>
                  </a:cubicBezTo>
                  <a:cubicBezTo>
                    <a:pt x="3160362" y="2521258"/>
                    <a:pt x="3034958" y="2857479"/>
                    <a:pt x="3124851" y="2769833"/>
                  </a:cubicBezTo>
                  <a:cubicBezTo>
                    <a:pt x="3594381" y="2312041"/>
                    <a:pt x="3729832" y="1794906"/>
                    <a:pt x="3169239" y="1305018"/>
                  </a:cubicBezTo>
                  <a:cubicBezTo>
                    <a:pt x="3010592" y="1166381"/>
                    <a:pt x="2754948" y="1228078"/>
                    <a:pt x="2547803" y="1189608"/>
                  </a:cubicBezTo>
                  <a:cubicBezTo>
                    <a:pt x="1741719" y="2083099"/>
                    <a:pt x="1663989" y="2342281"/>
                    <a:pt x="1935243" y="1722268"/>
                  </a:cubicBezTo>
                  <a:cubicBezTo>
                    <a:pt x="1902692" y="1248792"/>
                    <a:pt x="1942991" y="764582"/>
                    <a:pt x="1837589" y="301841"/>
                  </a:cubicBezTo>
                  <a:cubicBezTo>
                    <a:pt x="1813893" y="197809"/>
                    <a:pt x="1674474" y="97255"/>
                    <a:pt x="1571259" y="124288"/>
                  </a:cubicBezTo>
                  <a:cubicBezTo>
                    <a:pt x="1375422" y="175579"/>
                    <a:pt x="1251663" y="372863"/>
                    <a:pt x="1091865" y="497150"/>
                  </a:cubicBezTo>
                  <a:cubicBezTo>
                    <a:pt x="1044517" y="787154"/>
                    <a:pt x="891215" y="1079222"/>
                    <a:pt x="949822" y="1367161"/>
                  </a:cubicBezTo>
                  <a:cubicBezTo>
                    <a:pt x="974484" y="1488328"/>
                    <a:pt x="1177073" y="1533999"/>
                    <a:pt x="1296051" y="1500326"/>
                  </a:cubicBezTo>
                  <a:cubicBezTo>
                    <a:pt x="1525861" y="1435285"/>
                    <a:pt x="1692587" y="1233996"/>
                    <a:pt x="1890855" y="1100831"/>
                  </a:cubicBezTo>
                  <a:cubicBezTo>
                    <a:pt x="1952999" y="970625"/>
                    <a:pt x="2142373" y="838973"/>
                    <a:pt x="2077286" y="710214"/>
                  </a:cubicBezTo>
                  <a:cubicBezTo>
                    <a:pt x="1788879" y="139670"/>
                    <a:pt x="1315535" y="304888"/>
                    <a:pt x="861045" y="337352"/>
                  </a:cubicBezTo>
                  <a:cubicBezTo>
                    <a:pt x="714385" y="974567"/>
                    <a:pt x="271374" y="1644317"/>
                    <a:pt x="1047476" y="2104008"/>
                  </a:cubicBezTo>
                  <a:cubicBezTo>
                    <a:pt x="1251420" y="2224805"/>
                    <a:pt x="1520952" y="2127682"/>
                    <a:pt x="1757690" y="2139519"/>
                  </a:cubicBezTo>
                  <a:cubicBezTo>
                    <a:pt x="2086670" y="1831100"/>
                    <a:pt x="2684077" y="1562041"/>
                    <a:pt x="2237084" y="976544"/>
                  </a:cubicBezTo>
                  <a:cubicBezTo>
                    <a:pt x="2120640" y="824019"/>
                    <a:pt x="1876059" y="846338"/>
                    <a:pt x="1695546" y="781235"/>
                  </a:cubicBezTo>
                  <a:cubicBezTo>
                    <a:pt x="1636362" y="1086035"/>
                    <a:pt x="1561903" y="1388263"/>
                    <a:pt x="1517993" y="1695635"/>
                  </a:cubicBezTo>
                  <a:cubicBezTo>
                    <a:pt x="1496633" y="1845153"/>
                    <a:pt x="1492436" y="1997561"/>
                    <a:pt x="1500238" y="2148396"/>
                  </a:cubicBezTo>
                  <a:cubicBezTo>
                    <a:pt x="1501553" y="2173818"/>
                    <a:pt x="1523911" y="2195744"/>
                    <a:pt x="1544626" y="2210540"/>
                  </a:cubicBezTo>
                  <a:cubicBezTo>
                    <a:pt x="1583222" y="2238109"/>
                    <a:pt x="1601101" y="2237173"/>
                    <a:pt x="1633403" y="2237173"/>
                  </a:cubicBezTo>
                </a:path>
              </a:pathLst>
            </a:custGeom>
            <a:noFill/>
            <a:ln w="28575">
              <a:solidFill>
                <a:srgbClr val="DC4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122237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F38E-AECA-9968-3B27-944730BF0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My Approach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EAE774A-BB99-6245-DF87-E1B9D0363D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1003646"/>
            <a:ext cx="3053265" cy="22899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 descr="A picture containing whistle, key&#10;&#10;Description automatically generated">
            <a:extLst>
              <a:ext uri="{FF2B5EF4-FFF2-40B4-BE49-F238E27FC236}">
                <a16:creationId xmlns:a16="http://schemas.microsoft.com/office/drawing/2014/main" id="{3B6BBC2D-A66F-DB9C-04C2-A9C2963A4E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831" y="1711318"/>
            <a:ext cx="3053265" cy="228994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8BED0D0-21C6-FBC0-34A7-7C88AC53F1F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73" y="2590800"/>
            <a:ext cx="3053264" cy="2289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Content Placeholder 7" descr="A picture containing accessory, key&#10;&#10;Description automatically generated">
            <a:extLst>
              <a:ext uri="{FF2B5EF4-FFF2-40B4-BE49-F238E27FC236}">
                <a16:creationId xmlns:a16="http://schemas.microsoft.com/office/drawing/2014/main" id="{7559EE6A-C753-DE43-1417-771D507A99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4915" y="3581400"/>
            <a:ext cx="3053264" cy="228994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B04ED-E34C-46CC-9EA4-5D7878C3B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5919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End-of-Yarn Finding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929" y="1442153"/>
            <a:ext cx="9067800" cy="4800600"/>
          </a:xfrm>
        </p:spPr>
        <p:txBody>
          <a:bodyPr>
            <a:normAutofit/>
          </a:bodyPr>
          <a:lstStyle/>
          <a:p>
            <a:r>
              <a:rPr lang="en-US" dirty="0"/>
              <a:t>Set aside the already-obtained beginning</a:t>
            </a:r>
            <a:br>
              <a:rPr lang="en-US" dirty="0"/>
            </a:br>
            <a:r>
              <a:rPr lang="en-US" dirty="0"/>
              <a:t>Do the following until you find the end:</a:t>
            </a:r>
            <a:br>
              <a:rPr lang="en-US" dirty="0"/>
            </a:br>
            <a:r>
              <a:rPr lang="en-US" dirty="0"/>
              <a:t>    Separate the pile of yarn into 2 piles </a:t>
            </a:r>
            <a:br>
              <a:rPr lang="en-US" dirty="0"/>
            </a:br>
            <a:r>
              <a:rPr lang="en-US" dirty="0"/>
              <a:t>    Label A to be the pile that the beginning enters</a:t>
            </a:r>
            <a:br>
              <a:rPr lang="en-US" dirty="0"/>
            </a:br>
            <a:r>
              <a:rPr lang="en-US" dirty="0"/>
              <a:t>    Label B to be the other pile</a:t>
            </a:r>
            <a:br>
              <a:rPr lang="en-US" dirty="0"/>
            </a:br>
            <a:r>
              <a:rPr lang="en-US" dirty="0"/>
              <a:t>    Count the number of strands crossing the piles</a:t>
            </a:r>
            <a:br>
              <a:rPr lang="en-US" dirty="0"/>
            </a:br>
            <a:r>
              <a:rPr lang="en-US" dirty="0"/>
              <a:t>    If count is even, set the pile to be A</a:t>
            </a:r>
            <a:br>
              <a:rPr lang="en-US" dirty="0"/>
            </a:br>
            <a:r>
              <a:rPr lang="en-US" dirty="0"/>
              <a:t>    Otherwise set the pile to be B.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1B2CB4-59D7-A41F-E296-7ABCB1DC156F}"/>
              </a:ext>
            </a:extLst>
          </p:cNvPr>
          <p:cNvGrpSpPr/>
          <p:nvPr/>
        </p:nvGrpSpPr>
        <p:grpSpPr>
          <a:xfrm>
            <a:off x="8839200" y="793608"/>
            <a:ext cx="3144965" cy="1545048"/>
            <a:chOff x="1828800" y="1295400"/>
            <a:chExt cx="9753600" cy="4791716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AFE74D8-0805-A2AB-18A6-3EA35C1460F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00"/>
            <a:stretch/>
          </p:blipFill>
          <p:spPr bwMode="auto">
            <a:xfrm>
              <a:off x="5410200" y="1562741"/>
              <a:ext cx="6172200" cy="45243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1D8BFED-936F-6088-AA6C-2A93B3F514AB}"/>
                </a:ext>
              </a:extLst>
            </p:cNvPr>
            <p:cNvSpPr/>
            <p:nvPr/>
          </p:nvSpPr>
          <p:spPr>
            <a:xfrm>
              <a:off x="1828800" y="1295400"/>
              <a:ext cx="3852820" cy="4022719"/>
            </a:xfrm>
            <a:custGeom>
              <a:avLst/>
              <a:gdLst>
                <a:gd name="connsiteX0" fmla="*/ 3613123 w 3852820"/>
                <a:gd name="connsiteY0" fmla="*/ 763480 h 4022719"/>
                <a:gd name="connsiteX1" fmla="*/ 3178117 w 3852820"/>
                <a:gd name="connsiteY1" fmla="*/ 772357 h 4022719"/>
                <a:gd name="connsiteX2" fmla="*/ 2849643 w 3852820"/>
                <a:gd name="connsiteY2" fmla="*/ 887767 h 4022719"/>
                <a:gd name="connsiteX3" fmla="*/ 2680968 w 3852820"/>
                <a:gd name="connsiteY3" fmla="*/ 967666 h 4022719"/>
                <a:gd name="connsiteX4" fmla="*/ 2601069 w 3852820"/>
                <a:gd name="connsiteY4" fmla="*/ 1145220 h 4022719"/>
                <a:gd name="connsiteX5" fmla="*/ 2583313 w 3852820"/>
                <a:gd name="connsiteY5" fmla="*/ 1384917 h 4022719"/>
                <a:gd name="connsiteX6" fmla="*/ 2609946 w 3852820"/>
                <a:gd name="connsiteY6" fmla="*/ 2130641 h 4022719"/>
                <a:gd name="connsiteX7" fmla="*/ 2751989 w 3852820"/>
                <a:gd name="connsiteY7" fmla="*/ 2547891 h 4022719"/>
                <a:gd name="connsiteX8" fmla="*/ 2672090 w 3852820"/>
                <a:gd name="connsiteY8" fmla="*/ 2849732 h 4022719"/>
                <a:gd name="connsiteX9" fmla="*/ 2316983 w 3852820"/>
                <a:gd name="connsiteY9" fmla="*/ 3053919 h 4022719"/>
                <a:gd name="connsiteX10" fmla="*/ 1846467 w 3852820"/>
                <a:gd name="connsiteY10" fmla="*/ 2982897 h 4022719"/>
                <a:gd name="connsiteX11" fmla="*/ 1526871 w 3852820"/>
                <a:gd name="connsiteY11" fmla="*/ 2769833 h 4022719"/>
                <a:gd name="connsiteX12" fmla="*/ 923189 w 3852820"/>
                <a:gd name="connsiteY12" fmla="*/ 2512381 h 4022719"/>
                <a:gd name="connsiteX13" fmla="*/ 594715 w 3852820"/>
                <a:gd name="connsiteY13" fmla="*/ 2104008 h 4022719"/>
                <a:gd name="connsiteX14" fmla="*/ 585838 w 3852820"/>
                <a:gd name="connsiteY14" fmla="*/ 2015231 h 4022719"/>
                <a:gd name="connsiteX15" fmla="*/ 1216152 w 3852820"/>
                <a:gd name="connsiteY15" fmla="*/ 1509204 h 4022719"/>
                <a:gd name="connsiteX16" fmla="*/ 1677791 w 3852820"/>
                <a:gd name="connsiteY16" fmla="*/ 1447060 h 4022719"/>
                <a:gd name="connsiteX17" fmla="*/ 2849643 w 3852820"/>
                <a:gd name="connsiteY17" fmla="*/ 1784412 h 4022719"/>
                <a:gd name="connsiteX18" fmla="*/ 2956175 w 3852820"/>
                <a:gd name="connsiteY18" fmla="*/ 1882066 h 4022719"/>
                <a:gd name="connsiteX19" fmla="*/ 3009441 w 3852820"/>
                <a:gd name="connsiteY19" fmla="*/ 2032987 h 4022719"/>
                <a:gd name="connsiteX20" fmla="*/ 2956175 w 3852820"/>
                <a:gd name="connsiteY20" fmla="*/ 2379216 h 4022719"/>
                <a:gd name="connsiteX21" fmla="*/ 2654335 w 3852820"/>
                <a:gd name="connsiteY21" fmla="*/ 2645546 h 4022719"/>
                <a:gd name="connsiteX22" fmla="*/ 2103919 w 3852820"/>
                <a:gd name="connsiteY22" fmla="*/ 3258105 h 4022719"/>
                <a:gd name="connsiteX23" fmla="*/ 1864222 w 3852820"/>
                <a:gd name="connsiteY23" fmla="*/ 3382392 h 4022719"/>
                <a:gd name="connsiteX24" fmla="*/ 1296051 w 3852820"/>
                <a:gd name="connsiteY24" fmla="*/ 3311371 h 4022719"/>
                <a:gd name="connsiteX25" fmla="*/ 1145131 w 3852820"/>
                <a:gd name="connsiteY25" fmla="*/ 3222594 h 4022719"/>
                <a:gd name="connsiteX26" fmla="*/ 1065232 w 3852820"/>
                <a:gd name="connsiteY26" fmla="*/ 3080552 h 4022719"/>
                <a:gd name="connsiteX27" fmla="*/ 994210 w 3852820"/>
                <a:gd name="connsiteY27" fmla="*/ 1890944 h 4022719"/>
                <a:gd name="connsiteX28" fmla="*/ 1038599 w 3852820"/>
                <a:gd name="connsiteY28" fmla="*/ 958788 h 4022719"/>
                <a:gd name="connsiteX29" fmla="*/ 1003088 w 3852820"/>
                <a:gd name="connsiteY29" fmla="*/ 727969 h 4022719"/>
                <a:gd name="connsiteX30" fmla="*/ 976455 w 3852820"/>
                <a:gd name="connsiteY30" fmla="*/ 648070 h 4022719"/>
                <a:gd name="connsiteX31" fmla="*/ 878801 w 3852820"/>
                <a:gd name="connsiteY31" fmla="*/ 612559 h 4022719"/>
                <a:gd name="connsiteX32" fmla="*/ 674614 w 3852820"/>
                <a:gd name="connsiteY32" fmla="*/ 701336 h 4022719"/>
                <a:gd name="connsiteX33" fmla="*/ 328385 w 3852820"/>
                <a:gd name="connsiteY33" fmla="*/ 1189608 h 4022719"/>
                <a:gd name="connsiteX34" fmla="*/ 319507 w 3852820"/>
                <a:gd name="connsiteY34" fmla="*/ 1606858 h 4022719"/>
                <a:gd name="connsiteX35" fmla="*/ 470428 w 3852820"/>
                <a:gd name="connsiteY35" fmla="*/ 1988598 h 4022719"/>
                <a:gd name="connsiteX36" fmla="*/ 807779 w 3852820"/>
                <a:gd name="connsiteY36" fmla="*/ 2379216 h 4022719"/>
                <a:gd name="connsiteX37" fmla="*/ 1402583 w 3852820"/>
                <a:gd name="connsiteY37" fmla="*/ 2494625 h 4022719"/>
                <a:gd name="connsiteX38" fmla="*/ 1633403 w 3852820"/>
                <a:gd name="connsiteY38" fmla="*/ 2467992 h 4022719"/>
                <a:gd name="connsiteX39" fmla="*/ 2059531 w 3852820"/>
                <a:gd name="connsiteY39" fmla="*/ 1731146 h 4022719"/>
                <a:gd name="connsiteX40" fmla="*/ 2015142 w 3852820"/>
                <a:gd name="connsiteY40" fmla="*/ 1056443 h 4022719"/>
                <a:gd name="connsiteX41" fmla="*/ 1846467 w 3852820"/>
                <a:gd name="connsiteY41" fmla="*/ 594804 h 4022719"/>
                <a:gd name="connsiteX42" fmla="*/ 1517993 w 3852820"/>
                <a:gd name="connsiteY42" fmla="*/ 958788 h 4022719"/>
                <a:gd name="connsiteX43" fmla="*/ 1535748 w 3852820"/>
                <a:gd name="connsiteY43" fmla="*/ 1420427 h 4022719"/>
                <a:gd name="connsiteX44" fmla="*/ 1748812 w 3852820"/>
                <a:gd name="connsiteY44" fmla="*/ 2059620 h 4022719"/>
                <a:gd name="connsiteX45" fmla="*/ 2902909 w 3852820"/>
                <a:gd name="connsiteY45" fmla="*/ 3045041 h 4022719"/>
                <a:gd name="connsiteX46" fmla="*/ 3169239 w 3852820"/>
                <a:gd name="connsiteY46" fmla="*/ 3160451 h 4022719"/>
                <a:gd name="connsiteX47" fmla="*/ 3382304 w 3852820"/>
                <a:gd name="connsiteY47" fmla="*/ 3400148 h 4022719"/>
                <a:gd name="connsiteX48" fmla="*/ 3444447 w 3852820"/>
                <a:gd name="connsiteY48" fmla="*/ 3604334 h 4022719"/>
                <a:gd name="connsiteX49" fmla="*/ 2592191 w 3852820"/>
                <a:gd name="connsiteY49" fmla="*/ 3817398 h 4022719"/>
                <a:gd name="connsiteX50" fmla="*/ 1722179 w 3852820"/>
                <a:gd name="connsiteY50" fmla="*/ 3355759 h 4022719"/>
                <a:gd name="connsiteX51" fmla="*/ 1677791 w 3852820"/>
                <a:gd name="connsiteY51" fmla="*/ 3089429 h 4022719"/>
                <a:gd name="connsiteX52" fmla="*/ 1810956 w 3852820"/>
                <a:gd name="connsiteY52" fmla="*/ 2707689 h 4022719"/>
                <a:gd name="connsiteX53" fmla="*/ 2263717 w 3852820"/>
                <a:gd name="connsiteY53" fmla="*/ 2423604 h 4022719"/>
                <a:gd name="connsiteX54" fmla="*/ 2707601 w 3852820"/>
                <a:gd name="connsiteY54" fmla="*/ 2059620 h 4022719"/>
                <a:gd name="connsiteX55" fmla="*/ 2760867 w 3852820"/>
                <a:gd name="connsiteY55" fmla="*/ 1864311 h 4022719"/>
                <a:gd name="connsiteX56" fmla="*/ 2148307 w 3852820"/>
                <a:gd name="connsiteY56" fmla="*/ 1526959 h 4022719"/>
                <a:gd name="connsiteX57" fmla="*/ 1926366 w 3852820"/>
                <a:gd name="connsiteY57" fmla="*/ 1615736 h 4022719"/>
                <a:gd name="connsiteX58" fmla="*/ 2245962 w 3852820"/>
                <a:gd name="connsiteY58" fmla="*/ 2334827 h 4022719"/>
                <a:gd name="connsiteX59" fmla="*/ 3258016 w 3852820"/>
                <a:gd name="connsiteY59" fmla="*/ 2991775 h 4022719"/>
                <a:gd name="connsiteX60" fmla="*/ 3426692 w 3852820"/>
                <a:gd name="connsiteY60" fmla="*/ 3089429 h 4022719"/>
                <a:gd name="connsiteX61" fmla="*/ 3524346 w 3852820"/>
                <a:gd name="connsiteY61" fmla="*/ 3124940 h 4022719"/>
                <a:gd name="connsiteX62" fmla="*/ 3559857 w 3852820"/>
                <a:gd name="connsiteY62" fmla="*/ 3178206 h 4022719"/>
                <a:gd name="connsiteX63" fmla="*/ 2965053 w 3852820"/>
                <a:gd name="connsiteY63" fmla="*/ 3648722 h 4022719"/>
                <a:gd name="connsiteX64" fmla="*/ 2459026 w 3852820"/>
                <a:gd name="connsiteY64" fmla="*/ 3391270 h 4022719"/>
                <a:gd name="connsiteX65" fmla="*/ 2388005 w 3852820"/>
                <a:gd name="connsiteY65" fmla="*/ 3160451 h 4022719"/>
                <a:gd name="connsiteX66" fmla="*/ 2680968 w 3852820"/>
                <a:gd name="connsiteY66" fmla="*/ 2370338 h 4022719"/>
                <a:gd name="connsiteX67" fmla="*/ 2716478 w 3852820"/>
                <a:gd name="connsiteY67" fmla="*/ 2059620 h 4022719"/>
                <a:gd name="connsiteX68" fmla="*/ 1739935 w 3852820"/>
                <a:gd name="connsiteY68" fmla="*/ 1438183 h 4022719"/>
                <a:gd name="connsiteX69" fmla="*/ 1136253 w 3852820"/>
                <a:gd name="connsiteY69" fmla="*/ 2015231 h 4022719"/>
                <a:gd name="connsiteX70" fmla="*/ 2103919 w 3852820"/>
                <a:gd name="connsiteY70" fmla="*/ 3169328 h 4022719"/>
                <a:gd name="connsiteX71" fmla="*/ 2441271 w 3852820"/>
                <a:gd name="connsiteY71" fmla="*/ 3195961 h 4022719"/>
                <a:gd name="connsiteX72" fmla="*/ 2601069 w 3852820"/>
                <a:gd name="connsiteY72" fmla="*/ 2965142 h 4022719"/>
                <a:gd name="connsiteX73" fmla="*/ 1766568 w 3852820"/>
                <a:gd name="connsiteY73" fmla="*/ 1775534 h 4022719"/>
                <a:gd name="connsiteX74" fmla="*/ 1340439 w 3852820"/>
                <a:gd name="connsiteY74" fmla="*/ 1802167 h 4022719"/>
                <a:gd name="connsiteX75" fmla="*/ 1633403 w 3852820"/>
                <a:gd name="connsiteY75" fmla="*/ 3888420 h 4022719"/>
                <a:gd name="connsiteX76" fmla="*/ 2015142 w 3852820"/>
                <a:gd name="connsiteY76" fmla="*/ 3994952 h 4022719"/>
                <a:gd name="connsiteX77" fmla="*/ 2095041 w 3852820"/>
                <a:gd name="connsiteY77" fmla="*/ 3630967 h 4022719"/>
                <a:gd name="connsiteX78" fmla="*/ 1864222 w 3852820"/>
                <a:gd name="connsiteY78" fmla="*/ 3204839 h 4022719"/>
                <a:gd name="connsiteX79" fmla="*/ 1828711 w 3852820"/>
                <a:gd name="connsiteY79" fmla="*/ 3178206 h 4022719"/>
                <a:gd name="connsiteX80" fmla="*/ 1899733 w 3852820"/>
                <a:gd name="connsiteY80" fmla="*/ 3204839 h 4022719"/>
                <a:gd name="connsiteX81" fmla="*/ 2503414 w 3852820"/>
                <a:gd name="connsiteY81" fmla="*/ 3586579 h 4022719"/>
                <a:gd name="connsiteX82" fmla="*/ 2840766 w 3852820"/>
                <a:gd name="connsiteY82" fmla="*/ 3613212 h 4022719"/>
                <a:gd name="connsiteX83" fmla="*/ 2609946 w 3852820"/>
                <a:gd name="connsiteY83" fmla="*/ 2743200 h 4022719"/>
                <a:gd name="connsiteX84" fmla="*/ 2494537 w 3852820"/>
                <a:gd name="connsiteY84" fmla="*/ 2707689 h 4022719"/>
                <a:gd name="connsiteX85" fmla="*/ 2627702 w 3852820"/>
                <a:gd name="connsiteY85" fmla="*/ 3542190 h 4022719"/>
                <a:gd name="connsiteX86" fmla="*/ 3222506 w 3852820"/>
                <a:gd name="connsiteY86" fmla="*/ 3178206 h 4022719"/>
                <a:gd name="connsiteX87" fmla="*/ 3186995 w 3852820"/>
                <a:gd name="connsiteY87" fmla="*/ 2512381 h 4022719"/>
                <a:gd name="connsiteX88" fmla="*/ 1952999 w 3852820"/>
                <a:gd name="connsiteY88" fmla="*/ 1722268 h 4022719"/>
                <a:gd name="connsiteX89" fmla="*/ 1731057 w 3852820"/>
                <a:gd name="connsiteY89" fmla="*/ 1899821 h 4022719"/>
                <a:gd name="connsiteX90" fmla="*/ 2343616 w 3852820"/>
                <a:gd name="connsiteY90" fmla="*/ 2547891 h 4022719"/>
                <a:gd name="connsiteX91" fmla="*/ 2414638 w 3852820"/>
                <a:gd name="connsiteY91" fmla="*/ 1331651 h 4022719"/>
                <a:gd name="connsiteX92" fmla="*/ 1802078 w 3852820"/>
                <a:gd name="connsiteY92" fmla="*/ 1029810 h 4022719"/>
                <a:gd name="connsiteX93" fmla="*/ 914311 w 3852820"/>
                <a:gd name="connsiteY93" fmla="*/ 1633491 h 4022719"/>
                <a:gd name="connsiteX94" fmla="*/ 923189 w 3852820"/>
                <a:gd name="connsiteY94" fmla="*/ 1819922 h 4022719"/>
                <a:gd name="connsiteX95" fmla="*/ 1589014 w 3852820"/>
                <a:gd name="connsiteY95" fmla="*/ 1944210 h 4022719"/>
                <a:gd name="connsiteX96" fmla="*/ 2041775 w 3852820"/>
                <a:gd name="connsiteY96" fmla="*/ 1695635 h 4022719"/>
                <a:gd name="connsiteX97" fmla="*/ 1287173 w 3852820"/>
                <a:gd name="connsiteY97" fmla="*/ 319596 h 4022719"/>
                <a:gd name="connsiteX98" fmla="*/ 940944 w 3852820"/>
                <a:gd name="connsiteY98" fmla="*/ 230820 h 4022719"/>
                <a:gd name="connsiteX99" fmla="*/ 603593 w 3852820"/>
                <a:gd name="connsiteY99" fmla="*/ 772357 h 4022719"/>
                <a:gd name="connsiteX100" fmla="*/ 727880 w 3852820"/>
                <a:gd name="connsiteY100" fmla="*/ 2148396 h 4022719"/>
                <a:gd name="connsiteX101" fmla="*/ 967577 w 3852820"/>
                <a:gd name="connsiteY101" fmla="*/ 2405849 h 4022719"/>
                <a:gd name="connsiteX102" fmla="*/ 1509115 w 3852820"/>
                <a:gd name="connsiteY102" fmla="*/ 2299317 h 4022719"/>
                <a:gd name="connsiteX103" fmla="*/ 1855344 w 3852820"/>
                <a:gd name="connsiteY103" fmla="*/ 656948 h 4022719"/>
                <a:gd name="connsiteX104" fmla="*/ 1331562 w 3852820"/>
                <a:gd name="connsiteY104" fmla="*/ 514905 h 4022719"/>
                <a:gd name="connsiteX105" fmla="*/ 940944 w 3852820"/>
                <a:gd name="connsiteY105" fmla="*/ 2725445 h 4022719"/>
                <a:gd name="connsiteX106" fmla="*/ 1739935 w 3852820"/>
                <a:gd name="connsiteY106" fmla="*/ 3338004 h 4022719"/>
                <a:gd name="connsiteX107" fmla="*/ 2396882 w 3852820"/>
                <a:gd name="connsiteY107" fmla="*/ 2991775 h 4022719"/>
                <a:gd name="connsiteX108" fmla="*/ 1793201 w 3852820"/>
                <a:gd name="connsiteY108" fmla="*/ 1864311 h 4022719"/>
                <a:gd name="connsiteX109" fmla="*/ 1313806 w 3852820"/>
                <a:gd name="connsiteY109" fmla="*/ 2192785 h 4022719"/>
                <a:gd name="connsiteX110" fmla="*/ 1384828 w 3852820"/>
                <a:gd name="connsiteY110" fmla="*/ 3941686 h 4022719"/>
                <a:gd name="connsiteX111" fmla="*/ 2503414 w 3852820"/>
                <a:gd name="connsiteY111" fmla="*/ 4012707 h 4022719"/>
                <a:gd name="connsiteX112" fmla="*/ 3089340 w 3852820"/>
                <a:gd name="connsiteY112" fmla="*/ 3639845 h 4022719"/>
                <a:gd name="connsiteX113" fmla="*/ 3027197 w 3852820"/>
                <a:gd name="connsiteY113" fmla="*/ 2068497 h 4022719"/>
                <a:gd name="connsiteX114" fmla="*/ 2689845 w 3852820"/>
                <a:gd name="connsiteY114" fmla="*/ 1686757 h 4022719"/>
                <a:gd name="connsiteX115" fmla="*/ 2201573 w 3852820"/>
                <a:gd name="connsiteY115" fmla="*/ 2636668 h 4022719"/>
                <a:gd name="connsiteX116" fmla="*/ 2840766 w 3852820"/>
                <a:gd name="connsiteY116" fmla="*/ 2752078 h 4022719"/>
                <a:gd name="connsiteX117" fmla="*/ 3684144 w 3852820"/>
                <a:gd name="connsiteY117" fmla="*/ 807868 h 4022719"/>
                <a:gd name="connsiteX118" fmla="*/ 3364548 w 3852820"/>
                <a:gd name="connsiteY118" fmla="*/ 417251 h 4022719"/>
                <a:gd name="connsiteX119" fmla="*/ 3062707 w 3852820"/>
                <a:gd name="connsiteY119" fmla="*/ 435006 h 4022719"/>
                <a:gd name="connsiteX120" fmla="*/ 2245962 w 3852820"/>
                <a:gd name="connsiteY120" fmla="*/ 1296140 h 4022719"/>
                <a:gd name="connsiteX121" fmla="*/ 2778622 w 3852820"/>
                <a:gd name="connsiteY121" fmla="*/ 612559 h 4022719"/>
                <a:gd name="connsiteX122" fmla="*/ 2121674 w 3852820"/>
                <a:gd name="connsiteY122" fmla="*/ 0 h 4022719"/>
                <a:gd name="connsiteX123" fmla="*/ 1509115 w 3852820"/>
                <a:gd name="connsiteY123" fmla="*/ 363985 h 4022719"/>
                <a:gd name="connsiteX124" fmla="*/ 1855344 w 3852820"/>
                <a:gd name="connsiteY124" fmla="*/ 1811045 h 4022719"/>
                <a:gd name="connsiteX125" fmla="*/ 2432393 w 3852820"/>
                <a:gd name="connsiteY125" fmla="*/ 1953088 h 4022719"/>
                <a:gd name="connsiteX126" fmla="*/ 2991686 w 3852820"/>
                <a:gd name="connsiteY126" fmla="*/ 1491449 h 4022719"/>
                <a:gd name="connsiteX127" fmla="*/ 2192696 w 3852820"/>
                <a:gd name="connsiteY127" fmla="*/ 603682 h 4022719"/>
                <a:gd name="connsiteX128" fmla="*/ 1420339 w 3852820"/>
                <a:gd name="connsiteY128" fmla="*/ 1988598 h 4022719"/>
                <a:gd name="connsiteX129" fmla="*/ 2121674 w 3852820"/>
                <a:gd name="connsiteY129" fmla="*/ 2290439 h 4022719"/>
                <a:gd name="connsiteX130" fmla="*/ 2956175 w 3852820"/>
                <a:gd name="connsiteY130" fmla="*/ 1287262 h 4022719"/>
                <a:gd name="connsiteX131" fmla="*/ 2068408 w 3852820"/>
                <a:gd name="connsiteY131" fmla="*/ 807868 h 4022719"/>
                <a:gd name="connsiteX132" fmla="*/ 1668913 w 3852820"/>
                <a:gd name="connsiteY132" fmla="*/ 2334827 h 4022719"/>
                <a:gd name="connsiteX133" fmla="*/ 2192696 w 3852820"/>
                <a:gd name="connsiteY133" fmla="*/ 2601157 h 4022719"/>
                <a:gd name="connsiteX134" fmla="*/ 3036074 w 3852820"/>
                <a:gd name="connsiteY134" fmla="*/ 1242874 h 4022719"/>
                <a:gd name="connsiteX135" fmla="*/ 2538925 w 3852820"/>
                <a:gd name="connsiteY135" fmla="*/ 976544 h 4022719"/>
                <a:gd name="connsiteX136" fmla="*/ 2219329 w 3852820"/>
                <a:gd name="connsiteY136" fmla="*/ 1677880 h 4022719"/>
                <a:gd name="connsiteX137" fmla="*/ 2290350 w 3852820"/>
                <a:gd name="connsiteY137" fmla="*/ 3355759 h 4022719"/>
                <a:gd name="connsiteX138" fmla="*/ 3417814 w 3852820"/>
                <a:gd name="connsiteY138" fmla="*/ 2707689 h 4022719"/>
                <a:gd name="connsiteX139" fmla="*/ 3408937 w 3852820"/>
                <a:gd name="connsiteY139" fmla="*/ 2370338 h 4022719"/>
                <a:gd name="connsiteX140" fmla="*/ 2707601 w 3852820"/>
                <a:gd name="connsiteY140" fmla="*/ 2015231 h 4022719"/>
                <a:gd name="connsiteX141" fmla="*/ 2272595 w 3852820"/>
                <a:gd name="connsiteY141" fmla="*/ 2175029 h 4022719"/>
                <a:gd name="connsiteX142" fmla="*/ 2574436 w 3852820"/>
                <a:gd name="connsiteY142" fmla="*/ 3249227 h 4022719"/>
                <a:gd name="connsiteX143" fmla="*/ 3062707 w 3852820"/>
                <a:gd name="connsiteY143" fmla="*/ 3151573 h 4022719"/>
                <a:gd name="connsiteX144" fmla="*/ 2902909 w 3852820"/>
                <a:gd name="connsiteY144" fmla="*/ 941033 h 4022719"/>
                <a:gd name="connsiteX145" fmla="*/ 2121674 w 3852820"/>
                <a:gd name="connsiteY145" fmla="*/ 301841 h 4022719"/>
                <a:gd name="connsiteX146" fmla="*/ 1455849 w 3852820"/>
                <a:gd name="connsiteY146" fmla="*/ 1535837 h 4022719"/>
                <a:gd name="connsiteX147" fmla="*/ 1509115 w 3852820"/>
                <a:gd name="connsiteY147" fmla="*/ 1908699 h 4022719"/>
                <a:gd name="connsiteX148" fmla="*/ 1775445 w 3852820"/>
                <a:gd name="connsiteY148" fmla="*/ 1997476 h 4022719"/>
                <a:gd name="connsiteX149" fmla="*/ 2112797 w 3852820"/>
                <a:gd name="connsiteY149" fmla="*/ 852256 h 4022719"/>
                <a:gd name="connsiteX150" fmla="*/ 1926366 w 3852820"/>
                <a:gd name="connsiteY150" fmla="*/ 381740 h 4022719"/>
                <a:gd name="connsiteX151" fmla="*/ 1402583 w 3852820"/>
                <a:gd name="connsiteY151" fmla="*/ 541538 h 4022719"/>
                <a:gd name="connsiteX152" fmla="*/ 1145131 w 3852820"/>
                <a:gd name="connsiteY152" fmla="*/ 2565647 h 4022719"/>
                <a:gd name="connsiteX153" fmla="*/ 1775445 w 3852820"/>
                <a:gd name="connsiteY153" fmla="*/ 2787588 h 4022719"/>
                <a:gd name="connsiteX154" fmla="*/ 2157185 w 3852820"/>
                <a:gd name="connsiteY154" fmla="*/ 2432482 h 4022719"/>
                <a:gd name="connsiteX155" fmla="*/ 1464727 w 3852820"/>
                <a:gd name="connsiteY155" fmla="*/ 1873188 h 4022719"/>
                <a:gd name="connsiteX156" fmla="*/ 1269418 w 3852820"/>
                <a:gd name="connsiteY156" fmla="*/ 3462291 h 4022719"/>
                <a:gd name="connsiteX157" fmla="*/ 1908610 w 3852820"/>
                <a:gd name="connsiteY157" fmla="*/ 3728621 h 4022719"/>
                <a:gd name="connsiteX158" fmla="*/ 3089340 w 3852820"/>
                <a:gd name="connsiteY158" fmla="*/ 2601157 h 4022719"/>
                <a:gd name="connsiteX159" fmla="*/ 2716478 w 3852820"/>
                <a:gd name="connsiteY159" fmla="*/ 2024109 h 4022719"/>
                <a:gd name="connsiteX160" fmla="*/ 2574436 w 3852820"/>
                <a:gd name="connsiteY160" fmla="*/ 3355759 h 4022719"/>
                <a:gd name="connsiteX161" fmla="*/ 3000564 w 3852820"/>
                <a:gd name="connsiteY161" fmla="*/ 3204839 h 4022719"/>
                <a:gd name="connsiteX162" fmla="*/ 3293527 w 3852820"/>
                <a:gd name="connsiteY162" fmla="*/ 994299 h 4022719"/>
                <a:gd name="connsiteX163" fmla="*/ 2858521 w 3852820"/>
                <a:gd name="connsiteY163" fmla="*/ 692458 h 4022719"/>
                <a:gd name="connsiteX164" fmla="*/ 2228206 w 3852820"/>
                <a:gd name="connsiteY164" fmla="*/ 2139519 h 4022719"/>
                <a:gd name="connsiteX165" fmla="*/ 2316983 w 3852820"/>
                <a:gd name="connsiteY165" fmla="*/ 2183907 h 4022719"/>
                <a:gd name="connsiteX166" fmla="*/ 2743111 w 3852820"/>
                <a:gd name="connsiteY166" fmla="*/ 1438183 h 4022719"/>
                <a:gd name="connsiteX167" fmla="*/ 1455849 w 3852820"/>
                <a:gd name="connsiteY167" fmla="*/ 648070 h 4022719"/>
                <a:gd name="connsiteX168" fmla="*/ 763391 w 3852820"/>
                <a:gd name="connsiteY168" fmla="*/ 2583402 h 4022719"/>
                <a:gd name="connsiteX169" fmla="*/ 1065232 w 3852820"/>
                <a:gd name="connsiteY169" fmla="*/ 2974020 h 4022719"/>
                <a:gd name="connsiteX170" fmla="*/ 1597892 w 3852820"/>
                <a:gd name="connsiteY170" fmla="*/ 2849732 h 4022719"/>
                <a:gd name="connsiteX171" fmla="*/ 1402583 w 3852820"/>
                <a:gd name="connsiteY171" fmla="*/ 2006354 h 4022719"/>
                <a:gd name="connsiteX172" fmla="*/ 1074109 w 3852820"/>
                <a:gd name="connsiteY172" fmla="*/ 1970843 h 4022719"/>
                <a:gd name="connsiteX173" fmla="*/ 1020843 w 3852820"/>
                <a:gd name="connsiteY173" fmla="*/ 3551068 h 4022719"/>
                <a:gd name="connsiteX174" fmla="*/ 1855344 w 3852820"/>
                <a:gd name="connsiteY174" fmla="*/ 3542190 h 4022719"/>
                <a:gd name="connsiteX175" fmla="*/ 2601069 w 3852820"/>
                <a:gd name="connsiteY175" fmla="*/ 2325950 h 4022719"/>
                <a:gd name="connsiteX176" fmla="*/ 1722179 w 3852820"/>
                <a:gd name="connsiteY176" fmla="*/ 1766656 h 4022719"/>
                <a:gd name="connsiteX177" fmla="*/ 1198397 w 3852820"/>
                <a:gd name="connsiteY177" fmla="*/ 1793289 h 4022719"/>
                <a:gd name="connsiteX178" fmla="*/ 710125 w 3852820"/>
                <a:gd name="connsiteY178" fmla="*/ 3435658 h 4022719"/>
                <a:gd name="connsiteX179" fmla="*/ 1704424 w 3852820"/>
                <a:gd name="connsiteY179" fmla="*/ 3684233 h 4022719"/>
                <a:gd name="connsiteX180" fmla="*/ 2902909 w 3852820"/>
                <a:gd name="connsiteY180" fmla="*/ 3053919 h 4022719"/>
                <a:gd name="connsiteX181" fmla="*/ 3435570 w 3852820"/>
                <a:gd name="connsiteY181" fmla="*/ 2201662 h 4022719"/>
                <a:gd name="connsiteX182" fmla="*/ 3071585 w 3852820"/>
                <a:gd name="connsiteY182" fmla="*/ 1296140 h 4022719"/>
                <a:gd name="connsiteX183" fmla="*/ 1589014 w 3852820"/>
                <a:gd name="connsiteY183" fmla="*/ 257453 h 4022719"/>
                <a:gd name="connsiteX184" fmla="*/ 861045 w 3852820"/>
                <a:gd name="connsiteY184" fmla="*/ 2077375 h 4022719"/>
                <a:gd name="connsiteX185" fmla="*/ 949822 w 3852820"/>
                <a:gd name="connsiteY185" fmla="*/ 2618913 h 4022719"/>
                <a:gd name="connsiteX186" fmla="*/ 1411461 w 3852820"/>
                <a:gd name="connsiteY186" fmla="*/ 2876365 h 4022719"/>
                <a:gd name="connsiteX187" fmla="*/ 2379127 w 3852820"/>
                <a:gd name="connsiteY187" fmla="*/ 2592280 h 4022719"/>
                <a:gd name="connsiteX188" fmla="*/ 2459026 w 3852820"/>
                <a:gd name="connsiteY188" fmla="*/ 958788 h 4022719"/>
                <a:gd name="connsiteX189" fmla="*/ 1260540 w 3852820"/>
                <a:gd name="connsiteY189" fmla="*/ 443884 h 4022719"/>
                <a:gd name="connsiteX190" fmla="*/ 568082 w 3852820"/>
                <a:gd name="connsiteY190" fmla="*/ 861134 h 4022719"/>
                <a:gd name="connsiteX191" fmla="*/ 816657 w 3852820"/>
                <a:gd name="connsiteY191" fmla="*/ 2743200 h 4022719"/>
                <a:gd name="connsiteX192" fmla="*/ 1606770 w 3852820"/>
                <a:gd name="connsiteY192" fmla="*/ 2725445 h 4022719"/>
                <a:gd name="connsiteX193" fmla="*/ 1597892 w 3852820"/>
                <a:gd name="connsiteY193" fmla="*/ 1322773 h 4022719"/>
                <a:gd name="connsiteX194" fmla="*/ 683492 w 3852820"/>
                <a:gd name="connsiteY194" fmla="*/ 1012055 h 4022719"/>
                <a:gd name="connsiteX195" fmla="*/ 35422 w 3852820"/>
                <a:gd name="connsiteY195" fmla="*/ 2601157 h 4022719"/>
                <a:gd name="connsiteX196" fmla="*/ 514816 w 3852820"/>
                <a:gd name="connsiteY196" fmla="*/ 3151573 h 4022719"/>
                <a:gd name="connsiteX197" fmla="*/ 1544626 w 3852820"/>
                <a:gd name="connsiteY197" fmla="*/ 3107185 h 4022719"/>
                <a:gd name="connsiteX198" fmla="*/ 2086164 w 3852820"/>
                <a:gd name="connsiteY198" fmla="*/ 2902998 h 4022719"/>
                <a:gd name="connsiteX199" fmla="*/ 1970754 w 3852820"/>
                <a:gd name="connsiteY199" fmla="*/ 3551068 h 4022719"/>
                <a:gd name="connsiteX200" fmla="*/ 2538925 w 3852820"/>
                <a:gd name="connsiteY200" fmla="*/ 3923930 h 4022719"/>
                <a:gd name="connsiteX201" fmla="*/ 3852820 w 3852820"/>
                <a:gd name="connsiteY201" fmla="*/ 2858610 h 4022719"/>
                <a:gd name="connsiteX202" fmla="*/ 3746288 w 3852820"/>
                <a:gd name="connsiteY202" fmla="*/ 2192785 h 4022719"/>
                <a:gd name="connsiteX203" fmla="*/ 3479958 w 3852820"/>
                <a:gd name="connsiteY203" fmla="*/ 1970843 h 4022719"/>
                <a:gd name="connsiteX204" fmla="*/ 3178117 w 3852820"/>
                <a:gd name="connsiteY204" fmla="*/ 2396971 h 4022719"/>
                <a:gd name="connsiteX205" fmla="*/ 3124851 w 3852820"/>
                <a:gd name="connsiteY205" fmla="*/ 2769833 h 4022719"/>
                <a:gd name="connsiteX206" fmla="*/ 3169239 w 3852820"/>
                <a:gd name="connsiteY206" fmla="*/ 1305018 h 4022719"/>
                <a:gd name="connsiteX207" fmla="*/ 2547803 w 3852820"/>
                <a:gd name="connsiteY207" fmla="*/ 1189608 h 4022719"/>
                <a:gd name="connsiteX208" fmla="*/ 1935243 w 3852820"/>
                <a:gd name="connsiteY208" fmla="*/ 1722268 h 4022719"/>
                <a:gd name="connsiteX209" fmla="*/ 1837589 w 3852820"/>
                <a:gd name="connsiteY209" fmla="*/ 301841 h 4022719"/>
                <a:gd name="connsiteX210" fmla="*/ 1571259 w 3852820"/>
                <a:gd name="connsiteY210" fmla="*/ 124288 h 4022719"/>
                <a:gd name="connsiteX211" fmla="*/ 1091865 w 3852820"/>
                <a:gd name="connsiteY211" fmla="*/ 497150 h 4022719"/>
                <a:gd name="connsiteX212" fmla="*/ 949822 w 3852820"/>
                <a:gd name="connsiteY212" fmla="*/ 1367161 h 4022719"/>
                <a:gd name="connsiteX213" fmla="*/ 1296051 w 3852820"/>
                <a:gd name="connsiteY213" fmla="*/ 1500326 h 4022719"/>
                <a:gd name="connsiteX214" fmla="*/ 1890855 w 3852820"/>
                <a:gd name="connsiteY214" fmla="*/ 1100831 h 4022719"/>
                <a:gd name="connsiteX215" fmla="*/ 2077286 w 3852820"/>
                <a:gd name="connsiteY215" fmla="*/ 710214 h 4022719"/>
                <a:gd name="connsiteX216" fmla="*/ 861045 w 3852820"/>
                <a:gd name="connsiteY216" fmla="*/ 337352 h 4022719"/>
                <a:gd name="connsiteX217" fmla="*/ 1047476 w 3852820"/>
                <a:gd name="connsiteY217" fmla="*/ 2104008 h 4022719"/>
                <a:gd name="connsiteX218" fmla="*/ 1757690 w 3852820"/>
                <a:gd name="connsiteY218" fmla="*/ 2139519 h 4022719"/>
                <a:gd name="connsiteX219" fmla="*/ 2237084 w 3852820"/>
                <a:gd name="connsiteY219" fmla="*/ 976544 h 4022719"/>
                <a:gd name="connsiteX220" fmla="*/ 1695546 w 3852820"/>
                <a:gd name="connsiteY220" fmla="*/ 781235 h 4022719"/>
                <a:gd name="connsiteX221" fmla="*/ 1517993 w 3852820"/>
                <a:gd name="connsiteY221" fmla="*/ 1695635 h 4022719"/>
                <a:gd name="connsiteX222" fmla="*/ 1500238 w 3852820"/>
                <a:gd name="connsiteY222" fmla="*/ 2148396 h 4022719"/>
                <a:gd name="connsiteX223" fmla="*/ 1544626 w 3852820"/>
                <a:gd name="connsiteY223" fmla="*/ 2210540 h 4022719"/>
                <a:gd name="connsiteX224" fmla="*/ 1633403 w 3852820"/>
                <a:gd name="connsiteY224" fmla="*/ 2237173 h 40227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</a:cxnLst>
              <a:rect l="l" t="t" r="r" b="b"/>
              <a:pathLst>
                <a:path w="3852820" h="4022719">
                  <a:moveTo>
                    <a:pt x="3613123" y="763480"/>
                  </a:moveTo>
                  <a:lnTo>
                    <a:pt x="3178117" y="772357"/>
                  </a:lnTo>
                  <a:cubicBezTo>
                    <a:pt x="3013286" y="786485"/>
                    <a:pt x="2988249" y="823414"/>
                    <a:pt x="2849643" y="887767"/>
                  </a:cubicBezTo>
                  <a:cubicBezTo>
                    <a:pt x="2663961" y="973976"/>
                    <a:pt x="2811941" y="892823"/>
                    <a:pt x="2680968" y="967666"/>
                  </a:cubicBezTo>
                  <a:cubicBezTo>
                    <a:pt x="2654335" y="1026851"/>
                    <a:pt x="2615859" y="1082027"/>
                    <a:pt x="2601069" y="1145220"/>
                  </a:cubicBezTo>
                  <a:cubicBezTo>
                    <a:pt x="2582811" y="1223230"/>
                    <a:pt x="2582591" y="1304802"/>
                    <a:pt x="2583313" y="1384917"/>
                  </a:cubicBezTo>
                  <a:cubicBezTo>
                    <a:pt x="2585554" y="1633640"/>
                    <a:pt x="2574244" y="1884483"/>
                    <a:pt x="2609946" y="2130641"/>
                  </a:cubicBezTo>
                  <a:cubicBezTo>
                    <a:pt x="2631035" y="2276041"/>
                    <a:pt x="2751989" y="2547891"/>
                    <a:pt x="2751989" y="2547891"/>
                  </a:cubicBezTo>
                  <a:cubicBezTo>
                    <a:pt x="2725356" y="2648505"/>
                    <a:pt x="2723116" y="2759019"/>
                    <a:pt x="2672090" y="2849732"/>
                  </a:cubicBezTo>
                  <a:cubicBezTo>
                    <a:pt x="2614088" y="2952847"/>
                    <a:pt x="2410764" y="3015554"/>
                    <a:pt x="2316983" y="3053919"/>
                  </a:cubicBezTo>
                  <a:cubicBezTo>
                    <a:pt x="2131551" y="3048124"/>
                    <a:pt x="2009299" y="3071455"/>
                    <a:pt x="1846467" y="2982897"/>
                  </a:cubicBezTo>
                  <a:cubicBezTo>
                    <a:pt x="1733990" y="2921725"/>
                    <a:pt x="1640947" y="2827968"/>
                    <a:pt x="1526871" y="2769833"/>
                  </a:cubicBezTo>
                  <a:cubicBezTo>
                    <a:pt x="1331959" y="2670503"/>
                    <a:pt x="923189" y="2512381"/>
                    <a:pt x="923189" y="2512381"/>
                  </a:cubicBezTo>
                  <a:cubicBezTo>
                    <a:pt x="718357" y="2323305"/>
                    <a:pt x="683953" y="2341976"/>
                    <a:pt x="594715" y="2104008"/>
                  </a:cubicBezTo>
                  <a:cubicBezTo>
                    <a:pt x="584273" y="2076162"/>
                    <a:pt x="588797" y="2044823"/>
                    <a:pt x="585838" y="2015231"/>
                  </a:cubicBezTo>
                  <a:cubicBezTo>
                    <a:pt x="779496" y="1814895"/>
                    <a:pt x="938649" y="1609577"/>
                    <a:pt x="1216152" y="1509204"/>
                  </a:cubicBezTo>
                  <a:cubicBezTo>
                    <a:pt x="1362162" y="1456392"/>
                    <a:pt x="1523911" y="1467775"/>
                    <a:pt x="1677791" y="1447060"/>
                  </a:cubicBezTo>
                  <a:cubicBezTo>
                    <a:pt x="2623806" y="1535749"/>
                    <a:pt x="2328193" y="1349870"/>
                    <a:pt x="2849643" y="1784412"/>
                  </a:cubicBezTo>
                  <a:cubicBezTo>
                    <a:pt x="2886650" y="1815251"/>
                    <a:pt x="2920664" y="1849515"/>
                    <a:pt x="2956175" y="1882066"/>
                  </a:cubicBezTo>
                  <a:cubicBezTo>
                    <a:pt x="2973930" y="1932373"/>
                    <a:pt x="2998451" y="1980783"/>
                    <a:pt x="3009441" y="2032987"/>
                  </a:cubicBezTo>
                  <a:cubicBezTo>
                    <a:pt x="3036049" y="2159376"/>
                    <a:pt x="3049445" y="2272622"/>
                    <a:pt x="2956175" y="2379216"/>
                  </a:cubicBezTo>
                  <a:cubicBezTo>
                    <a:pt x="2867817" y="2480197"/>
                    <a:pt x="2742167" y="2544107"/>
                    <a:pt x="2654335" y="2645546"/>
                  </a:cubicBezTo>
                  <a:cubicBezTo>
                    <a:pt x="2223274" y="3143392"/>
                    <a:pt x="2506059" y="3018368"/>
                    <a:pt x="2103919" y="3258105"/>
                  </a:cubicBezTo>
                  <a:cubicBezTo>
                    <a:pt x="2026613" y="3304191"/>
                    <a:pt x="1944121" y="3340963"/>
                    <a:pt x="1864222" y="3382392"/>
                  </a:cubicBezTo>
                  <a:cubicBezTo>
                    <a:pt x="1721830" y="3372221"/>
                    <a:pt x="1453698" y="3372005"/>
                    <a:pt x="1296051" y="3311371"/>
                  </a:cubicBezTo>
                  <a:cubicBezTo>
                    <a:pt x="1241576" y="3290419"/>
                    <a:pt x="1195438" y="3252186"/>
                    <a:pt x="1145131" y="3222594"/>
                  </a:cubicBezTo>
                  <a:cubicBezTo>
                    <a:pt x="1118498" y="3175247"/>
                    <a:pt x="1077447" y="3133485"/>
                    <a:pt x="1065232" y="3080552"/>
                  </a:cubicBezTo>
                  <a:cubicBezTo>
                    <a:pt x="989807" y="2753712"/>
                    <a:pt x="1000898" y="2175168"/>
                    <a:pt x="994210" y="1890944"/>
                  </a:cubicBezTo>
                  <a:cubicBezTo>
                    <a:pt x="1013380" y="1628949"/>
                    <a:pt x="1068983" y="1256551"/>
                    <a:pt x="1038599" y="958788"/>
                  </a:cubicBezTo>
                  <a:cubicBezTo>
                    <a:pt x="1030697" y="881345"/>
                    <a:pt x="1018355" y="804302"/>
                    <a:pt x="1003088" y="727969"/>
                  </a:cubicBezTo>
                  <a:cubicBezTo>
                    <a:pt x="997582" y="700441"/>
                    <a:pt x="997027" y="667173"/>
                    <a:pt x="976455" y="648070"/>
                  </a:cubicBezTo>
                  <a:cubicBezTo>
                    <a:pt x="951073" y="624501"/>
                    <a:pt x="911352" y="624396"/>
                    <a:pt x="878801" y="612559"/>
                  </a:cubicBezTo>
                  <a:cubicBezTo>
                    <a:pt x="810739" y="642151"/>
                    <a:pt x="732445" y="654820"/>
                    <a:pt x="674614" y="701336"/>
                  </a:cubicBezTo>
                  <a:cubicBezTo>
                    <a:pt x="512526" y="831711"/>
                    <a:pt x="427957" y="1015356"/>
                    <a:pt x="328385" y="1189608"/>
                  </a:cubicBezTo>
                  <a:cubicBezTo>
                    <a:pt x="325426" y="1328691"/>
                    <a:pt x="295157" y="1469891"/>
                    <a:pt x="319507" y="1606858"/>
                  </a:cubicBezTo>
                  <a:cubicBezTo>
                    <a:pt x="343457" y="1741576"/>
                    <a:pt x="415198" y="1863410"/>
                    <a:pt x="470428" y="1988598"/>
                  </a:cubicBezTo>
                  <a:cubicBezTo>
                    <a:pt x="544787" y="2157145"/>
                    <a:pt x="612968" y="2311456"/>
                    <a:pt x="807779" y="2379216"/>
                  </a:cubicBezTo>
                  <a:cubicBezTo>
                    <a:pt x="998535" y="2445566"/>
                    <a:pt x="1204315" y="2456155"/>
                    <a:pt x="1402583" y="2494625"/>
                  </a:cubicBezTo>
                  <a:cubicBezTo>
                    <a:pt x="1479523" y="2485747"/>
                    <a:pt x="1572721" y="2516119"/>
                    <a:pt x="1633403" y="2467992"/>
                  </a:cubicBezTo>
                  <a:cubicBezTo>
                    <a:pt x="1877399" y="2274478"/>
                    <a:pt x="1951976" y="2000034"/>
                    <a:pt x="2059531" y="1731146"/>
                  </a:cubicBezTo>
                  <a:cubicBezTo>
                    <a:pt x="2074728" y="1427184"/>
                    <a:pt x="2080353" y="1499874"/>
                    <a:pt x="2015142" y="1056443"/>
                  </a:cubicBezTo>
                  <a:cubicBezTo>
                    <a:pt x="1952186" y="628344"/>
                    <a:pt x="2048317" y="715915"/>
                    <a:pt x="1846467" y="594804"/>
                  </a:cubicBezTo>
                  <a:cubicBezTo>
                    <a:pt x="1742166" y="678245"/>
                    <a:pt x="1540433" y="794976"/>
                    <a:pt x="1517993" y="958788"/>
                  </a:cubicBezTo>
                  <a:cubicBezTo>
                    <a:pt x="1497093" y="1111357"/>
                    <a:pt x="1522806" y="1266978"/>
                    <a:pt x="1535748" y="1420427"/>
                  </a:cubicBezTo>
                  <a:cubicBezTo>
                    <a:pt x="1553813" y="1634620"/>
                    <a:pt x="1609594" y="1889117"/>
                    <a:pt x="1748812" y="2059620"/>
                  </a:cubicBezTo>
                  <a:cubicBezTo>
                    <a:pt x="2040773" y="2417190"/>
                    <a:pt x="2503242" y="2796359"/>
                    <a:pt x="2902909" y="3045041"/>
                  </a:cubicBezTo>
                  <a:cubicBezTo>
                    <a:pt x="2985058" y="3096156"/>
                    <a:pt x="3080462" y="3121981"/>
                    <a:pt x="3169239" y="3160451"/>
                  </a:cubicBezTo>
                  <a:cubicBezTo>
                    <a:pt x="3240261" y="3240350"/>
                    <a:pt x="3325973" y="3309292"/>
                    <a:pt x="3382304" y="3400148"/>
                  </a:cubicBezTo>
                  <a:cubicBezTo>
                    <a:pt x="3419793" y="3460614"/>
                    <a:pt x="3469590" y="3537780"/>
                    <a:pt x="3444447" y="3604334"/>
                  </a:cubicBezTo>
                  <a:cubicBezTo>
                    <a:pt x="3318819" y="3936878"/>
                    <a:pt x="2786654" y="3811996"/>
                    <a:pt x="2592191" y="3817398"/>
                  </a:cubicBezTo>
                  <a:cubicBezTo>
                    <a:pt x="2126217" y="3724204"/>
                    <a:pt x="2017802" y="3793035"/>
                    <a:pt x="1722179" y="3355759"/>
                  </a:cubicBezTo>
                  <a:cubicBezTo>
                    <a:pt x="1671772" y="3281198"/>
                    <a:pt x="1692587" y="3178206"/>
                    <a:pt x="1677791" y="3089429"/>
                  </a:cubicBezTo>
                  <a:cubicBezTo>
                    <a:pt x="1722179" y="2962182"/>
                    <a:pt x="1721925" y="2808860"/>
                    <a:pt x="1810956" y="2707689"/>
                  </a:cubicBezTo>
                  <a:cubicBezTo>
                    <a:pt x="1928659" y="2573935"/>
                    <a:pt x="2114658" y="2521202"/>
                    <a:pt x="2263717" y="2423604"/>
                  </a:cubicBezTo>
                  <a:cubicBezTo>
                    <a:pt x="2579907" y="2216575"/>
                    <a:pt x="2497650" y="2281920"/>
                    <a:pt x="2707601" y="2059620"/>
                  </a:cubicBezTo>
                  <a:cubicBezTo>
                    <a:pt x="2725356" y="1994517"/>
                    <a:pt x="2780131" y="1928984"/>
                    <a:pt x="2760867" y="1864311"/>
                  </a:cubicBezTo>
                  <a:cubicBezTo>
                    <a:pt x="2674472" y="1574273"/>
                    <a:pt x="2382146" y="1588998"/>
                    <a:pt x="2148307" y="1526959"/>
                  </a:cubicBezTo>
                  <a:cubicBezTo>
                    <a:pt x="2074327" y="1556551"/>
                    <a:pt x="1988417" y="1565751"/>
                    <a:pt x="1926366" y="1615736"/>
                  </a:cubicBezTo>
                  <a:cubicBezTo>
                    <a:pt x="1631421" y="1853331"/>
                    <a:pt x="2079822" y="2194485"/>
                    <a:pt x="2245962" y="2334827"/>
                  </a:cubicBezTo>
                  <a:cubicBezTo>
                    <a:pt x="2553208" y="2594364"/>
                    <a:pt x="2909947" y="2790262"/>
                    <a:pt x="3258016" y="2991775"/>
                  </a:cubicBezTo>
                  <a:cubicBezTo>
                    <a:pt x="3314241" y="3024326"/>
                    <a:pt x="3368583" y="3060374"/>
                    <a:pt x="3426692" y="3089429"/>
                  </a:cubicBezTo>
                  <a:cubicBezTo>
                    <a:pt x="3457672" y="3104919"/>
                    <a:pt x="3491795" y="3113103"/>
                    <a:pt x="3524346" y="3124940"/>
                  </a:cubicBezTo>
                  <a:cubicBezTo>
                    <a:pt x="3536183" y="3142695"/>
                    <a:pt x="3570763" y="3159864"/>
                    <a:pt x="3559857" y="3178206"/>
                  </a:cubicBezTo>
                  <a:cubicBezTo>
                    <a:pt x="3377036" y="3485679"/>
                    <a:pt x="3277585" y="3481023"/>
                    <a:pt x="2965053" y="3648722"/>
                  </a:cubicBezTo>
                  <a:cubicBezTo>
                    <a:pt x="2796377" y="3562905"/>
                    <a:pt x="2603498" y="3513515"/>
                    <a:pt x="2459026" y="3391270"/>
                  </a:cubicBezTo>
                  <a:cubicBezTo>
                    <a:pt x="2397574" y="3339272"/>
                    <a:pt x="2378599" y="3240399"/>
                    <a:pt x="2388005" y="3160451"/>
                  </a:cubicBezTo>
                  <a:cubicBezTo>
                    <a:pt x="2425112" y="2845041"/>
                    <a:pt x="2548631" y="2635012"/>
                    <a:pt x="2680968" y="2370338"/>
                  </a:cubicBezTo>
                  <a:cubicBezTo>
                    <a:pt x="2692805" y="2266765"/>
                    <a:pt x="2765159" y="2151802"/>
                    <a:pt x="2716478" y="2059620"/>
                  </a:cubicBezTo>
                  <a:cubicBezTo>
                    <a:pt x="2436376" y="1529215"/>
                    <a:pt x="2231527" y="1571496"/>
                    <a:pt x="1739935" y="1438183"/>
                  </a:cubicBezTo>
                  <a:cubicBezTo>
                    <a:pt x="1555069" y="1535017"/>
                    <a:pt x="1100824" y="1690916"/>
                    <a:pt x="1136253" y="2015231"/>
                  </a:cubicBezTo>
                  <a:cubicBezTo>
                    <a:pt x="1190539" y="2512155"/>
                    <a:pt x="1708097" y="2960422"/>
                    <a:pt x="2103919" y="3169328"/>
                  </a:cubicBezTo>
                  <a:cubicBezTo>
                    <a:pt x="2203678" y="3221979"/>
                    <a:pt x="2328820" y="3187083"/>
                    <a:pt x="2441271" y="3195961"/>
                  </a:cubicBezTo>
                  <a:cubicBezTo>
                    <a:pt x="2494537" y="3119021"/>
                    <a:pt x="2615664" y="3057576"/>
                    <a:pt x="2601069" y="2965142"/>
                  </a:cubicBezTo>
                  <a:cubicBezTo>
                    <a:pt x="2481086" y="2205253"/>
                    <a:pt x="2281921" y="2184263"/>
                    <a:pt x="1766568" y="1775534"/>
                  </a:cubicBezTo>
                  <a:cubicBezTo>
                    <a:pt x="1624525" y="1784412"/>
                    <a:pt x="1443786" y="1704318"/>
                    <a:pt x="1340439" y="1802167"/>
                  </a:cubicBezTo>
                  <a:cubicBezTo>
                    <a:pt x="555483" y="2545371"/>
                    <a:pt x="1041033" y="3106686"/>
                    <a:pt x="1633403" y="3888420"/>
                  </a:cubicBezTo>
                  <a:cubicBezTo>
                    <a:pt x="1713190" y="3993713"/>
                    <a:pt x="1887896" y="3959441"/>
                    <a:pt x="2015142" y="3994952"/>
                  </a:cubicBezTo>
                  <a:cubicBezTo>
                    <a:pt x="2194011" y="3892741"/>
                    <a:pt x="2211106" y="3934234"/>
                    <a:pt x="2095041" y="3630967"/>
                  </a:cubicBezTo>
                  <a:cubicBezTo>
                    <a:pt x="2037300" y="3480097"/>
                    <a:pt x="1946127" y="3344078"/>
                    <a:pt x="1864222" y="3204839"/>
                  </a:cubicBezTo>
                  <a:cubicBezTo>
                    <a:pt x="1856720" y="3192086"/>
                    <a:pt x="1813915" y="3178206"/>
                    <a:pt x="1828711" y="3178206"/>
                  </a:cubicBezTo>
                  <a:cubicBezTo>
                    <a:pt x="1853995" y="3178206"/>
                    <a:pt x="1878103" y="3191747"/>
                    <a:pt x="1899733" y="3204839"/>
                  </a:cubicBezTo>
                  <a:cubicBezTo>
                    <a:pt x="2103414" y="3328120"/>
                    <a:pt x="2285009" y="3491799"/>
                    <a:pt x="2503414" y="3586579"/>
                  </a:cubicBezTo>
                  <a:cubicBezTo>
                    <a:pt x="2606891" y="3631484"/>
                    <a:pt x="2728315" y="3604334"/>
                    <a:pt x="2840766" y="3613212"/>
                  </a:cubicBezTo>
                  <a:cubicBezTo>
                    <a:pt x="3057267" y="2974533"/>
                    <a:pt x="3176695" y="3156255"/>
                    <a:pt x="2609946" y="2743200"/>
                  </a:cubicBezTo>
                  <a:cubicBezTo>
                    <a:pt x="2577419" y="2719494"/>
                    <a:pt x="2533007" y="2719526"/>
                    <a:pt x="2494537" y="2707689"/>
                  </a:cubicBezTo>
                  <a:cubicBezTo>
                    <a:pt x="2478211" y="2774249"/>
                    <a:pt x="2166064" y="3542190"/>
                    <a:pt x="2627702" y="3542190"/>
                  </a:cubicBezTo>
                  <a:cubicBezTo>
                    <a:pt x="2860147" y="3542190"/>
                    <a:pt x="3024238" y="3299534"/>
                    <a:pt x="3222506" y="3178206"/>
                  </a:cubicBezTo>
                  <a:cubicBezTo>
                    <a:pt x="3210669" y="2956264"/>
                    <a:pt x="3290510" y="2709060"/>
                    <a:pt x="3186995" y="2512381"/>
                  </a:cubicBezTo>
                  <a:cubicBezTo>
                    <a:pt x="2798148" y="1773571"/>
                    <a:pt x="2578318" y="1841376"/>
                    <a:pt x="1952999" y="1722268"/>
                  </a:cubicBezTo>
                  <a:cubicBezTo>
                    <a:pt x="1879018" y="1781452"/>
                    <a:pt x="1759013" y="1809298"/>
                    <a:pt x="1731057" y="1899821"/>
                  </a:cubicBezTo>
                  <a:cubicBezTo>
                    <a:pt x="1562326" y="2446187"/>
                    <a:pt x="1953583" y="2397879"/>
                    <a:pt x="2343616" y="2547891"/>
                  </a:cubicBezTo>
                  <a:cubicBezTo>
                    <a:pt x="2603663" y="2094907"/>
                    <a:pt x="2864522" y="1903786"/>
                    <a:pt x="2414638" y="1331651"/>
                  </a:cubicBezTo>
                  <a:cubicBezTo>
                    <a:pt x="2273936" y="1152715"/>
                    <a:pt x="2006265" y="1130424"/>
                    <a:pt x="1802078" y="1029810"/>
                  </a:cubicBezTo>
                  <a:cubicBezTo>
                    <a:pt x="1253694" y="1148089"/>
                    <a:pt x="1274466" y="1048239"/>
                    <a:pt x="914311" y="1633491"/>
                  </a:cubicBezTo>
                  <a:cubicBezTo>
                    <a:pt x="881705" y="1686476"/>
                    <a:pt x="866679" y="1793898"/>
                    <a:pt x="923189" y="1819922"/>
                  </a:cubicBezTo>
                  <a:cubicBezTo>
                    <a:pt x="1128263" y="1914364"/>
                    <a:pt x="1367072" y="1902781"/>
                    <a:pt x="1589014" y="1944210"/>
                  </a:cubicBezTo>
                  <a:cubicBezTo>
                    <a:pt x="1739934" y="1861352"/>
                    <a:pt x="1973404" y="1853647"/>
                    <a:pt x="2041775" y="1695635"/>
                  </a:cubicBezTo>
                  <a:cubicBezTo>
                    <a:pt x="2302797" y="1092385"/>
                    <a:pt x="1649320" y="592740"/>
                    <a:pt x="1287173" y="319596"/>
                  </a:cubicBezTo>
                  <a:cubicBezTo>
                    <a:pt x="1192052" y="247852"/>
                    <a:pt x="1056354" y="260412"/>
                    <a:pt x="940944" y="230820"/>
                  </a:cubicBezTo>
                  <a:cubicBezTo>
                    <a:pt x="828494" y="411332"/>
                    <a:pt x="665946" y="569030"/>
                    <a:pt x="603593" y="772357"/>
                  </a:cubicBezTo>
                  <a:cubicBezTo>
                    <a:pt x="451971" y="1266777"/>
                    <a:pt x="497353" y="1701456"/>
                    <a:pt x="727880" y="2148396"/>
                  </a:cubicBezTo>
                  <a:cubicBezTo>
                    <a:pt x="781630" y="2252605"/>
                    <a:pt x="887678" y="2320031"/>
                    <a:pt x="967577" y="2405849"/>
                  </a:cubicBezTo>
                  <a:cubicBezTo>
                    <a:pt x="1148090" y="2370338"/>
                    <a:pt x="1381091" y="2431437"/>
                    <a:pt x="1509115" y="2299317"/>
                  </a:cubicBezTo>
                  <a:cubicBezTo>
                    <a:pt x="1885109" y="1911291"/>
                    <a:pt x="2373763" y="1175367"/>
                    <a:pt x="1855344" y="656948"/>
                  </a:cubicBezTo>
                  <a:cubicBezTo>
                    <a:pt x="1727428" y="529032"/>
                    <a:pt x="1506156" y="562253"/>
                    <a:pt x="1331562" y="514905"/>
                  </a:cubicBezTo>
                  <a:cubicBezTo>
                    <a:pt x="1036708" y="1201110"/>
                    <a:pt x="513494" y="1921332"/>
                    <a:pt x="940944" y="2725445"/>
                  </a:cubicBezTo>
                  <a:cubicBezTo>
                    <a:pt x="1098466" y="3021774"/>
                    <a:pt x="1473605" y="3133818"/>
                    <a:pt x="1739935" y="3338004"/>
                  </a:cubicBezTo>
                  <a:cubicBezTo>
                    <a:pt x="1958917" y="3222594"/>
                    <a:pt x="2257494" y="3196332"/>
                    <a:pt x="2396882" y="2991775"/>
                  </a:cubicBezTo>
                  <a:cubicBezTo>
                    <a:pt x="2824490" y="2364246"/>
                    <a:pt x="2132154" y="2117332"/>
                    <a:pt x="1793201" y="1864311"/>
                  </a:cubicBezTo>
                  <a:cubicBezTo>
                    <a:pt x="1633403" y="1973802"/>
                    <a:pt x="1408727" y="2023925"/>
                    <a:pt x="1313806" y="2192785"/>
                  </a:cubicBezTo>
                  <a:cubicBezTo>
                    <a:pt x="1071739" y="2623409"/>
                    <a:pt x="589725" y="3610014"/>
                    <a:pt x="1384828" y="3941686"/>
                  </a:cubicBezTo>
                  <a:cubicBezTo>
                    <a:pt x="1729643" y="4085523"/>
                    <a:pt x="2130552" y="3989033"/>
                    <a:pt x="2503414" y="4012707"/>
                  </a:cubicBezTo>
                  <a:cubicBezTo>
                    <a:pt x="2698723" y="3888420"/>
                    <a:pt x="2967150" y="3836473"/>
                    <a:pt x="3089340" y="3639845"/>
                  </a:cubicBezTo>
                  <a:cubicBezTo>
                    <a:pt x="3472606" y="3023096"/>
                    <a:pt x="3253706" y="2634769"/>
                    <a:pt x="3027197" y="2068497"/>
                  </a:cubicBezTo>
                  <a:cubicBezTo>
                    <a:pt x="2901809" y="1755027"/>
                    <a:pt x="2939386" y="1822870"/>
                    <a:pt x="2689845" y="1686757"/>
                  </a:cubicBezTo>
                  <a:cubicBezTo>
                    <a:pt x="2512684" y="1827830"/>
                    <a:pt x="1795998" y="2196819"/>
                    <a:pt x="2201573" y="2636668"/>
                  </a:cubicBezTo>
                  <a:cubicBezTo>
                    <a:pt x="2348341" y="2795839"/>
                    <a:pt x="2627702" y="2713608"/>
                    <a:pt x="2840766" y="2752078"/>
                  </a:cubicBezTo>
                  <a:cubicBezTo>
                    <a:pt x="3569922" y="1979519"/>
                    <a:pt x="3856117" y="2004798"/>
                    <a:pt x="3684144" y="807868"/>
                  </a:cubicBezTo>
                  <a:cubicBezTo>
                    <a:pt x="3660218" y="641344"/>
                    <a:pt x="3471080" y="547457"/>
                    <a:pt x="3364548" y="417251"/>
                  </a:cubicBezTo>
                  <a:cubicBezTo>
                    <a:pt x="3263934" y="423169"/>
                    <a:pt x="3141958" y="372737"/>
                    <a:pt x="3062707" y="435006"/>
                  </a:cubicBezTo>
                  <a:cubicBezTo>
                    <a:pt x="2751625" y="679427"/>
                    <a:pt x="2245962" y="1296140"/>
                    <a:pt x="2245962" y="1296140"/>
                  </a:cubicBezTo>
                  <a:cubicBezTo>
                    <a:pt x="2441783" y="1557238"/>
                    <a:pt x="2396189" y="1519899"/>
                    <a:pt x="2778622" y="612559"/>
                  </a:cubicBezTo>
                  <a:cubicBezTo>
                    <a:pt x="2969722" y="159165"/>
                    <a:pt x="2329516" y="88639"/>
                    <a:pt x="2121674" y="0"/>
                  </a:cubicBezTo>
                  <a:cubicBezTo>
                    <a:pt x="1917488" y="121328"/>
                    <a:pt x="1639052" y="165166"/>
                    <a:pt x="1509115" y="363985"/>
                  </a:cubicBezTo>
                  <a:cubicBezTo>
                    <a:pt x="1169467" y="883688"/>
                    <a:pt x="1421997" y="1469509"/>
                    <a:pt x="1855344" y="1811045"/>
                  </a:cubicBezTo>
                  <a:cubicBezTo>
                    <a:pt x="2010924" y="1933663"/>
                    <a:pt x="2240043" y="1905740"/>
                    <a:pt x="2432393" y="1953088"/>
                  </a:cubicBezTo>
                  <a:cubicBezTo>
                    <a:pt x="2618824" y="1799208"/>
                    <a:pt x="2855640" y="1691266"/>
                    <a:pt x="2991686" y="1491449"/>
                  </a:cubicBezTo>
                  <a:cubicBezTo>
                    <a:pt x="3325291" y="1001466"/>
                    <a:pt x="2290831" y="666229"/>
                    <a:pt x="2192696" y="603682"/>
                  </a:cubicBezTo>
                  <a:cubicBezTo>
                    <a:pt x="1702693" y="914794"/>
                    <a:pt x="1098413" y="1110617"/>
                    <a:pt x="1420339" y="1988598"/>
                  </a:cubicBezTo>
                  <a:cubicBezTo>
                    <a:pt x="1507955" y="2227552"/>
                    <a:pt x="1887896" y="2189825"/>
                    <a:pt x="2121674" y="2290439"/>
                  </a:cubicBezTo>
                  <a:cubicBezTo>
                    <a:pt x="2315634" y="2190972"/>
                    <a:pt x="3351357" y="1884739"/>
                    <a:pt x="2956175" y="1287262"/>
                  </a:cubicBezTo>
                  <a:cubicBezTo>
                    <a:pt x="2770643" y="1006756"/>
                    <a:pt x="2364330" y="967666"/>
                    <a:pt x="2068408" y="807868"/>
                  </a:cubicBezTo>
                  <a:cubicBezTo>
                    <a:pt x="1601669" y="1347033"/>
                    <a:pt x="1219122" y="1491469"/>
                    <a:pt x="1668913" y="2334827"/>
                  </a:cubicBezTo>
                  <a:cubicBezTo>
                    <a:pt x="1761086" y="2507652"/>
                    <a:pt x="2018102" y="2512380"/>
                    <a:pt x="2192696" y="2601157"/>
                  </a:cubicBezTo>
                  <a:cubicBezTo>
                    <a:pt x="2631312" y="2258137"/>
                    <a:pt x="3277803" y="1999054"/>
                    <a:pt x="3036074" y="1242874"/>
                  </a:cubicBezTo>
                  <a:cubicBezTo>
                    <a:pt x="2978830" y="1063803"/>
                    <a:pt x="2704641" y="1065321"/>
                    <a:pt x="2538925" y="976544"/>
                  </a:cubicBezTo>
                  <a:cubicBezTo>
                    <a:pt x="2432393" y="1210323"/>
                    <a:pt x="2267762" y="1425579"/>
                    <a:pt x="2219329" y="1677880"/>
                  </a:cubicBezTo>
                  <a:cubicBezTo>
                    <a:pt x="2019589" y="2718388"/>
                    <a:pt x="2060506" y="2681550"/>
                    <a:pt x="2290350" y="3355759"/>
                  </a:cubicBezTo>
                  <a:cubicBezTo>
                    <a:pt x="2993818" y="3298721"/>
                    <a:pt x="3047403" y="3455633"/>
                    <a:pt x="3417814" y="2707689"/>
                  </a:cubicBezTo>
                  <a:cubicBezTo>
                    <a:pt x="3467736" y="2606884"/>
                    <a:pt x="3489479" y="2448867"/>
                    <a:pt x="3408937" y="2370338"/>
                  </a:cubicBezTo>
                  <a:cubicBezTo>
                    <a:pt x="3221318" y="2187409"/>
                    <a:pt x="2941380" y="2133600"/>
                    <a:pt x="2707601" y="2015231"/>
                  </a:cubicBezTo>
                  <a:cubicBezTo>
                    <a:pt x="2562599" y="2068497"/>
                    <a:pt x="2350918" y="2041881"/>
                    <a:pt x="2272595" y="2175029"/>
                  </a:cubicBezTo>
                  <a:cubicBezTo>
                    <a:pt x="1870027" y="2859394"/>
                    <a:pt x="2175582" y="2921282"/>
                    <a:pt x="2574436" y="3249227"/>
                  </a:cubicBezTo>
                  <a:cubicBezTo>
                    <a:pt x="2737193" y="3216676"/>
                    <a:pt x="2952570" y="3275747"/>
                    <a:pt x="3062707" y="3151573"/>
                  </a:cubicBezTo>
                  <a:cubicBezTo>
                    <a:pt x="3770113" y="2354007"/>
                    <a:pt x="3483741" y="1764827"/>
                    <a:pt x="2902909" y="941033"/>
                  </a:cubicBezTo>
                  <a:cubicBezTo>
                    <a:pt x="2709023" y="666044"/>
                    <a:pt x="2382086" y="514905"/>
                    <a:pt x="2121674" y="301841"/>
                  </a:cubicBezTo>
                  <a:cubicBezTo>
                    <a:pt x="1507367" y="400131"/>
                    <a:pt x="1764843" y="292841"/>
                    <a:pt x="1455849" y="1535837"/>
                  </a:cubicBezTo>
                  <a:cubicBezTo>
                    <a:pt x="1425561" y="1657678"/>
                    <a:pt x="1437651" y="1805473"/>
                    <a:pt x="1509115" y="1908699"/>
                  </a:cubicBezTo>
                  <a:cubicBezTo>
                    <a:pt x="1562381" y="1985639"/>
                    <a:pt x="1686668" y="1967884"/>
                    <a:pt x="1775445" y="1997476"/>
                  </a:cubicBezTo>
                  <a:cubicBezTo>
                    <a:pt x="1887896" y="1615736"/>
                    <a:pt x="2075786" y="1248489"/>
                    <a:pt x="2112797" y="852256"/>
                  </a:cubicBezTo>
                  <a:cubicBezTo>
                    <a:pt x="2128487" y="684286"/>
                    <a:pt x="2080923" y="449359"/>
                    <a:pt x="1926366" y="381740"/>
                  </a:cubicBezTo>
                  <a:cubicBezTo>
                    <a:pt x="1759132" y="308575"/>
                    <a:pt x="1577177" y="488272"/>
                    <a:pt x="1402583" y="541538"/>
                  </a:cubicBezTo>
                  <a:cubicBezTo>
                    <a:pt x="1361431" y="710987"/>
                    <a:pt x="879407" y="2170558"/>
                    <a:pt x="1145131" y="2565647"/>
                  </a:cubicBezTo>
                  <a:cubicBezTo>
                    <a:pt x="1269444" y="2750480"/>
                    <a:pt x="1565340" y="2713608"/>
                    <a:pt x="1775445" y="2787588"/>
                  </a:cubicBezTo>
                  <a:cubicBezTo>
                    <a:pt x="1902692" y="2669219"/>
                    <a:pt x="2096378" y="2595287"/>
                    <a:pt x="2157185" y="2432482"/>
                  </a:cubicBezTo>
                  <a:cubicBezTo>
                    <a:pt x="2334810" y="1956905"/>
                    <a:pt x="1653382" y="1930357"/>
                    <a:pt x="1464727" y="1873188"/>
                  </a:cubicBezTo>
                  <a:cubicBezTo>
                    <a:pt x="1195552" y="2402255"/>
                    <a:pt x="905504" y="2762102"/>
                    <a:pt x="1269418" y="3462291"/>
                  </a:cubicBezTo>
                  <a:cubicBezTo>
                    <a:pt x="1375865" y="3667100"/>
                    <a:pt x="1695546" y="3639844"/>
                    <a:pt x="1908610" y="3728621"/>
                  </a:cubicBezTo>
                  <a:cubicBezTo>
                    <a:pt x="2521305" y="3483543"/>
                    <a:pt x="3141857" y="3488110"/>
                    <a:pt x="3089340" y="2601157"/>
                  </a:cubicBezTo>
                  <a:cubicBezTo>
                    <a:pt x="3075804" y="2372547"/>
                    <a:pt x="2840765" y="2216458"/>
                    <a:pt x="2716478" y="2024109"/>
                  </a:cubicBezTo>
                  <a:cubicBezTo>
                    <a:pt x="2514061" y="2371656"/>
                    <a:pt x="1834508" y="2990148"/>
                    <a:pt x="2574436" y="3355759"/>
                  </a:cubicBezTo>
                  <a:cubicBezTo>
                    <a:pt x="2709532" y="3422512"/>
                    <a:pt x="2858521" y="3255146"/>
                    <a:pt x="3000564" y="3204839"/>
                  </a:cubicBezTo>
                  <a:cubicBezTo>
                    <a:pt x="3438629" y="2206627"/>
                    <a:pt x="3831218" y="1999851"/>
                    <a:pt x="3293527" y="994299"/>
                  </a:cubicBezTo>
                  <a:cubicBezTo>
                    <a:pt x="3210305" y="838662"/>
                    <a:pt x="3003523" y="793072"/>
                    <a:pt x="2858521" y="692458"/>
                  </a:cubicBezTo>
                  <a:cubicBezTo>
                    <a:pt x="2280101" y="1408598"/>
                    <a:pt x="2208144" y="1236710"/>
                    <a:pt x="2228206" y="2139519"/>
                  </a:cubicBezTo>
                  <a:cubicBezTo>
                    <a:pt x="2228941" y="2172596"/>
                    <a:pt x="2287391" y="2169111"/>
                    <a:pt x="2316983" y="2183907"/>
                  </a:cubicBezTo>
                  <a:cubicBezTo>
                    <a:pt x="2459026" y="1935332"/>
                    <a:pt x="2748798" y="1724423"/>
                    <a:pt x="2743111" y="1438183"/>
                  </a:cubicBezTo>
                  <a:cubicBezTo>
                    <a:pt x="2729625" y="759366"/>
                    <a:pt x="1830937" y="735857"/>
                    <a:pt x="1455849" y="648070"/>
                  </a:cubicBezTo>
                  <a:cubicBezTo>
                    <a:pt x="1165541" y="1213407"/>
                    <a:pt x="703616" y="1889090"/>
                    <a:pt x="763391" y="2583402"/>
                  </a:cubicBezTo>
                  <a:cubicBezTo>
                    <a:pt x="777505" y="2747346"/>
                    <a:pt x="964618" y="2843814"/>
                    <a:pt x="1065232" y="2974020"/>
                  </a:cubicBezTo>
                  <a:cubicBezTo>
                    <a:pt x="1242785" y="2932591"/>
                    <a:pt x="1459013" y="2967859"/>
                    <a:pt x="1597892" y="2849732"/>
                  </a:cubicBezTo>
                  <a:cubicBezTo>
                    <a:pt x="2110070" y="2414086"/>
                    <a:pt x="1813572" y="2192733"/>
                    <a:pt x="1402583" y="2006354"/>
                  </a:cubicBezTo>
                  <a:cubicBezTo>
                    <a:pt x="1302285" y="1960870"/>
                    <a:pt x="1183600" y="1982680"/>
                    <a:pt x="1074109" y="1970843"/>
                  </a:cubicBezTo>
                  <a:cubicBezTo>
                    <a:pt x="850123" y="2428997"/>
                    <a:pt x="287327" y="3067615"/>
                    <a:pt x="1020843" y="3551068"/>
                  </a:cubicBezTo>
                  <a:cubicBezTo>
                    <a:pt x="1253114" y="3704156"/>
                    <a:pt x="1577177" y="3545149"/>
                    <a:pt x="1855344" y="3542190"/>
                  </a:cubicBezTo>
                  <a:cubicBezTo>
                    <a:pt x="2011835" y="3390514"/>
                    <a:pt x="2857750" y="2765516"/>
                    <a:pt x="2601069" y="2325950"/>
                  </a:cubicBezTo>
                  <a:cubicBezTo>
                    <a:pt x="2425963" y="2026080"/>
                    <a:pt x="2015142" y="1953087"/>
                    <a:pt x="1722179" y="1766656"/>
                  </a:cubicBezTo>
                  <a:cubicBezTo>
                    <a:pt x="1547585" y="1775534"/>
                    <a:pt x="1331930" y="1680458"/>
                    <a:pt x="1198397" y="1793289"/>
                  </a:cubicBezTo>
                  <a:cubicBezTo>
                    <a:pt x="989269" y="1969994"/>
                    <a:pt x="162830" y="2974551"/>
                    <a:pt x="710125" y="3435658"/>
                  </a:cubicBezTo>
                  <a:cubicBezTo>
                    <a:pt x="971391" y="3655780"/>
                    <a:pt x="1372991" y="3601375"/>
                    <a:pt x="1704424" y="3684233"/>
                  </a:cubicBezTo>
                  <a:cubicBezTo>
                    <a:pt x="2103919" y="3474128"/>
                    <a:pt x="2560075" y="3347526"/>
                    <a:pt x="2902909" y="3053919"/>
                  </a:cubicBezTo>
                  <a:cubicBezTo>
                    <a:pt x="3157358" y="2836007"/>
                    <a:pt x="3403570" y="2535138"/>
                    <a:pt x="3435570" y="2201662"/>
                  </a:cubicBezTo>
                  <a:cubicBezTo>
                    <a:pt x="3466644" y="1877837"/>
                    <a:pt x="3266773" y="1556390"/>
                    <a:pt x="3071585" y="1296140"/>
                  </a:cubicBezTo>
                  <a:cubicBezTo>
                    <a:pt x="2590871" y="655188"/>
                    <a:pt x="2217497" y="548243"/>
                    <a:pt x="1589014" y="257453"/>
                  </a:cubicBezTo>
                  <a:cubicBezTo>
                    <a:pt x="1002914" y="1011009"/>
                    <a:pt x="999669" y="853868"/>
                    <a:pt x="861045" y="2077375"/>
                  </a:cubicBezTo>
                  <a:cubicBezTo>
                    <a:pt x="840452" y="2259134"/>
                    <a:pt x="846049" y="2468275"/>
                    <a:pt x="949822" y="2618913"/>
                  </a:cubicBezTo>
                  <a:cubicBezTo>
                    <a:pt x="1049777" y="2764008"/>
                    <a:pt x="1257581" y="2790548"/>
                    <a:pt x="1411461" y="2876365"/>
                  </a:cubicBezTo>
                  <a:cubicBezTo>
                    <a:pt x="1734016" y="2781670"/>
                    <a:pt x="2104836" y="2786635"/>
                    <a:pt x="2379127" y="2592280"/>
                  </a:cubicBezTo>
                  <a:cubicBezTo>
                    <a:pt x="3108043" y="2075791"/>
                    <a:pt x="3183287" y="1524616"/>
                    <a:pt x="2459026" y="958788"/>
                  </a:cubicBezTo>
                  <a:cubicBezTo>
                    <a:pt x="2116389" y="691103"/>
                    <a:pt x="1660035" y="615519"/>
                    <a:pt x="1260540" y="443884"/>
                  </a:cubicBezTo>
                  <a:cubicBezTo>
                    <a:pt x="1029721" y="582967"/>
                    <a:pt x="684224" y="617962"/>
                    <a:pt x="568082" y="861134"/>
                  </a:cubicBezTo>
                  <a:cubicBezTo>
                    <a:pt x="26055" y="1996002"/>
                    <a:pt x="293525" y="2083599"/>
                    <a:pt x="816657" y="2743200"/>
                  </a:cubicBezTo>
                  <a:cubicBezTo>
                    <a:pt x="1080028" y="2737282"/>
                    <a:pt x="1378747" y="2857372"/>
                    <a:pt x="1606770" y="2725445"/>
                  </a:cubicBezTo>
                  <a:cubicBezTo>
                    <a:pt x="2293333" y="2328219"/>
                    <a:pt x="2130040" y="1714159"/>
                    <a:pt x="1597892" y="1322773"/>
                  </a:cubicBezTo>
                  <a:cubicBezTo>
                    <a:pt x="1338563" y="1132041"/>
                    <a:pt x="988292" y="1115628"/>
                    <a:pt x="683492" y="1012055"/>
                  </a:cubicBezTo>
                  <a:cubicBezTo>
                    <a:pt x="348662" y="1483086"/>
                    <a:pt x="-135283" y="1926872"/>
                    <a:pt x="35422" y="2601157"/>
                  </a:cubicBezTo>
                  <a:cubicBezTo>
                    <a:pt x="95134" y="2837021"/>
                    <a:pt x="355018" y="2968101"/>
                    <a:pt x="514816" y="3151573"/>
                  </a:cubicBezTo>
                  <a:cubicBezTo>
                    <a:pt x="858086" y="3136777"/>
                    <a:pt x="1205257" y="3160870"/>
                    <a:pt x="1544626" y="3107185"/>
                  </a:cubicBezTo>
                  <a:cubicBezTo>
                    <a:pt x="1735174" y="3077042"/>
                    <a:pt x="1952562" y="2763830"/>
                    <a:pt x="2086164" y="2902998"/>
                  </a:cubicBezTo>
                  <a:cubicBezTo>
                    <a:pt x="2238121" y="3061286"/>
                    <a:pt x="2009224" y="3335045"/>
                    <a:pt x="1970754" y="3551068"/>
                  </a:cubicBezTo>
                  <a:cubicBezTo>
                    <a:pt x="2160144" y="3675355"/>
                    <a:pt x="2313312" y="3903562"/>
                    <a:pt x="2538925" y="3923930"/>
                  </a:cubicBezTo>
                  <a:cubicBezTo>
                    <a:pt x="3239904" y="3987213"/>
                    <a:pt x="3532653" y="3287070"/>
                    <a:pt x="3852820" y="2858610"/>
                  </a:cubicBezTo>
                  <a:cubicBezTo>
                    <a:pt x="3817309" y="2636668"/>
                    <a:pt x="3833324" y="2400014"/>
                    <a:pt x="3746288" y="2192785"/>
                  </a:cubicBezTo>
                  <a:cubicBezTo>
                    <a:pt x="3701539" y="2086239"/>
                    <a:pt x="3588710" y="1931760"/>
                    <a:pt x="3479958" y="1970843"/>
                  </a:cubicBezTo>
                  <a:cubicBezTo>
                    <a:pt x="3316148" y="2029712"/>
                    <a:pt x="3278731" y="2254928"/>
                    <a:pt x="3178117" y="2396971"/>
                  </a:cubicBezTo>
                  <a:cubicBezTo>
                    <a:pt x="3160362" y="2521258"/>
                    <a:pt x="3034958" y="2857479"/>
                    <a:pt x="3124851" y="2769833"/>
                  </a:cubicBezTo>
                  <a:cubicBezTo>
                    <a:pt x="3594381" y="2312041"/>
                    <a:pt x="3729832" y="1794906"/>
                    <a:pt x="3169239" y="1305018"/>
                  </a:cubicBezTo>
                  <a:cubicBezTo>
                    <a:pt x="3010592" y="1166381"/>
                    <a:pt x="2754948" y="1228078"/>
                    <a:pt x="2547803" y="1189608"/>
                  </a:cubicBezTo>
                  <a:cubicBezTo>
                    <a:pt x="1741719" y="2083099"/>
                    <a:pt x="1663989" y="2342281"/>
                    <a:pt x="1935243" y="1722268"/>
                  </a:cubicBezTo>
                  <a:cubicBezTo>
                    <a:pt x="1902692" y="1248792"/>
                    <a:pt x="1942991" y="764582"/>
                    <a:pt x="1837589" y="301841"/>
                  </a:cubicBezTo>
                  <a:cubicBezTo>
                    <a:pt x="1813893" y="197809"/>
                    <a:pt x="1674474" y="97255"/>
                    <a:pt x="1571259" y="124288"/>
                  </a:cubicBezTo>
                  <a:cubicBezTo>
                    <a:pt x="1375422" y="175579"/>
                    <a:pt x="1251663" y="372863"/>
                    <a:pt x="1091865" y="497150"/>
                  </a:cubicBezTo>
                  <a:cubicBezTo>
                    <a:pt x="1044517" y="787154"/>
                    <a:pt x="891215" y="1079222"/>
                    <a:pt x="949822" y="1367161"/>
                  </a:cubicBezTo>
                  <a:cubicBezTo>
                    <a:pt x="974484" y="1488328"/>
                    <a:pt x="1177073" y="1533999"/>
                    <a:pt x="1296051" y="1500326"/>
                  </a:cubicBezTo>
                  <a:cubicBezTo>
                    <a:pt x="1525861" y="1435285"/>
                    <a:pt x="1692587" y="1233996"/>
                    <a:pt x="1890855" y="1100831"/>
                  </a:cubicBezTo>
                  <a:cubicBezTo>
                    <a:pt x="1952999" y="970625"/>
                    <a:pt x="2142373" y="838973"/>
                    <a:pt x="2077286" y="710214"/>
                  </a:cubicBezTo>
                  <a:cubicBezTo>
                    <a:pt x="1788879" y="139670"/>
                    <a:pt x="1315535" y="304888"/>
                    <a:pt x="861045" y="337352"/>
                  </a:cubicBezTo>
                  <a:cubicBezTo>
                    <a:pt x="714385" y="974567"/>
                    <a:pt x="271374" y="1644317"/>
                    <a:pt x="1047476" y="2104008"/>
                  </a:cubicBezTo>
                  <a:cubicBezTo>
                    <a:pt x="1251420" y="2224805"/>
                    <a:pt x="1520952" y="2127682"/>
                    <a:pt x="1757690" y="2139519"/>
                  </a:cubicBezTo>
                  <a:cubicBezTo>
                    <a:pt x="2086670" y="1831100"/>
                    <a:pt x="2684077" y="1562041"/>
                    <a:pt x="2237084" y="976544"/>
                  </a:cubicBezTo>
                  <a:cubicBezTo>
                    <a:pt x="2120640" y="824019"/>
                    <a:pt x="1876059" y="846338"/>
                    <a:pt x="1695546" y="781235"/>
                  </a:cubicBezTo>
                  <a:cubicBezTo>
                    <a:pt x="1636362" y="1086035"/>
                    <a:pt x="1561903" y="1388263"/>
                    <a:pt x="1517993" y="1695635"/>
                  </a:cubicBezTo>
                  <a:cubicBezTo>
                    <a:pt x="1496633" y="1845153"/>
                    <a:pt x="1492436" y="1997561"/>
                    <a:pt x="1500238" y="2148396"/>
                  </a:cubicBezTo>
                  <a:cubicBezTo>
                    <a:pt x="1501553" y="2173818"/>
                    <a:pt x="1523911" y="2195744"/>
                    <a:pt x="1544626" y="2210540"/>
                  </a:cubicBezTo>
                  <a:cubicBezTo>
                    <a:pt x="1583222" y="2238109"/>
                    <a:pt x="1601101" y="2237173"/>
                    <a:pt x="1633403" y="2237173"/>
                  </a:cubicBezTo>
                </a:path>
              </a:pathLst>
            </a:custGeom>
            <a:noFill/>
            <a:ln w="28575">
              <a:solidFill>
                <a:srgbClr val="DC4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A47E06E-C41F-E698-74B1-DFA8100725AB}"/>
              </a:ext>
            </a:extLst>
          </p:cNvPr>
          <p:cNvGrpSpPr/>
          <p:nvPr/>
        </p:nvGrpSpPr>
        <p:grpSpPr>
          <a:xfrm>
            <a:off x="8234658" y="3581400"/>
            <a:ext cx="3957342" cy="1458846"/>
            <a:chOff x="8234658" y="3789922"/>
            <a:chExt cx="3957342" cy="1458846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020328E4-3AD5-2135-47DB-AFBF6E99B60B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000"/>
            <a:stretch/>
          </p:blipFill>
          <p:spPr bwMode="auto">
            <a:xfrm>
              <a:off x="10201827" y="3789922"/>
              <a:ext cx="1990173" cy="14588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7CA02C-8F9A-47CD-1BDC-418B090FD2B8}"/>
                </a:ext>
              </a:extLst>
            </p:cNvPr>
            <p:cNvSpPr/>
            <p:nvPr/>
          </p:nvSpPr>
          <p:spPr>
            <a:xfrm>
              <a:off x="8234658" y="3938416"/>
              <a:ext cx="1976142" cy="1106424"/>
            </a:xfrm>
            <a:custGeom>
              <a:avLst/>
              <a:gdLst>
                <a:gd name="connsiteX0" fmla="*/ 1976142 w 1976142"/>
                <a:gd name="connsiteY0" fmla="*/ 0 h 1106424"/>
                <a:gd name="connsiteX1" fmla="*/ 1793262 w 1976142"/>
                <a:gd name="connsiteY1" fmla="*/ 9144 h 1106424"/>
                <a:gd name="connsiteX2" fmla="*/ 1729254 w 1976142"/>
                <a:gd name="connsiteY2" fmla="*/ 18288 h 1106424"/>
                <a:gd name="connsiteX3" fmla="*/ 1619526 w 1976142"/>
                <a:gd name="connsiteY3" fmla="*/ 91440 h 1106424"/>
                <a:gd name="connsiteX4" fmla="*/ 1546374 w 1976142"/>
                <a:gd name="connsiteY4" fmla="*/ 192024 h 1106424"/>
                <a:gd name="connsiteX5" fmla="*/ 1509798 w 1976142"/>
                <a:gd name="connsiteY5" fmla="*/ 329184 h 1106424"/>
                <a:gd name="connsiteX6" fmla="*/ 1592094 w 1976142"/>
                <a:gd name="connsiteY6" fmla="*/ 384048 h 1106424"/>
                <a:gd name="connsiteX7" fmla="*/ 1756686 w 1976142"/>
                <a:gd name="connsiteY7" fmla="*/ 365760 h 1106424"/>
                <a:gd name="connsiteX8" fmla="*/ 1774974 w 1976142"/>
                <a:gd name="connsiteY8" fmla="*/ 292608 h 1106424"/>
                <a:gd name="connsiteX9" fmla="*/ 1537230 w 1976142"/>
                <a:gd name="connsiteY9" fmla="*/ 201168 h 1106424"/>
                <a:gd name="connsiteX10" fmla="*/ 1409214 w 1976142"/>
                <a:gd name="connsiteY10" fmla="*/ 265176 h 1106424"/>
                <a:gd name="connsiteX11" fmla="*/ 1436646 w 1976142"/>
                <a:gd name="connsiteY11" fmla="*/ 384048 h 1106424"/>
                <a:gd name="connsiteX12" fmla="*/ 1582950 w 1976142"/>
                <a:gd name="connsiteY12" fmla="*/ 411480 h 1106424"/>
                <a:gd name="connsiteX13" fmla="*/ 1610382 w 1976142"/>
                <a:gd name="connsiteY13" fmla="*/ 393192 h 1106424"/>
                <a:gd name="connsiteX14" fmla="*/ 1436646 w 1976142"/>
                <a:gd name="connsiteY14" fmla="*/ 292608 h 1106424"/>
                <a:gd name="connsiteX15" fmla="*/ 1445790 w 1976142"/>
                <a:gd name="connsiteY15" fmla="*/ 694944 h 1106424"/>
                <a:gd name="connsiteX16" fmla="*/ 1729254 w 1976142"/>
                <a:gd name="connsiteY16" fmla="*/ 722376 h 1106424"/>
                <a:gd name="connsiteX17" fmla="*/ 1811550 w 1976142"/>
                <a:gd name="connsiteY17" fmla="*/ 393192 h 1106424"/>
                <a:gd name="connsiteX18" fmla="*/ 1656102 w 1976142"/>
                <a:gd name="connsiteY18" fmla="*/ 347472 h 1106424"/>
                <a:gd name="connsiteX19" fmla="*/ 1683534 w 1976142"/>
                <a:gd name="connsiteY19" fmla="*/ 539496 h 1106424"/>
                <a:gd name="connsiteX20" fmla="*/ 1784118 w 1976142"/>
                <a:gd name="connsiteY20" fmla="*/ 585216 h 1106424"/>
                <a:gd name="connsiteX21" fmla="*/ 1774974 w 1976142"/>
                <a:gd name="connsiteY21" fmla="*/ 448056 h 1106424"/>
                <a:gd name="connsiteX22" fmla="*/ 1464078 w 1976142"/>
                <a:gd name="connsiteY22" fmla="*/ 384048 h 1106424"/>
                <a:gd name="connsiteX23" fmla="*/ 1509798 w 1976142"/>
                <a:gd name="connsiteY23" fmla="*/ 466344 h 1106424"/>
                <a:gd name="connsiteX24" fmla="*/ 1564662 w 1976142"/>
                <a:gd name="connsiteY24" fmla="*/ 475488 h 1106424"/>
                <a:gd name="connsiteX25" fmla="*/ 1473222 w 1976142"/>
                <a:gd name="connsiteY25" fmla="*/ 402336 h 1106424"/>
                <a:gd name="connsiteX26" fmla="*/ 1390926 w 1976142"/>
                <a:gd name="connsiteY26" fmla="*/ 658368 h 1106424"/>
                <a:gd name="connsiteX27" fmla="*/ 1528086 w 1976142"/>
                <a:gd name="connsiteY27" fmla="*/ 676656 h 1106424"/>
                <a:gd name="connsiteX28" fmla="*/ 1573806 w 1976142"/>
                <a:gd name="connsiteY28" fmla="*/ 557784 h 1106424"/>
                <a:gd name="connsiteX29" fmla="*/ 1345206 w 1976142"/>
                <a:gd name="connsiteY29" fmla="*/ 612648 h 1106424"/>
                <a:gd name="connsiteX30" fmla="*/ 1546374 w 1976142"/>
                <a:gd name="connsiteY30" fmla="*/ 841248 h 1106424"/>
                <a:gd name="connsiteX31" fmla="*/ 1665246 w 1976142"/>
                <a:gd name="connsiteY31" fmla="*/ 658368 h 1106424"/>
                <a:gd name="connsiteX32" fmla="*/ 1601238 w 1976142"/>
                <a:gd name="connsiteY32" fmla="*/ 493776 h 1106424"/>
                <a:gd name="connsiteX33" fmla="*/ 1500654 w 1976142"/>
                <a:gd name="connsiteY33" fmla="*/ 448056 h 1106424"/>
                <a:gd name="connsiteX34" fmla="*/ 1464078 w 1976142"/>
                <a:gd name="connsiteY34" fmla="*/ 621792 h 1106424"/>
                <a:gd name="connsiteX35" fmla="*/ 1582950 w 1976142"/>
                <a:gd name="connsiteY35" fmla="*/ 667512 h 1106424"/>
                <a:gd name="connsiteX36" fmla="*/ 1582950 w 1976142"/>
                <a:gd name="connsiteY36" fmla="*/ 411480 h 1106424"/>
                <a:gd name="connsiteX37" fmla="*/ 1445790 w 1976142"/>
                <a:gd name="connsiteY37" fmla="*/ 402336 h 1106424"/>
                <a:gd name="connsiteX38" fmla="*/ 1363494 w 1976142"/>
                <a:gd name="connsiteY38" fmla="*/ 466344 h 1106424"/>
                <a:gd name="connsiteX39" fmla="*/ 1528086 w 1976142"/>
                <a:gd name="connsiteY39" fmla="*/ 813816 h 1106424"/>
                <a:gd name="connsiteX40" fmla="*/ 1765830 w 1976142"/>
                <a:gd name="connsiteY40" fmla="*/ 749808 h 1106424"/>
                <a:gd name="connsiteX41" fmla="*/ 1820694 w 1976142"/>
                <a:gd name="connsiteY41" fmla="*/ 402336 h 1106424"/>
                <a:gd name="connsiteX42" fmla="*/ 1720110 w 1976142"/>
                <a:gd name="connsiteY42" fmla="*/ 384048 h 1106424"/>
                <a:gd name="connsiteX43" fmla="*/ 1692678 w 1976142"/>
                <a:gd name="connsiteY43" fmla="*/ 676656 h 1106424"/>
                <a:gd name="connsiteX44" fmla="*/ 1857270 w 1976142"/>
                <a:gd name="connsiteY44" fmla="*/ 758952 h 1106424"/>
                <a:gd name="connsiteX45" fmla="*/ 1902990 w 1976142"/>
                <a:gd name="connsiteY45" fmla="*/ 640080 h 1106424"/>
                <a:gd name="connsiteX46" fmla="*/ 1592094 w 1976142"/>
                <a:gd name="connsiteY46" fmla="*/ 438912 h 1106424"/>
                <a:gd name="connsiteX47" fmla="*/ 1482366 w 1976142"/>
                <a:gd name="connsiteY47" fmla="*/ 740664 h 1106424"/>
                <a:gd name="connsiteX48" fmla="*/ 1546374 w 1976142"/>
                <a:gd name="connsiteY48" fmla="*/ 786384 h 1106424"/>
                <a:gd name="connsiteX49" fmla="*/ 1619526 w 1976142"/>
                <a:gd name="connsiteY49" fmla="*/ 685800 h 1106424"/>
                <a:gd name="connsiteX50" fmla="*/ 1354350 w 1976142"/>
                <a:gd name="connsiteY50" fmla="*/ 484632 h 1106424"/>
                <a:gd name="connsiteX51" fmla="*/ 1354350 w 1976142"/>
                <a:gd name="connsiteY51" fmla="*/ 832104 h 1106424"/>
                <a:gd name="connsiteX52" fmla="*/ 1482366 w 1976142"/>
                <a:gd name="connsiteY52" fmla="*/ 877824 h 1106424"/>
                <a:gd name="connsiteX53" fmla="*/ 1573806 w 1976142"/>
                <a:gd name="connsiteY53" fmla="*/ 758952 h 1106424"/>
                <a:gd name="connsiteX54" fmla="*/ 1509798 w 1976142"/>
                <a:gd name="connsiteY54" fmla="*/ 530352 h 1106424"/>
                <a:gd name="connsiteX55" fmla="*/ 1445790 w 1976142"/>
                <a:gd name="connsiteY55" fmla="*/ 804672 h 1106424"/>
                <a:gd name="connsiteX56" fmla="*/ 1546374 w 1976142"/>
                <a:gd name="connsiteY56" fmla="*/ 822960 h 1106424"/>
                <a:gd name="connsiteX57" fmla="*/ 1555518 w 1976142"/>
                <a:gd name="connsiteY57" fmla="*/ 640080 h 1106424"/>
                <a:gd name="connsiteX58" fmla="*/ 1189758 w 1976142"/>
                <a:gd name="connsiteY58" fmla="*/ 576072 h 1106424"/>
                <a:gd name="connsiteX59" fmla="*/ 1125750 w 1976142"/>
                <a:gd name="connsiteY59" fmla="*/ 603504 h 1106424"/>
                <a:gd name="connsiteX60" fmla="*/ 1061742 w 1976142"/>
                <a:gd name="connsiteY60" fmla="*/ 612648 h 1106424"/>
                <a:gd name="connsiteX61" fmla="*/ 503958 w 1976142"/>
                <a:gd name="connsiteY61" fmla="*/ 621792 h 1106424"/>
                <a:gd name="connsiteX62" fmla="*/ 339366 w 1976142"/>
                <a:gd name="connsiteY62" fmla="*/ 694944 h 1106424"/>
                <a:gd name="connsiteX63" fmla="*/ 302790 w 1976142"/>
                <a:gd name="connsiteY63" fmla="*/ 722376 h 1106424"/>
                <a:gd name="connsiteX64" fmla="*/ 513102 w 1976142"/>
                <a:gd name="connsiteY64" fmla="*/ 822960 h 1106424"/>
                <a:gd name="connsiteX65" fmla="*/ 394230 w 1976142"/>
                <a:gd name="connsiteY65" fmla="*/ 649224 h 1106424"/>
                <a:gd name="connsiteX66" fmla="*/ 348510 w 1976142"/>
                <a:gd name="connsiteY66" fmla="*/ 694944 h 1106424"/>
                <a:gd name="connsiteX67" fmla="*/ 476526 w 1976142"/>
                <a:gd name="connsiteY67" fmla="*/ 640080 h 1106424"/>
                <a:gd name="connsiteX68" fmla="*/ 366798 w 1976142"/>
                <a:gd name="connsiteY68" fmla="*/ 484632 h 1106424"/>
                <a:gd name="connsiteX69" fmla="*/ 238782 w 1976142"/>
                <a:gd name="connsiteY69" fmla="*/ 475488 h 1106424"/>
                <a:gd name="connsiteX70" fmla="*/ 220494 w 1976142"/>
                <a:gd name="connsiteY70" fmla="*/ 685800 h 1106424"/>
                <a:gd name="connsiteX71" fmla="*/ 321078 w 1976142"/>
                <a:gd name="connsiteY71" fmla="*/ 704088 h 1106424"/>
                <a:gd name="connsiteX72" fmla="*/ 366798 w 1976142"/>
                <a:gd name="connsiteY72" fmla="*/ 530352 h 1106424"/>
                <a:gd name="connsiteX73" fmla="*/ 211350 w 1976142"/>
                <a:gd name="connsiteY73" fmla="*/ 457200 h 1106424"/>
                <a:gd name="connsiteX74" fmla="*/ 129054 w 1976142"/>
                <a:gd name="connsiteY74" fmla="*/ 676656 h 1106424"/>
                <a:gd name="connsiteX75" fmla="*/ 339366 w 1976142"/>
                <a:gd name="connsiteY75" fmla="*/ 813816 h 1106424"/>
                <a:gd name="connsiteX76" fmla="*/ 394230 w 1976142"/>
                <a:gd name="connsiteY76" fmla="*/ 786384 h 1106424"/>
                <a:gd name="connsiteX77" fmla="*/ 348510 w 1976142"/>
                <a:gd name="connsiteY77" fmla="*/ 603504 h 1106424"/>
                <a:gd name="connsiteX78" fmla="*/ 238782 w 1976142"/>
                <a:gd name="connsiteY78" fmla="*/ 585216 h 1106424"/>
                <a:gd name="connsiteX79" fmla="*/ 357654 w 1976142"/>
                <a:gd name="connsiteY79" fmla="*/ 804672 h 1106424"/>
                <a:gd name="connsiteX80" fmla="*/ 467382 w 1976142"/>
                <a:gd name="connsiteY80" fmla="*/ 731520 h 1106424"/>
                <a:gd name="connsiteX81" fmla="*/ 330222 w 1976142"/>
                <a:gd name="connsiteY81" fmla="*/ 530352 h 1106424"/>
                <a:gd name="connsiteX82" fmla="*/ 302790 w 1976142"/>
                <a:gd name="connsiteY82" fmla="*/ 868680 h 1106424"/>
                <a:gd name="connsiteX83" fmla="*/ 394230 w 1976142"/>
                <a:gd name="connsiteY83" fmla="*/ 758952 h 1106424"/>
                <a:gd name="connsiteX84" fmla="*/ 403374 w 1976142"/>
                <a:gd name="connsiteY84" fmla="*/ 795528 h 1106424"/>
                <a:gd name="connsiteX85" fmla="*/ 449094 w 1976142"/>
                <a:gd name="connsiteY85" fmla="*/ 777240 h 1106424"/>
                <a:gd name="connsiteX86" fmla="*/ 412518 w 1976142"/>
                <a:gd name="connsiteY86" fmla="*/ 731520 h 1106424"/>
                <a:gd name="connsiteX87" fmla="*/ 385086 w 1976142"/>
                <a:gd name="connsiteY87" fmla="*/ 804672 h 1106424"/>
                <a:gd name="connsiteX88" fmla="*/ 439950 w 1976142"/>
                <a:gd name="connsiteY88" fmla="*/ 841248 h 1106424"/>
                <a:gd name="connsiteX89" fmla="*/ 449094 w 1976142"/>
                <a:gd name="connsiteY89" fmla="*/ 566928 h 1106424"/>
                <a:gd name="connsiteX90" fmla="*/ 513102 w 1976142"/>
                <a:gd name="connsiteY90" fmla="*/ 466344 h 1106424"/>
                <a:gd name="connsiteX91" fmla="*/ 1016022 w 1976142"/>
                <a:gd name="connsiteY91" fmla="*/ 329184 h 1106424"/>
                <a:gd name="connsiteX92" fmla="*/ 1363494 w 1976142"/>
                <a:gd name="connsiteY92" fmla="*/ 265176 h 1106424"/>
                <a:gd name="connsiteX93" fmla="*/ 1528086 w 1976142"/>
                <a:gd name="connsiteY93" fmla="*/ 274320 h 1106424"/>
                <a:gd name="connsiteX94" fmla="*/ 1518942 w 1976142"/>
                <a:gd name="connsiteY94" fmla="*/ 338328 h 1106424"/>
                <a:gd name="connsiteX95" fmla="*/ 1528086 w 1976142"/>
                <a:gd name="connsiteY95" fmla="*/ 411480 h 1106424"/>
                <a:gd name="connsiteX96" fmla="*/ 1573806 w 1976142"/>
                <a:gd name="connsiteY96" fmla="*/ 576072 h 1106424"/>
                <a:gd name="connsiteX97" fmla="*/ 1592094 w 1976142"/>
                <a:gd name="connsiteY97" fmla="*/ 612648 h 1106424"/>
                <a:gd name="connsiteX98" fmla="*/ 1619526 w 1976142"/>
                <a:gd name="connsiteY98" fmla="*/ 621792 h 1106424"/>
                <a:gd name="connsiteX99" fmla="*/ 1656102 w 1976142"/>
                <a:gd name="connsiteY99" fmla="*/ 685800 h 1106424"/>
                <a:gd name="connsiteX100" fmla="*/ 1710966 w 1976142"/>
                <a:gd name="connsiteY100" fmla="*/ 694944 h 1106424"/>
                <a:gd name="connsiteX101" fmla="*/ 1692678 w 1976142"/>
                <a:gd name="connsiteY101" fmla="*/ 740664 h 1106424"/>
                <a:gd name="connsiteX102" fmla="*/ 1637814 w 1976142"/>
                <a:gd name="connsiteY102" fmla="*/ 758952 h 1106424"/>
                <a:gd name="connsiteX103" fmla="*/ 1564662 w 1976142"/>
                <a:gd name="connsiteY103" fmla="*/ 795528 h 1106424"/>
                <a:gd name="connsiteX104" fmla="*/ 1326918 w 1976142"/>
                <a:gd name="connsiteY104" fmla="*/ 941832 h 1106424"/>
                <a:gd name="connsiteX105" fmla="*/ 1208046 w 1976142"/>
                <a:gd name="connsiteY105" fmla="*/ 969264 h 1106424"/>
                <a:gd name="connsiteX106" fmla="*/ 1052598 w 1976142"/>
                <a:gd name="connsiteY106" fmla="*/ 1033272 h 1106424"/>
                <a:gd name="connsiteX107" fmla="*/ 897150 w 1976142"/>
                <a:gd name="connsiteY107" fmla="*/ 1051560 h 1106424"/>
                <a:gd name="connsiteX108" fmla="*/ 650262 w 1976142"/>
                <a:gd name="connsiteY108" fmla="*/ 1005840 h 1106424"/>
                <a:gd name="connsiteX109" fmla="*/ 522246 w 1976142"/>
                <a:gd name="connsiteY109" fmla="*/ 896112 h 1106424"/>
                <a:gd name="connsiteX110" fmla="*/ 494814 w 1976142"/>
                <a:gd name="connsiteY110" fmla="*/ 859536 h 1106424"/>
                <a:gd name="connsiteX111" fmla="*/ 458238 w 1976142"/>
                <a:gd name="connsiteY111" fmla="*/ 841248 h 1106424"/>
                <a:gd name="connsiteX112" fmla="*/ 275358 w 1976142"/>
                <a:gd name="connsiteY112" fmla="*/ 722376 h 1106424"/>
                <a:gd name="connsiteX113" fmla="*/ 202206 w 1976142"/>
                <a:gd name="connsiteY113" fmla="*/ 694944 h 1106424"/>
                <a:gd name="connsiteX114" fmla="*/ 92478 w 1976142"/>
                <a:gd name="connsiteY114" fmla="*/ 804672 h 1106424"/>
                <a:gd name="connsiteX115" fmla="*/ 174774 w 1976142"/>
                <a:gd name="connsiteY115" fmla="*/ 868680 h 1106424"/>
                <a:gd name="connsiteX116" fmla="*/ 458238 w 1976142"/>
                <a:gd name="connsiteY116" fmla="*/ 795528 h 1106424"/>
                <a:gd name="connsiteX117" fmla="*/ 220494 w 1976142"/>
                <a:gd name="connsiteY117" fmla="*/ 685800 h 1106424"/>
                <a:gd name="connsiteX118" fmla="*/ 247926 w 1976142"/>
                <a:gd name="connsiteY118" fmla="*/ 1014984 h 1106424"/>
                <a:gd name="connsiteX119" fmla="*/ 385086 w 1976142"/>
                <a:gd name="connsiteY119" fmla="*/ 987552 h 1106424"/>
                <a:gd name="connsiteX120" fmla="*/ 412518 w 1976142"/>
                <a:gd name="connsiteY120" fmla="*/ 832104 h 1106424"/>
                <a:gd name="connsiteX121" fmla="*/ 110766 w 1976142"/>
                <a:gd name="connsiteY121" fmla="*/ 658368 h 1106424"/>
                <a:gd name="connsiteX122" fmla="*/ 101622 w 1976142"/>
                <a:gd name="connsiteY122" fmla="*/ 886968 h 1106424"/>
                <a:gd name="connsiteX123" fmla="*/ 211350 w 1976142"/>
                <a:gd name="connsiteY123" fmla="*/ 740664 h 1106424"/>
                <a:gd name="connsiteX124" fmla="*/ 83334 w 1976142"/>
                <a:gd name="connsiteY124" fmla="*/ 923544 h 1106424"/>
                <a:gd name="connsiteX125" fmla="*/ 238782 w 1976142"/>
                <a:gd name="connsiteY125" fmla="*/ 1106424 h 1106424"/>
                <a:gd name="connsiteX126" fmla="*/ 476526 w 1976142"/>
                <a:gd name="connsiteY126" fmla="*/ 960120 h 1106424"/>
                <a:gd name="connsiteX127" fmla="*/ 247926 w 1976142"/>
                <a:gd name="connsiteY127" fmla="*/ 630936 h 1106424"/>
                <a:gd name="connsiteX128" fmla="*/ 202206 w 1976142"/>
                <a:gd name="connsiteY128" fmla="*/ 612648 h 1106424"/>
                <a:gd name="connsiteX129" fmla="*/ 220494 w 1976142"/>
                <a:gd name="connsiteY129" fmla="*/ 941832 h 1106424"/>
                <a:gd name="connsiteX130" fmla="*/ 293646 w 1976142"/>
                <a:gd name="connsiteY130" fmla="*/ 950976 h 1106424"/>
                <a:gd name="connsiteX131" fmla="*/ 330222 w 1976142"/>
                <a:gd name="connsiteY131" fmla="*/ 795528 h 1106424"/>
                <a:gd name="connsiteX132" fmla="*/ 275358 w 1976142"/>
                <a:gd name="connsiteY132" fmla="*/ 795528 h 1106424"/>
                <a:gd name="connsiteX133" fmla="*/ 403374 w 1976142"/>
                <a:gd name="connsiteY133" fmla="*/ 786384 h 1106424"/>
                <a:gd name="connsiteX134" fmla="*/ 485670 w 1976142"/>
                <a:gd name="connsiteY134" fmla="*/ 777240 h 1106424"/>
                <a:gd name="connsiteX135" fmla="*/ 558822 w 1976142"/>
                <a:gd name="connsiteY135" fmla="*/ 768096 h 1106424"/>
                <a:gd name="connsiteX136" fmla="*/ 769134 w 1976142"/>
                <a:gd name="connsiteY136" fmla="*/ 758952 h 1106424"/>
                <a:gd name="connsiteX137" fmla="*/ 906294 w 1976142"/>
                <a:gd name="connsiteY137" fmla="*/ 740664 h 1106424"/>
                <a:gd name="connsiteX138" fmla="*/ 1153182 w 1976142"/>
                <a:gd name="connsiteY138" fmla="*/ 731520 h 1106424"/>
                <a:gd name="connsiteX139" fmla="*/ 1345206 w 1976142"/>
                <a:gd name="connsiteY139" fmla="*/ 713232 h 1106424"/>
                <a:gd name="connsiteX140" fmla="*/ 1436646 w 1976142"/>
                <a:gd name="connsiteY140" fmla="*/ 685800 h 1106424"/>
                <a:gd name="connsiteX141" fmla="*/ 1500654 w 1976142"/>
                <a:gd name="connsiteY141" fmla="*/ 676656 h 1106424"/>
                <a:gd name="connsiteX142" fmla="*/ 1555518 w 1976142"/>
                <a:gd name="connsiteY142" fmla="*/ 658368 h 11064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</a:cxnLst>
              <a:rect l="l" t="t" r="r" b="b"/>
              <a:pathLst>
                <a:path w="1976142" h="1106424">
                  <a:moveTo>
                    <a:pt x="1976142" y="0"/>
                  </a:moveTo>
                  <a:cubicBezTo>
                    <a:pt x="1915182" y="3048"/>
                    <a:pt x="1854131" y="4635"/>
                    <a:pt x="1793262" y="9144"/>
                  </a:cubicBezTo>
                  <a:cubicBezTo>
                    <a:pt x="1771768" y="10736"/>
                    <a:pt x="1749701" y="11472"/>
                    <a:pt x="1729254" y="18288"/>
                  </a:cubicBezTo>
                  <a:cubicBezTo>
                    <a:pt x="1711411" y="24236"/>
                    <a:pt x="1623701" y="86987"/>
                    <a:pt x="1619526" y="91440"/>
                  </a:cubicBezTo>
                  <a:cubicBezTo>
                    <a:pt x="1591172" y="121685"/>
                    <a:pt x="1570758" y="158496"/>
                    <a:pt x="1546374" y="192024"/>
                  </a:cubicBezTo>
                  <a:cubicBezTo>
                    <a:pt x="1516604" y="311103"/>
                    <a:pt x="1530864" y="265985"/>
                    <a:pt x="1509798" y="329184"/>
                  </a:cubicBezTo>
                  <a:cubicBezTo>
                    <a:pt x="1537230" y="347472"/>
                    <a:pt x="1561608" y="371495"/>
                    <a:pt x="1592094" y="384048"/>
                  </a:cubicBezTo>
                  <a:cubicBezTo>
                    <a:pt x="1654628" y="409797"/>
                    <a:pt x="1696349" y="383861"/>
                    <a:pt x="1756686" y="365760"/>
                  </a:cubicBezTo>
                  <a:cubicBezTo>
                    <a:pt x="1762782" y="341376"/>
                    <a:pt x="1787296" y="314515"/>
                    <a:pt x="1774974" y="292608"/>
                  </a:cubicBezTo>
                  <a:cubicBezTo>
                    <a:pt x="1725172" y="204071"/>
                    <a:pt x="1617482" y="211868"/>
                    <a:pt x="1537230" y="201168"/>
                  </a:cubicBezTo>
                  <a:cubicBezTo>
                    <a:pt x="1494558" y="222504"/>
                    <a:pt x="1446468" y="235373"/>
                    <a:pt x="1409214" y="265176"/>
                  </a:cubicBezTo>
                  <a:cubicBezTo>
                    <a:pt x="1376294" y="291512"/>
                    <a:pt x="1425447" y="377889"/>
                    <a:pt x="1436646" y="384048"/>
                  </a:cubicBezTo>
                  <a:cubicBezTo>
                    <a:pt x="1480122" y="407960"/>
                    <a:pt x="1534182" y="402336"/>
                    <a:pt x="1582950" y="411480"/>
                  </a:cubicBezTo>
                  <a:cubicBezTo>
                    <a:pt x="1592094" y="405384"/>
                    <a:pt x="1614138" y="403520"/>
                    <a:pt x="1610382" y="393192"/>
                  </a:cubicBezTo>
                  <a:cubicBezTo>
                    <a:pt x="1572794" y="289824"/>
                    <a:pt x="1528174" y="307863"/>
                    <a:pt x="1436646" y="292608"/>
                  </a:cubicBezTo>
                  <a:cubicBezTo>
                    <a:pt x="1410348" y="392539"/>
                    <a:pt x="1325437" y="603866"/>
                    <a:pt x="1445790" y="694944"/>
                  </a:cubicBezTo>
                  <a:cubicBezTo>
                    <a:pt x="1521487" y="752228"/>
                    <a:pt x="1634766" y="713232"/>
                    <a:pt x="1729254" y="722376"/>
                  </a:cubicBezTo>
                  <a:cubicBezTo>
                    <a:pt x="1788776" y="621933"/>
                    <a:pt x="1972251" y="486934"/>
                    <a:pt x="1811550" y="393192"/>
                  </a:cubicBezTo>
                  <a:cubicBezTo>
                    <a:pt x="1764897" y="365978"/>
                    <a:pt x="1707918" y="362712"/>
                    <a:pt x="1656102" y="347472"/>
                  </a:cubicBezTo>
                  <a:cubicBezTo>
                    <a:pt x="1568750" y="369310"/>
                    <a:pt x="1554311" y="360020"/>
                    <a:pt x="1683534" y="539496"/>
                  </a:cubicBezTo>
                  <a:cubicBezTo>
                    <a:pt x="1705053" y="569384"/>
                    <a:pt x="1750590" y="569976"/>
                    <a:pt x="1784118" y="585216"/>
                  </a:cubicBezTo>
                  <a:cubicBezTo>
                    <a:pt x="1781070" y="539496"/>
                    <a:pt x="1809764" y="477876"/>
                    <a:pt x="1774974" y="448056"/>
                  </a:cubicBezTo>
                  <a:cubicBezTo>
                    <a:pt x="1629840" y="323656"/>
                    <a:pt x="1580083" y="350904"/>
                    <a:pt x="1464078" y="384048"/>
                  </a:cubicBezTo>
                  <a:cubicBezTo>
                    <a:pt x="1479318" y="411480"/>
                    <a:pt x="1486578" y="445235"/>
                    <a:pt x="1509798" y="466344"/>
                  </a:cubicBezTo>
                  <a:cubicBezTo>
                    <a:pt x="1523517" y="478816"/>
                    <a:pt x="1573861" y="491585"/>
                    <a:pt x="1564662" y="475488"/>
                  </a:cubicBezTo>
                  <a:cubicBezTo>
                    <a:pt x="1545296" y="441597"/>
                    <a:pt x="1503702" y="426720"/>
                    <a:pt x="1473222" y="402336"/>
                  </a:cubicBezTo>
                  <a:cubicBezTo>
                    <a:pt x="1372225" y="436002"/>
                    <a:pt x="1298296" y="442231"/>
                    <a:pt x="1390926" y="658368"/>
                  </a:cubicBezTo>
                  <a:cubicBezTo>
                    <a:pt x="1409095" y="700763"/>
                    <a:pt x="1482366" y="670560"/>
                    <a:pt x="1528086" y="676656"/>
                  </a:cubicBezTo>
                  <a:cubicBezTo>
                    <a:pt x="1543326" y="637032"/>
                    <a:pt x="1586590" y="598267"/>
                    <a:pt x="1573806" y="557784"/>
                  </a:cubicBezTo>
                  <a:cubicBezTo>
                    <a:pt x="1521546" y="392295"/>
                    <a:pt x="1358496" y="601256"/>
                    <a:pt x="1345206" y="612648"/>
                  </a:cubicBezTo>
                  <a:cubicBezTo>
                    <a:pt x="1350351" y="705259"/>
                    <a:pt x="1311727" y="930966"/>
                    <a:pt x="1546374" y="841248"/>
                  </a:cubicBezTo>
                  <a:cubicBezTo>
                    <a:pt x="1614285" y="815282"/>
                    <a:pt x="1625622" y="719328"/>
                    <a:pt x="1665246" y="658368"/>
                  </a:cubicBezTo>
                  <a:cubicBezTo>
                    <a:pt x="1643910" y="603504"/>
                    <a:pt x="1637518" y="540134"/>
                    <a:pt x="1601238" y="493776"/>
                  </a:cubicBezTo>
                  <a:cubicBezTo>
                    <a:pt x="1578540" y="464773"/>
                    <a:pt x="1527578" y="422927"/>
                    <a:pt x="1500654" y="448056"/>
                  </a:cubicBezTo>
                  <a:cubicBezTo>
                    <a:pt x="1457389" y="488437"/>
                    <a:pt x="1476270" y="563880"/>
                    <a:pt x="1464078" y="621792"/>
                  </a:cubicBezTo>
                  <a:cubicBezTo>
                    <a:pt x="1503702" y="637032"/>
                    <a:pt x="1541764" y="677809"/>
                    <a:pt x="1582950" y="667512"/>
                  </a:cubicBezTo>
                  <a:cubicBezTo>
                    <a:pt x="1804811" y="612047"/>
                    <a:pt x="1723047" y="490868"/>
                    <a:pt x="1582950" y="411480"/>
                  </a:cubicBezTo>
                  <a:cubicBezTo>
                    <a:pt x="1543084" y="388889"/>
                    <a:pt x="1491510" y="405384"/>
                    <a:pt x="1445790" y="402336"/>
                  </a:cubicBezTo>
                  <a:cubicBezTo>
                    <a:pt x="1418358" y="423672"/>
                    <a:pt x="1369898" y="432187"/>
                    <a:pt x="1363494" y="466344"/>
                  </a:cubicBezTo>
                  <a:cubicBezTo>
                    <a:pt x="1321777" y="688837"/>
                    <a:pt x="1393124" y="696849"/>
                    <a:pt x="1528086" y="813816"/>
                  </a:cubicBezTo>
                  <a:cubicBezTo>
                    <a:pt x="1607334" y="792480"/>
                    <a:pt x="1701133" y="800303"/>
                    <a:pt x="1765830" y="749808"/>
                  </a:cubicBezTo>
                  <a:cubicBezTo>
                    <a:pt x="1910387" y="636983"/>
                    <a:pt x="1963008" y="509071"/>
                    <a:pt x="1820694" y="402336"/>
                  </a:cubicBezTo>
                  <a:cubicBezTo>
                    <a:pt x="1793432" y="381889"/>
                    <a:pt x="1753638" y="390144"/>
                    <a:pt x="1720110" y="384048"/>
                  </a:cubicBezTo>
                  <a:cubicBezTo>
                    <a:pt x="1631412" y="472746"/>
                    <a:pt x="1574924" y="494672"/>
                    <a:pt x="1692678" y="676656"/>
                  </a:cubicBezTo>
                  <a:cubicBezTo>
                    <a:pt x="1726001" y="728155"/>
                    <a:pt x="1802406" y="731520"/>
                    <a:pt x="1857270" y="758952"/>
                  </a:cubicBezTo>
                  <a:cubicBezTo>
                    <a:pt x="1872510" y="719328"/>
                    <a:pt x="1921976" y="678052"/>
                    <a:pt x="1902990" y="640080"/>
                  </a:cubicBezTo>
                  <a:cubicBezTo>
                    <a:pt x="1799482" y="433064"/>
                    <a:pt x="1745025" y="451656"/>
                    <a:pt x="1592094" y="438912"/>
                  </a:cubicBezTo>
                  <a:cubicBezTo>
                    <a:pt x="1556536" y="503563"/>
                    <a:pt x="1448762" y="639851"/>
                    <a:pt x="1482366" y="740664"/>
                  </a:cubicBezTo>
                  <a:cubicBezTo>
                    <a:pt x="1490657" y="765538"/>
                    <a:pt x="1525038" y="771144"/>
                    <a:pt x="1546374" y="786384"/>
                  </a:cubicBezTo>
                  <a:cubicBezTo>
                    <a:pt x="1570758" y="752856"/>
                    <a:pt x="1623792" y="727037"/>
                    <a:pt x="1619526" y="685800"/>
                  </a:cubicBezTo>
                  <a:cubicBezTo>
                    <a:pt x="1600077" y="497794"/>
                    <a:pt x="1485172" y="513703"/>
                    <a:pt x="1354350" y="484632"/>
                  </a:cubicBezTo>
                  <a:cubicBezTo>
                    <a:pt x="1286163" y="629528"/>
                    <a:pt x="1219989" y="673313"/>
                    <a:pt x="1354350" y="832104"/>
                  </a:cubicBezTo>
                  <a:cubicBezTo>
                    <a:pt x="1383619" y="866694"/>
                    <a:pt x="1439694" y="862584"/>
                    <a:pt x="1482366" y="877824"/>
                  </a:cubicBezTo>
                  <a:cubicBezTo>
                    <a:pt x="1512846" y="838200"/>
                    <a:pt x="1561681" y="807450"/>
                    <a:pt x="1573806" y="758952"/>
                  </a:cubicBezTo>
                  <a:cubicBezTo>
                    <a:pt x="1606974" y="626279"/>
                    <a:pt x="1570743" y="603486"/>
                    <a:pt x="1509798" y="530352"/>
                  </a:cubicBezTo>
                  <a:cubicBezTo>
                    <a:pt x="1424848" y="628372"/>
                    <a:pt x="1314599" y="673481"/>
                    <a:pt x="1445790" y="804672"/>
                  </a:cubicBezTo>
                  <a:cubicBezTo>
                    <a:pt x="1469887" y="828769"/>
                    <a:pt x="1512846" y="816864"/>
                    <a:pt x="1546374" y="822960"/>
                  </a:cubicBezTo>
                  <a:cubicBezTo>
                    <a:pt x="1549422" y="762000"/>
                    <a:pt x="1584341" y="693882"/>
                    <a:pt x="1555518" y="640080"/>
                  </a:cubicBezTo>
                  <a:cubicBezTo>
                    <a:pt x="1495403" y="527865"/>
                    <a:pt x="1260021" y="573144"/>
                    <a:pt x="1189758" y="576072"/>
                  </a:cubicBezTo>
                  <a:cubicBezTo>
                    <a:pt x="1168422" y="585216"/>
                    <a:pt x="1148070" y="597127"/>
                    <a:pt x="1125750" y="603504"/>
                  </a:cubicBezTo>
                  <a:cubicBezTo>
                    <a:pt x="1105027" y="609425"/>
                    <a:pt x="1083285" y="612014"/>
                    <a:pt x="1061742" y="612648"/>
                  </a:cubicBezTo>
                  <a:cubicBezTo>
                    <a:pt x="875869" y="618115"/>
                    <a:pt x="689886" y="618744"/>
                    <a:pt x="503958" y="621792"/>
                  </a:cubicBezTo>
                  <a:cubicBezTo>
                    <a:pt x="449094" y="646176"/>
                    <a:pt x="393066" y="668094"/>
                    <a:pt x="339366" y="694944"/>
                  </a:cubicBezTo>
                  <a:cubicBezTo>
                    <a:pt x="325735" y="701760"/>
                    <a:pt x="295974" y="708745"/>
                    <a:pt x="302790" y="722376"/>
                  </a:cubicBezTo>
                  <a:cubicBezTo>
                    <a:pt x="351791" y="820377"/>
                    <a:pt x="424324" y="809302"/>
                    <a:pt x="513102" y="822960"/>
                  </a:cubicBezTo>
                  <a:cubicBezTo>
                    <a:pt x="543887" y="730606"/>
                    <a:pt x="566783" y="718245"/>
                    <a:pt x="394230" y="649224"/>
                  </a:cubicBezTo>
                  <a:cubicBezTo>
                    <a:pt x="374219" y="641220"/>
                    <a:pt x="363750" y="679704"/>
                    <a:pt x="348510" y="694944"/>
                  </a:cubicBezTo>
                  <a:cubicBezTo>
                    <a:pt x="367255" y="710565"/>
                    <a:pt x="507736" y="858553"/>
                    <a:pt x="476526" y="640080"/>
                  </a:cubicBezTo>
                  <a:cubicBezTo>
                    <a:pt x="467556" y="577293"/>
                    <a:pt x="418945" y="520734"/>
                    <a:pt x="366798" y="484632"/>
                  </a:cubicBezTo>
                  <a:cubicBezTo>
                    <a:pt x="331624" y="460281"/>
                    <a:pt x="281454" y="478536"/>
                    <a:pt x="238782" y="475488"/>
                  </a:cubicBezTo>
                  <a:cubicBezTo>
                    <a:pt x="227488" y="512193"/>
                    <a:pt x="168266" y="637589"/>
                    <a:pt x="220494" y="685800"/>
                  </a:cubicBezTo>
                  <a:cubicBezTo>
                    <a:pt x="245534" y="708914"/>
                    <a:pt x="287550" y="697992"/>
                    <a:pt x="321078" y="704088"/>
                  </a:cubicBezTo>
                  <a:cubicBezTo>
                    <a:pt x="336318" y="646176"/>
                    <a:pt x="391119" y="585074"/>
                    <a:pt x="366798" y="530352"/>
                  </a:cubicBezTo>
                  <a:cubicBezTo>
                    <a:pt x="343540" y="478021"/>
                    <a:pt x="260122" y="427187"/>
                    <a:pt x="211350" y="457200"/>
                  </a:cubicBezTo>
                  <a:cubicBezTo>
                    <a:pt x="144813" y="498146"/>
                    <a:pt x="156486" y="603504"/>
                    <a:pt x="129054" y="676656"/>
                  </a:cubicBezTo>
                  <a:cubicBezTo>
                    <a:pt x="199158" y="722376"/>
                    <a:pt x="262030" y="781815"/>
                    <a:pt x="339366" y="813816"/>
                  </a:cubicBezTo>
                  <a:cubicBezTo>
                    <a:pt x="358259" y="821634"/>
                    <a:pt x="393342" y="806811"/>
                    <a:pt x="394230" y="786384"/>
                  </a:cubicBezTo>
                  <a:cubicBezTo>
                    <a:pt x="396959" y="723607"/>
                    <a:pt x="386931" y="653225"/>
                    <a:pt x="348510" y="603504"/>
                  </a:cubicBezTo>
                  <a:cubicBezTo>
                    <a:pt x="325837" y="574163"/>
                    <a:pt x="275358" y="591312"/>
                    <a:pt x="238782" y="585216"/>
                  </a:cubicBezTo>
                  <a:cubicBezTo>
                    <a:pt x="228340" y="679190"/>
                    <a:pt x="198097" y="761714"/>
                    <a:pt x="357654" y="804672"/>
                  </a:cubicBezTo>
                  <a:cubicBezTo>
                    <a:pt x="400101" y="816100"/>
                    <a:pt x="430806" y="755904"/>
                    <a:pt x="467382" y="731520"/>
                  </a:cubicBezTo>
                  <a:cubicBezTo>
                    <a:pt x="421662" y="664464"/>
                    <a:pt x="409529" y="513111"/>
                    <a:pt x="330222" y="530352"/>
                  </a:cubicBezTo>
                  <a:cubicBezTo>
                    <a:pt x="129433" y="574002"/>
                    <a:pt x="265516" y="794132"/>
                    <a:pt x="302790" y="868680"/>
                  </a:cubicBezTo>
                  <a:cubicBezTo>
                    <a:pt x="333270" y="832104"/>
                    <a:pt x="355725" y="786956"/>
                    <a:pt x="394230" y="758952"/>
                  </a:cubicBezTo>
                  <a:cubicBezTo>
                    <a:pt x="404394" y="751560"/>
                    <a:pt x="391452" y="791554"/>
                    <a:pt x="403374" y="795528"/>
                  </a:cubicBezTo>
                  <a:cubicBezTo>
                    <a:pt x="418946" y="800719"/>
                    <a:pt x="433854" y="783336"/>
                    <a:pt x="449094" y="777240"/>
                  </a:cubicBezTo>
                  <a:cubicBezTo>
                    <a:pt x="547245" y="949004"/>
                    <a:pt x="428167" y="737211"/>
                    <a:pt x="412518" y="731520"/>
                  </a:cubicBezTo>
                  <a:cubicBezTo>
                    <a:pt x="388044" y="722620"/>
                    <a:pt x="394230" y="780288"/>
                    <a:pt x="385086" y="804672"/>
                  </a:cubicBezTo>
                  <a:cubicBezTo>
                    <a:pt x="403374" y="816864"/>
                    <a:pt x="431628" y="861591"/>
                    <a:pt x="439950" y="841248"/>
                  </a:cubicBezTo>
                  <a:cubicBezTo>
                    <a:pt x="509537" y="671147"/>
                    <a:pt x="496122" y="660984"/>
                    <a:pt x="449094" y="566928"/>
                  </a:cubicBezTo>
                  <a:cubicBezTo>
                    <a:pt x="470430" y="533400"/>
                    <a:pt x="479528" y="487608"/>
                    <a:pt x="513102" y="466344"/>
                  </a:cubicBezTo>
                  <a:cubicBezTo>
                    <a:pt x="603198" y="409283"/>
                    <a:pt x="939463" y="343287"/>
                    <a:pt x="1016022" y="329184"/>
                  </a:cubicBezTo>
                  <a:lnTo>
                    <a:pt x="1363494" y="265176"/>
                  </a:lnTo>
                  <a:cubicBezTo>
                    <a:pt x="1418358" y="268224"/>
                    <a:pt x="1478367" y="250923"/>
                    <a:pt x="1528086" y="274320"/>
                  </a:cubicBezTo>
                  <a:cubicBezTo>
                    <a:pt x="1547587" y="283497"/>
                    <a:pt x="1518942" y="316775"/>
                    <a:pt x="1518942" y="338328"/>
                  </a:cubicBezTo>
                  <a:cubicBezTo>
                    <a:pt x="1518942" y="362902"/>
                    <a:pt x="1524046" y="387241"/>
                    <a:pt x="1528086" y="411480"/>
                  </a:cubicBezTo>
                  <a:cubicBezTo>
                    <a:pt x="1541592" y="492517"/>
                    <a:pt x="1543745" y="503925"/>
                    <a:pt x="1573806" y="576072"/>
                  </a:cubicBezTo>
                  <a:cubicBezTo>
                    <a:pt x="1579049" y="588655"/>
                    <a:pt x="1582455" y="603009"/>
                    <a:pt x="1592094" y="612648"/>
                  </a:cubicBezTo>
                  <a:cubicBezTo>
                    <a:pt x="1598910" y="619464"/>
                    <a:pt x="1610382" y="618744"/>
                    <a:pt x="1619526" y="621792"/>
                  </a:cubicBezTo>
                  <a:cubicBezTo>
                    <a:pt x="1631718" y="643128"/>
                    <a:pt x="1636913" y="670449"/>
                    <a:pt x="1656102" y="685800"/>
                  </a:cubicBezTo>
                  <a:cubicBezTo>
                    <a:pt x="1670580" y="697382"/>
                    <a:pt x="1700682" y="679518"/>
                    <a:pt x="1710966" y="694944"/>
                  </a:cubicBezTo>
                  <a:cubicBezTo>
                    <a:pt x="1720071" y="708601"/>
                    <a:pt x="1705031" y="729855"/>
                    <a:pt x="1692678" y="740664"/>
                  </a:cubicBezTo>
                  <a:cubicBezTo>
                    <a:pt x="1678170" y="753358"/>
                    <a:pt x="1655533" y="751358"/>
                    <a:pt x="1637814" y="758952"/>
                  </a:cubicBezTo>
                  <a:cubicBezTo>
                    <a:pt x="1612756" y="769691"/>
                    <a:pt x="1586472" y="779171"/>
                    <a:pt x="1564662" y="795528"/>
                  </a:cubicBezTo>
                  <a:cubicBezTo>
                    <a:pt x="1451099" y="880700"/>
                    <a:pt x="1443184" y="906447"/>
                    <a:pt x="1326918" y="941832"/>
                  </a:cubicBezTo>
                  <a:cubicBezTo>
                    <a:pt x="1288014" y="953672"/>
                    <a:pt x="1247670" y="960120"/>
                    <a:pt x="1208046" y="969264"/>
                  </a:cubicBezTo>
                  <a:cubicBezTo>
                    <a:pt x="1155769" y="995403"/>
                    <a:pt x="1111184" y="1022005"/>
                    <a:pt x="1052598" y="1033272"/>
                  </a:cubicBezTo>
                  <a:cubicBezTo>
                    <a:pt x="1001363" y="1043125"/>
                    <a:pt x="948966" y="1045464"/>
                    <a:pt x="897150" y="1051560"/>
                  </a:cubicBezTo>
                  <a:cubicBezTo>
                    <a:pt x="824326" y="1043468"/>
                    <a:pt x="721803" y="1043714"/>
                    <a:pt x="650262" y="1005840"/>
                  </a:cubicBezTo>
                  <a:cubicBezTo>
                    <a:pt x="609208" y="984105"/>
                    <a:pt x="553870" y="931250"/>
                    <a:pt x="522246" y="896112"/>
                  </a:cubicBezTo>
                  <a:cubicBezTo>
                    <a:pt x="512051" y="884784"/>
                    <a:pt x="506385" y="869454"/>
                    <a:pt x="494814" y="859536"/>
                  </a:cubicBezTo>
                  <a:cubicBezTo>
                    <a:pt x="484465" y="850665"/>
                    <a:pt x="469704" y="848619"/>
                    <a:pt x="458238" y="841248"/>
                  </a:cubicBezTo>
                  <a:cubicBezTo>
                    <a:pt x="420406" y="816927"/>
                    <a:pt x="319665" y="738991"/>
                    <a:pt x="275358" y="722376"/>
                  </a:cubicBezTo>
                  <a:lnTo>
                    <a:pt x="202206" y="694944"/>
                  </a:lnTo>
                  <a:cubicBezTo>
                    <a:pt x="156561" y="710159"/>
                    <a:pt x="78082" y="723095"/>
                    <a:pt x="92478" y="804672"/>
                  </a:cubicBezTo>
                  <a:cubicBezTo>
                    <a:pt x="98517" y="838896"/>
                    <a:pt x="147342" y="847344"/>
                    <a:pt x="174774" y="868680"/>
                  </a:cubicBezTo>
                  <a:cubicBezTo>
                    <a:pt x="269262" y="844296"/>
                    <a:pt x="404108" y="876722"/>
                    <a:pt x="458238" y="795528"/>
                  </a:cubicBezTo>
                  <a:cubicBezTo>
                    <a:pt x="570087" y="627754"/>
                    <a:pt x="245242" y="683050"/>
                    <a:pt x="220494" y="685800"/>
                  </a:cubicBezTo>
                  <a:cubicBezTo>
                    <a:pt x="185488" y="790818"/>
                    <a:pt x="81289" y="934998"/>
                    <a:pt x="247926" y="1014984"/>
                  </a:cubicBezTo>
                  <a:cubicBezTo>
                    <a:pt x="289960" y="1035160"/>
                    <a:pt x="339366" y="996696"/>
                    <a:pt x="385086" y="987552"/>
                  </a:cubicBezTo>
                  <a:cubicBezTo>
                    <a:pt x="394230" y="935736"/>
                    <a:pt x="439196" y="877456"/>
                    <a:pt x="412518" y="832104"/>
                  </a:cubicBezTo>
                  <a:cubicBezTo>
                    <a:pt x="327943" y="688327"/>
                    <a:pt x="233941" y="683003"/>
                    <a:pt x="110766" y="658368"/>
                  </a:cubicBezTo>
                  <a:cubicBezTo>
                    <a:pt x="60088" y="696377"/>
                    <a:pt x="-105671" y="804051"/>
                    <a:pt x="101622" y="886968"/>
                  </a:cubicBezTo>
                  <a:cubicBezTo>
                    <a:pt x="158222" y="909608"/>
                    <a:pt x="174774" y="789432"/>
                    <a:pt x="211350" y="740664"/>
                  </a:cubicBezTo>
                  <a:cubicBezTo>
                    <a:pt x="139272" y="678883"/>
                    <a:pt x="-3767" y="522882"/>
                    <a:pt x="83334" y="923544"/>
                  </a:cubicBezTo>
                  <a:cubicBezTo>
                    <a:pt x="100330" y="1001724"/>
                    <a:pt x="186966" y="1045464"/>
                    <a:pt x="238782" y="1106424"/>
                  </a:cubicBezTo>
                  <a:cubicBezTo>
                    <a:pt x="318030" y="1057656"/>
                    <a:pt x="420695" y="1034561"/>
                    <a:pt x="476526" y="960120"/>
                  </a:cubicBezTo>
                  <a:cubicBezTo>
                    <a:pt x="621366" y="767000"/>
                    <a:pt x="337863" y="683158"/>
                    <a:pt x="247926" y="630936"/>
                  </a:cubicBezTo>
                  <a:cubicBezTo>
                    <a:pt x="233731" y="622694"/>
                    <a:pt x="217446" y="618744"/>
                    <a:pt x="202206" y="612648"/>
                  </a:cubicBezTo>
                  <a:cubicBezTo>
                    <a:pt x="169272" y="750971"/>
                    <a:pt x="109896" y="823861"/>
                    <a:pt x="220494" y="941832"/>
                  </a:cubicBezTo>
                  <a:cubicBezTo>
                    <a:pt x="237301" y="959759"/>
                    <a:pt x="269262" y="947928"/>
                    <a:pt x="293646" y="950976"/>
                  </a:cubicBezTo>
                  <a:cubicBezTo>
                    <a:pt x="305838" y="899160"/>
                    <a:pt x="327424" y="848685"/>
                    <a:pt x="330222" y="795528"/>
                  </a:cubicBezTo>
                  <a:cubicBezTo>
                    <a:pt x="332777" y="746992"/>
                    <a:pt x="272803" y="795296"/>
                    <a:pt x="275358" y="795528"/>
                  </a:cubicBezTo>
                  <a:cubicBezTo>
                    <a:pt x="317963" y="799401"/>
                    <a:pt x="360754" y="790090"/>
                    <a:pt x="403374" y="786384"/>
                  </a:cubicBezTo>
                  <a:cubicBezTo>
                    <a:pt x="430871" y="783993"/>
                    <a:pt x="458258" y="780465"/>
                    <a:pt x="485670" y="777240"/>
                  </a:cubicBezTo>
                  <a:cubicBezTo>
                    <a:pt x="510075" y="774369"/>
                    <a:pt x="534299" y="769678"/>
                    <a:pt x="558822" y="768096"/>
                  </a:cubicBezTo>
                  <a:cubicBezTo>
                    <a:pt x="628847" y="763578"/>
                    <a:pt x="699030" y="762000"/>
                    <a:pt x="769134" y="758952"/>
                  </a:cubicBezTo>
                  <a:cubicBezTo>
                    <a:pt x="814854" y="752856"/>
                    <a:pt x="860287" y="743950"/>
                    <a:pt x="906294" y="740664"/>
                  </a:cubicBezTo>
                  <a:cubicBezTo>
                    <a:pt x="988437" y="734797"/>
                    <a:pt x="1070932" y="735632"/>
                    <a:pt x="1153182" y="731520"/>
                  </a:cubicBezTo>
                  <a:cubicBezTo>
                    <a:pt x="1245088" y="726925"/>
                    <a:pt x="1264445" y="723327"/>
                    <a:pt x="1345206" y="713232"/>
                  </a:cubicBezTo>
                  <a:cubicBezTo>
                    <a:pt x="1373836" y="703689"/>
                    <a:pt x="1406243" y="691328"/>
                    <a:pt x="1436646" y="685800"/>
                  </a:cubicBezTo>
                  <a:cubicBezTo>
                    <a:pt x="1457851" y="681945"/>
                    <a:pt x="1479318" y="679704"/>
                    <a:pt x="1500654" y="676656"/>
                  </a:cubicBezTo>
                  <a:lnTo>
                    <a:pt x="1555518" y="658368"/>
                  </a:lnTo>
                </a:path>
              </a:pathLst>
            </a:custGeom>
            <a:noFill/>
            <a:ln>
              <a:solidFill>
                <a:srgbClr val="DC4C6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CFFEF35-1F9B-40D0-9482-87780E141A1F}"/>
              </a:ext>
            </a:extLst>
          </p:cNvPr>
          <p:cNvSpPr/>
          <p:nvPr/>
        </p:nvSpPr>
        <p:spPr>
          <a:xfrm>
            <a:off x="9120890" y="3625080"/>
            <a:ext cx="1242309" cy="132792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1612188-44BB-42F6-B9AB-6D5BA5D72D15}"/>
              </a:ext>
            </a:extLst>
          </p:cNvPr>
          <p:cNvSpPr txBox="1"/>
          <p:nvPr/>
        </p:nvSpPr>
        <p:spPr>
          <a:xfrm>
            <a:off x="9993992" y="3729894"/>
            <a:ext cx="369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F314E0-E0A1-4E2D-B990-9C733A1730D7}"/>
              </a:ext>
            </a:extLst>
          </p:cNvPr>
          <p:cNvSpPr txBox="1"/>
          <p:nvPr/>
        </p:nvSpPr>
        <p:spPr>
          <a:xfrm>
            <a:off x="7980588" y="4064913"/>
            <a:ext cx="36920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>
                <a:solidFill>
                  <a:schemeClr val="accent1"/>
                </a:solidFill>
              </a:rPr>
              <a:t>B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2DA4D18-9F73-425D-9D37-9027EA7A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8603E-186F-4CC7-B8E2-5FD613D3E2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733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CDBD3-20EE-3FF9-D8ED-C39DD9E2F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D33E-CB48-EE13-6D30-85C0B0A0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426F0-F493-331C-2CCB-B80A4232A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25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BABBE-1E7E-6C10-BB86-117BA9F80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71EB-B395-B9D7-EF2C-3D1A75FC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resource analysis?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9980-D1F3-A29C-74D4-C8F74B2809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Allows us to compare </a:t>
            </a:r>
            <a:r>
              <a:rPr lang="en-US" i="1" dirty="0"/>
              <a:t>algorithms, </a:t>
            </a:r>
            <a:r>
              <a:rPr lang="en-US" dirty="0"/>
              <a:t>not implementations</a:t>
            </a:r>
          </a:p>
          <a:p>
            <a:pPr marL="590550" lvl="1" indent="-457200">
              <a:buFont typeface="Arial" panose="020B0604020202020204" pitchFamily="34" charset="0"/>
              <a:buChar char="•"/>
            </a:pPr>
            <a:r>
              <a:rPr lang="en-US" dirty="0"/>
              <a:t>Using observations necessarily couples the algorithm with its implementation</a:t>
            </a:r>
          </a:p>
          <a:p>
            <a:pPr marL="590550" lvl="1" indent="-457200">
              <a:buFont typeface="Arial" panose="020B0604020202020204" pitchFamily="34" charset="0"/>
              <a:buChar char="•"/>
            </a:pPr>
            <a:r>
              <a:rPr lang="en-US" dirty="0"/>
              <a:t>If my implementation on my computer takes more time than your implementation on your computer, we cannot conclude your algorithm is better</a:t>
            </a:r>
          </a:p>
          <a:p>
            <a:r>
              <a:rPr lang="en-US" dirty="0"/>
              <a:t>We can predict an algorithm’s running time before implementing </a:t>
            </a:r>
          </a:p>
          <a:p>
            <a:r>
              <a:rPr lang="en-US" dirty="0"/>
              <a:t>Understand where the bottlenecks are in our algorithm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36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E68CD"/>
      </a:accent1>
      <a:accent2>
        <a:srgbClr val="D6431A"/>
      </a:accent2>
      <a:accent3>
        <a:srgbClr val="00ABC3"/>
      </a:accent3>
      <a:accent4>
        <a:srgbClr val="E09000"/>
      </a:accent4>
      <a:accent5>
        <a:srgbClr val="BC33AD"/>
      </a:accent5>
      <a:accent6>
        <a:srgbClr val="519304"/>
      </a:accent6>
      <a:hlink>
        <a:srgbClr val="467886"/>
      </a:hlink>
      <a:folHlink>
        <a:srgbClr val="46788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5000"/>
          </a:lnSpc>
          <a:spcBef>
            <a:spcPts val="2400"/>
          </a:spcBef>
          <a:defRPr sz="2800" dirty="0" err="1" smtClean="0">
            <a:latin typeface="Lato" panose="020F0502020204030203" pitchFamily="34" charset="77"/>
            <a:ea typeface="Inter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17template" id="{AAF81601-399A-2442-AAE4-D244F3C4B759}" vid="{29E269BC-C148-3C43-85B3-C1C1EC7BE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21352</TotalTime>
  <Words>2198</Words>
  <Application>Microsoft Office PowerPoint</Application>
  <PresentationFormat>Widescreen</PresentationFormat>
  <Paragraphs>278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Aptos</vt:lpstr>
      <vt:lpstr>Arial</vt:lpstr>
      <vt:lpstr>Cambria Math</vt:lpstr>
      <vt:lpstr>Inter</vt:lpstr>
      <vt:lpstr>Lato</vt:lpstr>
      <vt:lpstr>Office Theme</vt:lpstr>
      <vt:lpstr>Lecture 5: Running Time</vt:lpstr>
      <vt:lpstr>Homeworks</vt:lpstr>
      <vt:lpstr>Motivating Example</vt:lpstr>
      <vt:lpstr>Let’s design an algorithm</vt:lpstr>
      <vt:lpstr>Algorithm Ideas</vt:lpstr>
      <vt:lpstr>My Approach</vt:lpstr>
      <vt:lpstr>End-of-Yarn Finding Algorithm</vt:lpstr>
      <vt:lpstr>Resource Analysis</vt:lpstr>
      <vt:lpstr>Why do resource analysis?</vt:lpstr>
      <vt:lpstr>Process for resource Analysis</vt:lpstr>
      <vt:lpstr>Resource Analysis – Worst Case Running Time</vt:lpstr>
      <vt:lpstr>Resource Analysis – Best Case Running Time</vt:lpstr>
      <vt:lpstr>Resource Analysis – Worst Case Space</vt:lpstr>
      <vt:lpstr>Asymptotic Notation</vt:lpstr>
      <vt:lpstr>Asymptotic Notation – Comparing Functions</vt:lpstr>
      <vt:lpstr>Asymptotic Notation Examples</vt:lpstr>
      <vt:lpstr>Asymptotic Notation Examples</vt:lpstr>
      <vt:lpstr>Running Time Example: Selection Sort</vt:lpstr>
      <vt:lpstr>Reminder: Selection sort</vt:lpstr>
      <vt:lpstr>Selecting Running Time Units</vt:lpstr>
      <vt:lpstr>Selection sort Units</vt:lpstr>
      <vt:lpstr>Selection sort – Worst Case Running Time</vt:lpstr>
      <vt:lpstr>Running Time Example: Gale-Shapley</vt:lpstr>
      <vt:lpstr>Reminder: Gale–Shapley algorithm</vt:lpstr>
      <vt:lpstr>What operations do we need?</vt:lpstr>
      <vt:lpstr>Operations to count</vt:lpstr>
      <vt:lpstr>Data Structures – first attempt</vt:lpstr>
      <vt:lpstr>Running time of each step</vt:lpstr>
      <vt:lpstr>Data Structures – Better</vt:lpstr>
      <vt:lpstr>Improved running time of each step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Sun</dc:creator>
  <cp:lastModifiedBy>Nathan Brunelle</cp:lastModifiedBy>
  <cp:revision>98</cp:revision>
  <dcterms:created xsi:type="dcterms:W3CDTF">2025-09-15T17:56:15Z</dcterms:created>
  <dcterms:modified xsi:type="dcterms:W3CDTF">2025-10-10T18:42:16Z</dcterms:modified>
</cp:coreProperties>
</file>