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1" r:id="rId4"/>
    <p:sldId id="417" r:id="rId5"/>
    <p:sldId id="317" r:id="rId6"/>
    <p:sldId id="318" r:id="rId7"/>
    <p:sldId id="418" r:id="rId8"/>
    <p:sldId id="419" r:id="rId9"/>
    <p:sldId id="321" r:id="rId10"/>
    <p:sldId id="322" r:id="rId11"/>
    <p:sldId id="323" r:id="rId12"/>
    <p:sldId id="382" r:id="rId13"/>
    <p:sldId id="383" r:id="rId14"/>
    <p:sldId id="384" r:id="rId15"/>
    <p:sldId id="420" r:id="rId16"/>
    <p:sldId id="464" r:id="rId17"/>
    <p:sldId id="455" r:id="rId18"/>
    <p:sldId id="463" r:id="rId19"/>
    <p:sldId id="285" r:id="rId20"/>
    <p:sldId id="333" r:id="rId21"/>
    <p:sldId id="336" r:id="rId22"/>
    <p:sldId id="471" r:id="rId23"/>
    <p:sldId id="473" r:id="rId24"/>
    <p:sldId id="341" r:id="rId25"/>
    <p:sldId id="472" r:id="rId26"/>
    <p:sldId id="474" r:id="rId27"/>
    <p:sldId id="411" r:id="rId28"/>
    <p:sldId id="287" r:id="rId29"/>
    <p:sldId id="475" r:id="rId30"/>
    <p:sldId id="413" r:id="rId31"/>
    <p:sldId id="476" r:id="rId32"/>
    <p:sldId id="477" r:id="rId33"/>
    <p:sldId id="478" r:id="rId34"/>
    <p:sldId id="416" r:id="rId35"/>
    <p:sldId id="479" r:id="rId36"/>
    <p:sldId id="480" r:id="rId37"/>
    <p:sldId id="481" r:id="rId38"/>
    <p:sldId id="48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16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39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19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239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3033D-BEC3-19A7-0818-E0E727250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9776B84A-BE45-2521-6771-D6B85B28B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23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5A5E39A-8259-08DA-A131-F2CDD4696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0023192-9712-58AF-5995-D77C33E3A0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287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97305-97CE-3898-A4FC-0C380610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858CC0A-806D-AC1D-A4E2-A91E34781D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26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AD186C88-9707-787C-3087-EF988CB40D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FF78BA37-7EAD-C7A6-4F83-EB421A531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457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2C976C-3F8E-415C-A87E-9E60E1779FCD}" type="slidenum">
              <a:rPr lang="en-US" altLang="en-US" sz="1300" b="0">
                <a:latin typeface="Comic Sans MS" panose="030F0702030302020204" pitchFamily="66" charset="0"/>
              </a:rPr>
              <a:pPr/>
              <a:t>28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295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7D72-2D68-4915-C9D0-701DEB167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EF1CE5A-74B1-791C-A026-4B560B9FB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32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4B90D41-404A-9104-9AA2-ED82E7836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FD5B69EB-1A57-F539-EC50-DD7C57F29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011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EAB79-EFF6-1042-DBA8-C16962DBC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BE035D2-EA53-A730-B071-929407B2A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5B9138-584A-4D6E-9116-D2DD030366CE}" type="slidenum">
              <a:rPr lang="en-US" altLang="en-US" sz="1300" b="0">
                <a:latin typeface="Comic Sans MS" panose="030F0702030302020204" pitchFamily="66" charset="0"/>
              </a:rPr>
              <a:pPr/>
              <a:t>36</a:t>
            </a:fld>
            <a:endParaRPr lang="en-US" altLang="en-US" sz="1300" b="0">
              <a:latin typeface="Comic Sans MS" panose="030F0702030302020204" pitchFamily="66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3F4AC88-C83B-71B3-1DB0-96D78A31B2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495C88C0-4E62-B2B0-5F3E-C4D10FAD5E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12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18" Type="http://schemas.openxmlformats.org/officeDocument/2006/relationships/image" Target="../media/image41.png"/><Relationship Id="rId3" Type="http://schemas.openxmlformats.org/officeDocument/2006/relationships/image" Target="../media/image261.png"/><Relationship Id="rId21" Type="http://schemas.openxmlformats.org/officeDocument/2006/relationships/image" Target="../media/image44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17" Type="http://schemas.openxmlformats.org/officeDocument/2006/relationships/image" Target="../media/image400.png"/><Relationship Id="rId2" Type="http://schemas.openxmlformats.org/officeDocument/2006/relationships/image" Target="../media/image200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100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0.png"/><Relationship Id="rId19" Type="http://schemas.openxmlformats.org/officeDocument/2006/relationships/image" Target="../media/image42.png"/><Relationship Id="rId4" Type="http://schemas.openxmlformats.org/officeDocument/2006/relationships/image" Target="../media/image27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Relationship Id="rId22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0.png"/><Relationship Id="rId18" Type="http://schemas.openxmlformats.org/officeDocument/2006/relationships/image" Target="../media/image70.png"/><Relationship Id="rId26" Type="http://schemas.openxmlformats.org/officeDocument/2006/relationships/image" Target="../media/image570.png"/><Relationship Id="rId3" Type="http://schemas.openxmlformats.org/officeDocument/2006/relationships/image" Target="../media/image2810.png"/><Relationship Id="rId21" Type="http://schemas.openxmlformats.org/officeDocument/2006/relationships/image" Target="../media/image520.png"/><Relationship Id="rId34" Type="http://schemas.openxmlformats.org/officeDocument/2006/relationships/image" Target="../media/image25.png"/><Relationship Id="rId7" Type="http://schemas.openxmlformats.org/officeDocument/2006/relationships/image" Target="../media/image3310.png"/><Relationship Id="rId12" Type="http://schemas.openxmlformats.org/officeDocument/2006/relationships/image" Target="../media/image410.png"/><Relationship Id="rId17" Type="http://schemas.openxmlformats.org/officeDocument/2006/relationships/image" Target="../media/image480.png"/><Relationship Id="rId33" Type="http://schemas.openxmlformats.org/officeDocument/2006/relationships/image" Target="../media/image24.png"/><Relationship Id="rId2" Type="http://schemas.openxmlformats.org/officeDocument/2006/relationships/image" Target="../media/image16.png"/><Relationship Id="rId16" Type="http://schemas.openxmlformats.org/officeDocument/2006/relationships/image" Target="../media/image470.png"/><Relationship Id="rId20" Type="http://schemas.openxmlformats.org/officeDocument/2006/relationships/image" Target="../media/image19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10.png"/><Relationship Id="rId11" Type="http://schemas.openxmlformats.org/officeDocument/2006/relationships/image" Target="../media/image401.png"/><Relationship Id="rId24" Type="http://schemas.openxmlformats.org/officeDocument/2006/relationships/image" Target="../media/image550.png"/><Relationship Id="rId32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441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0" Type="http://schemas.openxmlformats.org/officeDocument/2006/relationships/image" Target="../media/image390.png"/><Relationship Id="rId19" Type="http://schemas.openxmlformats.org/officeDocument/2006/relationships/image" Target="../media/image18.png"/><Relationship Id="rId31" Type="http://schemas.openxmlformats.org/officeDocument/2006/relationships/image" Target="../media/image22.png"/><Relationship Id="rId4" Type="http://schemas.openxmlformats.org/officeDocument/2006/relationships/image" Target="../media/image2910.png"/><Relationship Id="rId9" Type="http://schemas.openxmlformats.org/officeDocument/2006/relationships/image" Target="../media/image371.png"/><Relationship Id="rId14" Type="http://schemas.openxmlformats.org/officeDocument/2006/relationships/image" Target="../media/image430.png"/><Relationship Id="rId22" Type="http://schemas.openxmlformats.org/officeDocument/2006/relationships/image" Target="../media/image530.png"/><Relationship Id="rId27" Type="http://schemas.openxmlformats.org/officeDocument/2006/relationships/image" Target="../media/image580.png"/><Relationship Id="rId30" Type="http://schemas.openxmlformats.org/officeDocument/2006/relationships/image" Target="../media/image21.png"/><Relationship Id="rId8" Type="http://schemas.openxmlformats.org/officeDocument/2006/relationships/image" Target="../media/image3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15.png"/><Relationship Id="rId18" Type="http://schemas.openxmlformats.org/officeDocument/2006/relationships/image" Target="../media/image219.png"/><Relationship Id="rId3" Type="http://schemas.openxmlformats.org/officeDocument/2006/relationships/image" Target="../media/image205.png"/><Relationship Id="rId21" Type="http://schemas.openxmlformats.org/officeDocument/2006/relationships/image" Target="../media/image221.png"/><Relationship Id="rId7" Type="http://schemas.openxmlformats.org/officeDocument/2006/relationships/image" Target="../media/image209.png"/><Relationship Id="rId12" Type="http://schemas.openxmlformats.org/officeDocument/2006/relationships/image" Target="../media/image214.png"/><Relationship Id="rId17" Type="http://schemas.openxmlformats.org/officeDocument/2006/relationships/image" Target="../media/image218.png"/><Relationship Id="rId25" Type="http://schemas.openxmlformats.org/officeDocument/2006/relationships/image" Target="../media/image224.png"/><Relationship Id="rId2" Type="http://schemas.openxmlformats.org/officeDocument/2006/relationships/image" Target="../media/image204.png"/><Relationship Id="rId16" Type="http://schemas.openxmlformats.org/officeDocument/2006/relationships/image" Target="../media/image217.png"/><Relationship Id="rId20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8.png"/><Relationship Id="rId11" Type="http://schemas.openxmlformats.org/officeDocument/2006/relationships/image" Target="../media/image213.png"/><Relationship Id="rId24" Type="http://schemas.openxmlformats.org/officeDocument/2006/relationships/image" Target="../media/image223.png"/><Relationship Id="rId5" Type="http://schemas.openxmlformats.org/officeDocument/2006/relationships/image" Target="../media/image207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../media/image212.png"/><Relationship Id="rId19" Type="http://schemas.openxmlformats.org/officeDocument/2006/relationships/image" Target="../media/image220.png"/><Relationship Id="rId4" Type="http://schemas.openxmlformats.org/officeDocument/2006/relationships/image" Target="../media/image206.png"/><Relationship Id="rId9" Type="http://schemas.openxmlformats.org/officeDocument/2006/relationships/image" Target="../media/image211.png"/><Relationship Id="rId14" Type="http://schemas.openxmlformats.org/officeDocument/2006/relationships/image" Target="../media/image216.png"/><Relationship Id="rId22" Type="http://schemas.openxmlformats.org/officeDocument/2006/relationships/image" Target="../media/image2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241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" Type="http://schemas.openxmlformats.org/officeDocument/2006/relationships/image" Target="../media/image26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10" Type="http://schemas.openxmlformats.org/officeDocument/2006/relationships/image" Target="../media/image233.png"/><Relationship Id="rId4" Type="http://schemas.openxmlformats.org/officeDocument/2006/relationships/image" Target="../media/image227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18" Type="http://schemas.openxmlformats.org/officeDocument/2006/relationships/image" Target="../media/image258.png"/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12" Type="http://schemas.openxmlformats.org/officeDocument/2006/relationships/image" Target="../media/image252.png"/><Relationship Id="rId17" Type="http://schemas.openxmlformats.org/officeDocument/2006/relationships/image" Target="../media/image257.png"/><Relationship Id="rId2" Type="http://schemas.openxmlformats.org/officeDocument/2006/relationships/image" Target="../media/image28.png"/><Relationship Id="rId16" Type="http://schemas.openxmlformats.org/officeDocument/2006/relationships/image" Target="../media/image256.png"/><Relationship Id="rId20" Type="http://schemas.openxmlformats.org/officeDocument/2006/relationships/image" Target="../media/image26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51.png"/><Relationship Id="rId5" Type="http://schemas.openxmlformats.org/officeDocument/2006/relationships/image" Target="../media/image228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19" Type="http://schemas.openxmlformats.org/officeDocument/2006/relationships/image" Target="../media/image259.png"/><Relationship Id="rId4" Type="http://schemas.openxmlformats.org/officeDocument/2006/relationships/image" Target="../media/image227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0.png"/><Relationship Id="rId7" Type="http://schemas.openxmlformats.org/officeDocument/2006/relationships/image" Target="../media/image266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5.png"/><Relationship Id="rId5" Type="http://schemas.openxmlformats.org/officeDocument/2006/relationships/image" Target="../media/image571.png"/><Relationship Id="rId4" Type="http://schemas.openxmlformats.org/officeDocument/2006/relationships/image" Target="../media/image2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69.png"/><Relationship Id="rId7" Type="http://schemas.openxmlformats.org/officeDocument/2006/relationships/image" Target="../media/image274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3.png"/><Relationship Id="rId5" Type="http://schemas.openxmlformats.org/officeDocument/2006/relationships/image" Target="../media/image272.png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298.png"/><Relationship Id="rId18" Type="http://schemas.openxmlformats.org/officeDocument/2006/relationships/image" Target="../media/image304.png"/><Relationship Id="rId3" Type="http://schemas.openxmlformats.org/officeDocument/2006/relationships/image" Target="../media/image288.png"/><Relationship Id="rId21" Type="http://schemas.openxmlformats.org/officeDocument/2006/relationships/image" Target="../media/image307.png"/><Relationship Id="rId7" Type="http://schemas.openxmlformats.org/officeDocument/2006/relationships/image" Target="../media/image292.png"/><Relationship Id="rId12" Type="http://schemas.openxmlformats.org/officeDocument/2006/relationships/image" Target="../media/image33.png"/><Relationship Id="rId17" Type="http://schemas.openxmlformats.org/officeDocument/2006/relationships/image" Target="../media/image303.png"/><Relationship Id="rId2" Type="http://schemas.openxmlformats.org/officeDocument/2006/relationships/image" Target="../media/image31.png"/><Relationship Id="rId16" Type="http://schemas.openxmlformats.org/officeDocument/2006/relationships/image" Target="../media/image302.png"/><Relationship Id="rId20" Type="http://schemas.openxmlformats.org/officeDocument/2006/relationships/image" Target="../media/image30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1.png"/><Relationship Id="rId11" Type="http://schemas.openxmlformats.org/officeDocument/2006/relationships/image" Target="../media/image32.png"/><Relationship Id="rId24" Type="http://schemas.openxmlformats.org/officeDocument/2006/relationships/image" Target="../media/image311.png"/><Relationship Id="rId5" Type="http://schemas.openxmlformats.org/officeDocument/2006/relationships/image" Target="../media/image290.png"/><Relationship Id="rId15" Type="http://schemas.openxmlformats.org/officeDocument/2006/relationships/image" Target="../media/image301.png"/><Relationship Id="rId23" Type="http://schemas.openxmlformats.org/officeDocument/2006/relationships/image" Target="../media/image309.png"/><Relationship Id="rId10" Type="http://schemas.openxmlformats.org/officeDocument/2006/relationships/image" Target="../media/image295.png"/><Relationship Id="rId19" Type="http://schemas.openxmlformats.org/officeDocument/2006/relationships/image" Target="../media/image30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Relationship Id="rId14" Type="http://schemas.openxmlformats.org/officeDocument/2006/relationships/image" Target="../media/image299.png"/><Relationship Id="rId22" Type="http://schemas.openxmlformats.org/officeDocument/2006/relationships/image" Target="../media/image30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6.png"/><Relationship Id="rId3" Type="http://schemas.openxmlformats.org/officeDocument/2006/relationships/image" Target="../media/image276.png"/><Relationship Id="rId7" Type="http://schemas.openxmlformats.org/officeDocument/2006/relationships/image" Target="../media/image280.png"/><Relationship Id="rId12" Type="http://schemas.openxmlformats.org/officeDocument/2006/relationships/image" Target="../media/image285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9.png"/><Relationship Id="rId11" Type="http://schemas.openxmlformats.org/officeDocument/2006/relationships/image" Target="../media/image284.png"/><Relationship Id="rId5" Type="http://schemas.openxmlformats.org/officeDocument/2006/relationships/image" Target="../media/image278.png"/><Relationship Id="rId10" Type="http://schemas.openxmlformats.org/officeDocument/2006/relationships/image" Target="../media/image283.png"/><Relationship Id="rId4" Type="http://schemas.openxmlformats.org/officeDocument/2006/relationships/image" Target="../media/image277.png"/><Relationship Id="rId9" Type="http://schemas.openxmlformats.org/officeDocument/2006/relationships/image" Target="../media/image28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png"/><Relationship Id="rId13" Type="http://schemas.openxmlformats.org/officeDocument/2006/relationships/image" Target="../media/image325.png"/><Relationship Id="rId18" Type="http://schemas.openxmlformats.org/officeDocument/2006/relationships/image" Target="../media/image331.png"/><Relationship Id="rId3" Type="http://schemas.openxmlformats.org/officeDocument/2006/relationships/image" Target="../media/image314.png"/><Relationship Id="rId21" Type="http://schemas.openxmlformats.org/officeDocument/2006/relationships/image" Target="../media/image334.png"/><Relationship Id="rId7" Type="http://schemas.openxmlformats.org/officeDocument/2006/relationships/image" Target="../media/image318.png"/><Relationship Id="rId12" Type="http://schemas.openxmlformats.org/officeDocument/2006/relationships/image" Target="../media/image324.png"/><Relationship Id="rId17" Type="http://schemas.openxmlformats.org/officeDocument/2006/relationships/image" Target="../media/image329.png"/><Relationship Id="rId2" Type="http://schemas.openxmlformats.org/officeDocument/2006/relationships/image" Target="../media/image313.png"/><Relationship Id="rId16" Type="http://schemas.openxmlformats.org/officeDocument/2006/relationships/image" Target="../media/image328.png"/><Relationship Id="rId20" Type="http://schemas.openxmlformats.org/officeDocument/2006/relationships/image" Target="../media/image3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7.png"/><Relationship Id="rId11" Type="http://schemas.openxmlformats.org/officeDocument/2006/relationships/image" Target="../media/image323.png"/><Relationship Id="rId5" Type="http://schemas.openxmlformats.org/officeDocument/2006/relationships/image" Target="../media/image316.png"/><Relationship Id="rId15" Type="http://schemas.openxmlformats.org/officeDocument/2006/relationships/image" Target="../media/image327.png"/><Relationship Id="rId10" Type="http://schemas.openxmlformats.org/officeDocument/2006/relationships/image" Target="../media/image322.png"/><Relationship Id="rId19" Type="http://schemas.openxmlformats.org/officeDocument/2006/relationships/image" Target="../media/image332.png"/><Relationship Id="rId4" Type="http://schemas.openxmlformats.org/officeDocument/2006/relationships/image" Target="../media/image315.png"/><Relationship Id="rId9" Type="http://schemas.openxmlformats.org/officeDocument/2006/relationships/image" Target="../media/image321.png"/><Relationship Id="rId14" Type="http://schemas.openxmlformats.org/officeDocument/2006/relationships/image" Target="../media/image3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png"/><Relationship Id="rId13" Type="http://schemas.openxmlformats.org/officeDocument/2006/relationships/image" Target="../media/image338.png"/><Relationship Id="rId18" Type="http://schemas.openxmlformats.org/officeDocument/2006/relationships/image" Target="../media/image343.png"/><Relationship Id="rId3" Type="http://schemas.openxmlformats.org/officeDocument/2006/relationships/image" Target="../media/image288.png"/><Relationship Id="rId21" Type="http://schemas.openxmlformats.org/officeDocument/2006/relationships/image" Target="../media/image346.png"/><Relationship Id="rId7" Type="http://schemas.openxmlformats.org/officeDocument/2006/relationships/image" Target="../media/image292.png"/><Relationship Id="rId12" Type="http://schemas.openxmlformats.org/officeDocument/2006/relationships/image" Target="../media/image337.png"/><Relationship Id="rId17" Type="http://schemas.openxmlformats.org/officeDocument/2006/relationships/image" Target="../media/image342.png"/><Relationship Id="rId2" Type="http://schemas.openxmlformats.org/officeDocument/2006/relationships/image" Target="../media/image37.png"/><Relationship Id="rId16" Type="http://schemas.openxmlformats.org/officeDocument/2006/relationships/image" Target="../media/image341.png"/><Relationship Id="rId20" Type="http://schemas.openxmlformats.org/officeDocument/2006/relationships/image" Target="../media/image3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1.png"/><Relationship Id="rId11" Type="http://schemas.openxmlformats.org/officeDocument/2006/relationships/image" Target="../media/image40.png"/><Relationship Id="rId5" Type="http://schemas.openxmlformats.org/officeDocument/2006/relationships/image" Target="../media/image290.png"/><Relationship Id="rId15" Type="http://schemas.openxmlformats.org/officeDocument/2006/relationships/image" Target="../media/image340.png"/><Relationship Id="rId10" Type="http://schemas.openxmlformats.org/officeDocument/2006/relationships/image" Target="../media/image295.png"/><Relationship Id="rId19" Type="http://schemas.openxmlformats.org/officeDocument/2006/relationships/image" Target="../media/image344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Relationship Id="rId14" Type="http://schemas.openxmlformats.org/officeDocument/2006/relationships/image" Target="../media/image339.png"/><Relationship Id="rId22" Type="http://schemas.openxmlformats.org/officeDocument/2006/relationships/image" Target="../media/image3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6: Divide and Conquer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5181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65525" y="1523998"/>
            <a:ext cx="3657601" cy="3657604"/>
            <a:chOff x="2841522" y="1523998"/>
            <a:chExt cx="3657601" cy="3657604"/>
          </a:xfrm>
        </p:grpSpPr>
        <p:grpSp>
          <p:nvGrpSpPr>
            <p:cNvPr id="4" name="Group 3"/>
            <p:cNvGrpSpPr/>
            <p:nvPr/>
          </p:nvGrpSpPr>
          <p:grpSpPr>
            <a:xfrm>
              <a:off x="2841523" y="1524000"/>
              <a:ext cx="3657600" cy="3657600"/>
              <a:chOff x="1728019" y="2819400"/>
              <a:chExt cx="3657600" cy="3657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10800000">
              <a:off x="4227908" y="2895600"/>
              <a:ext cx="914400" cy="914400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4" name="Rectangle 7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 rot="10800000">
              <a:off x="3314021" y="3810001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78" name="Rectangle 7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 rot="5400000">
              <a:off x="5142308" y="3810002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2" name="Rectangle 8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 rot="16200000">
              <a:off x="3298723" y="1981200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5127523" y="1981199"/>
              <a:ext cx="914400" cy="914400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90" name="Rectangle 8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 rot="16200000">
              <a:off x="2841523" y="1523999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4" name="Rectangle 9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584723" y="1523998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1" name="Group 100"/>
            <p:cNvGrpSpPr/>
            <p:nvPr/>
          </p:nvGrpSpPr>
          <p:grpSpPr>
            <a:xfrm rot="5400000">
              <a:off x="55847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2" name="Rectangle 10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 rot="10800000">
              <a:off x="2841523" y="4267200"/>
              <a:ext cx="914400" cy="914400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 rot="16200000">
              <a:off x="2841522" y="335280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0" name="Rectangle 10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6200000">
              <a:off x="4685108" y="1531960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4" name="Rectangle 11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 rot="10800000">
              <a:off x="4685107" y="4267202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8" name="Rectangle 11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 rot="16200000">
              <a:off x="3755922" y="2438398"/>
              <a:ext cx="914400" cy="914400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 rot="10800000">
              <a:off x="2841522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26" name="Rectangle 125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 rot="10800000">
              <a:off x="4685108" y="2438397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0" name="Rectangle 129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0800000">
              <a:off x="3755922" y="3352802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4" name="Rectangle 133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584723" y="3352803"/>
              <a:ext cx="914400" cy="914400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38" name="Rectangle 137"/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519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</a:t>
            </a:r>
            <a:r>
              <a:rPr lang="en-US" dirty="0" err="1"/>
              <a:t>Trominoes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dirty="0"/>
                  <a:t> board, the empty cells will be exactly a </a:t>
                </a:r>
                <a:r>
                  <a:rPr lang="en-US" dirty="0" err="1"/>
                  <a:t>tromino</a:t>
                </a:r>
                <a:endParaRPr lang="en-US" dirty="0"/>
              </a:p>
              <a:p>
                <a:pPr lvl="2">
                  <a:spcBef>
                    <a:spcPts val="0"/>
                  </a:spcBef>
                </a:pP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of the board into quadrants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each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Put a </a:t>
                </a:r>
                <a:r>
                  <a:rPr lang="en-US" dirty="0" err="1"/>
                  <a:t>tromino</a:t>
                </a:r>
                <a:r>
                  <a:rPr lang="en-US" dirty="0"/>
                  <a:t> at the intersection such that all quadrants have one occupied cell</a:t>
                </a: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Cover each quadrant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Reconnect quadrants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EFCFBE45-A1F3-4932-85FA-AF898B93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40F9B5-2568-FF0F-64AF-475BA508D337}"/>
              </a:ext>
            </a:extLst>
          </p:cNvPr>
          <p:cNvGrpSpPr/>
          <p:nvPr/>
        </p:nvGrpSpPr>
        <p:grpSpPr>
          <a:xfrm>
            <a:off x="184827" y="1386707"/>
            <a:ext cx="835526" cy="822595"/>
            <a:chOff x="6200042" y="4631642"/>
            <a:chExt cx="408842" cy="40884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9F1EDE-9A99-0170-5865-6D47B7D72368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3A7F60-58CE-F671-F9D0-398DA2835AA9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8EAF55-6853-E2C5-99D6-D5745CF7C710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707DF1-F82B-F7FF-4ECB-A6AF44193E1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3" name="Group 992">
            <a:extLst>
              <a:ext uri="{FF2B5EF4-FFF2-40B4-BE49-F238E27FC236}">
                <a16:creationId xmlns:a16="http://schemas.microsoft.com/office/drawing/2014/main" id="{D2F9EAAC-3597-DDDD-433F-86C7093B4883}"/>
              </a:ext>
            </a:extLst>
          </p:cNvPr>
          <p:cNvGrpSpPr/>
          <p:nvPr/>
        </p:nvGrpSpPr>
        <p:grpSpPr>
          <a:xfrm>
            <a:off x="802387" y="5474777"/>
            <a:ext cx="847343" cy="847343"/>
            <a:chOff x="802387" y="5474777"/>
            <a:chExt cx="847343" cy="847343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AA7BEBC1-0798-0BFC-E9D0-0427A202A22D}"/>
                </a:ext>
              </a:extLst>
            </p:cNvPr>
            <p:cNvGrpSpPr/>
            <p:nvPr/>
          </p:nvGrpSpPr>
          <p:grpSpPr>
            <a:xfrm>
              <a:off x="802387" y="5474777"/>
              <a:ext cx="847343" cy="847342"/>
              <a:chOff x="1728019" y="2819400"/>
              <a:chExt cx="3657600" cy="3657600"/>
            </a:xfrm>
          </p:grpSpPr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2422ABE-1F72-CEEE-7536-C5CC00BE88D7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A2634F2-3F2E-1068-FCA2-5A0F72E55B8F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525ADDD5-D0BC-2340-CD97-659DF76B1CE0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8003D8ED-F915-3547-BDCC-07CCC9C5662C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36C5360-DE70-4E29-C0FB-54B7E261FB6A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030E7A5C-1F1B-DC15-B1BE-D6847F51D089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972B136-D908-E790-8FAC-54EF9210FACA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4F693E68-21BF-A5E6-C0F6-394B583B3BFF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F61DB2A-C5AD-5373-6270-9E924CDD1EF0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82F97ADF-CEA5-5C1D-4EAE-85AA9B40847C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877CE37-F2B2-6028-B2FF-885C264FE770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60FF88B0-B506-6EC5-D785-04BCB92C7E7D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9481498-6590-528F-8BC0-913449FB5C30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75E79885-6959-4A32-DB21-1158850310C3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8D416BEF-2E69-4C65-B051-BD689EE6C9CA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8BBAEDE8-D8B0-3FEC-E9CA-5F9D1A80A68D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3B1E6A09-7E21-C3C2-7784-B7DE8F1685AF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114D7538-25DD-57B0-F82A-9EB5234DC9D6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7C5C09B-04A5-A9CB-9D06-FF0725E6B73D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8FFE138-2B1B-BDF5-CBAE-53E03FDE5AF4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E7A2EE7D-6EAE-F31E-0EF9-0A3ECA334DF1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C08DC10-335C-85C7-22E3-6618CA32EE6E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1C67F9E-792B-05F5-4C8C-2FA544F0069D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8351A87-4734-FD97-B2FE-17E7AE88B369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607D48B-BC2F-0FBE-2755-70223037F251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4625CB0A-D20A-E4B8-0E1F-F006974EA81D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0B7D4B8-B1C4-52CD-2424-2D4156F4EDB1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496659F4-F1E4-238F-1019-10AFEEBC5CC5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03A140FC-6807-6683-E822-6986FE6DCBF9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9701DDAE-6F1E-A186-6944-C466DD43EBF2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D519F47D-EE86-A067-AB9E-CACF53B13952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8A5F68F3-129D-B7B2-5099-ABA94B625D98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D7705FAA-ADDE-D6A4-9760-80E18A1574D2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D6D965FD-3F2C-1C85-5107-F7E43781212A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0EDC8CE1-25DC-E477-24B8-4881A6545E45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F84B7493-3B89-5754-2814-43B1D381EDAD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31703B7D-0DFC-7A78-B4FF-7BE2BBEF54E3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295AE84A-2B47-75F2-5D84-637AFF4953E3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17EB80F-26E7-B060-8FC6-B6EEF4CD9A69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48A0C302-90C9-D5F1-06E0-6C19505D46E9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8335BA4E-2C95-76A6-5886-F1AF855C9D8D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AC60900B-8B62-9AD9-3968-ADB2FE742A04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C8E7009A-E76B-9FF2-AC34-E01E66B29277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355C7D77-2788-637C-9AD8-6BFCECA3B0E7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002BD998-B70B-F015-FBF0-6033F060C2B2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E9BD764E-00B3-E0A6-F445-249D0547E0A5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EF0D2305-F11F-5812-1A53-BDFF755BDA24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6B84C021-B84E-A012-9E33-98AE230FCA87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04693FC5-3758-9D96-834F-6F81A26AE928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49EE5FC8-9625-3E84-A709-DE858F906E96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8B695C7C-942A-CE3F-FFE8-AD0469BDC9B0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4CA2CADE-DCF5-2684-BCB2-4FD6B8402703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80DDAFE6-3E04-C555-2298-E3C112B9D95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6ACEEF9F-6D9A-75B2-3873-33A14340BFFD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7A3A96EB-5443-31ED-37C9-77B8BF248A40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45A712AE-80BD-643D-6BE5-3FF28752A01E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E3403246-E3DA-07AB-AB34-38FF92D58593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DF829286-AC1A-F01C-3A8B-D5D2832ADA9B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FA3F68F0-5E02-32BB-73D4-5F39735F9C29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6E6232EE-5709-9AF0-8336-1F1AF9BF3DF7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9C55F5FC-DC83-45E4-488A-55D3273481FE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781CA17D-DC12-2EE8-0437-660D98CA46EB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313B0DBA-552E-5354-BA20-4C0D0966D187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A2E2C136-89A5-C452-FE69-BB6DC7F4DECE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7" name="Group 496">
              <a:extLst>
                <a:ext uri="{FF2B5EF4-FFF2-40B4-BE49-F238E27FC236}">
                  <a16:creationId xmlns:a16="http://schemas.microsoft.com/office/drawing/2014/main" id="{02C96987-C038-464E-9F27-16DA19372EE3}"/>
                </a:ext>
              </a:extLst>
            </p:cNvPr>
            <p:cNvGrpSpPr/>
            <p:nvPr/>
          </p:nvGrpSpPr>
          <p:grpSpPr>
            <a:xfrm rot="10800000">
              <a:off x="1123566" y="5792531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A42B05B-9585-A674-212A-A6677034A42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6EEE310-4854-25B6-04CF-AB349ECB3EA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D097AC3-3692-0E0A-35F4-D0C571F45FE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B7E2050C-6280-9AC7-8CDD-1FE2CF3F10CA}"/>
                </a:ext>
              </a:extLst>
            </p:cNvPr>
            <p:cNvGrpSpPr/>
            <p:nvPr/>
          </p:nvGrpSpPr>
          <p:grpSpPr>
            <a:xfrm rot="10800000">
              <a:off x="911849" y="6004366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86B9BCA8-10DD-3F4A-E2A7-B9D6EFCF9E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37A46951-DE11-14E5-644B-4F92C4A34B2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806E0F2E-7BB8-1CFC-0BA4-42229559004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F77747B4-59B9-FF3E-787E-91968D1416EA}"/>
                </a:ext>
              </a:extLst>
            </p:cNvPr>
            <p:cNvGrpSpPr/>
            <p:nvPr/>
          </p:nvGrpSpPr>
          <p:grpSpPr>
            <a:xfrm rot="5400000">
              <a:off x="1335402" y="6004367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9291A14B-0F89-D1E2-04FB-C100EDC4A546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278B5D5-0983-540F-F471-49482AAFDCEA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AD6CFC5B-5C41-7248-5C6C-46BC44BAB44F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1F3F530F-1087-18E3-AAE8-D4C6A5659CBB}"/>
                </a:ext>
              </a:extLst>
            </p:cNvPr>
            <p:cNvGrpSpPr/>
            <p:nvPr/>
          </p:nvGrpSpPr>
          <p:grpSpPr>
            <a:xfrm rot="16200000">
              <a:off x="908305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C141FA5-4DF3-05BD-93E2-CEB405873F3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5FD260B9-573B-ED0E-2840-41749F12954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D6748996-AD4C-D70B-60CC-C7FC302DE08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E05548EB-D3A6-10B8-D610-0E68D107A784}"/>
                </a:ext>
              </a:extLst>
            </p:cNvPr>
            <p:cNvGrpSpPr/>
            <p:nvPr/>
          </p:nvGrpSpPr>
          <p:grpSpPr>
            <a:xfrm>
              <a:off x="1331976" y="5580695"/>
              <a:ext cx="211836" cy="211836"/>
              <a:chOff x="5867400" y="4149213"/>
              <a:chExt cx="914400" cy="914400"/>
            </a:xfrm>
            <a:solidFill>
              <a:srgbClr val="0070C0"/>
            </a:solidFill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E648904B-EE99-9BC1-3AAD-9D71EE29DA94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1B86722-0270-346E-7221-88E18E43A988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BCCBEF9-1C78-753B-0E64-69BE9507D8F5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63E6107-9A8D-3E15-1666-51E3EE50091F}"/>
                </a:ext>
              </a:extLst>
            </p:cNvPr>
            <p:cNvGrpSpPr/>
            <p:nvPr/>
          </p:nvGrpSpPr>
          <p:grpSpPr>
            <a:xfrm rot="16200000">
              <a:off x="802387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E3A23E34-AC79-ADFE-07B5-5CEBE38BAE2E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556AB230-AF9E-7E43-0377-3B4FAB5FF9C0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AA60A9A5-0A65-134B-AE76-B8636976D41B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ADA9B45-5A84-4707-216D-F254DADD4CD3}"/>
                </a:ext>
              </a:extLst>
            </p:cNvPr>
            <p:cNvGrpSpPr/>
            <p:nvPr/>
          </p:nvGrpSpPr>
          <p:grpSpPr>
            <a:xfrm>
              <a:off x="1437894" y="5474777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29A42344-07A4-9DA7-D4E5-9AC5A4108689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F35BD86-0FFA-11E2-F9A5-DCED465BB3F3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F6703B1-46E6-CC34-546B-DEF441DF7A1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588EFB-D444-5C1F-21F0-A47647DD4711}"/>
                </a:ext>
              </a:extLst>
            </p:cNvPr>
            <p:cNvGrpSpPr/>
            <p:nvPr/>
          </p:nvGrpSpPr>
          <p:grpSpPr>
            <a:xfrm rot="5400000">
              <a:off x="1437894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2B5558C-39BC-11C0-512F-8B306ED92F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0350943-0395-FB7C-7869-7ADB243FD54F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2F5B8A6F-018A-C98B-1470-931AE6E14A47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C883A5F-B07B-608D-EE3B-880D6A56B103}"/>
                </a:ext>
              </a:extLst>
            </p:cNvPr>
            <p:cNvGrpSpPr/>
            <p:nvPr/>
          </p:nvGrpSpPr>
          <p:grpSpPr>
            <a:xfrm rot="10800000">
              <a:off x="802387" y="6110284"/>
              <a:ext cx="211836" cy="211836"/>
              <a:chOff x="5867400" y="4149213"/>
              <a:chExt cx="914400" cy="9144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707B84B-6C7D-D577-64AD-E3000DF5028C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AF8B8771-B0C3-ED68-D796-E4EF9D80363C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3950891-A866-320B-75DD-2280D613742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DDCA240-8C81-FE0A-3FAF-3E692ECC1073}"/>
                </a:ext>
              </a:extLst>
            </p:cNvPr>
            <p:cNvGrpSpPr/>
            <p:nvPr/>
          </p:nvGrpSpPr>
          <p:grpSpPr>
            <a:xfrm rot="16200000">
              <a:off x="802387" y="5898448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F7D4A55-4FE1-B566-5FA6-A9F8139E968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7C368C7-2858-A14B-03C2-34EC7D227D4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2C374A91-F88C-3D37-C956-4E86AC21F08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DD3A5E9-449E-3EC9-583E-E716EE03C19A}"/>
                </a:ext>
              </a:extLst>
            </p:cNvPr>
            <p:cNvGrpSpPr/>
            <p:nvPr/>
          </p:nvGrpSpPr>
          <p:grpSpPr>
            <a:xfrm rot="16200000">
              <a:off x="1229484" y="5476621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5FFA7275-96AF-FA6A-3E62-7CF1F38A7EB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0B18C635-C85E-B030-C7A5-F4D361E4DC42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0A4AD8B-DBF2-0A40-E6D6-4332A71CAD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CDACC04-FC58-49A7-8C72-ACD256EE2E11}"/>
                </a:ext>
              </a:extLst>
            </p:cNvPr>
            <p:cNvGrpSpPr/>
            <p:nvPr/>
          </p:nvGrpSpPr>
          <p:grpSpPr>
            <a:xfrm rot="10800000">
              <a:off x="1229484" y="6110284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3B8C628F-FC62-F7F4-7E33-FBBEFC4035D3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BBBD4FF-C5E9-01D2-008D-64599D948FC6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1644C54-1C12-A014-31A7-1B926F6F6E06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27F4F62-7193-56C6-8112-C96C72910C5B}"/>
                </a:ext>
              </a:extLst>
            </p:cNvPr>
            <p:cNvGrpSpPr/>
            <p:nvPr/>
          </p:nvGrpSpPr>
          <p:grpSpPr>
            <a:xfrm rot="16200000">
              <a:off x="1014223" y="5686612"/>
              <a:ext cx="211836" cy="211836"/>
              <a:chOff x="5867400" y="4149213"/>
              <a:chExt cx="914400" cy="914400"/>
            </a:xfrm>
            <a:solidFill>
              <a:srgbClr val="FFFF00"/>
            </a:solidFill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C06BEAC8-3C78-E569-AACB-8AA9B6863CBD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BF703124-6E7B-5AAD-EEA3-EE1908F3E1B9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DDB19A84-90A2-AC84-A00B-8A22250E3E4A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CCAB9BD-CC88-F801-6596-50494257276A}"/>
                </a:ext>
              </a:extLst>
            </p:cNvPr>
            <p:cNvGrpSpPr/>
            <p:nvPr/>
          </p:nvGrpSpPr>
          <p:grpSpPr>
            <a:xfrm rot="10800000">
              <a:off x="802387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BED7AA-55C7-71A9-22F6-D8826B3FBE7A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A8D52E2-DBDF-2325-DBA4-040394F67E5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BAA7858-1A67-39A6-FF12-CEB6EC266F3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6630232-CEC6-CB5A-6C05-5FB687862E36}"/>
                </a:ext>
              </a:extLst>
            </p:cNvPr>
            <p:cNvGrpSpPr/>
            <p:nvPr/>
          </p:nvGrpSpPr>
          <p:grpSpPr>
            <a:xfrm rot="10800000">
              <a:off x="1229484" y="5686612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DC88F67-F80B-6BB5-3258-D43017E6C72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54E6F0C4-1FB0-0026-5F36-49A5B104A8A4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2A4D71-F89E-1AEB-8814-B235FF2A78C3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6A3839B-2960-8943-5847-DD3E228CF5D5}"/>
                </a:ext>
              </a:extLst>
            </p:cNvPr>
            <p:cNvGrpSpPr/>
            <p:nvPr/>
          </p:nvGrpSpPr>
          <p:grpSpPr>
            <a:xfrm rot="10800000">
              <a:off x="1014223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0738B75-5DEC-7103-53B5-657F646FEF6F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11787B1-0755-B726-7F5A-9C6DF3FE6A6B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EBF81AC-709B-DA7A-6E2B-32CF39807529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CBFCC0F-4656-5704-3A5B-9DA78454E0A0}"/>
                </a:ext>
              </a:extLst>
            </p:cNvPr>
            <p:cNvGrpSpPr/>
            <p:nvPr/>
          </p:nvGrpSpPr>
          <p:grpSpPr>
            <a:xfrm>
              <a:off x="1437894" y="5898449"/>
              <a:ext cx="211836" cy="211836"/>
              <a:chOff x="5867400" y="4149213"/>
              <a:chExt cx="914400" cy="914400"/>
            </a:xfrm>
            <a:solidFill>
              <a:srgbClr val="FF33CC"/>
            </a:solidFill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CD80FE-5201-254A-4264-51E8979B5C68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A4B00F-E993-DB08-2C88-021FBACA22A1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0798B12-1DED-BCC0-9A02-59880DE328D0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E946BF67-8628-2B36-B385-D212C694E121}"/>
              </a:ext>
            </a:extLst>
          </p:cNvPr>
          <p:cNvGrpSpPr/>
          <p:nvPr/>
        </p:nvGrpSpPr>
        <p:grpSpPr>
          <a:xfrm>
            <a:off x="0" y="2806861"/>
            <a:ext cx="949124" cy="943337"/>
            <a:chOff x="231494" y="2792392"/>
            <a:chExt cx="949124" cy="943337"/>
          </a:xfrm>
        </p:grpSpPr>
        <p:grpSp>
          <p:nvGrpSpPr>
            <p:cNvPr id="544" name="Group 543">
              <a:extLst>
                <a:ext uri="{FF2B5EF4-FFF2-40B4-BE49-F238E27FC236}">
                  <a16:creationId xmlns:a16="http://schemas.microsoft.com/office/drawing/2014/main" id="{B166FCB3-D0D8-B9CE-6169-4738C169B1A1}"/>
                </a:ext>
              </a:extLst>
            </p:cNvPr>
            <p:cNvGrpSpPr/>
            <p:nvPr/>
          </p:nvGrpSpPr>
          <p:grpSpPr>
            <a:xfrm>
              <a:off x="281245" y="2838019"/>
              <a:ext cx="847343" cy="847342"/>
              <a:chOff x="1728019" y="2819400"/>
              <a:chExt cx="3657600" cy="3657600"/>
            </a:xfrm>
          </p:grpSpPr>
          <p:sp>
            <p:nvSpPr>
              <p:cNvPr id="613" name="Rectangle 612">
                <a:extLst>
                  <a:ext uri="{FF2B5EF4-FFF2-40B4-BE49-F238E27FC236}">
                    <a16:creationId xmlns:a16="http://schemas.microsoft.com/office/drawing/2014/main" id="{8A31D3B8-91F6-4740-4F15-6CE497F183C9}"/>
                  </a:ext>
                </a:extLst>
              </p:cNvPr>
              <p:cNvSpPr/>
              <p:nvPr/>
            </p:nvSpPr>
            <p:spPr>
              <a:xfrm>
                <a:off x="1728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19B949C5-687E-0985-5276-1CCCC1473535}"/>
                  </a:ext>
                </a:extLst>
              </p:cNvPr>
              <p:cNvSpPr/>
              <p:nvPr/>
            </p:nvSpPr>
            <p:spPr>
              <a:xfrm>
                <a:off x="2185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Rectangle 614">
                <a:extLst>
                  <a:ext uri="{FF2B5EF4-FFF2-40B4-BE49-F238E27FC236}">
                    <a16:creationId xmlns:a16="http://schemas.microsoft.com/office/drawing/2014/main" id="{83CE6DFB-F3DA-2E8F-6C71-877BAE3083FA}"/>
                  </a:ext>
                </a:extLst>
              </p:cNvPr>
              <p:cNvSpPr/>
              <p:nvPr/>
            </p:nvSpPr>
            <p:spPr>
              <a:xfrm>
                <a:off x="2642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Rectangle 615">
                <a:extLst>
                  <a:ext uri="{FF2B5EF4-FFF2-40B4-BE49-F238E27FC236}">
                    <a16:creationId xmlns:a16="http://schemas.microsoft.com/office/drawing/2014/main" id="{31D6C5C8-6BC1-C1A3-19A4-B0585E0AD723}"/>
                  </a:ext>
                </a:extLst>
              </p:cNvPr>
              <p:cNvSpPr/>
              <p:nvPr/>
            </p:nvSpPr>
            <p:spPr>
              <a:xfrm>
                <a:off x="30996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7" name="Rectangle 616">
                <a:extLst>
                  <a:ext uri="{FF2B5EF4-FFF2-40B4-BE49-F238E27FC236}">
                    <a16:creationId xmlns:a16="http://schemas.microsoft.com/office/drawing/2014/main" id="{4093554F-A396-F757-7804-73398D3FC397}"/>
                  </a:ext>
                </a:extLst>
              </p:cNvPr>
              <p:cNvSpPr/>
              <p:nvPr/>
            </p:nvSpPr>
            <p:spPr>
              <a:xfrm>
                <a:off x="35568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Rectangle 617">
                <a:extLst>
                  <a:ext uri="{FF2B5EF4-FFF2-40B4-BE49-F238E27FC236}">
                    <a16:creationId xmlns:a16="http://schemas.microsoft.com/office/drawing/2014/main" id="{C2DFF875-FD12-09F4-9164-582A8D67BE2D}"/>
                  </a:ext>
                </a:extLst>
              </p:cNvPr>
              <p:cNvSpPr/>
              <p:nvPr/>
            </p:nvSpPr>
            <p:spPr>
              <a:xfrm>
                <a:off x="40140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9" name="Rectangle 618">
                <a:extLst>
                  <a:ext uri="{FF2B5EF4-FFF2-40B4-BE49-F238E27FC236}">
                    <a16:creationId xmlns:a16="http://schemas.microsoft.com/office/drawing/2014/main" id="{0E1E11F3-E1FA-40FC-F5A9-BA329DF28353}"/>
                  </a:ext>
                </a:extLst>
              </p:cNvPr>
              <p:cNvSpPr/>
              <p:nvPr/>
            </p:nvSpPr>
            <p:spPr>
              <a:xfrm>
                <a:off x="44712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Rectangle 619">
                <a:extLst>
                  <a:ext uri="{FF2B5EF4-FFF2-40B4-BE49-F238E27FC236}">
                    <a16:creationId xmlns:a16="http://schemas.microsoft.com/office/drawing/2014/main" id="{B55CCDF3-7AFF-388F-C01C-03BFC5C55328}"/>
                  </a:ext>
                </a:extLst>
              </p:cNvPr>
              <p:cNvSpPr/>
              <p:nvPr/>
            </p:nvSpPr>
            <p:spPr>
              <a:xfrm>
                <a:off x="4928419" y="2819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1" name="Rectangle 620">
                <a:extLst>
                  <a:ext uri="{FF2B5EF4-FFF2-40B4-BE49-F238E27FC236}">
                    <a16:creationId xmlns:a16="http://schemas.microsoft.com/office/drawing/2014/main" id="{6DA594F1-7A50-B21F-3E54-22E742FEBCE4}"/>
                  </a:ext>
                </a:extLst>
              </p:cNvPr>
              <p:cNvSpPr/>
              <p:nvPr/>
            </p:nvSpPr>
            <p:spPr>
              <a:xfrm>
                <a:off x="1728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51554235-CF99-0BE0-9FC5-B8E15E87D291}"/>
                  </a:ext>
                </a:extLst>
              </p:cNvPr>
              <p:cNvSpPr/>
              <p:nvPr/>
            </p:nvSpPr>
            <p:spPr>
              <a:xfrm>
                <a:off x="2185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Rectangle 622">
                <a:extLst>
                  <a:ext uri="{FF2B5EF4-FFF2-40B4-BE49-F238E27FC236}">
                    <a16:creationId xmlns:a16="http://schemas.microsoft.com/office/drawing/2014/main" id="{30C697C1-516C-FDF2-172F-24C28F1E5871}"/>
                  </a:ext>
                </a:extLst>
              </p:cNvPr>
              <p:cNvSpPr/>
              <p:nvPr/>
            </p:nvSpPr>
            <p:spPr>
              <a:xfrm>
                <a:off x="2642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Rectangle 623">
                <a:extLst>
                  <a:ext uri="{FF2B5EF4-FFF2-40B4-BE49-F238E27FC236}">
                    <a16:creationId xmlns:a16="http://schemas.microsoft.com/office/drawing/2014/main" id="{4ACA8B80-CC35-27B8-223A-C0B975407442}"/>
                  </a:ext>
                </a:extLst>
              </p:cNvPr>
              <p:cNvSpPr/>
              <p:nvPr/>
            </p:nvSpPr>
            <p:spPr>
              <a:xfrm>
                <a:off x="30996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F564C73C-C70B-A5F5-5E36-5E52C4C4A521}"/>
                  </a:ext>
                </a:extLst>
              </p:cNvPr>
              <p:cNvSpPr/>
              <p:nvPr/>
            </p:nvSpPr>
            <p:spPr>
              <a:xfrm>
                <a:off x="35568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Rectangle 625">
                <a:extLst>
                  <a:ext uri="{FF2B5EF4-FFF2-40B4-BE49-F238E27FC236}">
                    <a16:creationId xmlns:a16="http://schemas.microsoft.com/office/drawing/2014/main" id="{71097B00-D132-9B31-9069-B402AAC4BAB6}"/>
                  </a:ext>
                </a:extLst>
              </p:cNvPr>
              <p:cNvSpPr/>
              <p:nvPr/>
            </p:nvSpPr>
            <p:spPr>
              <a:xfrm>
                <a:off x="40140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7" name="Rectangle 626">
                <a:extLst>
                  <a:ext uri="{FF2B5EF4-FFF2-40B4-BE49-F238E27FC236}">
                    <a16:creationId xmlns:a16="http://schemas.microsoft.com/office/drawing/2014/main" id="{58FE31D5-1444-54DD-3CD9-BE59051C50C2}"/>
                  </a:ext>
                </a:extLst>
              </p:cNvPr>
              <p:cNvSpPr/>
              <p:nvPr/>
            </p:nvSpPr>
            <p:spPr>
              <a:xfrm>
                <a:off x="44712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Rectangle 627">
                <a:extLst>
                  <a:ext uri="{FF2B5EF4-FFF2-40B4-BE49-F238E27FC236}">
                    <a16:creationId xmlns:a16="http://schemas.microsoft.com/office/drawing/2014/main" id="{444A7A0D-53DF-9678-1B90-D4E7B132599C}"/>
                  </a:ext>
                </a:extLst>
              </p:cNvPr>
              <p:cNvSpPr/>
              <p:nvPr/>
            </p:nvSpPr>
            <p:spPr>
              <a:xfrm>
                <a:off x="4928419" y="3276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ED783173-952B-0052-FA4E-2F528ED60B5D}"/>
                  </a:ext>
                </a:extLst>
              </p:cNvPr>
              <p:cNvSpPr/>
              <p:nvPr/>
            </p:nvSpPr>
            <p:spPr>
              <a:xfrm>
                <a:off x="17280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629">
                <a:extLst>
                  <a:ext uri="{FF2B5EF4-FFF2-40B4-BE49-F238E27FC236}">
                    <a16:creationId xmlns:a16="http://schemas.microsoft.com/office/drawing/2014/main" id="{8C67410F-AA53-562F-E17A-015CD9E16909}"/>
                  </a:ext>
                </a:extLst>
              </p:cNvPr>
              <p:cNvSpPr/>
              <p:nvPr/>
            </p:nvSpPr>
            <p:spPr>
              <a:xfrm>
                <a:off x="2185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630">
                <a:extLst>
                  <a:ext uri="{FF2B5EF4-FFF2-40B4-BE49-F238E27FC236}">
                    <a16:creationId xmlns:a16="http://schemas.microsoft.com/office/drawing/2014/main" id="{855E08FC-A3FC-9871-D4F8-D1654116FEB6}"/>
                  </a:ext>
                </a:extLst>
              </p:cNvPr>
              <p:cNvSpPr/>
              <p:nvPr/>
            </p:nvSpPr>
            <p:spPr>
              <a:xfrm>
                <a:off x="2642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2" name="Rectangle 631">
                <a:extLst>
                  <a:ext uri="{FF2B5EF4-FFF2-40B4-BE49-F238E27FC236}">
                    <a16:creationId xmlns:a16="http://schemas.microsoft.com/office/drawing/2014/main" id="{9A0418DE-5F49-6D0B-ADC5-792B906893C3}"/>
                  </a:ext>
                </a:extLst>
              </p:cNvPr>
              <p:cNvSpPr/>
              <p:nvPr/>
            </p:nvSpPr>
            <p:spPr>
              <a:xfrm>
                <a:off x="30996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3" name="Rectangle 632">
                <a:extLst>
                  <a:ext uri="{FF2B5EF4-FFF2-40B4-BE49-F238E27FC236}">
                    <a16:creationId xmlns:a16="http://schemas.microsoft.com/office/drawing/2014/main" id="{0412DBE3-FDEB-EAC9-DD0E-AE98D91629E9}"/>
                  </a:ext>
                </a:extLst>
              </p:cNvPr>
              <p:cNvSpPr/>
              <p:nvPr/>
            </p:nvSpPr>
            <p:spPr>
              <a:xfrm>
                <a:off x="35568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Rectangle 633">
                <a:extLst>
                  <a:ext uri="{FF2B5EF4-FFF2-40B4-BE49-F238E27FC236}">
                    <a16:creationId xmlns:a16="http://schemas.microsoft.com/office/drawing/2014/main" id="{A41A7EAA-6B31-31BC-452E-8A55D7C0991C}"/>
                  </a:ext>
                </a:extLst>
              </p:cNvPr>
              <p:cNvSpPr/>
              <p:nvPr/>
            </p:nvSpPr>
            <p:spPr>
              <a:xfrm>
                <a:off x="4014019" y="3733800"/>
                <a:ext cx="457200" cy="4572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5" name="Rectangle 634">
                <a:extLst>
                  <a:ext uri="{FF2B5EF4-FFF2-40B4-BE49-F238E27FC236}">
                    <a16:creationId xmlns:a16="http://schemas.microsoft.com/office/drawing/2014/main" id="{DEF60525-F1F2-C5E7-B8E0-D10BDED3D636}"/>
                  </a:ext>
                </a:extLst>
              </p:cNvPr>
              <p:cNvSpPr/>
              <p:nvPr/>
            </p:nvSpPr>
            <p:spPr>
              <a:xfrm>
                <a:off x="44712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0D2D4332-4A1E-AAB4-BD91-C27F664A4922}"/>
                  </a:ext>
                </a:extLst>
              </p:cNvPr>
              <p:cNvSpPr/>
              <p:nvPr/>
            </p:nvSpPr>
            <p:spPr>
              <a:xfrm>
                <a:off x="4928419" y="3733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7" name="Rectangle 636">
                <a:extLst>
                  <a:ext uri="{FF2B5EF4-FFF2-40B4-BE49-F238E27FC236}">
                    <a16:creationId xmlns:a16="http://schemas.microsoft.com/office/drawing/2014/main" id="{07C26C80-BE3F-FA82-CC0B-328BFB209C82}"/>
                  </a:ext>
                </a:extLst>
              </p:cNvPr>
              <p:cNvSpPr/>
              <p:nvPr/>
            </p:nvSpPr>
            <p:spPr>
              <a:xfrm>
                <a:off x="1728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391D25F5-C62F-E11F-46B8-9E47E4D3646F}"/>
                  </a:ext>
                </a:extLst>
              </p:cNvPr>
              <p:cNvSpPr/>
              <p:nvPr/>
            </p:nvSpPr>
            <p:spPr>
              <a:xfrm>
                <a:off x="2185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E161D7E2-43C5-49C1-507C-7B5667403054}"/>
                  </a:ext>
                </a:extLst>
              </p:cNvPr>
              <p:cNvSpPr/>
              <p:nvPr/>
            </p:nvSpPr>
            <p:spPr>
              <a:xfrm>
                <a:off x="2642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0" name="Rectangle 639">
                <a:extLst>
                  <a:ext uri="{FF2B5EF4-FFF2-40B4-BE49-F238E27FC236}">
                    <a16:creationId xmlns:a16="http://schemas.microsoft.com/office/drawing/2014/main" id="{70F98E9C-5411-2F90-0809-77CF4283D954}"/>
                  </a:ext>
                </a:extLst>
              </p:cNvPr>
              <p:cNvSpPr/>
              <p:nvPr/>
            </p:nvSpPr>
            <p:spPr>
              <a:xfrm>
                <a:off x="30996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90B83486-21F7-C359-92F0-6E7C37B4D813}"/>
                  </a:ext>
                </a:extLst>
              </p:cNvPr>
              <p:cNvSpPr/>
              <p:nvPr/>
            </p:nvSpPr>
            <p:spPr>
              <a:xfrm>
                <a:off x="35568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71623FAE-62D5-E6BC-6CEF-7AB7DC394337}"/>
                  </a:ext>
                </a:extLst>
              </p:cNvPr>
              <p:cNvSpPr/>
              <p:nvPr/>
            </p:nvSpPr>
            <p:spPr>
              <a:xfrm>
                <a:off x="40140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1D7CF115-924F-AFB6-95EF-790440B05436}"/>
                  </a:ext>
                </a:extLst>
              </p:cNvPr>
              <p:cNvSpPr/>
              <p:nvPr/>
            </p:nvSpPr>
            <p:spPr>
              <a:xfrm>
                <a:off x="44712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Rectangle 643">
                <a:extLst>
                  <a:ext uri="{FF2B5EF4-FFF2-40B4-BE49-F238E27FC236}">
                    <a16:creationId xmlns:a16="http://schemas.microsoft.com/office/drawing/2014/main" id="{96367B82-5EA3-38C7-64C3-9FF68EB5E2B6}"/>
                  </a:ext>
                </a:extLst>
              </p:cNvPr>
              <p:cNvSpPr/>
              <p:nvPr/>
            </p:nvSpPr>
            <p:spPr>
              <a:xfrm>
                <a:off x="4928419" y="41910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5" name="Rectangle 644">
                <a:extLst>
                  <a:ext uri="{FF2B5EF4-FFF2-40B4-BE49-F238E27FC236}">
                    <a16:creationId xmlns:a16="http://schemas.microsoft.com/office/drawing/2014/main" id="{D2D6A302-CB42-6F7C-59DA-F60B66937130}"/>
                  </a:ext>
                </a:extLst>
              </p:cNvPr>
              <p:cNvSpPr/>
              <p:nvPr/>
            </p:nvSpPr>
            <p:spPr>
              <a:xfrm>
                <a:off x="1728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6" name="Rectangle 645">
                <a:extLst>
                  <a:ext uri="{FF2B5EF4-FFF2-40B4-BE49-F238E27FC236}">
                    <a16:creationId xmlns:a16="http://schemas.microsoft.com/office/drawing/2014/main" id="{5F3A30A3-F713-7CFE-6FA3-EBE029A27B5D}"/>
                  </a:ext>
                </a:extLst>
              </p:cNvPr>
              <p:cNvSpPr/>
              <p:nvPr/>
            </p:nvSpPr>
            <p:spPr>
              <a:xfrm>
                <a:off x="2185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7" name="Rectangle 646">
                <a:extLst>
                  <a:ext uri="{FF2B5EF4-FFF2-40B4-BE49-F238E27FC236}">
                    <a16:creationId xmlns:a16="http://schemas.microsoft.com/office/drawing/2014/main" id="{08E03FB3-C3C3-542C-6408-92EE2DB2C02F}"/>
                  </a:ext>
                </a:extLst>
              </p:cNvPr>
              <p:cNvSpPr/>
              <p:nvPr/>
            </p:nvSpPr>
            <p:spPr>
              <a:xfrm>
                <a:off x="2642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8" name="Rectangle 647">
                <a:extLst>
                  <a:ext uri="{FF2B5EF4-FFF2-40B4-BE49-F238E27FC236}">
                    <a16:creationId xmlns:a16="http://schemas.microsoft.com/office/drawing/2014/main" id="{3928D10B-DCD1-6C59-C6D9-1791E910933B}"/>
                  </a:ext>
                </a:extLst>
              </p:cNvPr>
              <p:cNvSpPr/>
              <p:nvPr/>
            </p:nvSpPr>
            <p:spPr>
              <a:xfrm>
                <a:off x="30996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9" name="Rectangle 648">
                <a:extLst>
                  <a:ext uri="{FF2B5EF4-FFF2-40B4-BE49-F238E27FC236}">
                    <a16:creationId xmlns:a16="http://schemas.microsoft.com/office/drawing/2014/main" id="{33A8241B-7BA2-A799-936C-ED04E854DEB8}"/>
                  </a:ext>
                </a:extLst>
              </p:cNvPr>
              <p:cNvSpPr/>
              <p:nvPr/>
            </p:nvSpPr>
            <p:spPr>
              <a:xfrm>
                <a:off x="35568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E583455F-BA0B-87F7-4A2C-D34E4C494C75}"/>
                  </a:ext>
                </a:extLst>
              </p:cNvPr>
              <p:cNvSpPr/>
              <p:nvPr/>
            </p:nvSpPr>
            <p:spPr>
              <a:xfrm>
                <a:off x="40140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1" name="Rectangle 650">
                <a:extLst>
                  <a:ext uri="{FF2B5EF4-FFF2-40B4-BE49-F238E27FC236}">
                    <a16:creationId xmlns:a16="http://schemas.microsoft.com/office/drawing/2014/main" id="{646E700C-7052-275D-2669-85FC0516FC1A}"/>
                  </a:ext>
                </a:extLst>
              </p:cNvPr>
              <p:cNvSpPr/>
              <p:nvPr/>
            </p:nvSpPr>
            <p:spPr>
              <a:xfrm>
                <a:off x="44712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2" name="Rectangle 651">
                <a:extLst>
                  <a:ext uri="{FF2B5EF4-FFF2-40B4-BE49-F238E27FC236}">
                    <a16:creationId xmlns:a16="http://schemas.microsoft.com/office/drawing/2014/main" id="{1CCF5386-22D0-DF90-83D2-029DDB02E0FB}"/>
                  </a:ext>
                </a:extLst>
              </p:cNvPr>
              <p:cNvSpPr/>
              <p:nvPr/>
            </p:nvSpPr>
            <p:spPr>
              <a:xfrm>
                <a:off x="4928419" y="46482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3" name="Rectangle 652">
                <a:extLst>
                  <a:ext uri="{FF2B5EF4-FFF2-40B4-BE49-F238E27FC236}">
                    <a16:creationId xmlns:a16="http://schemas.microsoft.com/office/drawing/2014/main" id="{1E0D3E96-D120-A9E9-0266-6E3D6817C1CB}"/>
                  </a:ext>
                </a:extLst>
              </p:cNvPr>
              <p:cNvSpPr/>
              <p:nvPr/>
            </p:nvSpPr>
            <p:spPr>
              <a:xfrm>
                <a:off x="1728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4" name="Rectangle 653">
                <a:extLst>
                  <a:ext uri="{FF2B5EF4-FFF2-40B4-BE49-F238E27FC236}">
                    <a16:creationId xmlns:a16="http://schemas.microsoft.com/office/drawing/2014/main" id="{38CA2F03-13DE-3CB4-3474-0AFBC7D5CE2D}"/>
                  </a:ext>
                </a:extLst>
              </p:cNvPr>
              <p:cNvSpPr/>
              <p:nvPr/>
            </p:nvSpPr>
            <p:spPr>
              <a:xfrm>
                <a:off x="2185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5" name="Rectangle 654">
                <a:extLst>
                  <a:ext uri="{FF2B5EF4-FFF2-40B4-BE49-F238E27FC236}">
                    <a16:creationId xmlns:a16="http://schemas.microsoft.com/office/drawing/2014/main" id="{ACFEA83B-DABE-CDA7-3002-7ACD3E4520FD}"/>
                  </a:ext>
                </a:extLst>
              </p:cNvPr>
              <p:cNvSpPr/>
              <p:nvPr/>
            </p:nvSpPr>
            <p:spPr>
              <a:xfrm>
                <a:off x="2642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64F97739-6489-B3D1-C8B9-ED9D5805D5D6}"/>
                  </a:ext>
                </a:extLst>
              </p:cNvPr>
              <p:cNvSpPr/>
              <p:nvPr/>
            </p:nvSpPr>
            <p:spPr>
              <a:xfrm>
                <a:off x="30996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F70C8FB3-D8A5-A284-B624-464407707940}"/>
                  </a:ext>
                </a:extLst>
              </p:cNvPr>
              <p:cNvSpPr/>
              <p:nvPr/>
            </p:nvSpPr>
            <p:spPr>
              <a:xfrm>
                <a:off x="35568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Rectangle 657">
                <a:extLst>
                  <a:ext uri="{FF2B5EF4-FFF2-40B4-BE49-F238E27FC236}">
                    <a16:creationId xmlns:a16="http://schemas.microsoft.com/office/drawing/2014/main" id="{E1196072-F0D0-575F-6C12-D5843D8EB8D3}"/>
                  </a:ext>
                </a:extLst>
              </p:cNvPr>
              <p:cNvSpPr/>
              <p:nvPr/>
            </p:nvSpPr>
            <p:spPr>
              <a:xfrm>
                <a:off x="40140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9C2C5FFE-ED32-4E61-1ADB-FD9240D93D27}"/>
                  </a:ext>
                </a:extLst>
              </p:cNvPr>
              <p:cNvSpPr/>
              <p:nvPr/>
            </p:nvSpPr>
            <p:spPr>
              <a:xfrm>
                <a:off x="44712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02385CD5-F88A-B873-917F-6BB10A41B9B2}"/>
                  </a:ext>
                </a:extLst>
              </p:cNvPr>
              <p:cNvSpPr/>
              <p:nvPr/>
            </p:nvSpPr>
            <p:spPr>
              <a:xfrm>
                <a:off x="4928419" y="51054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E9F75AB9-9BD8-4D51-D869-2E1E456EA945}"/>
                  </a:ext>
                </a:extLst>
              </p:cNvPr>
              <p:cNvSpPr/>
              <p:nvPr/>
            </p:nvSpPr>
            <p:spPr>
              <a:xfrm>
                <a:off x="1728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2" name="Rectangle 661">
                <a:extLst>
                  <a:ext uri="{FF2B5EF4-FFF2-40B4-BE49-F238E27FC236}">
                    <a16:creationId xmlns:a16="http://schemas.microsoft.com/office/drawing/2014/main" id="{265C4E39-DC08-CAFC-0177-50BA15826740}"/>
                  </a:ext>
                </a:extLst>
              </p:cNvPr>
              <p:cNvSpPr/>
              <p:nvPr/>
            </p:nvSpPr>
            <p:spPr>
              <a:xfrm>
                <a:off x="2185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3" name="Rectangle 662">
                <a:extLst>
                  <a:ext uri="{FF2B5EF4-FFF2-40B4-BE49-F238E27FC236}">
                    <a16:creationId xmlns:a16="http://schemas.microsoft.com/office/drawing/2014/main" id="{100D9CAF-DDB4-A2E1-714A-224DFD816287}"/>
                  </a:ext>
                </a:extLst>
              </p:cNvPr>
              <p:cNvSpPr/>
              <p:nvPr/>
            </p:nvSpPr>
            <p:spPr>
              <a:xfrm>
                <a:off x="2642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EF7D647A-299B-DDAD-C571-B9BF03F8EADA}"/>
                  </a:ext>
                </a:extLst>
              </p:cNvPr>
              <p:cNvSpPr/>
              <p:nvPr/>
            </p:nvSpPr>
            <p:spPr>
              <a:xfrm>
                <a:off x="30996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5" name="Rectangle 664">
                <a:extLst>
                  <a:ext uri="{FF2B5EF4-FFF2-40B4-BE49-F238E27FC236}">
                    <a16:creationId xmlns:a16="http://schemas.microsoft.com/office/drawing/2014/main" id="{9924D591-3006-398A-EA91-F536003A8F45}"/>
                  </a:ext>
                </a:extLst>
              </p:cNvPr>
              <p:cNvSpPr/>
              <p:nvPr/>
            </p:nvSpPr>
            <p:spPr>
              <a:xfrm>
                <a:off x="35568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Rectangle 665">
                <a:extLst>
                  <a:ext uri="{FF2B5EF4-FFF2-40B4-BE49-F238E27FC236}">
                    <a16:creationId xmlns:a16="http://schemas.microsoft.com/office/drawing/2014/main" id="{C660ACDC-FA75-A152-679F-74EF2EF34EBF}"/>
                  </a:ext>
                </a:extLst>
              </p:cNvPr>
              <p:cNvSpPr/>
              <p:nvPr/>
            </p:nvSpPr>
            <p:spPr>
              <a:xfrm>
                <a:off x="40140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7" name="Rectangle 666">
                <a:extLst>
                  <a:ext uri="{FF2B5EF4-FFF2-40B4-BE49-F238E27FC236}">
                    <a16:creationId xmlns:a16="http://schemas.microsoft.com/office/drawing/2014/main" id="{D919994F-040B-AC2D-27B8-C1065E1E0A21}"/>
                  </a:ext>
                </a:extLst>
              </p:cNvPr>
              <p:cNvSpPr/>
              <p:nvPr/>
            </p:nvSpPr>
            <p:spPr>
              <a:xfrm>
                <a:off x="44712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62DED1C3-9910-594E-EE93-C0E8DC42C92C}"/>
                  </a:ext>
                </a:extLst>
              </p:cNvPr>
              <p:cNvSpPr/>
              <p:nvPr/>
            </p:nvSpPr>
            <p:spPr>
              <a:xfrm>
                <a:off x="4928419" y="55626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9" name="Rectangle 668">
                <a:extLst>
                  <a:ext uri="{FF2B5EF4-FFF2-40B4-BE49-F238E27FC236}">
                    <a16:creationId xmlns:a16="http://schemas.microsoft.com/office/drawing/2014/main" id="{A2FDF63F-79E1-46B0-5069-089A727B220C}"/>
                  </a:ext>
                </a:extLst>
              </p:cNvPr>
              <p:cNvSpPr/>
              <p:nvPr/>
            </p:nvSpPr>
            <p:spPr>
              <a:xfrm>
                <a:off x="1728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0" name="Rectangle 669">
                <a:extLst>
                  <a:ext uri="{FF2B5EF4-FFF2-40B4-BE49-F238E27FC236}">
                    <a16:creationId xmlns:a16="http://schemas.microsoft.com/office/drawing/2014/main" id="{6B1A55DC-17B4-6AD2-1DBD-30EB13022476}"/>
                  </a:ext>
                </a:extLst>
              </p:cNvPr>
              <p:cNvSpPr/>
              <p:nvPr/>
            </p:nvSpPr>
            <p:spPr>
              <a:xfrm>
                <a:off x="2185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1" name="Rectangle 670">
                <a:extLst>
                  <a:ext uri="{FF2B5EF4-FFF2-40B4-BE49-F238E27FC236}">
                    <a16:creationId xmlns:a16="http://schemas.microsoft.com/office/drawing/2014/main" id="{B206653C-817B-D7DB-79B4-AFFC4869596C}"/>
                  </a:ext>
                </a:extLst>
              </p:cNvPr>
              <p:cNvSpPr/>
              <p:nvPr/>
            </p:nvSpPr>
            <p:spPr>
              <a:xfrm>
                <a:off x="2642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2" name="Rectangle 671">
                <a:extLst>
                  <a:ext uri="{FF2B5EF4-FFF2-40B4-BE49-F238E27FC236}">
                    <a16:creationId xmlns:a16="http://schemas.microsoft.com/office/drawing/2014/main" id="{7080F5C0-399D-46A7-2915-9FF5FDA61F22}"/>
                  </a:ext>
                </a:extLst>
              </p:cNvPr>
              <p:cNvSpPr/>
              <p:nvPr/>
            </p:nvSpPr>
            <p:spPr>
              <a:xfrm>
                <a:off x="30996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3" name="Rectangle 672">
                <a:extLst>
                  <a:ext uri="{FF2B5EF4-FFF2-40B4-BE49-F238E27FC236}">
                    <a16:creationId xmlns:a16="http://schemas.microsoft.com/office/drawing/2014/main" id="{B4134BA9-F486-311D-0184-78FF9AFEAFD5}"/>
                  </a:ext>
                </a:extLst>
              </p:cNvPr>
              <p:cNvSpPr/>
              <p:nvPr/>
            </p:nvSpPr>
            <p:spPr>
              <a:xfrm>
                <a:off x="35568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50220B80-B506-3C81-9A29-251180DC661E}"/>
                  </a:ext>
                </a:extLst>
              </p:cNvPr>
              <p:cNvSpPr/>
              <p:nvPr/>
            </p:nvSpPr>
            <p:spPr>
              <a:xfrm>
                <a:off x="40140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58C19D9A-FDB2-2C42-ECA0-F0EB4F436D33}"/>
                  </a:ext>
                </a:extLst>
              </p:cNvPr>
              <p:cNvSpPr/>
              <p:nvPr/>
            </p:nvSpPr>
            <p:spPr>
              <a:xfrm>
                <a:off x="44712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6" name="Rectangle 675">
                <a:extLst>
                  <a:ext uri="{FF2B5EF4-FFF2-40B4-BE49-F238E27FC236}">
                    <a16:creationId xmlns:a16="http://schemas.microsoft.com/office/drawing/2014/main" id="{CF229C41-5D58-9F3B-5A69-DFFCA762CD89}"/>
                  </a:ext>
                </a:extLst>
              </p:cNvPr>
              <p:cNvSpPr/>
              <p:nvPr/>
            </p:nvSpPr>
            <p:spPr>
              <a:xfrm>
                <a:off x="4928419" y="6019800"/>
                <a:ext cx="457200" cy="457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7B075BB3-2BFF-A71A-CA71-10F7A2C2E2B7}"/>
                </a:ext>
              </a:extLst>
            </p:cNvPr>
            <p:cNvCxnSpPr>
              <a:cxnSpLocks/>
            </p:cNvCxnSpPr>
            <p:nvPr/>
          </p:nvCxnSpPr>
          <p:spPr>
            <a:xfrm>
              <a:off x="704917" y="2792392"/>
              <a:ext cx="0" cy="9433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52AC0BFF-DAAC-EEEA-7082-51B521617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494" y="3271638"/>
              <a:ext cx="94912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4" name="Group 763">
              <a:extLst>
                <a:ext uri="{FF2B5EF4-FFF2-40B4-BE49-F238E27FC236}">
                  <a16:creationId xmlns:a16="http://schemas.microsoft.com/office/drawing/2014/main" id="{2DCCD0A6-86AE-888C-74AE-05AB36EDB675}"/>
                </a:ext>
              </a:extLst>
            </p:cNvPr>
            <p:cNvGrpSpPr/>
            <p:nvPr/>
          </p:nvGrpSpPr>
          <p:grpSpPr>
            <a:xfrm rot="10800000">
              <a:off x="598999" y="3165720"/>
              <a:ext cx="211836" cy="211836"/>
              <a:chOff x="5867400" y="4149213"/>
              <a:chExt cx="914400" cy="914400"/>
            </a:xfrm>
            <a:solidFill>
              <a:srgbClr val="FF0000"/>
            </a:solidFill>
          </p:grpSpPr>
          <p:sp>
            <p:nvSpPr>
              <p:cNvPr id="765" name="Rectangle 764">
                <a:extLst>
                  <a:ext uri="{FF2B5EF4-FFF2-40B4-BE49-F238E27FC236}">
                    <a16:creationId xmlns:a16="http://schemas.microsoft.com/office/drawing/2014/main" id="{FDF782DE-88A9-6B91-6222-029E5E1C52FB}"/>
                  </a:ext>
                </a:extLst>
              </p:cNvPr>
              <p:cNvSpPr/>
              <p:nvPr/>
            </p:nvSpPr>
            <p:spPr>
              <a:xfrm>
                <a:off x="58674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Rectangle 765">
                <a:extLst>
                  <a:ext uri="{FF2B5EF4-FFF2-40B4-BE49-F238E27FC236}">
                    <a16:creationId xmlns:a16="http://schemas.microsoft.com/office/drawing/2014/main" id="{EC4C37B5-3BA5-385F-70C7-2A94690D020D}"/>
                  </a:ext>
                </a:extLst>
              </p:cNvPr>
              <p:cNvSpPr/>
              <p:nvPr/>
            </p:nvSpPr>
            <p:spPr>
              <a:xfrm>
                <a:off x="6324600" y="41492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Rectangle 766">
                <a:extLst>
                  <a:ext uri="{FF2B5EF4-FFF2-40B4-BE49-F238E27FC236}">
                    <a16:creationId xmlns:a16="http://schemas.microsoft.com/office/drawing/2014/main" id="{B920EAE8-EBCA-6754-032C-97AE40F620DC}"/>
                  </a:ext>
                </a:extLst>
              </p:cNvPr>
              <p:cNvSpPr/>
              <p:nvPr/>
            </p:nvSpPr>
            <p:spPr>
              <a:xfrm>
                <a:off x="6324600" y="4606413"/>
                <a:ext cx="4572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49837602-446B-3526-EAD2-C3C5E06EC2E9}"/>
              </a:ext>
            </a:extLst>
          </p:cNvPr>
          <p:cNvGrpSpPr/>
          <p:nvPr/>
        </p:nvGrpSpPr>
        <p:grpSpPr>
          <a:xfrm>
            <a:off x="804476" y="4085188"/>
            <a:ext cx="921337" cy="908266"/>
            <a:chOff x="1349657" y="4185062"/>
            <a:chExt cx="921337" cy="908266"/>
          </a:xfrm>
        </p:grpSpPr>
        <p:grpSp>
          <p:nvGrpSpPr>
            <p:cNvPr id="833" name="Group 832">
              <a:extLst>
                <a:ext uri="{FF2B5EF4-FFF2-40B4-BE49-F238E27FC236}">
                  <a16:creationId xmlns:a16="http://schemas.microsoft.com/office/drawing/2014/main" id="{75119D07-F519-977E-271B-28780EE97EA2}"/>
                </a:ext>
              </a:extLst>
            </p:cNvPr>
            <p:cNvGrpSpPr/>
            <p:nvPr/>
          </p:nvGrpSpPr>
          <p:grpSpPr>
            <a:xfrm>
              <a:off x="1349657" y="4185062"/>
              <a:ext cx="423672" cy="423671"/>
              <a:chOff x="1268310" y="4216908"/>
              <a:chExt cx="423672" cy="423671"/>
            </a:xfrm>
          </p:grpSpPr>
          <p:sp>
            <p:nvSpPr>
              <p:cNvPr id="700" name="Rectangle 699">
                <a:extLst>
                  <a:ext uri="{FF2B5EF4-FFF2-40B4-BE49-F238E27FC236}">
                    <a16:creationId xmlns:a16="http://schemas.microsoft.com/office/drawing/2014/main" id="{4EC52D13-330D-805B-6E24-E5DD82CD0232}"/>
                  </a:ext>
                </a:extLst>
              </p:cNvPr>
              <p:cNvSpPr/>
              <p:nvPr/>
            </p:nvSpPr>
            <p:spPr>
              <a:xfrm>
                <a:off x="1268310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1" name="Rectangle 700">
                <a:extLst>
                  <a:ext uri="{FF2B5EF4-FFF2-40B4-BE49-F238E27FC236}">
                    <a16:creationId xmlns:a16="http://schemas.microsoft.com/office/drawing/2014/main" id="{E4E03A54-30CA-C413-61DA-8DEE603984E2}"/>
                  </a:ext>
                </a:extLst>
              </p:cNvPr>
              <p:cNvSpPr/>
              <p:nvPr/>
            </p:nvSpPr>
            <p:spPr>
              <a:xfrm>
                <a:off x="1374228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2" name="Rectangle 701">
                <a:extLst>
                  <a:ext uri="{FF2B5EF4-FFF2-40B4-BE49-F238E27FC236}">
                    <a16:creationId xmlns:a16="http://schemas.microsoft.com/office/drawing/2014/main" id="{2E579C05-E2CD-ACF2-AE40-B4BFFEBE9F53}"/>
                  </a:ext>
                </a:extLst>
              </p:cNvPr>
              <p:cNvSpPr/>
              <p:nvPr/>
            </p:nvSpPr>
            <p:spPr>
              <a:xfrm>
                <a:off x="1480146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3" name="Rectangle 702">
                <a:extLst>
                  <a:ext uri="{FF2B5EF4-FFF2-40B4-BE49-F238E27FC236}">
                    <a16:creationId xmlns:a16="http://schemas.microsoft.com/office/drawing/2014/main" id="{0790A15D-FA0E-547B-37DF-6E4D1C1FD5CF}"/>
                  </a:ext>
                </a:extLst>
              </p:cNvPr>
              <p:cNvSpPr/>
              <p:nvPr/>
            </p:nvSpPr>
            <p:spPr>
              <a:xfrm>
                <a:off x="1586064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8" name="Rectangle 707">
                <a:extLst>
                  <a:ext uri="{FF2B5EF4-FFF2-40B4-BE49-F238E27FC236}">
                    <a16:creationId xmlns:a16="http://schemas.microsoft.com/office/drawing/2014/main" id="{DD039699-B514-600B-F477-D137174B8602}"/>
                  </a:ext>
                </a:extLst>
              </p:cNvPr>
              <p:cNvSpPr/>
              <p:nvPr/>
            </p:nvSpPr>
            <p:spPr>
              <a:xfrm>
                <a:off x="1268310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9" name="Rectangle 708">
                <a:extLst>
                  <a:ext uri="{FF2B5EF4-FFF2-40B4-BE49-F238E27FC236}">
                    <a16:creationId xmlns:a16="http://schemas.microsoft.com/office/drawing/2014/main" id="{82EDE316-C50B-C6D8-53F8-BCFD6CEEEEDF}"/>
                  </a:ext>
                </a:extLst>
              </p:cNvPr>
              <p:cNvSpPr/>
              <p:nvPr/>
            </p:nvSpPr>
            <p:spPr>
              <a:xfrm>
                <a:off x="1374228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0" name="Rectangle 709">
                <a:extLst>
                  <a:ext uri="{FF2B5EF4-FFF2-40B4-BE49-F238E27FC236}">
                    <a16:creationId xmlns:a16="http://schemas.microsoft.com/office/drawing/2014/main" id="{44D7732E-9289-180D-4DAD-A14C01B455A9}"/>
                  </a:ext>
                </a:extLst>
              </p:cNvPr>
              <p:cNvSpPr/>
              <p:nvPr/>
            </p:nvSpPr>
            <p:spPr>
              <a:xfrm>
                <a:off x="1480146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1" name="Rectangle 710">
                <a:extLst>
                  <a:ext uri="{FF2B5EF4-FFF2-40B4-BE49-F238E27FC236}">
                    <a16:creationId xmlns:a16="http://schemas.microsoft.com/office/drawing/2014/main" id="{CC76874D-DCDA-EF62-5E70-79B2BE84F87F}"/>
                  </a:ext>
                </a:extLst>
              </p:cNvPr>
              <p:cNvSpPr/>
              <p:nvPr/>
            </p:nvSpPr>
            <p:spPr>
              <a:xfrm>
                <a:off x="1586064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6" name="Rectangle 715">
                <a:extLst>
                  <a:ext uri="{FF2B5EF4-FFF2-40B4-BE49-F238E27FC236}">
                    <a16:creationId xmlns:a16="http://schemas.microsoft.com/office/drawing/2014/main" id="{11169A08-635A-32DD-7D13-0F708BCAEE3B}"/>
                  </a:ext>
                </a:extLst>
              </p:cNvPr>
              <p:cNvSpPr/>
              <p:nvPr/>
            </p:nvSpPr>
            <p:spPr>
              <a:xfrm>
                <a:off x="1268310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7" name="Rectangle 716">
                <a:extLst>
                  <a:ext uri="{FF2B5EF4-FFF2-40B4-BE49-F238E27FC236}">
                    <a16:creationId xmlns:a16="http://schemas.microsoft.com/office/drawing/2014/main" id="{56DB010B-0324-7CCF-9666-8C4C8D9AC70B}"/>
                  </a:ext>
                </a:extLst>
              </p:cNvPr>
              <p:cNvSpPr/>
              <p:nvPr/>
            </p:nvSpPr>
            <p:spPr>
              <a:xfrm>
                <a:off x="1374228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8" name="Rectangle 717">
                <a:extLst>
                  <a:ext uri="{FF2B5EF4-FFF2-40B4-BE49-F238E27FC236}">
                    <a16:creationId xmlns:a16="http://schemas.microsoft.com/office/drawing/2014/main" id="{AFC2F01F-86B1-8188-1F82-FA7DCE0FA502}"/>
                  </a:ext>
                </a:extLst>
              </p:cNvPr>
              <p:cNvSpPr/>
              <p:nvPr/>
            </p:nvSpPr>
            <p:spPr>
              <a:xfrm>
                <a:off x="1480146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9" name="Rectangle 718">
                <a:extLst>
                  <a:ext uri="{FF2B5EF4-FFF2-40B4-BE49-F238E27FC236}">
                    <a16:creationId xmlns:a16="http://schemas.microsoft.com/office/drawing/2014/main" id="{1DD11F6A-2A29-1071-3085-3AC7A0DBE53C}"/>
                  </a:ext>
                </a:extLst>
              </p:cNvPr>
              <p:cNvSpPr/>
              <p:nvPr/>
            </p:nvSpPr>
            <p:spPr>
              <a:xfrm>
                <a:off x="1586064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4" name="Rectangle 723">
                <a:extLst>
                  <a:ext uri="{FF2B5EF4-FFF2-40B4-BE49-F238E27FC236}">
                    <a16:creationId xmlns:a16="http://schemas.microsoft.com/office/drawing/2014/main" id="{41B68698-ADF1-E6B8-5CBB-895EAA1C84F6}"/>
                  </a:ext>
                </a:extLst>
              </p:cNvPr>
              <p:cNvSpPr/>
              <p:nvPr/>
            </p:nvSpPr>
            <p:spPr>
              <a:xfrm>
                <a:off x="1268310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5" name="Rectangle 724">
                <a:extLst>
                  <a:ext uri="{FF2B5EF4-FFF2-40B4-BE49-F238E27FC236}">
                    <a16:creationId xmlns:a16="http://schemas.microsoft.com/office/drawing/2014/main" id="{99F820D8-8DDA-1621-98FF-0709BDA89429}"/>
                  </a:ext>
                </a:extLst>
              </p:cNvPr>
              <p:cNvSpPr/>
              <p:nvPr/>
            </p:nvSpPr>
            <p:spPr>
              <a:xfrm>
                <a:off x="1374228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6" name="Rectangle 725">
                <a:extLst>
                  <a:ext uri="{FF2B5EF4-FFF2-40B4-BE49-F238E27FC236}">
                    <a16:creationId xmlns:a16="http://schemas.microsoft.com/office/drawing/2014/main" id="{3F84FB04-CEEF-71DD-F634-C56749832F0F}"/>
                  </a:ext>
                </a:extLst>
              </p:cNvPr>
              <p:cNvSpPr/>
              <p:nvPr/>
            </p:nvSpPr>
            <p:spPr>
              <a:xfrm>
                <a:off x="1480146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7" name="Rectangle 726">
                <a:extLst>
                  <a:ext uri="{FF2B5EF4-FFF2-40B4-BE49-F238E27FC236}">
                    <a16:creationId xmlns:a16="http://schemas.microsoft.com/office/drawing/2014/main" id="{21C7D9F1-1B53-8BD8-0070-C37A2E915D20}"/>
                  </a:ext>
                </a:extLst>
              </p:cNvPr>
              <p:cNvSpPr/>
              <p:nvPr/>
            </p:nvSpPr>
            <p:spPr>
              <a:xfrm>
                <a:off x="1586064" y="4534661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6" name="Group 775">
                <a:extLst>
                  <a:ext uri="{FF2B5EF4-FFF2-40B4-BE49-F238E27FC236}">
                    <a16:creationId xmlns:a16="http://schemas.microsoft.com/office/drawing/2014/main" id="{C8F03256-3D31-A9FA-D4EA-C382D3F6538F}"/>
                  </a:ext>
                </a:extLst>
              </p:cNvPr>
              <p:cNvGrpSpPr/>
              <p:nvPr/>
            </p:nvGrpSpPr>
            <p:grpSpPr>
              <a:xfrm rot="16200000">
                <a:off x="1374228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7" name="Rectangle 776">
                  <a:extLst>
                    <a:ext uri="{FF2B5EF4-FFF2-40B4-BE49-F238E27FC236}">
                      <a16:creationId xmlns:a16="http://schemas.microsoft.com/office/drawing/2014/main" id="{25BAEA3B-D837-E706-DF74-E9564D088355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8" name="Rectangle 777">
                  <a:extLst>
                    <a:ext uri="{FF2B5EF4-FFF2-40B4-BE49-F238E27FC236}">
                      <a16:creationId xmlns:a16="http://schemas.microsoft.com/office/drawing/2014/main" id="{6D19D62A-DE69-02A7-76D6-CA3B5128027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Rectangle 778">
                  <a:extLst>
                    <a:ext uri="{FF2B5EF4-FFF2-40B4-BE49-F238E27FC236}">
                      <a16:creationId xmlns:a16="http://schemas.microsoft.com/office/drawing/2014/main" id="{066A6C67-0355-D6F0-97AD-60CCB937C6C5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4" name="Group 783">
                <a:extLst>
                  <a:ext uri="{FF2B5EF4-FFF2-40B4-BE49-F238E27FC236}">
                    <a16:creationId xmlns:a16="http://schemas.microsoft.com/office/drawing/2014/main" id="{C122A926-59C8-2B44-1FBE-917E97A28F3B}"/>
                  </a:ext>
                </a:extLst>
              </p:cNvPr>
              <p:cNvGrpSpPr/>
              <p:nvPr/>
            </p:nvGrpSpPr>
            <p:grpSpPr>
              <a:xfrm rot="16200000">
                <a:off x="1268310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5" name="Rectangle 784">
                  <a:extLst>
                    <a:ext uri="{FF2B5EF4-FFF2-40B4-BE49-F238E27FC236}">
                      <a16:creationId xmlns:a16="http://schemas.microsoft.com/office/drawing/2014/main" id="{40CB0377-CCD4-3547-6D5F-5F8CE69C92A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6" name="Rectangle 785">
                  <a:extLst>
                    <a:ext uri="{FF2B5EF4-FFF2-40B4-BE49-F238E27FC236}">
                      <a16:creationId xmlns:a16="http://schemas.microsoft.com/office/drawing/2014/main" id="{C4D2A13D-4223-08D5-8854-5FBB7E28F45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7" name="Rectangle 786">
                  <a:extLst>
                    <a:ext uri="{FF2B5EF4-FFF2-40B4-BE49-F238E27FC236}">
                      <a16:creationId xmlns:a16="http://schemas.microsoft.com/office/drawing/2014/main" id="{6A961B23-CD16-7A4F-5B9E-486EA6A6D54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2" name="Group 811">
                <a:extLst>
                  <a:ext uri="{FF2B5EF4-FFF2-40B4-BE49-F238E27FC236}">
                    <a16:creationId xmlns:a16="http://schemas.microsoft.com/office/drawing/2014/main" id="{7CDB0FEA-7A04-FEA4-7F2A-941E9B0FD481}"/>
                  </a:ext>
                </a:extLst>
              </p:cNvPr>
              <p:cNvGrpSpPr/>
              <p:nvPr/>
            </p:nvGrpSpPr>
            <p:grpSpPr>
              <a:xfrm rot="16200000">
                <a:off x="1480146" y="4428743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13" name="Rectangle 812">
                  <a:extLst>
                    <a:ext uri="{FF2B5EF4-FFF2-40B4-BE49-F238E27FC236}">
                      <a16:creationId xmlns:a16="http://schemas.microsoft.com/office/drawing/2014/main" id="{9C5BAFCD-EF4C-8543-E16F-F408CAFD40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4" name="Rectangle 813">
                  <a:extLst>
                    <a:ext uri="{FF2B5EF4-FFF2-40B4-BE49-F238E27FC236}">
                      <a16:creationId xmlns:a16="http://schemas.microsoft.com/office/drawing/2014/main" id="{E1E9EA45-FA74-2417-E315-AC1052A1854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5" name="Rectangle 814">
                  <a:extLst>
                    <a:ext uri="{FF2B5EF4-FFF2-40B4-BE49-F238E27FC236}">
                      <a16:creationId xmlns:a16="http://schemas.microsoft.com/office/drawing/2014/main" id="{C2D780AD-D63D-8860-96C1-0B5294462E4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6" name="Group 815">
                <a:extLst>
                  <a:ext uri="{FF2B5EF4-FFF2-40B4-BE49-F238E27FC236}">
                    <a16:creationId xmlns:a16="http://schemas.microsoft.com/office/drawing/2014/main" id="{19650E88-7D3E-BE35-0C34-9E66BA6FF4A5}"/>
                  </a:ext>
                </a:extLst>
              </p:cNvPr>
              <p:cNvGrpSpPr/>
              <p:nvPr/>
            </p:nvGrpSpPr>
            <p:grpSpPr>
              <a:xfrm rot="10800000">
                <a:off x="1268310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17" name="Rectangle 816">
                  <a:extLst>
                    <a:ext uri="{FF2B5EF4-FFF2-40B4-BE49-F238E27FC236}">
                      <a16:creationId xmlns:a16="http://schemas.microsoft.com/office/drawing/2014/main" id="{D3859740-8796-4BF8-CB4F-57958C24626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8" name="Rectangle 817">
                  <a:extLst>
                    <a:ext uri="{FF2B5EF4-FFF2-40B4-BE49-F238E27FC236}">
                      <a16:creationId xmlns:a16="http://schemas.microsoft.com/office/drawing/2014/main" id="{1068134F-9EBB-D87B-2F16-3DF6C4FA11D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9" name="Rectangle 818">
                  <a:extLst>
                    <a:ext uri="{FF2B5EF4-FFF2-40B4-BE49-F238E27FC236}">
                      <a16:creationId xmlns:a16="http://schemas.microsoft.com/office/drawing/2014/main" id="{B6176341-7221-AF75-3516-0F792B8340B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5" name="Group 834">
              <a:extLst>
                <a:ext uri="{FF2B5EF4-FFF2-40B4-BE49-F238E27FC236}">
                  <a16:creationId xmlns:a16="http://schemas.microsoft.com/office/drawing/2014/main" id="{E6E69071-E049-FCAC-1E35-58E5E3692327}"/>
                </a:ext>
              </a:extLst>
            </p:cNvPr>
            <p:cNvGrpSpPr/>
            <p:nvPr/>
          </p:nvGrpSpPr>
          <p:grpSpPr>
            <a:xfrm>
              <a:off x="1840817" y="4185063"/>
              <a:ext cx="423671" cy="423671"/>
              <a:chOff x="1691982" y="4216908"/>
              <a:chExt cx="423671" cy="423671"/>
            </a:xfrm>
          </p:grpSpPr>
          <p:sp>
            <p:nvSpPr>
              <p:cNvPr id="704" name="Rectangle 703">
                <a:extLst>
                  <a:ext uri="{FF2B5EF4-FFF2-40B4-BE49-F238E27FC236}">
                    <a16:creationId xmlns:a16="http://schemas.microsoft.com/office/drawing/2014/main" id="{F1B598BC-B331-34B5-AE29-A3977F5BE714}"/>
                  </a:ext>
                </a:extLst>
              </p:cNvPr>
              <p:cNvSpPr/>
              <p:nvPr/>
            </p:nvSpPr>
            <p:spPr>
              <a:xfrm>
                <a:off x="1691982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5" name="Rectangle 704">
                <a:extLst>
                  <a:ext uri="{FF2B5EF4-FFF2-40B4-BE49-F238E27FC236}">
                    <a16:creationId xmlns:a16="http://schemas.microsoft.com/office/drawing/2014/main" id="{0FF4CEE4-7BD1-1849-14D0-94A8C5713EF7}"/>
                  </a:ext>
                </a:extLst>
              </p:cNvPr>
              <p:cNvSpPr/>
              <p:nvPr/>
            </p:nvSpPr>
            <p:spPr>
              <a:xfrm>
                <a:off x="1797899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6" name="Rectangle 705">
                <a:extLst>
                  <a:ext uri="{FF2B5EF4-FFF2-40B4-BE49-F238E27FC236}">
                    <a16:creationId xmlns:a16="http://schemas.microsoft.com/office/drawing/2014/main" id="{3F2555CF-DA84-684E-F522-AACBD16F6B04}"/>
                  </a:ext>
                </a:extLst>
              </p:cNvPr>
              <p:cNvSpPr/>
              <p:nvPr/>
            </p:nvSpPr>
            <p:spPr>
              <a:xfrm>
                <a:off x="1903817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7" name="Rectangle 706">
                <a:extLst>
                  <a:ext uri="{FF2B5EF4-FFF2-40B4-BE49-F238E27FC236}">
                    <a16:creationId xmlns:a16="http://schemas.microsoft.com/office/drawing/2014/main" id="{FEE24C31-AC71-4445-5966-12FA4B164D90}"/>
                  </a:ext>
                </a:extLst>
              </p:cNvPr>
              <p:cNvSpPr/>
              <p:nvPr/>
            </p:nvSpPr>
            <p:spPr>
              <a:xfrm>
                <a:off x="2009735" y="421690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2" name="Rectangle 711">
                <a:extLst>
                  <a:ext uri="{FF2B5EF4-FFF2-40B4-BE49-F238E27FC236}">
                    <a16:creationId xmlns:a16="http://schemas.microsoft.com/office/drawing/2014/main" id="{EDBD3B39-7C12-68C3-E9B9-F340CFB325C4}"/>
                  </a:ext>
                </a:extLst>
              </p:cNvPr>
              <p:cNvSpPr/>
              <p:nvPr/>
            </p:nvSpPr>
            <p:spPr>
              <a:xfrm>
                <a:off x="1691982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3" name="Rectangle 712">
                <a:extLst>
                  <a:ext uri="{FF2B5EF4-FFF2-40B4-BE49-F238E27FC236}">
                    <a16:creationId xmlns:a16="http://schemas.microsoft.com/office/drawing/2014/main" id="{E642CEE1-F7BD-E2E0-2205-9F336C15DEDC}"/>
                  </a:ext>
                </a:extLst>
              </p:cNvPr>
              <p:cNvSpPr/>
              <p:nvPr/>
            </p:nvSpPr>
            <p:spPr>
              <a:xfrm>
                <a:off x="1797899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4" name="Rectangle 713">
                <a:extLst>
                  <a:ext uri="{FF2B5EF4-FFF2-40B4-BE49-F238E27FC236}">
                    <a16:creationId xmlns:a16="http://schemas.microsoft.com/office/drawing/2014/main" id="{39E146F1-6F71-473C-EC1D-630B1FDE98C2}"/>
                  </a:ext>
                </a:extLst>
              </p:cNvPr>
              <p:cNvSpPr/>
              <p:nvPr/>
            </p:nvSpPr>
            <p:spPr>
              <a:xfrm>
                <a:off x="1903817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5" name="Rectangle 714">
                <a:extLst>
                  <a:ext uri="{FF2B5EF4-FFF2-40B4-BE49-F238E27FC236}">
                    <a16:creationId xmlns:a16="http://schemas.microsoft.com/office/drawing/2014/main" id="{FB2E6488-519D-2CC4-C2BA-4C125D7F1160}"/>
                  </a:ext>
                </a:extLst>
              </p:cNvPr>
              <p:cNvSpPr/>
              <p:nvPr/>
            </p:nvSpPr>
            <p:spPr>
              <a:xfrm>
                <a:off x="2009735" y="432282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0" name="Rectangle 719">
                <a:extLst>
                  <a:ext uri="{FF2B5EF4-FFF2-40B4-BE49-F238E27FC236}">
                    <a16:creationId xmlns:a16="http://schemas.microsoft.com/office/drawing/2014/main" id="{3DFA1340-D786-C9E4-9C76-2C97637C06F2}"/>
                  </a:ext>
                </a:extLst>
              </p:cNvPr>
              <p:cNvSpPr/>
              <p:nvPr/>
            </p:nvSpPr>
            <p:spPr>
              <a:xfrm>
                <a:off x="1691982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1" name="Rectangle 720">
                <a:extLst>
                  <a:ext uri="{FF2B5EF4-FFF2-40B4-BE49-F238E27FC236}">
                    <a16:creationId xmlns:a16="http://schemas.microsoft.com/office/drawing/2014/main" id="{28D9ADE3-B1C4-E6AE-E3A2-1B50BD98E992}"/>
                  </a:ext>
                </a:extLst>
              </p:cNvPr>
              <p:cNvSpPr/>
              <p:nvPr/>
            </p:nvSpPr>
            <p:spPr>
              <a:xfrm>
                <a:off x="1797899" y="4428744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2" name="Rectangle 721">
                <a:extLst>
                  <a:ext uri="{FF2B5EF4-FFF2-40B4-BE49-F238E27FC236}">
                    <a16:creationId xmlns:a16="http://schemas.microsoft.com/office/drawing/2014/main" id="{48F04DBF-F11F-0C3E-A358-5AC46A93E0FD}"/>
                  </a:ext>
                </a:extLst>
              </p:cNvPr>
              <p:cNvSpPr/>
              <p:nvPr/>
            </p:nvSpPr>
            <p:spPr>
              <a:xfrm>
                <a:off x="1903817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3" name="Rectangle 722">
                <a:extLst>
                  <a:ext uri="{FF2B5EF4-FFF2-40B4-BE49-F238E27FC236}">
                    <a16:creationId xmlns:a16="http://schemas.microsoft.com/office/drawing/2014/main" id="{0FD62054-4E6C-3458-1403-E2531DE3D1BD}"/>
                  </a:ext>
                </a:extLst>
              </p:cNvPr>
              <p:cNvSpPr/>
              <p:nvPr/>
            </p:nvSpPr>
            <p:spPr>
              <a:xfrm>
                <a:off x="2009735" y="442874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8" name="Rectangle 727">
                <a:extLst>
                  <a:ext uri="{FF2B5EF4-FFF2-40B4-BE49-F238E27FC236}">
                    <a16:creationId xmlns:a16="http://schemas.microsoft.com/office/drawing/2014/main" id="{3D493EEF-274B-51E8-FE56-5AAFAD035756}"/>
                  </a:ext>
                </a:extLst>
              </p:cNvPr>
              <p:cNvSpPr/>
              <p:nvPr/>
            </p:nvSpPr>
            <p:spPr>
              <a:xfrm>
                <a:off x="1691982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9" name="Rectangle 728">
                <a:extLst>
                  <a:ext uri="{FF2B5EF4-FFF2-40B4-BE49-F238E27FC236}">
                    <a16:creationId xmlns:a16="http://schemas.microsoft.com/office/drawing/2014/main" id="{4CCA3B35-936C-BDFD-79C6-A8FB152B3B32}"/>
                  </a:ext>
                </a:extLst>
              </p:cNvPr>
              <p:cNvSpPr/>
              <p:nvPr/>
            </p:nvSpPr>
            <p:spPr>
              <a:xfrm>
                <a:off x="1797899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0" name="Rectangle 729">
                <a:extLst>
                  <a:ext uri="{FF2B5EF4-FFF2-40B4-BE49-F238E27FC236}">
                    <a16:creationId xmlns:a16="http://schemas.microsoft.com/office/drawing/2014/main" id="{F8A398F4-AE4B-AA5A-B488-04C5D0D6C24E}"/>
                  </a:ext>
                </a:extLst>
              </p:cNvPr>
              <p:cNvSpPr/>
              <p:nvPr/>
            </p:nvSpPr>
            <p:spPr>
              <a:xfrm>
                <a:off x="1903817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1" name="Rectangle 730">
                <a:extLst>
                  <a:ext uri="{FF2B5EF4-FFF2-40B4-BE49-F238E27FC236}">
                    <a16:creationId xmlns:a16="http://schemas.microsoft.com/office/drawing/2014/main" id="{F52D4AEE-37D3-B9E5-05B1-297863614D97}"/>
                  </a:ext>
                </a:extLst>
              </p:cNvPr>
              <p:cNvSpPr/>
              <p:nvPr/>
            </p:nvSpPr>
            <p:spPr>
              <a:xfrm>
                <a:off x="2009735" y="453466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0" name="Group 779">
                <a:extLst>
                  <a:ext uri="{FF2B5EF4-FFF2-40B4-BE49-F238E27FC236}">
                    <a16:creationId xmlns:a16="http://schemas.microsoft.com/office/drawing/2014/main" id="{0AB5D334-ACDD-D37C-C6DE-C0A00D6A1B6A}"/>
                  </a:ext>
                </a:extLst>
              </p:cNvPr>
              <p:cNvGrpSpPr/>
              <p:nvPr/>
            </p:nvGrpSpPr>
            <p:grpSpPr>
              <a:xfrm>
                <a:off x="1797899" y="4322826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81" name="Rectangle 780">
                  <a:extLst>
                    <a:ext uri="{FF2B5EF4-FFF2-40B4-BE49-F238E27FC236}">
                      <a16:creationId xmlns:a16="http://schemas.microsoft.com/office/drawing/2014/main" id="{B313D3B1-5498-366C-5145-63612DEC99F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2" name="Rectangle 781">
                  <a:extLst>
                    <a:ext uri="{FF2B5EF4-FFF2-40B4-BE49-F238E27FC236}">
                      <a16:creationId xmlns:a16="http://schemas.microsoft.com/office/drawing/2014/main" id="{5EB03398-3ED3-643A-0022-A69BB4A2A94C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3" name="Rectangle 782">
                  <a:extLst>
                    <a:ext uri="{FF2B5EF4-FFF2-40B4-BE49-F238E27FC236}">
                      <a16:creationId xmlns:a16="http://schemas.microsoft.com/office/drawing/2014/main" id="{D61024E1-B116-6848-4E7A-E7134E21764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3C255A91-B1D6-39E6-208C-C2CB23DA6EF5}"/>
                  </a:ext>
                </a:extLst>
              </p:cNvPr>
              <p:cNvGrpSpPr/>
              <p:nvPr/>
            </p:nvGrpSpPr>
            <p:grpSpPr>
              <a:xfrm>
                <a:off x="1903817" y="4216908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89" name="Rectangle 788">
                  <a:extLst>
                    <a:ext uri="{FF2B5EF4-FFF2-40B4-BE49-F238E27FC236}">
                      <a16:creationId xmlns:a16="http://schemas.microsoft.com/office/drawing/2014/main" id="{E84F28E6-33D5-63FC-4099-D262086EC2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Rectangle 789">
                  <a:extLst>
                    <a:ext uri="{FF2B5EF4-FFF2-40B4-BE49-F238E27FC236}">
                      <a16:creationId xmlns:a16="http://schemas.microsoft.com/office/drawing/2014/main" id="{AAD0E2E5-BF89-BDE5-6771-E064E460190D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1" name="Rectangle 790">
                  <a:extLst>
                    <a:ext uri="{FF2B5EF4-FFF2-40B4-BE49-F238E27FC236}">
                      <a16:creationId xmlns:a16="http://schemas.microsoft.com/office/drawing/2014/main" id="{281CAE7C-F994-D20D-1A02-BA24837027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4" name="Group 803">
                <a:extLst>
                  <a:ext uri="{FF2B5EF4-FFF2-40B4-BE49-F238E27FC236}">
                    <a16:creationId xmlns:a16="http://schemas.microsoft.com/office/drawing/2014/main" id="{C77F938C-FA49-0268-D36D-E4087AE79D0C}"/>
                  </a:ext>
                </a:extLst>
              </p:cNvPr>
              <p:cNvGrpSpPr/>
              <p:nvPr/>
            </p:nvGrpSpPr>
            <p:grpSpPr>
              <a:xfrm rot="16200000">
                <a:off x="1695407" y="4218752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5" name="Rectangle 804">
                  <a:extLst>
                    <a:ext uri="{FF2B5EF4-FFF2-40B4-BE49-F238E27FC236}">
                      <a16:creationId xmlns:a16="http://schemas.microsoft.com/office/drawing/2014/main" id="{C55EEFEF-A0E6-8EF1-4A4E-1CB2B2847A51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6" name="Rectangle 805">
                  <a:extLst>
                    <a:ext uri="{FF2B5EF4-FFF2-40B4-BE49-F238E27FC236}">
                      <a16:creationId xmlns:a16="http://schemas.microsoft.com/office/drawing/2014/main" id="{54955BE0-715C-BC09-2444-6428B335B022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7" name="Rectangle 806">
                  <a:extLst>
                    <a:ext uri="{FF2B5EF4-FFF2-40B4-BE49-F238E27FC236}">
                      <a16:creationId xmlns:a16="http://schemas.microsoft.com/office/drawing/2014/main" id="{2392B585-1890-C675-CD32-E4BD15FD375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0" name="Group 819">
                <a:extLst>
                  <a:ext uri="{FF2B5EF4-FFF2-40B4-BE49-F238E27FC236}">
                    <a16:creationId xmlns:a16="http://schemas.microsoft.com/office/drawing/2014/main" id="{04E393CB-6714-2E5D-A811-4E7BC85D31F5}"/>
                  </a:ext>
                </a:extLst>
              </p:cNvPr>
              <p:cNvGrpSpPr/>
              <p:nvPr/>
            </p:nvGrpSpPr>
            <p:grpSpPr>
              <a:xfrm rot="10800000">
                <a:off x="1695407" y="4428743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1" name="Rectangle 820">
                  <a:extLst>
                    <a:ext uri="{FF2B5EF4-FFF2-40B4-BE49-F238E27FC236}">
                      <a16:creationId xmlns:a16="http://schemas.microsoft.com/office/drawing/2014/main" id="{87F286A6-37C7-0DED-EBE9-B1C93BB08D5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2" name="Rectangle 821">
                  <a:extLst>
                    <a:ext uri="{FF2B5EF4-FFF2-40B4-BE49-F238E27FC236}">
                      <a16:creationId xmlns:a16="http://schemas.microsoft.com/office/drawing/2014/main" id="{7BF43018-259E-B3E4-1208-15E538586513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Rectangle 822">
                  <a:extLst>
                    <a:ext uri="{FF2B5EF4-FFF2-40B4-BE49-F238E27FC236}">
                      <a16:creationId xmlns:a16="http://schemas.microsoft.com/office/drawing/2014/main" id="{7097C163-C908-1619-E516-DD386D5861A9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2" name="Group 831">
              <a:extLst>
                <a:ext uri="{FF2B5EF4-FFF2-40B4-BE49-F238E27FC236}">
                  <a16:creationId xmlns:a16="http://schemas.microsoft.com/office/drawing/2014/main" id="{FB13D832-BE5A-C2CF-5B47-FA2C4BCBD4A0}"/>
                </a:ext>
              </a:extLst>
            </p:cNvPr>
            <p:cNvGrpSpPr/>
            <p:nvPr/>
          </p:nvGrpSpPr>
          <p:grpSpPr>
            <a:xfrm>
              <a:off x="1349657" y="4666597"/>
              <a:ext cx="423672" cy="423672"/>
              <a:chOff x="1268310" y="4640579"/>
              <a:chExt cx="423672" cy="423672"/>
            </a:xfrm>
          </p:grpSpPr>
          <p:sp>
            <p:nvSpPr>
              <p:cNvPr id="732" name="Rectangle 731">
                <a:extLst>
                  <a:ext uri="{FF2B5EF4-FFF2-40B4-BE49-F238E27FC236}">
                    <a16:creationId xmlns:a16="http://schemas.microsoft.com/office/drawing/2014/main" id="{BE69335C-E8B1-D229-E2C6-4462AFAB605B}"/>
                  </a:ext>
                </a:extLst>
              </p:cNvPr>
              <p:cNvSpPr/>
              <p:nvPr/>
            </p:nvSpPr>
            <p:spPr>
              <a:xfrm>
                <a:off x="1268310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3" name="Rectangle 732">
                <a:extLst>
                  <a:ext uri="{FF2B5EF4-FFF2-40B4-BE49-F238E27FC236}">
                    <a16:creationId xmlns:a16="http://schemas.microsoft.com/office/drawing/2014/main" id="{CA49C662-3939-6EA6-9C0E-902FD95A6E7F}"/>
                  </a:ext>
                </a:extLst>
              </p:cNvPr>
              <p:cNvSpPr/>
              <p:nvPr/>
            </p:nvSpPr>
            <p:spPr>
              <a:xfrm>
                <a:off x="1374228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4" name="Rectangle 733">
                <a:extLst>
                  <a:ext uri="{FF2B5EF4-FFF2-40B4-BE49-F238E27FC236}">
                    <a16:creationId xmlns:a16="http://schemas.microsoft.com/office/drawing/2014/main" id="{FB5B9CB3-25E4-0C9F-A81B-CE20586030FA}"/>
                  </a:ext>
                </a:extLst>
              </p:cNvPr>
              <p:cNvSpPr/>
              <p:nvPr/>
            </p:nvSpPr>
            <p:spPr>
              <a:xfrm>
                <a:off x="1480146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Rectangle 734">
                <a:extLst>
                  <a:ext uri="{FF2B5EF4-FFF2-40B4-BE49-F238E27FC236}">
                    <a16:creationId xmlns:a16="http://schemas.microsoft.com/office/drawing/2014/main" id="{E099FA30-A835-717C-E6AA-C386F1291E4E}"/>
                  </a:ext>
                </a:extLst>
              </p:cNvPr>
              <p:cNvSpPr/>
              <p:nvPr/>
            </p:nvSpPr>
            <p:spPr>
              <a:xfrm>
                <a:off x="1586064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Rectangle 739">
                <a:extLst>
                  <a:ext uri="{FF2B5EF4-FFF2-40B4-BE49-F238E27FC236}">
                    <a16:creationId xmlns:a16="http://schemas.microsoft.com/office/drawing/2014/main" id="{6A83FE20-FE50-08C1-1D5C-691097F022ED}"/>
                  </a:ext>
                </a:extLst>
              </p:cNvPr>
              <p:cNvSpPr/>
              <p:nvPr/>
            </p:nvSpPr>
            <p:spPr>
              <a:xfrm>
                <a:off x="1268310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Rectangle 740">
                <a:extLst>
                  <a:ext uri="{FF2B5EF4-FFF2-40B4-BE49-F238E27FC236}">
                    <a16:creationId xmlns:a16="http://schemas.microsoft.com/office/drawing/2014/main" id="{AD8903AD-8C4D-3FC4-CFB1-ECDC28A0FFE4}"/>
                  </a:ext>
                </a:extLst>
              </p:cNvPr>
              <p:cNvSpPr/>
              <p:nvPr/>
            </p:nvSpPr>
            <p:spPr>
              <a:xfrm>
                <a:off x="1374228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Rectangle 741">
                <a:extLst>
                  <a:ext uri="{FF2B5EF4-FFF2-40B4-BE49-F238E27FC236}">
                    <a16:creationId xmlns:a16="http://schemas.microsoft.com/office/drawing/2014/main" id="{2225B009-1472-025E-FDEA-B5920E9A0DA1}"/>
                  </a:ext>
                </a:extLst>
              </p:cNvPr>
              <p:cNvSpPr/>
              <p:nvPr/>
            </p:nvSpPr>
            <p:spPr>
              <a:xfrm>
                <a:off x="1480146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Rectangle 742">
                <a:extLst>
                  <a:ext uri="{FF2B5EF4-FFF2-40B4-BE49-F238E27FC236}">
                    <a16:creationId xmlns:a16="http://schemas.microsoft.com/office/drawing/2014/main" id="{A0BFC6D0-ABFB-AFA9-EE8D-206A62817513}"/>
                  </a:ext>
                </a:extLst>
              </p:cNvPr>
              <p:cNvSpPr/>
              <p:nvPr/>
            </p:nvSpPr>
            <p:spPr>
              <a:xfrm>
                <a:off x="1586064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Rectangle 747">
                <a:extLst>
                  <a:ext uri="{FF2B5EF4-FFF2-40B4-BE49-F238E27FC236}">
                    <a16:creationId xmlns:a16="http://schemas.microsoft.com/office/drawing/2014/main" id="{0EF71E2B-4030-E83C-400A-8C38A7E6506A}"/>
                  </a:ext>
                </a:extLst>
              </p:cNvPr>
              <p:cNvSpPr/>
              <p:nvPr/>
            </p:nvSpPr>
            <p:spPr>
              <a:xfrm>
                <a:off x="1268310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Rectangle 748">
                <a:extLst>
                  <a:ext uri="{FF2B5EF4-FFF2-40B4-BE49-F238E27FC236}">
                    <a16:creationId xmlns:a16="http://schemas.microsoft.com/office/drawing/2014/main" id="{217EC1B4-4A60-0359-7369-B6434438535C}"/>
                  </a:ext>
                </a:extLst>
              </p:cNvPr>
              <p:cNvSpPr/>
              <p:nvPr/>
            </p:nvSpPr>
            <p:spPr>
              <a:xfrm>
                <a:off x="1374228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Rectangle 749">
                <a:extLst>
                  <a:ext uri="{FF2B5EF4-FFF2-40B4-BE49-F238E27FC236}">
                    <a16:creationId xmlns:a16="http://schemas.microsoft.com/office/drawing/2014/main" id="{E45DEE10-DC6B-1215-E68F-4B2F46B673B2}"/>
                  </a:ext>
                </a:extLst>
              </p:cNvPr>
              <p:cNvSpPr/>
              <p:nvPr/>
            </p:nvSpPr>
            <p:spPr>
              <a:xfrm>
                <a:off x="1480146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Rectangle 750">
                <a:extLst>
                  <a:ext uri="{FF2B5EF4-FFF2-40B4-BE49-F238E27FC236}">
                    <a16:creationId xmlns:a16="http://schemas.microsoft.com/office/drawing/2014/main" id="{40B57144-0CDF-8AFE-58B0-AEF654990966}"/>
                  </a:ext>
                </a:extLst>
              </p:cNvPr>
              <p:cNvSpPr/>
              <p:nvPr/>
            </p:nvSpPr>
            <p:spPr>
              <a:xfrm>
                <a:off x="1586064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Rectangle 755">
                <a:extLst>
                  <a:ext uri="{FF2B5EF4-FFF2-40B4-BE49-F238E27FC236}">
                    <a16:creationId xmlns:a16="http://schemas.microsoft.com/office/drawing/2014/main" id="{0E12C072-3968-3758-C673-50C54330742D}"/>
                  </a:ext>
                </a:extLst>
              </p:cNvPr>
              <p:cNvSpPr/>
              <p:nvPr/>
            </p:nvSpPr>
            <p:spPr>
              <a:xfrm>
                <a:off x="1268310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Rectangle 756">
                <a:extLst>
                  <a:ext uri="{FF2B5EF4-FFF2-40B4-BE49-F238E27FC236}">
                    <a16:creationId xmlns:a16="http://schemas.microsoft.com/office/drawing/2014/main" id="{6BF5E0C7-6E9F-CB43-012D-2D80C2FFFBAC}"/>
                  </a:ext>
                </a:extLst>
              </p:cNvPr>
              <p:cNvSpPr/>
              <p:nvPr/>
            </p:nvSpPr>
            <p:spPr>
              <a:xfrm>
                <a:off x="1374228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Rectangle 757">
                <a:extLst>
                  <a:ext uri="{FF2B5EF4-FFF2-40B4-BE49-F238E27FC236}">
                    <a16:creationId xmlns:a16="http://schemas.microsoft.com/office/drawing/2014/main" id="{917AAF74-27B6-3E7E-838D-E905C006F3F3}"/>
                  </a:ext>
                </a:extLst>
              </p:cNvPr>
              <p:cNvSpPr/>
              <p:nvPr/>
            </p:nvSpPr>
            <p:spPr>
              <a:xfrm>
                <a:off x="1480146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Rectangle 758">
                <a:extLst>
                  <a:ext uri="{FF2B5EF4-FFF2-40B4-BE49-F238E27FC236}">
                    <a16:creationId xmlns:a16="http://schemas.microsoft.com/office/drawing/2014/main" id="{2E11A819-94C2-8F12-2013-D100B621F619}"/>
                  </a:ext>
                </a:extLst>
              </p:cNvPr>
              <p:cNvSpPr/>
              <p:nvPr/>
            </p:nvSpPr>
            <p:spPr>
              <a:xfrm>
                <a:off x="1586064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8" name="Group 767">
                <a:extLst>
                  <a:ext uri="{FF2B5EF4-FFF2-40B4-BE49-F238E27FC236}">
                    <a16:creationId xmlns:a16="http://schemas.microsoft.com/office/drawing/2014/main" id="{440F427F-621E-52C4-4DB9-543FCD0120CC}"/>
                  </a:ext>
                </a:extLst>
              </p:cNvPr>
              <p:cNvGrpSpPr/>
              <p:nvPr/>
            </p:nvGrpSpPr>
            <p:grpSpPr>
              <a:xfrm rot="10800000">
                <a:off x="1377772" y="4746497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69" name="Rectangle 768">
                  <a:extLst>
                    <a:ext uri="{FF2B5EF4-FFF2-40B4-BE49-F238E27FC236}">
                      <a16:creationId xmlns:a16="http://schemas.microsoft.com/office/drawing/2014/main" id="{DDAAE246-4814-F542-77B1-7AECB0E7F89C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0" name="Rectangle 769">
                  <a:extLst>
                    <a:ext uri="{FF2B5EF4-FFF2-40B4-BE49-F238E27FC236}">
                      <a16:creationId xmlns:a16="http://schemas.microsoft.com/office/drawing/2014/main" id="{51636476-5D76-869B-5251-50D345DA81DF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1" name="Rectangle 770">
                  <a:extLst>
                    <a:ext uri="{FF2B5EF4-FFF2-40B4-BE49-F238E27FC236}">
                      <a16:creationId xmlns:a16="http://schemas.microsoft.com/office/drawing/2014/main" id="{65AAF81B-2B7C-5EDE-0AB2-CD67CABA362E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455E8841-67DD-5BF4-85D5-AF8DC6665F43}"/>
                  </a:ext>
                </a:extLst>
              </p:cNvPr>
              <p:cNvGrpSpPr/>
              <p:nvPr/>
            </p:nvGrpSpPr>
            <p:grpSpPr>
              <a:xfrm rot="10800000">
                <a:off x="1268310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7" name="Rectangle 796">
                  <a:extLst>
                    <a:ext uri="{FF2B5EF4-FFF2-40B4-BE49-F238E27FC236}">
                      <a16:creationId xmlns:a16="http://schemas.microsoft.com/office/drawing/2014/main" id="{3659C2E4-28C3-3F9A-8E4C-E486CD103709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8" name="Rectangle 797">
                  <a:extLst>
                    <a:ext uri="{FF2B5EF4-FFF2-40B4-BE49-F238E27FC236}">
                      <a16:creationId xmlns:a16="http://schemas.microsoft.com/office/drawing/2014/main" id="{33E7DCD3-F749-4B13-AE72-F33947AA17C7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9" name="Rectangle 798">
                  <a:extLst>
                    <a:ext uri="{FF2B5EF4-FFF2-40B4-BE49-F238E27FC236}">
                      <a16:creationId xmlns:a16="http://schemas.microsoft.com/office/drawing/2014/main" id="{6289D99A-AC46-6C78-0A1E-D06700F93340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0" name="Group 799">
                <a:extLst>
                  <a:ext uri="{FF2B5EF4-FFF2-40B4-BE49-F238E27FC236}">
                    <a16:creationId xmlns:a16="http://schemas.microsoft.com/office/drawing/2014/main" id="{0FB58AF2-16E8-AFA0-3FFD-C2EAAC6820AA}"/>
                  </a:ext>
                </a:extLst>
              </p:cNvPr>
              <p:cNvGrpSpPr/>
              <p:nvPr/>
            </p:nvGrpSpPr>
            <p:grpSpPr>
              <a:xfrm rot="16200000">
                <a:off x="1268310" y="4640579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1" name="Rectangle 800">
                  <a:extLst>
                    <a:ext uri="{FF2B5EF4-FFF2-40B4-BE49-F238E27FC236}">
                      <a16:creationId xmlns:a16="http://schemas.microsoft.com/office/drawing/2014/main" id="{D0ED3D98-248E-2E80-B902-1228F8ED3C3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Rectangle 801">
                  <a:extLst>
                    <a:ext uri="{FF2B5EF4-FFF2-40B4-BE49-F238E27FC236}">
                      <a16:creationId xmlns:a16="http://schemas.microsoft.com/office/drawing/2014/main" id="{9B487A73-B58B-A285-E457-903393D4BB4A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3" name="Rectangle 802">
                  <a:extLst>
                    <a:ext uri="{FF2B5EF4-FFF2-40B4-BE49-F238E27FC236}">
                      <a16:creationId xmlns:a16="http://schemas.microsoft.com/office/drawing/2014/main" id="{95CA93D0-1381-E0AA-5C98-71F244D00EED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4" name="Group 823">
                <a:extLst>
                  <a:ext uri="{FF2B5EF4-FFF2-40B4-BE49-F238E27FC236}">
                    <a16:creationId xmlns:a16="http://schemas.microsoft.com/office/drawing/2014/main" id="{4527F7E3-DC0F-020A-7A2C-907955D4BB23}"/>
                  </a:ext>
                </a:extLst>
              </p:cNvPr>
              <p:cNvGrpSpPr/>
              <p:nvPr/>
            </p:nvGrpSpPr>
            <p:grpSpPr>
              <a:xfrm rot="10800000">
                <a:off x="1480146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5" name="Rectangle 824">
                  <a:extLst>
                    <a:ext uri="{FF2B5EF4-FFF2-40B4-BE49-F238E27FC236}">
                      <a16:creationId xmlns:a16="http://schemas.microsoft.com/office/drawing/2014/main" id="{9CD0664E-4620-ABD9-4B0E-0F0DCE77AFE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6" name="Rectangle 825">
                  <a:extLst>
                    <a:ext uri="{FF2B5EF4-FFF2-40B4-BE49-F238E27FC236}">
                      <a16:creationId xmlns:a16="http://schemas.microsoft.com/office/drawing/2014/main" id="{2197D1DB-3A63-040E-AD1D-996B7FF6080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7" name="Rectangle 826">
                  <a:extLst>
                    <a:ext uri="{FF2B5EF4-FFF2-40B4-BE49-F238E27FC236}">
                      <a16:creationId xmlns:a16="http://schemas.microsoft.com/office/drawing/2014/main" id="{FEE888D0-1D27-A738-AEF3-0FA253CFA3D7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34" name="Group 833">
              <a:extLst>
                <a:ext uri="{FF2B5EF4-FFF2-40B4-BE49-F238E27FC236}">
                  <a16:creationId xmlns:a16="http://schemas.microsoft.com/office/drawing/2014/main" id="{7AA9EB7F-54A7-1485-769B-7DB748372ABE}"/>
                </a:ext>
              </a:extLst>
            </p:cNvPr>
            <p:cNvGrpSpPr/>
            <p:nvPr/>
          </p:nvGrpSpPr>
          <p:grpSpPr>
            <a:xfrm>
              <a:off x="1847323" y="4669656"/>
              <a:ext cx="423671" cy="423672"/>
              <a:chOff x="1691982" y="4640579"/>
              <a:chExt cx="423671" cy="423672"/>
            </a:xfrm>
          </p:grpSpPr>
          <p:sp>
            <p:nvSpPr>
              <p:cNvPr id="736" name="Rectangle 735">
                <a:extLst>
                  <a:ext uri="{FF2B5EF4-FFF2-40B4-BE49-F238E27FC236}">
                    <a16:creationId xmlns:a16="http://schemas.microsoft.com/office/drawing/2014/main" id="{D76A25FF-DA03-26A7-8040-C3F46C77203C}"/>
                  </a:ext>
                </a:extLst>
              </p:cNvPr>
              <p:cNvSpPr/>
              <p:nvPr/>
            </p:nvSpPr>
            <p:spPr>
              <a:xfrm>
                <a:off x="1691982" y="464057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Rectangle 736">
                <a:extLst>
                  <a:ext uri="{FF2B5EF4-FFF2-40B4-BE49-F238E27FC236}">
                    <a16:creationId xmlns:a16="http://schemas.microsoft.com/office/drawing/2014/main" id="{36511510-E7BF-E713-0C2B-E6FF50C2AD8C}"/>
                  </a:ext>
                </a:extLst>
              </p:cNvPr>
              <p:cNvSpPr/>
              <p:nvPr/>
            </p:nvSpPr>
            <p:spPr>
              <a:xfrm>
                <a:off x="1797899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Rectangle 737">
                <a:extLst>
                  <a:ext uri="{FF2B5EF4-FFF2-40B4-BE49-F238E27FC236}">
                    <a16:creationId xmlns:a16="http://schemas.microsoft.com/office/drawing/2014/main" id="{891EACE6-09FB-8D5A-B06C-CE0173072F5E}"/>
                  </a:ext>
                </a:extLst>
              </p:cNvPr>
              <p:cNvSpPr/>
              <p:nvPr/>
            </p:nvSpPr>
            <p:spPr>
              <a:xfrm>
                <a:off x="1903817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Rectangle 738">
                <a:extLst>
                  <a:ext uri="{FF2B5EF4-FFF2-40B4-BE49-F238E27FC236}">
                    <a16:creationId xmlns:a16="http://schemas.microsoft.com/office/drawing/2014/main" id="{DF5697BE-3C48-DCAC-858F-CBFC2CCDFF8B}"/>
                  </a:ext>
                </a:extLst>
              </p:cNvPr>
              <p:cNvSpPr/>
              <p:nvPr/>
            </p:nvSpPr>
            <p:spPr>
              <a:xfrm>
                <a:off x="2009735" y="464057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Rectangle 743">
                <a:extLst>
                  <a:ext uri="{FF2B5EF4-FFF2-40B4-BE49-F238E27FC236}">
                    <a16:creationId xmlns:a16="http://schemas.microsoft.com/office/drawing/2014/main" id="{5D6E100D-9F8D-571A-C14C-FD345B4DB58A}"/>
                  </a:ext>
                </a:extLst>
              </p:cNvPr>
              <p:cNvSpPr/>
              <p:nvPr/>
            </p:nvSpPr>
            <p:spPr>
              <a:xfrm>
                <a:off x="1691982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Rectangle 744">
                <a:extLst>
                  <a:ext uri="{FF2B5EF4-FFF2-40B4-BE49-F238E27FC236}">
                    <a16:creationId xmlns:a16="http://schemas.microsoft.com/office/drawing/2014/main" id="{4DF17399-F299-1B14-148F-552734B042C6}"/>
                  </a:ext>
                </a:extLst>
              </p:cNvPr>
              <p:cNvSpPr/>
              <p:nvPr/>
            </p:nvSpPr>
            <p:spPr>
              <a:xfrm>
                <a:off x="1797899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Rectangle 745">
                <a:extLst>
                  <a:ext uri="{FF2B5EF4-FFF2-40B4-BE49-F238E27FC236}">
                    <a16:creationId xmlns:a16="http://schemas.microsoft.com/office/drawing/2014/main" id="{6B125B05-093E-12DA-26AF-4CFA39780215}"/>
                  </a:ext>
                </a:extLst>
              </p:cNvPr>
              <p:cNvSpPr/>
              <p:nvPr/>
            </p:nvSpPr>
            <p:spPr>
              <a:xfrm>
                <a:off x="1903817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Rectangle 746">
                <a:extLst>
                  <a:ext uri="{FF2B5EF4-FFF2-40B4-BE49-F238E27FC236}">
                    <a16:creationId xmlns:a16="http://schemas.microsoft.com/office/drawing/2014/main" id="{A26183A3-983D-8B0A-064D-114538CA7B01}"/>
                  </a:ext>
                </a:extLst>
              </p:cNvPr>
              <p:cNvSpPr/>
              <p:nvPr/>
            </p:nvSpPr>
            <p:spPr>
              <a:xfrm>
                <a:off x="2009735" y="474649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Rectangle 751">
                <a:extLst>
                  <a:ext uri="{FF2B5EF4-FFF2-40B4-BE49-F238E27FC236}">
                    <a16:creationId xmlns:a16="http://schemas.microsoft.com/office/drawing/2014/main" id="{DF36824C-2F6C-00B4-2177-049F09023ABF}"/>
                  </a:ext>
                </a:extLst>
              </p:cNvPr>
              <p:cNvSpPr/>
              <p:nvPr/>
            </p:nvSpPr>
            <p:spPr>
              <a:xfrm>
                <a:off x="1691982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Rectangle 752">
                <a:extLst>
                  <a:ext uri="{FF2B5EF4-FFF2-40B4-BE49-F238E27FC236}">
                    <a16:creationId xmlns:a16="http://schemas.microsoft.com/office/drawing/2014/main" id="{7562B1D0-AB00-234C-6205-34FE2031B33D}"/>
                  </a:ext>
                </a:extLst>
              </p:cNvPr>
              <p:cNvSpPr/>
              <p:nvPr/>
            </p:nvSpPr>
            <p:spPr>
              <a:xfrm>
                <a:off x="1797899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Rectangle 753">
                <a:extLst>
                  <a:ext uri="{FF2B5EF4-FFF2-40B4-BE49-F238E27FC236}">
                    <a16:creationId xmlns:a16="http://schemas.microsoft.com/office/drawing/2014/main" id="{FEE96C15-1149-C5E3-F2F9-44B51E33FB6E}"/>
                  </a:ext>
                </a:extLst>
              </p:cNvPr>
              <p:cNvSpPr/>
              <p:nvPr/>
            </p:nvSpPr>
            <p:spPr>
              <a:xfrm>
                <a:off x="1903817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Rectangle 754">
                <a:extLst>
                  <a:ext uri="{FF2B5EF4-FFF2-40B4-BE49-F238E27FC236}">
                    <a16:creationId xmlns:a16="http://schemas.microsoft.com/office/drawing/2014/main" id="{2AD2F537-C406-6C07-A999-B54420615133}"/>
                  </a:ext>
                </a:extLst>
              </p:cNvPr>
              <p:cNvSpPr/>
              <p:nvPr/>
            </p:nvSpPr>
            <p:spPr>
              <a:xfrm>
                <a:off x="2009735" y="485241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Rectangle 759">
                <a:extLst>
                  <a:ext uri="{FF2B5EF4-FFF2-40B4-BE49-F238E27FC236}">
                    <a16:creationId xmlns:a16="http://schemas.microsoft.com/office/drawing/2014/main" id="{FD7FA872-CE8D-6904-12AD-F6009CF37EAB}"/>
                  </a:ext>
                </a:extLst>
              </p:cNvPr>
              <p:cNvSpPr/>
              <p:nvPr/>
            </p:nvSpPr>
            <p:spPr>
              <a:xfrm>
                <a:off x="1691982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Rectangle 760">
                <a:extLst>
                  <a:ext uri="{FF2B5EF4-FFF2-40B4-BE49-F238E27FC236}">
                    <a16:creationId xmlns:a16="http://schemas.microsoft.com/office/drawing/2014/main" id="{80F909EF-8069-BDF7-90F6-F56A63F9AD9C}"/>
                  </a:ext>
                </a:extLst>
              </p:cNvPr>
              <p:cNvSpPr/>
              <p:nvPr/>
            </p:nvSpPr>
            <p:spPr>
              <a:xfrm>
                <a:off x="1797899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Rectangle 761">
                <a:extLst>
                  <a:ext uri="{FF2B5EF4-FFF2-40B4-BE49-F238E27FC236}">
                    <a16:creationId xmlns:a16="http://schemas.microsoft.com/office/drawing/2014/main" id="{02B2A51D-AC86-CC26-A68F-5F8C3D01ED09}"/>
                  </a:ext>
                </a:extLst>
              </p:cNvPr>
              <p:cNvSpPr/>
              <p:nvPr/>
            </p:nvSpPr>
            <p:spPr>
              <a:xfrm>
                <a:off x="1903817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Rectangle 762">
                <a:extLst>
                  <a:ext uri="{FF2B5EF4-FFF2-40B4-BE49-F238E27FC236}">
                    <a16:creationId xmlns:a16="http://schemas.microsoft.com/office/drawing/2014/main" id="{60688880-7C69-F8A3-ABA3-8D585975BCED}"/>
                  </a:ext>
                </a:extLst>
              </p:cNvPr>
              <p:cNvSpPr/>
              <p:nvPr/>
            </p:nvSpPr>
            <p:spPr>
              <a:xfrm>
                <a:off x="2009735" y="495833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72" name="Group 771">
                <a:extLst>
                  <a:ext uri="{FF2B5EF4-FFF2-40B4-BE49-F238E27FC236}">
                    <a16:creationId xmlns:a16="http://schemas.microsoft.com/office/drawing/2014/main" id="{4E0C22E8-2BA7-3248-E34F-C2E919D0AE45}"/>
                  </a:ext>
                </a:extLst>
              </p:cNvPr>
              <p:cNvGrpSpPr/>
              <p:nvPr/>
            </p:nvGrpSpPr>
            <p:grpSpPr>
              <a:xfrm rot="5400000">
                <a:off x="1801325" y="4746498"/>
                <a:ext cx="211836" cy="211836"/>
                <a:chOff x="5867400" y="4149213"/>
                <a:chExt cx="914400" cy="914400"/>
              </a:xfrm>
              <a:solidFill>
                <a:srgbClr val="0070C0"/>
              </a:solidFill>
            </p:grpSpPr>
            <p:sp>
              <p:nvSpPr>
                <p:cNvPr id="773" name="Rectangle 772">
                  <a:extLst>
                    <a:ext uri="{FF2B5EF4-FFF2-40B4-BE49-F238E27FC236}">
                      <a16:creationId xmlns:a16="http://schemas.microsoft.com/office/drawing/2014/main" id="{8EC44A35-96D8-C365-D3AF-6A075E2B142F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4" name="Rectangle 773">
                  <a:extLst>
                    <a:ext uri="{FF2B5EF4-FFF2-40B4-BE49-F238E27FC236}">
                      <a16:creationId xmlns:a16="http://schemas.microsoft.com/office/drawing/2014/main" id="{85703A76-DA0E-6B28-C27A-B51570C87786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5" name="Rectangle 774">
                  <a:extLst>
                    <a:ext uri="{FF2B5EF4-FFF2-40B4-BE49-F238E27FC236}">
                      <a16:creationId xmlns:a16="http://schemas.microsoft.com/office/drawing/2014/main" id="{9B5095D2-67E8-14F5-57F7-28BBE7CD9BA6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2" name="Group 791">
                <a:extLst>
                  <a:ext uri="{FF2B5EF4-FFF2-40B4-BE49-F238E27FC236}">
                    <a16:creationId xmlns:a16="http://schemas.microsoft.com/office/drawing/2014/main" id="{0420D39F-4C74-5823-91FA-7186948B9879}"/>
                  </a:ext>
                </a:extLst>
              </p:cNvPr>
              <p:cNvGrpSpPr/>
              <p:nvPr/>
            </p:nvGrpSpPr>
            <p:grpSpPr>
              <a:xfrm rot="5400000">
                <a:off x="1903817" y="4852415"/>
                <a:ext cx="211836" cy="211836"/>
                <a:chOff x="5867400" y="4149213"/>
                <a:chExt cx="914400" cy="914400"/>
              </a:xfrm>
              <a:solidFill>
                <a:schemeClr val="accent6">
                  <a:lumMod val="75000"/>
                </a:schemeClr>
              </a:solidFill>
            </p:grpSpPr>
            <p:sp>
              <p:nvSpPr>
                <p:cNvPr id="793" name="Rectangle 792">
                  <a:extLst>
                    <a:ext uri="{FF2B5EF4-FFF2-40B4-BE49-F238E27FC236}">
                      <a16:creationId xmlns:a16="http://schemas.microsoft.com/office/drawing/2014/main" id="{D5851108-FE5D-E68D-07F3-9A0D92785E4B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4" name="Rectangle 793">
                  <a:extLst>
                    <a:ext uri="{FF2B5EF4-FFF2-40B4-BE49-F238E27FC236}">
                      <a16:creationId xmlns:a16="http://schemas.microsoft.com/office/drawing/2014/main" id="{E9BA48FC-7D11-32B8-57E1-9DE42C1369BB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5" name="Rectangle 794">
                  <a:extLst>
                    <a:ext uri="{FF2B5EF4-FFF2-40B4-BE49-F238E27FC236}">
                      <a16:creationId xmlns:a16="http://schemas.microsoft.com/office/drawing/2014/main" id="{29A69275-D15E-D467-C86C-B76E442DA1F1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8" name="Group 807">
                <a:extLst>
                  <a:ext uri="{FF2B5EF4-FFF2-40B4-BE49-F238E27FC236}">
                    <a16:creationId xmlns:a16="http://schemas.microsoft.com/office/drawing/2014/main" id="{9203457A-875E-43B1-5D7A-8944B88FA98C}"/>
                  </a:ext>
                </a:extLst>
              </p:cNvPr>
              <p:cNvGrpSpPr/>
              <p:nvPr/>
            </p:nvGrpSpPr>
            <p:grpSpPr>
              <a:xfrm rot="10800000">
                <a:off x="1695407" y="4852415"/>
                <a:ext cx="211836" cy="211836"/>
                <a:chOff x="5867400" y="4149213"/>
                <a:chExt cx="914400" cy="914400"/>
              </a:xfrm>
              <a:solidFill>
                <a:srgbClr val="FFFF00"/>
              </a:solidFill>
            </p:grpSpPr>
            <p:sp>
              <p:nvSpPr>
                <p:cNvPr id="809" name="Rectangle 808">
                  <a:extLst>
                    <a:ext uri="{FF2B5EF4-FFF2-40B4-BE49-F238E27FC236}">
                      <a16:creationId xmlns:a16="http://schemas.microsoft.com/office/drawing/2014/main" id="{3F2C8D4F-42A1-DC3A-BA20-9AB8769D5E42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Rectangle 809">
                  <a:extLst>
                    <a:ext uri="{FF2B5EF4-FFF2-40B4-BE49-F238E27FC236}">
                      <a16:creationId xmlns:a16="http://schemas.microsoft.com/office/drawing/2014/main" id="{6503BFF3-9C2F-EE64-A744-11DAC6125F8E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Rectangle 810">
                  <a:extLst>
                    <a:ext uri="{FF2B5EF4-FFF2-40B4-BE49-F238E27FC236}">
                      <a16:creationId xmlns:a16="http://schemas.microsoft.com/office/drawing/2014/main" id="{6EAD8FFE-4B1A-6A8D-F6B0-10060C3F120F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8" name="Group 827">
                <a:extLst>
                  <a:ext uri="{FF2B5EF4-FFF2-40B4-BE49-F238E27FC236}">
                    <a16:creationId xmlns:a16="http://schemas.microsoft.com/office/drawing/2014/main" id="{C22CF5C8-779C-5A93-E3DE-57DF67972959}"/>
                  </a:ext>
                </a:extLst>
              </p:cNvPr>
              <p:cNvGrpSpPr/>
              <p:nvPr/>
            </p:nvGrpSpPr>
            <p:grpSpPr>
              <a:xfrm>
                <a:off x="1903817" y="4640580"/>
                <a:ext cx="211836" cy="211836"/>
                <a:chOff x="5867400" y="4149213"/>
                <a:chExt cx="914400" cy="914400"/>
              </a:xfrm>
              <a:solidFill>
                <a:srgbClr val="FF33CC"/>
              </a:solidFill>
            </p:grpSpPr>
            <p:sp>
              <p:nvSpPr>
                <p:cNvPr id="829" name="Rectangle 828">
                  <a:extLst>
                    <a:ext uri="{FF2B5EF4-FFF2-40B4-BE49-F238E27FC236}">
                      <a16:creationId xmlns:a16="http://schemas.microsoft.com/office/drawing/2014/main" id="{2E489DE7-C8E3-2949-3752-D3931F55B890}"/>
                    </a:ext>
                  </a:extLst>
                </p:cNvPr>
                <p:cNvSpPr/>
                <p:nvPr/>
              </p:nvSpPr>
              <p:spPr>
                <a:xfrm>
                  <a:off x="58674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Rectangle 829">
                  <a:extLst>
                    <a:ext uri="{FF2B5EF4-FFF2-40B4-BE49-F238E27FC236}">
                      <a16:creationId xmlns:a16="http://schemas.microsoft.com/office/drawing/2014/main" id="{0FA706A7-5A53-0131-9AA6-B8327EE57764}"/>
                    </a:ext>
                  </a:extLst>
                </p:cNvPr>
                <p:cNvSpPr/>
                <p:nvPr/>
              </p:nvSpPr>
              <p:spPr>
                <a:xfrm>
                  <a:off x="6324600" y="41492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Rectangle 830">
                  <a:extLst>
                    <a:ext uri="{FF2B5EF4-FFF2-40B4-BE49-F238E27FC236}">
                      <a16:creationId xmlns:a16="http://schemas.microsoft.com/office/drawing/2014/main" id="{F43E664A-11A2-63C2-8E06-81D83D48B3B3}"/>
                    </a:ext>
                  </a:extLst>
                </p:cNvPr>
                <p:cNvSpPr/>
                <p:nvPr/>
              </p:nvSpPr>
              <p:spPr>
                <a:xfrm>
                  <a:off x="6324600" y="4606413"/>
                  <a:ext cx="457200" cy="457200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4" name="Group 973">
            <a:extLst>
              <a:ext uri="{FF2B5EF4-FFF2-40B4-BE49-F238E27FC236}">
                <a16:creationId xmlns:a16="http://schemas.microsoft.com/office/drawing/2014/main" id="{71C9A09E-4C9C-F885-FF04-91CF9BCF35B1}"/>
              </a:ext>
            </a:extLst>
          </p:cNvPr>
          <p:cNvGrpSpPr/>
          <p:nvPr/>
        </p:nvGrpSpPr>
        <p:grpSpPr>
          <a:xfrm>
            <a:off x="1598343" y="2807369"/>
            <a:ext cx="921337" cy="908265"/>
            <a:chOff x="261860" y="4153312"/>
            <a:chExt cx="921337" cy="908265"/>
          </a:xfrm>
        </p:grpSpPr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8F349DE1-3C79-B0DD-5CD7-32755ACB825F}"/>
                </a:ext>
              </a:extLst>
            </p:cNvPr>
            <p:cNvGrpSpPr/>
            <p:nvPr/>
          </p:nvGrpSpPr>
          <p:grpSpPr>
            <a:xfrm>
              <a:off x="261860" y="4153312"/>
              <a:ext cx="423672" cy="423671"/>
              <a:chOff x="261860" y="4153312"/>
              <a:chExt cx="423672" cy="423671"/>
            </a:xfrm>
          </p:grpSpPr>
          <p:sp>
            <p:nvSpPr>
              <p:cNvPr id="938" name="Rectangle 937">
                <a:extLst>
                  <a:ext uri="{FF2B5EF4-FFF2-40B4-BE49-F238E27FC236}">
                    <a16:creationId xmlns:a16="http://schemas.microsoft.com/office/drawing/2014/main" id="{2FA3831A-3C77-F44F-4CED-1CD9C2E5E199}"/>
                  </a:ext>
                </a:extLst>
              </p:cNvPr>
              <p:cNvSpPr/>
              <p:nvPr/>
            </p:nvSpPr>
            <p:spPr>
              <a:xfrm>
                <a:off x="261860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A0627C6B-9BAB-A853-C9D0-24339DB0D314}"/>
                  </a:ext>
                </a:extLst>
              </p:cNvPr>
              <p:cNvSpPr/>
              <p:nvPr/>
            </p:nvSpPr>
            <p:spPr>
              <a:xfrm>
                <a:off x="367778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36940075-64C6-FB39-878B-9914985224FF}"/>
                  </a:ext>
                </a:extLst>
              </p:cNvPr>
              <p:cNvSpPr/>
              <p:nvPr/>
            </p:nvSpPr>
            <p:spPr>
              <a:xfrm>
                <a:off x="473696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1" name="Rectangle 940">
                <a:extLst>
                  <a:ext uri="{FF2B5EF4-FFF2-40B4-BE49-F238E27FC236}">
                    <a16:creationId xmlns:a16="http://schemas.microsoft.com/office/drawing/2014/main" id="{9705B723-F1C9-8F7C-4594-16C0A5B302E2}"/>
                  </a:ext>
                </a:extLst>
              </p:cNvPr>
              <p:cNvSpPr/>
              <p:nvPr/>
            </p:nvSpPr>
            <p:spPr>
              <a:xfrm>
                <a:off x="579614" y="415331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2" name="Rectangle 941">
                <a:extLst>
                  <a:ext uri="{FF2B5EF4-FFF2-40B4-BE49-F238E27FC236}">
                    <a16:creationId xmlns:a16="http://schemas.microsoft.com/office/drawing/2014/main" id="{709B41AA-0C25-43DC-6CF0-5AC5C2B4371F}"/>
                  </a:ext>
                </a:extLst>
              </p:cNvPr>
              <p:cNvSpPr/>
              <p:nvPr/>
            </p:nvSpPr>
            <p:spPr>
              <a:xfrm>
                <a:off x="261860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88473E84-AE46-EC93-9472-79B9D7835AE7}"/>
                  </a:ext>
                </a:extLst>
              </p:cNvPr>
              <p:cNvSpPr/>
              <p:nvPr/>
            </p:nvSpPr>
            <p:spPr>
              <a:xfrm>
                <a:off x="367778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4" name="Rectangle 943">
                <a:extLst>
                  <a:ext uri="{FF2B5EF4-FFF2-40B4-BE49-F238E27FC236}">
                    <a16:creationId xmlns:a16="http://schemas.microsoft.com/office/drawing/2014/main" id="{941EDCBC-A38C-5EEF-8A32-D4671BA7B7F6}"/>
                  </a:ext>
                </a:extLst>
              </p:cNvPr>
              <p:cNvSpPr/>
              <p:nvPr/>
            </p:nvSpPr>
            <p:spPr>
              <a:xfrm>
                <a:off x="473696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5" name="Rectangle 944">
                <a:extLst>
                  <a:ext uri="{FF2B5EF4-FFF2-40B4-BE49-F238E27FC236}">
                    <a16:creationId xmlns:a16="http://schemas.microsoft.com/office/drawing/2014/main" id="{78AC9D2F-00DC-EBFA-FEBB-7C165D81B822}"/>
                  </a:ext>
                </a:extLst>
              </p:cNvPr>
              <p:cNvSpPr/>
              <p:nvPr/>
            </p:nvSpPr>
            <p:spPr>
              <a:xfrm>
                <a:off x="579614" y="425923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6" name="Rectangle 945">
                <a:extLst>
                  <a:ext uri="{FF2B5EF4-FFF2-40B4-BE49-F238E27FC236}">
                    <a16:creationId xmlns:a16="http://schemas.microsoft.com/office/drawing/2014/main" id="{AA77216D-2227-3EC6-E52A-BFA9261BE810}"/>
                  </a:ext>
                </a:extLst>
              </p:cNvPr>
              <p:cNvSpPr/>
              <p:nvPr/>
            </p:nvSpPr>
            <p:spPr>
              <a:xfrm>
                <a:off x="261860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A94670E1-CB9E-339E-2608-FCAD45F0EA21}"/>
                  </a:ext>
                </a:extLst>
              </p:cNvPr>
              <p:cNvSpPr/>
              <p:nvPr/>
            </p:nvSpPr>
            <p:spPr>
              <a:xfrm>
                <a:off x="367778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E4CA89-5F42-3C9A-E869-CCD59612D5AD}"/>
                  </a:ext>
                </a:extLst>
              </p:cNvPr>
              <p:cNvSpPr/>
              <p:nvPr/>
            </p:nvSpPr>
            <p:spPr>
              <a:xfrm>
                <a:off x="473696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9" name="Rectangle 948">
                <a:extLst>
                  <a:ext uri="{FF2B5EF4-FFF2-40B4-BE49-F238E27FC236}">
                    <a16:creationId xmlns:a16="http://schemas.microsoft.com/office/drawing/2014/main" id="{26D92527-930D-5D9A-05E7-C3EC28ED7634}"/>
                  </a:ext>
                </a:extLst>
              </p:cNvPr>
              <p:cNvSpPr/>
              <p:nvPr/>
            </p:nvSpPr>
            <p:spPr>
              <a:xfrm>
                <a:off x="579614" y="4365148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665048D8-FFB7-0BF3-C463-A08D5179AB37}"/>
                  </a:ext>
                </a:extLst>
              </p:cNvPr>
              <p:cNvSpPr/>
              <p:nvPr/>
            </p:nvSpPr>
            <p:spPr>
              <a:xfrm>
                <a:off x="261860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86B31629-B88C-B256-EFDF-E251DEB0F294}"/>
                  </a:ext>
                </a:extLst>
              </p:cNvPr>
              <p:cNvSpPr/>
              <p:nvPr/>
            </p:nvSpPr>
            <p:spPr>
              <a:xfrm>
                <a:off x="367778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F88A90C7-B6EC-10AA-AB5F-56028F5C220C}"/>
                  </a:ext>
                </a:extLst>
              </p:cNvPr>
              <p:cNvSpPr/>
              <p:nvPr/>
            </p:nvSpPr>
            <p:spPr>
              <a:xfrm>
                <a:off x="473696" y="44710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3" name="Rectangle 952">
                <a:extLst>
                  <a:ext uri="{FF2B5EF4-FFF2-40B4-BE49-F238E27FC236}">
                    <a16:creationId xmlns:a16="http://schemas.microsoft.com/office/drawing/2014/main" id="{81F509AA-70C4-3175-2596-48F186444952}"/>
                  </a:ext>
                </a:extLst>
              </p:cNvPr>
              <p:cNvSpPr/>
              <p:nvPr/>
            </p:nvSpPr>
            <p:spPr>
              <a:xfrm>
                <a:off x="579614" y="4471065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DFCE072E-AB25-9AF4-1A6A-AF4142C8DEA4}"/>
                </a:ext>
              </a:extLst>
            </p:cNvPr>
            <p:cNvGrpSpPr/>
            <p:nvPr/>
          </p:nvGrpSpPr>
          <p:grpSpPr>
            <a:xfrm>
              <a:off x="753020" y="4153313"/>
              <a:ext cx="423671" cy="423671"/>
              <a:chOff x="753020" y="4153313"/>
              <a:chExt cx="423671" cy="423671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06540BFE-1404-9586-0A5F-B65C90ACB61F}"/>
                  </a:ext>
                </a:extLst>
              </p:cNvPr>
              <p:cNvSpPr/>
              <p:nvPr/>
            </p:nvSpPr>
            <p:spPr>
              <a:xfrm>
                <a:off x="753020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7" name="Rectangle 906">
                <a:extLst>
                  <a:ext uri="{FF2B5EF4-FFF2-40B4-BE49-F238E27FC236}">
                    <a16:creationId xmlns:a16="http://schemas.microsoft.com/office/drawing/2014/main" id="{9C3BC416-C35D-4778-4885-24D19BD04BE2}"/>
                  </a:ext>
                </a:extLst>
              </p:cNvPr>
              <p:cNvSpPr/>
              <p:nvPr/>
            </p:nvSpPr>
            <p:spPr>
              <a:xfrm>
                <a:off x="858937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8" name="Rectangle 907">
                <a:extLst>
                  <a:ext uri="{FF2B5EF4-FFF2-40B4-BE49-F238E27FC236}">
                    <a16:creationId xmlns:a16="http://schemas.microsoft.com/office/drawing/2014/main" id="{AA40E73B-F745-1EB6-F9DE-702ED1201EB3}"/>
                  </a:ext>
                </a:extLst>
              </p:cNvPr>
              <p:cNvSpPr/>
              <p:nvPr/>
            </p:nvSpPr>
            <p:spPr>
              <a:xfrm>
                <a:off x="964855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9" name="Rectangle 908">
                <a:extLst>
                  <a:ext uri="{FF2B5EF4-FFF2-40B4-BE49-F238E27FC236}">
                    <a16:creationId xmlns:a16="http://schemas.microsoft.com/office/drawing/2014/main" id="{A484A398-3836-866B-1C45-DC858D10C7C9}"/>
                  </a:ext>
                </a:extLst>
              </p:cNvPr>
              <p:cNvSpPr/>
              <p:nvPr/>
            </p:nvSpPr>
            <p:spPr>
              <a:xfrm>
                <a:off x="1070773" y="415331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6B489ED9-555E-6C8E-49E8-0969C4472E36}"/>
                  </a:ext>
                </a:extLst>
              </p:cNvPr>
              <p:cNvSpPr/>
              <p:nvPr/>
            </p:nvSpPr>
            <p:spPr>
              <a:xfrm>
                <a:off x="753020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217A894B-7CA9-DBAD-8639-F38367F8FC16}"/>
                  </a:ext>
                </a:extLst>
              </p:cNvPr>
              <p:cNvSpPr/>
              <p:nvPr/>
            </p:nvSpPr>
            <p:spPr>
              <a:xfrm>
                <a:off x="858937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A7D4FE20-3DBE-ABBB-CD7A-FB9A9B5D3256}"/>
                  </a:ext>
                </a:extLst>
              </p:cNvPr>
              <p:cNvSpPr/>
              <p:nvPr/>
            </p:nvSpPr>
            <p:spPr>
              <a:xfrm>
                <a:off x="964855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3" name="Rectangle 912">
                <a:extLst>
                  <a:ext uri="{FF2B5EF4-FFF2-40B4-BE49-F238E27FC236}">
                    <a16:creationId xmlns:a16="http://schemas.microsoft.com/office/drawing/2014/main" id="{603F369B-7E41-9D55-3B55-2CBC66FEF8BF}"/>
                  </a:ext>
                </a:extLst>
              </p:cNvPr>
              <p:cNvSpPr/>
              <p:nvPr/>
            </p:nvSpPr>
            <p:spPr>
              <a:xfrm>
                <a:off x="1070773" y="4259231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76134F31-081C-862C-D47B-FE1CAB877B0D}"/>
                  </a:ext>
                </a:extLst>
              </p:cNvPr>
              <p:cNvSpPr/>
              <p:nvPr/>
            </p:nvSpPr>
            <p:spPr>
              <a:xfrm>
                <a:off x="753020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6486C82D-40A3-DBDE-A048-19EE62901F8B}"/>
                  </a:ext>
                </a:extLst>
              </p:cNvPr>
              <p:cNvSpPr/>
              <p:nvPr/>
            </p:nvSpPr>
            <p:spPr>
              <a:xfrm>
                <a:off x="858937" y="4365149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A336F881-28D3-2876-EB61-1D0D83CBBC04}"/>
                  </a:ext>
                </a:extLst>
              </p:cNvPr>
              <p:cNvSpPr/>
              <p:nvPr/>
            </p:nvSpPr>
            <p:spPr>
              <a:xfrm>
                <a:off x="964855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7" name="Rectangle 916">
                <a:extLst>
                  <a:ext uri="{FF2B5EF4-FFF2-40B4-BE49-F238E27FC236}">
                    <a16:creationId xmlns:a16="http://schemas.microsoft.com/office/drawing/2014/main" id="{EE0352B2-2095-BE26-DF71-2622EC34B6C9}"/>
                  </a:ext>
                </a:extLst>
              </p:cNvPr>
              <p:cNvSpPr/>
              <p:nvPr/>
            </p:nvSpPr>
            <p:spPr>
              <a:xfrm>
                <a:off x="1070773" y="436514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166155A9-B48C-AB8E-DDEC-263EBD9E2C98}"/>
                  </a:ext>
                </a:extLst>
              </p:cNvPr>
              <p:cNvSpPr/>
              <p:nvPr/>
            </p:nvSpPr>
            <p:spPr>
              <a:xfrm>
                <a:off x="753020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9" name="Rectangle 918">
                <a:extLst>
                  <a:ext uri="{FF2B5EF4-FFF2-40B4-BE49-F238E27FC236}">
                    <a16:creationId xmlns:a16="http://schemas.microsoft.com/office/drawing/2014/main" id="{87DE6973-0649-0772-BDDB-E463B2761171}"/>
                  </a:ext>
                </a:extLst>
              </p:cNvPr>
              <p:cNvSpPr/>
              <p:nvPr/>
            </p:nvSpPr>
            <p:spPr>
              <a:xfrm>
                <a:off x="858937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0" name="Rectangle 919">
                <a:extLst>
                  <a:ext uri="{FF2B5EF4-FFF2-40B4-BE49-F238E27FC236}">
                    <a16:creationId xmlns:a16="http://schemas.microsoft.com/office/drawing/2014/main" id="{7515F8BE-34F0-0B77-7C9B-F894CA5182BE}"/>
                  </a:ext>
                </a:extLst>
              </p:cNvPr>
              <p:cNvSpPr/>
              <p:nvPr/>
            </p:nvSpPr>
            <p:spPr>
              <a:xfrm>
                <a:off x="964855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1" name="Rectangle 920">
                <a:extLst>
                  <a:ext uri="{FF2B5EF4-FFF2-40B4-BE49-F238E27FC236}">
                    <a16:creationId xmlns:a16="http://schemas.microsoft.com/office/drawing/2014/main" id="{992A6FE4-6AF8-D9BA-331D-E1080E74DA32}"/>
                  </a:ext>
                </a:extLst>
              </p:cNvPr>
              <p:cNvSpPr/>
              <p:nvPr/>
            </p:nvSpPr>
            <p:spPr>
              <a:xfrm>
                <a:off x="1070773" y="447106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9648CFB8-6AFD-5634-AB12-1DC1729CAF5B}"/>
                </a:ext>
              </a:extLst>
            </p:cNvPr>
            <p:cNvGrpSpPr/>
            <p:nvPr/>
          </p:nvGrpSpPr>
          <p:grpSpPr>
            <a:xfrm>
              <a:off x="261860" y="4634847"/>
              <a:ext cx="423672" cy="423671"/>
              <a:chOff x="261860" y="4634847"/>
              <a:chExt cx="423672" cy="423671"/>
            </a:xfrm>
          </p:grpSpPr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89BEE43D-46F4-DFC5-1589-1495660414C2}"/>
                  </a:ext>
                </a:extLst>
              </p:cNvPr>
              <p:cNvSpPr/>
              <p:nvPr/>
            </p:nvSpPr>
            <p:spPr>
              <a:xfrm>
                <a:off x="261860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9870B9E-D1D4-5FA6-F662-7E83520B732E}"/>
                  </a:ext>
                </a:extLst>
              </p:cNvPr>
              <p:cNvSpPr/>
              <p:nvPr/>
            </p:nvSpPr>
            <p:spPr>
              <a:xfrm>
                <a:off x="367778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13BFD866-B4A4-B90F-A677-160BC8B255A3}"/>
                  </a:ext>
                </a:extLst>
              </p:cNvPr>
              <p:cNvSpPr/>
              <p:nvPr/>
            </p:nvSpPr>
            <p:spPr>
              <a:xfrm>
                <a:off x="473696" y="4634847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B017B47A-D62D-8F6A-2130-33158DAC1DB9}"/>
                  </a:ext>
                </a:extLst>
              </p:cNvPr>
              <p:cNvSpPr/>
              <p:nvPr/>
            </p:nvSpPr>
            <p:spPr>
              <a:xfrm>
                <a:off x="579614" y="4634847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B92D0F0B-BBBC-AC4F-C80F-44D2DC224719}"/>
                  </a:ext>
                </a:extLst>
              </p:cNvPr>
              <p:cNvSpPr/>
              <p:nvPr/>
            </p:nvSpPr>
            <p:spPr>
              <a:xfrm>
                <a:off x="261860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A689A779-D631-65DE-137C-05816B0FD892}"/>
                  </a:ext>
                </a:extLst>
              </p:cNvPr>
              <p:cNvSpPr/>
              <p:nvPr/>
            </p:nvSpPr>
            <p:spPr>
              <a:xfrm>
                <a:off x="367778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A5F98848-6E58-36F4-8B20-04A1258B1D77}"/>
                  </a:ext>
                </a:extLst>
              </p:cNvPr>
              <p:cNvSpPr/>
              <p:nvPr/>
            </p:nvSpPr>
            <p:spPr>
              <a:xfrm>
                <a:off x="473696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01A78CE8-BA19-81D6-9ED4-77C34E1AFA5D}"/>
                  </a:ext>
                </a:extLst>
              </p:cNvPr>
              <p:cNvSpPr/>
              <p:nvPr/>
            </p:nvSpPr>
            <p:spPr>
              <a:xfrm>
                <a:off x="579614" y="4740765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7B749D78-745A-C41E-62C8-C3F86AFF7AAC}"/>
                  </a:ext>
                </a:extLst>
              </p:cNvPr>
              <p:cNvSpPr/>
              <p:nvPr/>
            </p:nvSpPr>
            <p:spPr>
              <a:xfrm>
                <a:off x="261860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831B872F-D8B2-DF2D-FCB6-31D6BC25A538}"/>
                  </a:ext>
                </a:extLst>
              </p:cNvPr>
              <p:cNvSpPr/>
              <p:nvPr/>
            </p:nvSpPr>
            <p:spPr>
              <a:xfrm>
                <a:off x="367778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E95CD4A5-B051-60AA-386B-6934D59A5925}"/>
                  </a:ext>
                </a:extLst>
              </p:cNvPr>
              <p:cNvSpPr/>
              <p:nvPr/>
            </p:nvSpPr>
            <p:spPr>
              <a:xfrm>
                <a:off x="473696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784EC030-4071-BDBC-C3C8-070D230B27D1}"/>
                  </a:ext>
                </a:extLst>
              </p:cNvPr>
              <p:cNvSpPr/>
              <p:nvPr/>
            </p:nvSpPr>
            <p:spPr>
              <a:xfrm>
                <a:off x="579614" y="4846683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2ED47812-1BFC-EBED-A867-EF438900AC04}"/>
                  </a:ext>
                </a:extLst>
              </p:cNvPr>
              <p:cNvSpPr/>
              <p:nvPr/>
            </p:nvSpPr>
            <p:spPr>
              <a:xfrm>
                <a:off x="261860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7" name="Rectangle 886">
                <a:extLst>
                  <a:ext uri="{FF2B5EF4-FFF2-40B4-BE49-F238E27FC236}">
                    <a16:creationId xmlns:a16="http://schemas.microsoft.com/office/drawing/2014/main" id="{D74ADC3B-5257-CDB4-9A11-1B2BAEA25843}"/>
                  </a:ext>
                </a:extLst>
              </p:cNvPr>
              <p:cNvSpPr/>
              <p:nvPr/>
            </p:nvSpPr>
            <p:spPr>
              <a:xfrm>
                <a:off x="367778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8" name="Rectangle 887">
                <a:extLst>
                  <a:ext uri="{FF2B5EF4-FFF2-40B4-BE49-F238E27FC236}">
                    <a16:creationId xmlns:a16="http://schemas.microsoft.com/office/drawing/2014/main" id="{0BD3FA57-07F9-C5E2-3F3B-253E1E0C3E51}"/>
                  </a:ext>
                </a:extLst>
              </p:cNvPr>
              <p:cNvSpPr/>
              <p:nvPr/>
            </p:nvSpPr>
            <p:spPr>
              <a:xfrm>
                <a:off x="473696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0DC6E3B4-FCC8-3C52-619B-60F3F0F3619D}"/>
                  </a:ext>
                </a:extLst>
              </p:cNvPr>
              <p:cNvSpPr/>
              <p:nvPr/>
            </p:nvSpPr>
            <p:spPr>
              <a:xfrm>
                <a:off x="579614" y="4952600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17EED320-7B4E-E0DA-227B-57BB0655011D}"/>
                </a:ext>
              </a:extLst>
            </p:cNvPr>
            <p:cNvGrpSpPr/>
            <p:nvPr/>
          </p:nvGrpSpPr>
          <p:grpSpPr>
            <a:xfrm>
              <a:off x="759526" y="4637906"/>
              <a:ext cx="423671" cy="423671"/>
              <a:chOff x="759526" y="4637906"/>
              <a:chExt cx="423671" cy="423671"/>
            </a:xfrm>
          </p:grpSpPr>
          <p:sp>
            <p:nvSpPr>
              <p:cNvPr id="842" name="Rectangle 841">
                <a:extLst>
                  <a:ext uri="{FF2B5EF4-FFF2-40B4-BE49-F238E27FC236}">
                    <a16:creationId xmlns:a16="http://schemas.microsoft.com/office/drawing/2014/main" id="{54EB95B6-A718-7332-A215-E92C779DE8EA}"/>
                  </a:ext>
                </a:extLst>
              </p:cNvPr>
              <p:cNvSpPr/>
              <p:nvPr/>
            </p:nvSpPr>
            <p:spPr>
              <a:xfrm>
                <a:off x="759526" y="4637906"/>
                <a:ext cx="105918" cy="10591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3" name="Rectangle 842">
                <a:extLst>
                  <a:ext uri="{FF2B5EF4-FFF2-40B4-BE49-F238E27FC236}">
                    <a16:creationId xmlns:a16="http://schemas.microsoft.com/office/drawing/2014/main" id="{C6CBF3DF-8BBD-A476-9DDF-6796924864BB}"/>
                  </a:ext>
                </a:extLst>
              </p:cNvPr>
              <p:cNvSpPr/>
              <p:nvPr/>
            </p:nvSpPr>
            <p:spPr>
              <a:xfrm>
                <a:off x="865443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4" name="Rectangle 843">
                <a:extLst>
                  <a:ext uri="{FF2B5EF4-FFF2-40B4-BE49-F238E27FC236}">
                    <a16:creationId xmlns:a16="http://schemas.microsoft.com/office/drawing/2014/main" id="{24DA3E4A-7E65-CCDF-307B-4E63E04A62B9}"/>
                  </a:ext>
                </a:extLst>
              </p:cNvPr>
              <p:cNvSpPr/>
              <p:nvPr/>
            </p:nvSpPr>
            <p:spPr>
              <a:xfrm>
                <a:off x="971361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5" name="Rectangle 844">
                <a:extLst>
                  <a:ext uri="{FF2B5EF4-FFF2-40B4-BE49-F238E27FC236}">
                    <a16:creationId xmlns:a16="http://schemas.microsoft.com/office/drawing/2014/main" id="{2C04B373-0CF0-5320-1525-209C2A6222EC}"/>
                  </a:ext>
                </a:extLst>
              </p:cNvPr>
              <p:cNvSpPr/>
              <p:nvPr/>
            </p:nvSpPr>
            <p:spPr>
              <a:xfrm>
                <a:off x="1077279" y="4637906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6" name="Rectangle 845">
                <a:extLst>
                  <a:ext uri="{FF2B5EF4-FFF2-40B4-BE49-F238E27FC236}">
                    <a16:creationId xmlns:a16="http://schemas.microsoft.com/office/drawing/2014/main" id="{9889545A-3D43-383D-CF8D-568AAF8793D7}"/>
                  </a:ext>
                </a:extLst>
              </p:cNvPr>
              <p:cNvSpPr/>
              <p:nvPr/>
            </p:nvSpPr>
            <p:spPr>
              <a:xfrm>
                <a:off x="759526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7" name="Rectangle 846">
                <a:extLst>
                  <a:ext uri="{FF2B5EF4-FFF2-40B4-BE49-F238E27FC236}">
                    <a16:creationId xmlns:a16="http://schemas.microsoft.com/office/drawing/2014/main" id="{19C6B5C3-0026-652A-66C7-629AA65B98D6}"/>
                  </a:ext>
                </a:extLst>
              </p:cNvPr>
              <p:cNvSpPr/>
              <p:nvPr/>
            </p:nvSpPr>
            <p:spPr>
              <a:xfrm>
                <a:off x="865443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8" name="Rectangle 847">
                <a:extLst>
                  <a:ext uri="{FF2B5EF4-FFF2-40B4-BE49-F238E27FC236}">
                    <a16:creationId xmlns:a16="http://schemas.microsoft.com/office/drawing/2014/main" id="{C81ABC83-D92E-122D-6638-2D3B617B87FA}"/>
                  </a:ext>
                </a:extLst>
              </p:cNvPr>
              <p:cNvSpPr/>
              <p:nvPr/>
            </p:nvSpPr>
            <p:spPr>
              <a:xfrm>
                <a:off x="971361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AF12323C-5783-271B-1E44-72E6AB40449D}"/>
                  </a:ext>
                </a:extLst>
              </p:cNvPr>
              <p:cNvSpPr/>
              <p:nvPr/>
            </p:nvSpPr>
            <p:spPr>
              <a:xfrm>
                <a:off x="1077279" y="4743824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8189E101-79BB-453F-73BF-237C1E762867}"/>
                  </a:ext>
                </a:extLst>
              </p:cNvPr>
              <p:cNvSpPr/>
              <p:nvPr/>
            </p:nvSpPr>
            <p:spPr>
              <a:xfrm>
                <a:off x="759526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2DC17DB0-B0BC-80C8-4F53-65EF0B31F459}"/>
                  </a:ext>
                </a:extLst>
              </p:cNvPr>
              <p:cNvSpPr/>
              <p:nvPr/>
            </p:nvSpPr>
            <p:spPr>
              <a:xfrm>
                <a:off x="865443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1117314D-954C-C36E-7A17-E5FC6ECCAEA3}"/>
                  </a:ext>
                </a:extLst>
              </p:cNvPr>
              <p:cNvSpPr/>
              <p:nvPr/>
            </p:nvSpPr>
            <p:spPr>
              <a:xfrm>
                <a:off x="971361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58750194-0251-9AD5-D10E-F7E8E77A4329}"/>
                  </a:ext>
                </a:extLst>
              </p:cNvPr>
              <p:cNvSpPr/>
              <p:nvPr/>
            </p:nvSpPr>
            <p:spPr>
              <a:xfrm>
                <a:off x="1077279" y="4849742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0B26EC94-4DB6-0774-7FEB-99DA0CBFE131}"/>
                  </a:ext>
                </a:extLst>
              </p:cNvPr>
              <p:cNvSpPr/>
              <p:nvPr/>
            </p:nvSpPr>
            <p:spPr>
              <a:xfrm>
                <a:off x="759526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9C96EF14-D074-2B0C-64B8-93D27AD6593F}"/>
                  </a:ext>
                </a:extLst>
              </p:cNvPr>
              <p:cNvSpPr/>
              <p:nvPr/>
            </p:nvSpPr>
            <p:spPr>
              <a:xfrm>
                <a:off x="865443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C9D5352E-8244-600E-BB78-D3410B6CC338}"/>
                  </a:ext>
                </a:extLst>
              </p:cNvPr>
              <p:cNvSpPr/>
              <p:nvPr/>
            </p:nvSpPr>
            <p:spPr>
              <a:xfrm>
                <a:off x="971361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9F8C7044-0652-ADF3-14C8-4D16A7EE44FA}"/>
                  </a:ext>
                </a:extLst>
              </p:cNvPr>
              <p:cNvSpPr/>
              <p:nvPr/>
            </p:nvSpPr>
            <p:spPr>
              <a:xfrm>
                <a:off x="1077279" y="4955659"/>
                <a:ext cx="105918" cy="1059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82" name="Arrow: Right 981">
            <a:extLst>
              <a:ext uri="{FF2B5EF4-FFF2-40B4-BE49-F238E27FC236}">
                <a16:creationId xmlns:a16="http://schemas.microsoft.com/office/drawing/2014/main" id="{AC5C0AB8-A7F6-A3CA-6891-D5F4C0814CFA}"/>
              </a:ext>
            </a:extLst>
          </p:cNvPr>
          <p:cNvSpPr/>
          <p:nvPr/>
        </p:nvSpPr>
        <p:spPr>
          <a:xfrm>
            <a:off x="1027253" y="3209081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Arrow: Right 982">
            <a:extLst>
              <a:ext uri="{FF2B5EF4-FFF2-40B4-BE49-F238E27FC236}">
                <a16:creationId xmlns:a16="http://schemas.microsoft.com/office/drawing/2014/main" id="{F491C049-C0E0-E9A3-A432-8456ED7813FE}"/>
              </a:ext>
            </a:extLst>
          </p:cNvPr>
          <p:cNvSpPr/>
          <p:nvPr/>
        </p:nvSpPr>
        <p:spPr>
          <a:xfrm>
            <a:off x="1058248" y="1763269"/>
            <a:ext cx="413795" cy="1012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816311A0-86E6-BCC9-C3BA-CCFF7454BFD7}"/>
              </a:ext>
            </a:extLst>
          </p:cNvPr>
          <p:cNvGrpSpPr/>
          <p:nvPr/>
        </p:nvGrpSpPr>
        <p:grpSpPr>
          <a:xfrm>
            <a:off x="1578098" y="1402610"/>
            <a:ext cx="835526" cy="822595"/>
            <a:chOff x="6200042" y="4631642"/>
            <a:chExt cx="408842" cy="408842"/>
          </a:xfrm>
        </p:grpSpPr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83AD2B02-9AB2-AFA8-401C-3A82584742C6}"/>
                </a:ext>
              </a:extLst>
            </p:cNvPr>
            <p:cNvSpPr/>
            <p:nvPr/>
          </p:nvSpPr>
          <p:spPr>
            <a:xfrm>
              <a:off x="6200042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9BA05A81-BF63-D2A5-72FA-68DE4994FC0D}"/>
                </a:ext>
              </a:extLst>
            </p:cNvPr>
            <p:cNvSpPr/>
            <p:nvPr/>
          </p:nvSpPr>
          <p:spPr>
            <a:xfrm>
              <a:off x="6404463" y="4631642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55CF1DB0-AF2F-8DF8-605A-109F7C9B8F7C}"/>
                </a:ext>
              </a:extLst>
            </p:cNvPr>
            <p:cNvSpPr/>
            <p:nvPr/>
          </p:nvSpPr>
          <p:spPr>
            <a:xfrm>
              <a:off x="6200042" y="4836063"/>
              <a:ext cx="204421" cy="20442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01A28784-986E-B7E1-4D54-0D595236E72E}"/>
                </a:ext>
              </a:extLst>
            </p:cNvPr>
            <p:cNvSpPr/>
            <p:nvPr/>
          </p:nvSpPr>
          <p:spPr>
            <a:xfrm>
              <a:off x="6404463" y="4836063"/>
              <a:ext cx="204421" cy="2044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5342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197-C636-9EFB-642E-B93A9EE4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A454-8216-6625-F57D-0C6C88FF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(Merge Sort)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 list is of length 1 or 0, it’s already sorted, so just return it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(Alternative: when length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en-US" dirty="0"/>
                  <a:t>, use insertion sort)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Sort both lists recursively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/>
                  <a:t>Merge</a:t>
                </a:r>
                <a:r>
                  <a:rPr lang="en-US" dirty="0"/>
                  <a:t> sorted sublists into one sorted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5365C-6616-9C2A-DD48-23E751D7B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519680" y="1298448"/>
                <a:ext cx="9601200" cy="5257800"/>
              </a:xfrm>
              <a:blipFill>
                <a:blip r:embed="rId2"/>
                <a:stretch>
                  <a:fillRect l="-1143" t="-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40FD00CF-4E4D-066E-4D99-1FE0F02C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13</a:t>
            </a:fld>
            <a:endParaRPr lang="en-US" dirty="0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1142EF7B-3887-5421-4D8A-B74C093604C5}"/>
              </a:ext>
            </a:extLst>
          </p:cNvPr>
          <p:cNvSpPr/>
          <p:nvPr/>
        </p:nvSpPr>
        <p:spPr>
          <a:xfrm>
            <a:off x="581660" y="1502728"/>
            <a:ext cx="375920" cy="375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A6091FF-BFB0-0261-CF49-B68A4897954E}"/>
              </a:ext>
            </a:extLst>
          </p:cNvPr>
          <p:cNvGrpSpPr/>
          <p:nvPr/>
        </p:nvGrpSpPr>
        <p:grpSpPr>
          <a:xfrm>
            <a:off x="143510" y="2620011"/>
            <a:ext cx="2359660" cy="375920"/>
            <a:chOff x="7866380" y="4321811"/>
            <a:chExt cx="2359660" cy="375920"/>
          </a:xfrm>
        </p:grpSpPr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1F367632-C333-48E2-9E67-F3BCD1A05128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BBA70237-FC0B-D61C-B1A7-910180DC0B4E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928DE6BE-88D6-33AB-1759-5FC4FCC40DFE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526CB454-EBE3-D20E-3A09-D9D6EA7147EA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82553C3E-D40A-B04F-992B-92CC4DCAC859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87CE9F9-DD5A-1E51-6169-21042F338DFE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672FA69-1AC1-C221-3A2E-6ED7A01A7C7C}"/>
              </a:ext>
            </a:extLst>
          </p:cNvPr>
          <p:cNvGrpSpPr/>
          <p:nvPr/>
        </p:nvGrpSpPr>
        <p:grpSpPr>
          <a:xfrm>
            <a:off x="143510" y="3929254"/>
            <a:ext cx="2359660" cy="375920"/>
            <a:chOff x="7866380" y="4321811"/>
            <a:chExt cx="2359660" cy="37592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FCA8B0-74B6-BAC4-7826-D378BA013DFB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0C2EF31-1FB3-8C99-DD46-0D63A5BBFE9C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18359E-0B89-86DF-7B4A-D9A8948B6D76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D46160-75E2-3D63-859B-78144DE5FEE1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27B578E-F835-32D8-52D3-9C67192D28C3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19C0EC3-F144-6AB5-B4B2-C19E0C39E123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1C2F0E-3C86-7338-46BC-3A6588B9CB70}"/>
              </a:ext>
            </a:extLst>
          </p:cNvPr>
          <p:cNvGrpSpPr/>
          <p:nvPr/>
        </p:nvGrpSpPr>
        <p:grpSpPr>
          <a:xfrm>
            <a:off x="143510" y="6074982"/>
            <a:ext cx="2258060" cy="375920"/>
            <a:chOff x="7967980" y="4321811"/>
            <a:chExt cx="2258060" cy="3759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468091D-E671-7D61-F313-D54072238581}"/>
                </a:ext>
              </a:extLst>
            </p:cNvPr>
            <p:cNvSpPr/>
            <p:nvPr/>
          </p:nvSpPr>
          <p:spPr>
            <a:xfrm>
              <a:off x="79679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0B506C1-C146-5D55-B81F-C92C379C23EA}"/>
                </a:ext>
              </a:extLst>
            </p:cNvPr>
            <p:cNvSpPr/>
            <p:nvPr/>
          </p:nvSpPr>
          <p:spPr>
            <a:xfrm>
              <a:off x="83439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A85F467-CEAA-A574-55D5-F7787B130CE5}"/>
                </a:ext>
              </a:extLst>
            </p:cNvPr>
            <p:cNvSpPr/>
            <p:nvPr/>
          </p:nvSpPr>
          <p:spPr>
            <a:xfrm>
              <a:off x="87223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1D467B1-0D57-FF3C-5895-AD50DD7E4732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F714FC2-3997-9B66-B4E7-5749DDDB33EE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44BF751-78DC-BFC6-0590-299CAFF3A0DC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ECD9FC5-AD2E-74A9-F714-DA7197104771}"/>
              </a:ext>
            </a:extLst>
          </p:cNvPr>
          <p:cNvCxnSpPr>
            <a:cxnSpLocks/>
            <a:stCxn id="101" idx="2"/>
            <a:endCxn id="86" idx="0"/>
          </p:cNvCxnSpPr>
          <p:nvPr/>
        </p:nvCxnSpPr>
        <p:spPr>
          <a:xfrm flipH="1">
            <a:off x="331470" y="5628831"/>
            <a:ext cx="12306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7D3D68A-FCC4-31D6-72D7-5B4666D2BA68}"/>
              </a:ext>
            </a:extLst>
          </p:cNvPr>
          <p:cNvGrpSpPr/>
          <p:nvPr/>
        </p:nvGrpSpPr>
        <p:grpSpPr>
          <a:xfrm>
            <a:off x="142240" y="5252911"/>
            <a:ext cx="2359660" cy="375920"/>
            <a:chOff x="7866380" y="4321811"/>
            <a:chExt cx="2359660" cy="3759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0794FC5-71D2-446F-F132-815432E670D0}"/>
                </a:ext>
              </a:extLst>
            </p:cNvPr>
            <p:cNvSpPr/>
            <p:nvPr/>
          </p:nvSpPr>
          <p:spPr>
            <a:xfrm>
              <a:off x="78663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C1518C4-A6A5-DED7-5772-C93CC5131B18}"/>
                </a:ext>
              </a:extLst>
            </p:cNvPr>
            <p:cNvSpPr/>
            <p:nvPr/>
          </p:nvSpPr>
          <p:spPr>
            <a:xfrm>
              <a:off x="82423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85CFD75-C1D6-B853-4493-6A0F5A48E4BF}"/>
                </a:ext>
              </a:extLst>
            </p:cNvPr>
            <p:cNvSpPr/>
            <p:nvPr/>
          </p:nvSpPr>
          <p:spPr>
            <a:xfrm>
              <a:off x="862076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7C953C5-2A66-BD04-084B-2C12ECA5C333}"/>
                </a:ext>
              </a:extLst>
            </p:cNvPr>
            <p:cNvSpPr/>
            <p:nvPr/>
          </p:nvSpPr>
          <p:spPr>
            <a:xfrm>
              <a:off x="909828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9981C9F-ED2C-CCB9-7807-701D52974DD6}"/>
                </a:ext>
              </a:extLst>
            </p:cNvPr>
            <p:cNvSpPr/>
            <p:nvPr/>
          </p:nvSpPr>
          <p:spPr>
            <a:xfrm>
              <a:off x="947420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3634B6A-03DE-EC3C-E9A6-AC2DCD0F7CDD}"/>
                </a:ext>
              </a:extLst>
            </p:cNvPr>
            <p:cNvSpPr/>
            <p:nvPr/>
          </p:nvSpPr>
          <p:spPr>
            <a:xfrm>
              <a:off x="9850120" y="4321811"/>
              <a:ext cx="375920" cy="3759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C74AC6C-B4CD-A605-CE16-D92792F07104}"/>
              </a:ext>
            </a:extLst>
          </p:cNvPr>
          <p:cNvCxnSpPr>
            <a:cxnSpLocks/>
            <a:stCxn id="97" idx="2"/>
            <a:endCxn id="87" idx="0"/>
          </p:cNvCxnSpPr>
          <p:nvPr/>
        </p:nvCxnSpPr>
        <p:spPr>
          <a:xfrm>
            <a:off x="330200" y="5628831"/>
            <a:ext cx="37719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07C4D90-E478-CEF3-4193-5FCC9B9523B8}"/>
              </a:ext>
            </a:extLst>
          </p:cNvPr>
          <p:cNvCxnSpPr>
            <a:cxnSpLocks/>
            <a:stCxn id="102" idx="2"/>
            <a:endCxn id="88" idx="0"/>
          </p:cNvCxnSpPr>
          <p:nvPr/>
        </p:nvCxnSpPr>
        <p:spPr>
          <a:xfrm flipH="1">
            <a:off x="1085850" y="5628831"/>
            <a:ext cx="85217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8CDDFEB-246E-D9ED-1E86-C1B4B8183F78}"/>
              </a:ext>
            </a:extLst>
          </p:cNvPr>
          <p:cNvCxnSpPr>
            <a:cxnSpLocks/>
            <a:stCxn id="99" idx="2"/>
            <a:endCxn id="89" idx="0"/>
          </p:cNvCxnSpPr>
          <p:nvPr/>
        </p:nvCxnSpPr>
        <p:spPr>
          <a:xfrm>
            <a:off x="706120" y="5628831"/>
            <a:ext cx="75565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333D17-E77F-249A-874D-BB24EFBC62C1}"/>
              </a:ext>
            </a:extLst>
          </p:cNvPr>
          <p:cNvCxnSpPr>
            <a:cxnSpLocks/>
            <a:stCxn id="100" idx="2"/>
            <a:endCxn id="90" idx="0"/>
          </p:cNvCxnSpPr>
          <p:nvPr/>
        </p:nvCxnSpPr>
        <p:spPr>
          <a:xfrm>
            <a:off x="1084580" y="5628831"/>
            <a:ext cx="75311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778FFCB-C9AF-3CED-D251-CCB44F631418}"/>
              </a:ext>
            </a:extLst>
          </p:cNvPr>
          <p:cNvCxnSpPr>
            <a:cxnSpLocks/>
            <a:stCxn id="103" idx="2"/>
            <a:endCxn id="91" idx="0"/>
          </p:cNvCxnSpPr>
          <p:nvPr/>
        </p:nvCxnSpPr>
        <p:spPr>
          <a:xfrm flipH="1">
            <a:off x="2213610" y="5628831"/>
            <a:ext cx="100330" cy="446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2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459C-8FB7-2178-80FA-A39251345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1C3D-091A-82C1-08E9-973A750D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(Running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376CB-9989-8A17-5EA2-827C957D67CC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581400" y="1298448"/>
                <a:ext cx="8539479" cy="477798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When the problem size is small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), solve non-recursively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600" dirty="0"/>
                  <a:t>When problem size is large, identify 1 or more smaller versions of exactly the same problem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26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Recursively solve each smaller subproblem</a:t>
                </a: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the subproblems’ solutions to solve to the original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B376CB-9989-8A17-5EA2-827C957D6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81400" y="1298448"/>
                <a:ext cx="8539479" cy="4777980"/>
              </a:xfrm>
              <a:blipFill>
                <a:blip r:embed="rId2"/>
                <a:stretch>
                  <a:fillRect l="-1143" t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AA61132C-560C-7B1F-79E5-0972134B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AF2B67-DE20-C19E-4659-65E909F09482}"/>
                  </a:ext>
                </a:extLst>
              </p:cNvPr>
              <p:cNvSpPr txBox="1"/>
              <p:nvPr/>
            </p:nvSpPr>
            <p:spPr>
              <a:xfrm>
                <a:off x="502920" y="1370648"/>
                <a:ext cx="1428468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AF2B67-DE20-C19E-4659-65E909F09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0648"/>
                <a:ext cx="14284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84A1F-1701-34D9-43F7-98610CDD6380}"/>
                  </a:ext>
                </a:extLst>
              </p:cNvPr>
              <p:cNvSpPr txBox="1"/>
              <p:nvPr/>
            </p:nvSpPr>
            <p:spPr>
              <a:xfrm>
                <a:off x="71121" y="2010411"/>
                <a:ext cx="3120135" cy="2063898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number of </a:t>
                </a:r>
              </a:p>
              <a:p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subproblems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size of each</a:t>
                </a:r>
              </a:p>
              <a:p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subproblem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to divide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84A1F-1701-34D9-43F7-98610CDD6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" y="2010411"/>
                <a:ext cx="3120135" cy="2063898"/>
              </a:xfrm>
              <a:prstGeom prst="rect">
                <a:avLst/>
              </a:prstGeom>
              <a:blipFill>
                <a:blip r:embed="rId4"/>
                <a:stretch>
                  <a:fillRect l="-1556" t="-2059" b="-558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E7AA5-D928-3565-0318-25BE6AB6091D}"/>
                  </a:ext>
                </a:extLst>
              </p:cNvPr>
              <p:cNvSpPr txBox="1"/>
              <p:nvPr/>
            </p:nvSpPr>
            <p:spPr>
              <a:xfrm>
                <a:off x="382017" y="4238236"/>
                <a:ext cx="2516631" cy="7454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DE7AA5-D928-3565-0318-25BE6AB60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7" y="4238236"/>
                <a:ext cx="2516631" cy="745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CC75E-062D-532C-49A5-3CBA99482265}"/>
                  </a:ext>
                </a:extLst>
              </p:cNvPr>
              <p:cNvSpPr txBox="1"/>
              <p:nvPr/>
            </p:nvSpPr>
            <p:spPr>
              <a:xfrm>
                <a:off x="71121" y="5284783"/>
                <a:ext cx="3229863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time to combine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BCC75E-062D-532C-49A5-3CBA99482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" y="5284783"/>
                <a:ext cx="3229863" cy="461665"/>
              </a:xfrm>
              <a:prstGeom prst="rect">
                <a:avLst/>
              </a:prstGeom>
              <a:blipFill>
                <a:blip r:embed="rId6"/>
                <a:stretch>
                  <a:fillRect l="-1504" t="-8974" r="-1692" b="-2692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0F52D-8F37-E55C-930B-F54DF7E17C27}"/>
                  </a:ext>
                </a:extLst>
              </p:cNvPr>
              <p:cNvSpPr txBox="1"/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0F52D-8F37-E55C-930B-F54DF7E1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blipFill>
                <a:blip r:embed="rId7"/>
                <a:stretch>
                  <a:fillRect l="-830" b="-4464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358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FBF44-580D-6905-C066-BEA074941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4A06-F4F9-6390-7D40-492F5E1C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E01D6-97F9-D950-B93E-336B433DCCC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581400" y="1298448"/>
                <a:ext cx="8539479" cy="477798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 list is of length 1 or 0, it’s already sorted, so just return it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(Alternative: when length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≤15</m:t>
                    </m:r>
                  </m:oMath>
                </a14:m>
                <a:r>
                  <a:rPr lang="en-US" dirty="0"/>
                  <a:t>, use insertion sort)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Split the list into two “sublists” of (roughly) equal length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b="1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Sort both lists recursively</a:t>
                </a:r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b="1" dirty="0"/>
                  <a:t>Merge</a:t>
                </a:r>
                <a:r>
                  <a:rPr lang="en-US" dirty="0"/>
                  <a:t> sorted sublists into one sorted list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E01D6-97F9-D950-B93E-336B433DC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581400" y="1298448"/>
                <a:ext cx="8539479" cy="4777980"/>
              </a:xfrm>
              <a:blipFill>
                <a:blip r:embed="rId2"/>
                <a:stretch>
                  <a:fillRect l="-1143" t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46D8EF46-8C0B-F595-789D-CFEBF6B3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3BF24-FEB0-CEC2-CC12-F4F19DB9ACEE}"/>
                  </a:ext>
                </a:extLst>
              </p:cNvPr>
              <p:cNvSpPr txBox="1"/>
              <p:nvPr/>
            </p:nvSpPr>
            <p:spPr>
              <a:xfrm>
                <a:off x="502920" y="1191746"/>
                <a:ext cx="1428468" cy="46166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13BF24-FEB0-CEC2-CC12-F4F19DB9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91746"/>
                <a:ext cx="14284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FB4D00-0745-056D-DB43-8B54E0D2E81A}"/>
                  </a:ext>
                </a:extLst>
              </p:cNvPr>
              <p:cNvSpPr txBox="1"/>
              <p:nvPr/>
            </p:nvSpPr>
            <p:spPr>
              <a:xfrm>
                <a:off x="71120" y="1712241"/>
                <a:ext cx="3437393" cy="255614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number of </a:t>
                </a:r>
              </a:p>
              <a:p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  </a:t>
                </a:r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subproblems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size of each</a:t>
                </a:r>
              </a:p>
              <a:p>
                <a:r>
                  <a:rPr lang="en-US" sz="24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     subproblem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                to divide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FB4D00-0745-056D-DB43-8B54E0D2E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" y="1712241"/>
                <a:ext cx="3437393" cy="2556149"/>
              </a:xfrm>
              <a:prstGeom prst="rect">
                <a:avLst/>
              </a:prstGeom>
              <a:blipFill>
                <a:blip r:embed="rId4"/>
                <a:stretch>
                  <a:fillRect l="-1413" t="-1663" b="-451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B4555-A07E-3447-2B52-7A306237D5FE}"/>
                  </a:ext>
                </a:extLst>
              </p:cNvPr>
              <p:cNvSpPr txBox="1"/>
              <p:nvPr/>
            </p:nvSpPr>
            <p:spPr>
              <a:xfrm>
                <a:off x="382017" y="4297870"/>
                <a:ext cx="2516631" cy="74546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CB4555-A07E-3447-2B52-7A306237D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7" y="4297870"/>
                <a:ext cx="2516631" cy="745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B0935F-7923-3816-3B07-26F9FE15180D}"/>
                  </a:ext>
                </a:extLst>
              </p:cNvPr>
              <p:cNvSpPr txBox="1"/>
              <p:nvPr/>
            </p:nvSpPr>
            <p:spPr>
              <a:xfrm>
                <a:off x="71121" y="5155576"/>
                <a:ext cx="3510279" cy="830997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time to 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               combine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B0935F-7923-3816-3B07-26F9FE151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1" y="5155576"/>
                <a:ext cx="3510279" cy="830997"/>
              </a:xfrm>
              <a:prstGeom prst="rect">
                <a:avLst/>
              </a:prstGeom>
              <a:blipFill>
                <a:blip r:embed="rId6"/>
                <a:stretch>
                  <a:fillRect l="-1384" t="-5072" b="-1521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49763-AAA8-6BF2-4EFC-A35A9640C2C7}"/>
                  </a:ext>
                </a:extLst>
              </p:cNvPr>
              <p:cNvSpPr txBox="1"/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𝒂𝑻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A0F52D-8F37-E55C-930B-F54DF7E17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00" y="6076427"/>
                <a:ext cx="8772664" cy="645048"/>
              </a:xfrm>
              <a:prstGeom prst="rect">
                <a:avLst/>
              </a:prstGeom>
              <a:blipFill>
                <a:blip r:embed="rId7"/>
                <a:stretch>
                  <a:fillRect l="-830" b="-4464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672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Binary search: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 err="1">
                    <a:solidFill>
                      <a:srgbClr val="695082"/>
                    </a:solidFill>
                  </a:rPr>
                  <a:t>Mergesort</a:t>
                </a:r>
                <a:r>
                  <a:rPr lang="en-US" altLang="en-US" sz="2400" b="1" dirty="0">
                    <a:solidFill>
                      <a:srgbClr val="6950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9415497-320B-26EF-6391-10DB32C827E5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23833AF-11DC-8B6C-0ADC-B77588F201C2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C956D61-E3DA-F21F-B433-248C8F4DC896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BB5F6D-AE5D-C91C-9B90-927145DC58CB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A6129D-8E05-B38E-CB4B-5C9141A8388E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60626D-027C-AC39-0AAF-38D44D7A703E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43AE48-2A8E-27CA-E52F-AE176A698A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72D77F-D4B5-DBF4-28EE-C6A3B25A2134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8325DF-F708-A529-0039-D076C16A3D5D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E9C69A5-7353-33D7-456E-6DA59D4E8177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DF0DB-D490-92FE-C572-E45D4553E29A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8F99C3-A1DE-60A5-E7F5-F545496921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0EC92F-4745-508C-14E5-F514DF171323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6DA5E77-53DB-B8EB-8F37-FF434FEAE36B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7AC74-DD04-940F-BE56-4AA0830B385D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9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267700" y="2051914"/>
                <a:ext cx="3733827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dirty="0">
                    <a:latin typeface="Symbol" pitchFamily="18" charset="2"/>
                  </a:rPr>
                  <a:t>Þ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accent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 dirty="0"/>
                  <a:t>comparisons / level</a:t>
                </a:r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7700" y="2051914"/>
                <a:ext cx="3733827" cy="492443"/>
              </a:xfrm>
              <a:prstGeom prst="rect">
                <a:avLst/>
              </a:prstGeom>
              <a:blipFill>
                <a:blip r:embed="rId2"/>
                <a:stretch>
                  <a:fillRect t="-15000" b="-3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229600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267700" y="3676688"/>
                <a:ext cx="2312388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7700" y="3676688"/>
                <a:ext cx="2312388" cy="954107"/>
              </a:xfrm>
              <a:prstGeom prst="rect">
                <a:avLst/>
              </a:prstGeom>
              <a:blipFill>
                <a:blip r:embed="rId3"/>
                <a:stretch>
                  <a:fillRect t="-657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2133600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465610" y="1228278"/>
                <a:ext cx="3253391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10" y="1228278"/>
                <a:ext cx="3253391" cy="7454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8094427" y="6232531"/>
                <a:ext cx="26589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427" y="6232531"/>
                <a:ext cx="2658933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 l="-7477" t="-144737" b="-215789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 l="-8491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blipFill>
                <a:blip r:embed="rId11"/>
                <a:stretch>
                  <a:fillRect l="-7477" t="-147368" b="-213158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590800"/>
            <a:ext cx="1690896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590800"/>
            <a:ext cx="1600200" cy="4374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848350" y="3485452"/>
            <a:ext cx="8001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7620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8483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5813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668215" y="1992868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5" y="1992868"/>
                <a:ext cx="3745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62400" y="294030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940302"/>
                <a:ext cx="374590" cy="564898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246374" y="2974403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374" y="2974403"/>
                <a:ext cx="374590" cy="564898"/>
              </a:xfrm>
              <a:prstGeom prst="rect">
                <a:avLst/>
              </a:prstGeom>
              <a:blipFill>
                <a:blip r:embed="rId1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819400" y="3778527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778527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639597" y="3774093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597" y="3774093"/>
                <a:ext cx="374590" cy="564898"/>
              </a:xfrm>
              <a:prstGeom prst="rect">
                <a:avLst/>
              </a:prstGeom>
              <a:blipFill>
                <a:blip r:embed="rId2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432433" y="3783622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433" y="3783622"/>
                <a:ext cx="374590" cy="564898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8001000" y="3779188"/>
                <a:ext cx="374590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779188"/>
                <a:ext cx="374590" cy="564898"/>
              </a:xfrm>
              <a:prstGeom prst="rect">
                <a:avLst/>
              </a:prstGeom>
              <a:blipFill>
                <a:blip r:embed="rId1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05000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907380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0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3821292" y="510540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292" y="5105400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587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9493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863794" y="511739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94" y="5117390"/>
                <a:ext cx="36580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12C2DE-48D7-4255-8090-ED57B66C05A8}"/>
              </a:ext>
            </a:extLst>
          </p:cNvPr>
          <p:cNvSpPr/>
          <p:nvPr/>
        </p:nvSpPr>
        <p:spPr>
          <a:xfrm>
            <a:off x="304801" y="1426783"/>
            <a:ext cx="2602580" cy="639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 box represents a problem instance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C56E80-DC90-4EC4-92E0-C4399C5085E9}"/>
              </a:ext>
            </a:extLst>
          </p:cNvPr>
          <p:cNvSpPr/>
          <p:nvPr/>
        </p:nvSpPr>
        <p:spPr>
          <a:xfrm>
            <a:off x="304801" y="2093163"/>
            <a:ext cx="2602580" cy="81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Blue value represents time spent at that level of recursion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F7146-49F3-A0FF-E4A3-3825C11C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Merge Sort Recurrence</a:t>
            </a:r>
          </a:p>
        </p:txBody>
      </p:sp>
    </p:spTree>
    <p:extLst>
      <p:ext uri="{BB962C8B-B14F-4D97-AF65-F5344CB8AC3E}">
        <p14:creationId xmlns:p14="http://schemas.microsoft.com/office/powerpoint/2010/main" val="3598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/>
      <p:bldP spid="66" grpId="0"/>
      <p:bldP spid="67" grpId="0"/>
      <p:bldP spid="68" grpId="0"/>
      <p:bldP spid="70" grpId="0"/>
      <p:bldP spid="71" grpId="0"/>
      <p:bldP spid="72" grpId="0"/>
      <p:bldP spid="74" grpId="0"/>
      <p:bldP spid="75" grpId="0"/>
      <p:bldP spid="77" grpId="0"/>
      <p:bldP spid="78" grpId="0"/>
      <p:bldP spid="80" grpId="0"/>
      <p:bldP spid="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Generic Recurrence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/>
              <p:cNvSpPr txBox="1">
                <a:spLocks noChangeArrowheads="1"/>
              </p:cNvSpPr>
              <p:nvPr/>
            </p:nvSpPr>
            <p:spPr bwMode="auto">
              <a:xfrm>
                <a:off x="8267700" y="2051914"/>
                <a:ext cx="3490291" cy="11785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dirty="0">
                    <a:latin typeface="Symbol" pitchFamily="18" charset="2"/>
                  </a:rPr>
                  <a:t>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6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600" dirty="0"/>
                  <a:t> work for each level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4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7700" y="2051914"/>
                <a:ext cx="3490291" cy="1178592"/>
              </a:xfrm>
              <a:prstGeom prst="rect">
                <a:avLst/>
              </a:prstGeom>
              <a:blipFill>
                <a:blip r:embed="rId2"/>
                <a:stretch>
                  <a:fillRect b="-124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Left Brace 41"/>
          <p:cNvSpPr/>
          <p:nvPr/>
        </p:nvSpPr>
        <p:spPr>
          <a:xfrm flipH="1" flipV="1">
            <a:off x="8229600" y="2133600"/>
            <a:ext cx="250372" cy="3553177"/>
          </a:xfrm>
          <a:prstGeom prst="leftBrace">
            <a:avLst>
              <a:gd name="adj1" fmla="val 83199"/>
              <a:gd name="adj2" fmla="val 49631"/>
            </a:avLst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2"/>
              <p:cNvSpPr txBox="1">
                <a:spLocks noChangeArrowheads="1"/>
              </p:cNvSpPr>
              <p:nvPr/>
            </p:nvSpPr>
            <p:spPr bwMode="auto">
              <a:xfrm>
                <a:off x="8267699" y="3676688"/>
                <a:ext cx="3049025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FF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FF00FF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⁡</m:t>
                    </m:r>
                    <m:r>
                      <a:rPr lang="en-US" sz="2800" i="1" dirty="0">
                        <a:solidFill>
                          <a:srgbClr val="FF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FF00FF"/>
                    </a:solidFill>
                  </a:rPr>
                  <a:t> </a:t>
                </a:r>
                <a:r>
                  <a:rPr lang="en-US" sz="2800" dirty="0"/>
                  <a:t>levels</a:t>
                </a:r>
              </a:p>
              <a:p>
                <a:pPr algn="ctr"/>
                <a:r>
                  <a:rPr lang="en-US" sz="2800" dirty="0"/>
                  <a:t>of recursion</a:t>
                </a:r>
              </a:p>
            </p:txBody>
          </p:sp>
        </mc:Choice>
        <mc:Fallback xmlns="">
          <p:sp>
            <p:nvSpPr>
              <p:cNvPr id="4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67699" y="3676688"/>
                <a:ext cx="3049025" cy="954107"/>
              </a:xfrm>
              <a:prstGeom prst="rect">
                <a:avLst/>
              </a:prstGeom>
              <a:blipFill>
                <a:blip r:embed="rId3"/>
                <a:stretch>
                  <a:fillRect t="-573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 Box 41"/>
              <p:cNvSpPr txBox="1">
                <a:spLocks noChangeArrowheads="1"/>
              </p:cNvSpPr>
              <p:nvPr/>
            </p:nvSpPr>
            <p:spPr bwMode="auto">
              <a:xfrm>
                <a:off x="4381500" y="1643149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1500" y="1643149"/>
                <a:ext cx="133350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37603" y="6003504"/>
                <a:ext cx="10653858" cy="830997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r>
                  <a:rPr lang="en-US" sz="2400" dirty="0"/>
                  <a:t> Depends on how quickly the number of boxes increases vs. how quickly the running time of each decreases</a:t>
                </a: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03" y="6003504"/>
                <a:ext cx="10653858" cy="830997"/>
              </a:xfrm>
              <a:prstGeom prst="rect">
                <a:avLst/>
              </a:prstGeom>
              <a:blipFill>
                <a:blip r:embed="rId5"/>
                <a:stretch>
                  <a:fillRect t="-3521" b="-133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0604" y="3028252"/>
                <a:ext cx="13335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1700" y="3028252"/>
                <a:ext cx="13335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41"/>
              <p:cNvSpPr txBox="1">
                <a:spLocks noChangeArrowheads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3880" y="3834326"/>
                <a:ext cx="133350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 Box 41"/>
              <p:cNvSpPr txBox="1">
                <a:spLocks noChangeArrowheads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34326"/>
                <a:ext cx="133350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 Box 41"/>
              <p:cNvSpPr txBox="1">
                <a:spLocks noChangeArrowheads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1600" y="3832376"/>
                <a:ext cx="1333500" cy="45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41"/>
              <p:cNvSpPr txBox="1">
                <a:spLocks noChangeArrowheads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43700" y="3834326"/>
                <a:ext cx="1333500" cy="4572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 rot="16200000">
            <a:off x="2018785" y="428126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36943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5" name="Rectangle 54"/>
          <p:cNvSpPr/>
          <p:nvPr/>
        </p:nvSpPr>
        <p:spPr>
          <a:xfrm rot="16200000">
            <a:off x="5637451" y="4308283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 rot="16200000">
            <a:off x="7123351" y="4335298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41"/>
              <p:cNvSpPr txBox="1">
                <a:spLocks noChangeArrowheads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226656"/>
                <a:ext cx="716630" cy="457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41"/>
              <p:cNvSpPr txBox="1">
                <a:spLocks noChangeArrowheads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229577"/>
                <a:ext cx="716630" cy="4572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41"/>
              <p:cNvSpPr txBox="1">
                <a:spLocks noChangeArrowheads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1319" y="5229577"/>
                <a:ext cx="716630" cy="4572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4133849" y="4917337"/>
            <a:ext cx="5741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 Box 41"/>
              <p:cNvSpPr txBox="1">
                <a:spLocks noChangeArrowheads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1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8411" y="5226656"/>
                <a:ext cx="716630" cy="4572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41"/>
              <p:cNvSpPr txBox="1">
                <a:spLocks noChangeArrowheads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4600" y="5229577"/>
                <a:ext cx="716630" cy="45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1056" y="5229577"/>
                <a:ext cx="716630" cy="457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>
            <a:stCxn id="44" idx="2"/>
            <a:endCxn id="47" idx="0"/>
          </p:cNvCxnSpPr>
          <p:nvPr/>
        </p:nvCxnSpPr>
        <p:spPr>
          <a:xfrm flipH="1">
            <a:off x="3357354" y="2100349"/>
            <a:ext cx="1690896" cy="9279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4" idx="2"/>
            <a:endCxn id="48" idx="0"/>
          </p:cNvCxnSpPr>
          <p:nvPr/>
        </p:nvCxnSpPr>
        <p:spPr>
          <a:xfrm>
            <a:off x="5048250" y="2100349"/>
            <a:ext cx="1600200" cy="9279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47" idx="2"/>
            <a:endCxn id="49" idx="0"/>
          </p:cNvCxnSpPr>
          <p:nvPr/>
        </p:nvCxnSpPr>
        <p:spPr>
          <a:xfrm flipH="1">
            <a:off x="2240630" y="3485452"/>
            <a:ext cx="1116724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7" idx="2"/>
            <a:endCxn id="50" idx="0"/>
          </p:cNvCxnSpPr>
          <p:nvPr/>
        </p:nvCxnSpPr>
        <p:spPr>
          <a:xfrm>
            <a:off x="3357354" y="3485452"/>
            <a:ext cx="624096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48" idx="2"/>
            <a:endCxn id="51" idx="0"/>
          </p:cNvCxnSpPr>
          <p:nvPr/>
        </p:nvCxnSpPr>
        <p:spPr>
          <a:xfrm flipH="1">
            <a:off x="5848350" y="3485452"/>
            <a:ext cx="800100" cy="3469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48" idx="2"/>
            <a:endCxn id="52" idx="0"/>
          </p:cNvCxnSpPr>
          <p:nvPr/>
        </p:nvCxnSpPr>
        <p:spPr>
          <a:xfrm>
            <a:off x="6648450" y="3485452"/>
            <a:ext cx="762000" cy="34887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486650" y="4291526"/>
            <a:ext cx="499546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52" idx="2"/>
          </p:cNvCxnSpPr>
          <p:nvPr/>
        </p:nvCxnSpPr>
        <p:spPr>
          <a:xfrm flipH="1">
            <a:off x="7143432" y="4291526"/>
            <a:ext cx="267019" cy="33926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2"/>
          </p:cNvCxnSpPr>
          <p:nvPr/>
        </p:nvCxnSpPr>
        <p:spPr>
          <a:xfrm>
            <a:off x="5848351" y="4289576"/>
            <a:ext cx="499545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51" idx="2"/>
          </p:cNvCxnSpPr>
          <p:nvPr/>
        </p:nvCxnSpPr>
        <p:spPr>
          <a:xfrm flipH="1">
            <a:off x="5581332" y="4289576"/>
            <a:ext cx="267019" cy="32045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0" idx="2"/>
          </p:cNvCxnSpPr>
          <p:nvPr/>
        </p:nvCxnSpPr>
        <p:spPr>
          <a:xfrm>
            <a:off x="3981450" y="4291526"/>
            <a:ext cx="526860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50" idx="2"/>
          </p:cNvCxnSpPr>
          <p:nvPr/>
        </p:nvCxnSpPr>
        <p:spPr>
          <a:xfrm flipH="1">
            <a:off x="3741748" y="4291526"/>
            <a:ext cx="239703" cy="31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49" idx="2"/>
          </p:cNvCxnSpPr>
          <p:nvPr/>
        </p:nvCxnSpPr>
        <p:spPr>
          <a:xfrm>
            <a:off x="2240631" y="4291527"/>
            <a:ext cx="474963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49" idx="2"/>
          </p:cNvCxnSpPr>
          <p:nvPr/>
        </p:nvCxnSpPr>
        <p:spPr>
          <a:xfrm flipH="1">
            <a:off x="1949032" y="4291527"/>
            <a:ext cx="291599" cy="30848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5668215" y="1502417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15" y="1502417"/>
                <a:ext cx="491673" cy="3742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938703" y="2945317"/>
                <a:ext cx="713400" cy="642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703" y="2945317"/>
                <a:ext cx="713400" cy="64261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243746" y="2913525"/>
                <a:ext cx="713400" cy="642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746" y="2913525"/>
                <a:ext cx="713400" cy="64261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905000" y="510540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05400"/>
                <a:ext cx="35067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2907380" y="5105400"/>
                <a:ext cx="350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80" y="5105400"/>
                <a:ext cx="35067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/>
          <p:cNvSpPr txBox="1"/>
          <p:nvPr/>
        </p:nvSpPr>
        <p:spPr>
          <a:xfrm>
            <a:off x="3821292" y="51054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958794" y="511739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94" y="5117390"/>
                <a:ext cx="35067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949394" y="511739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94" y="5117390"/>
                <a:ext cx="35067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863794" y="5117390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794" y="5117390"/>
                <a:ext cx="35067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12C2DE-48D7-4255-8090-ED57B66C05A8}"/>
              </a:ext>
            </a:extLst>
          </p:cNvPr>
          <p:cNvSpPr/>
          <p:nvPr/>
        </p:nvSpPr>
        <p:spPr>
          <a:xfrm>
            <a:off x="304801" y="1463359"/>
            <a:ext cx="2602580" cy="639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 box represents a problem instance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C56E80-DC90-4EC4-92E0-C4399C5085E9}"/>
              </a:ext>
            </a:extLst>
          </p:cNvPr>
          <p:cNvSpPr/>
          <p:nvPr/>
        </p:nvSpPr>
        <p:spPr>
          <a:xfrm>
            <a:off x="304801" y="2129739"/>
            <a:ext cx="2602580" cy="811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Blue value represents time spent at that level of recursion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8E53FA-1AE9-8846-9CED-F859FC592CEF}"/>
              </a:ext>
            </a:extLst>
          </p:cNvPr>
          <p:cNvCxnSpPr>
            <a:cxnSpLocks/>
            <a:stCxn id="44" idx="2"/>
            <a:endCxn id="9" idx="0"/>
          </p:cNvCxnSpPr>
          <p:nvPr/>
        </p:nvCxnSpPr>
        <p:spPr>
          <a:xfrm flipH="1">
            <a:off x="4721907" y="2100349"/>
            <a:ext cx="326343" cy="74209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41">
                <a:extLst>
                  <a:ext uri="{FF2B5EF4-FFF2-40B4-BE49-F238E27FC236}">
                    <a16:creationId xmlns:a16="http://schemas.microsoft.com/office/drawing/2014/main" id="{D638AD2F-DDB1-6E9F-2463-946DDD7FD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46570" y="2842444"/>
                <a:ext cx="350673" cy="20555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 Box 41">
                <a:extLst>
                  <a:ext uri="{FF2B5EF4-FFF2-40B4-BE49-F238E27FC236}">
                    <a16:creationId xmlns:a16="http://schemas.microsoft.com/office/drawing/2014/main" id="{D638AD2F-DDB1-6E9F-2463-946DDD7FD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6570" y="2842444"/>
                <a:ext cx="350673" cy="205556"/>
              </a:xfrm>
              <a:prstGeom prst="rect">
                <a:avLst/>
              </a:prstGeom>
              <a:blipFill>
                <a:blip r:embed="rId26"/>
                <a:stretch>
                  <a:fillRect l="-40678" t="-130556" r="-91525" b="-200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39BC03-6272-5F29-CED8-0BE19616D3B2}"/>
              </a:ext>
            </a:extLst>
          </p:cNvPr>
          <p:cNvCxnSpPr>
            <a:cxnSpLocks/>
            <a:stCxn id="44" idx="2"/>
            <a:endCxn id="13" idx="0"/>
          </p:cNvCxnSpPr>
          <p:nvPr/>
        </p:nvCxnSpPr>
        <p:spPr>
          <a:xfrm>
            <a:off x="5048250" y="2100349"/>
            <a:ext cx="249377" cy="7370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41">
                <a:extLst>
                  <a:ext uri="{FF2B5EF4-FFF2-40B4-BE49-F238E27FC236}">
                    <a16:creationId xmlns:a16="http://schemas.microsoft.com/office/drawing/2014/main" id="{54734CEF-E279-81A9-873C-9FA5E0C44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2290" y="2837354"/>
                <a:ext cx="350673" cy="205556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3" name="Text Box 41">
                <a:extLst>
                  <a:ext uri="{FF2B5EF4-FFF2-40B4-BE49-F238E27FC236}">
                    <a16:creationId xmlns:a16="http://schemas.microsoft.com/office/drawing/2014/main" id="{54734CEF-E279-81A9-873C-9FA5E0C44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2290" y="2837354"/>
                <a:ext cx="350673" cy="205556"/>
              </a:xfrm>
              <a:prstGeom prst="rect">
                <a:avLst/>
              </a:prstGeom>
              <a:blipFill>
                <a:blip r:embed="rId27"/>
                <a:stretch>
                  <a:fillRect l="-40000" t="-130556" r="-88333" b="-200000"/>
                </a:stretch>
              </a:blip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1AB328-83EB-CA4F-78C7-A3F59BEEC0C8}"/>
              </a:ext>
            </a:extLst>
          </p:cNvPr>
          <p:cNvSpPr txBox="1"/>
          <p:nvPr/>
        </p:nvSpPr>
        <p:spPr>
          <a:xfrm>
            <a:off x="4868058" y="22907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9C7E86-D6BA-A25A-7646-D7F898FD4982}"/>
                  </a:ext>
                </a:extLst>
              </p:cNvPr>
              <p:cNvSpPr txBox="1"/>
              <p:nvPr/>
            </p:nvSpPr>
            <p:spPr>
              <a:xfrm>
                <a:off x="5998489" y="2193106"/>
                <a:ext cx="1133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 children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9C7E86-D6BA-A25A-7646-D7F898FD4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89" y="2193106"/>
                <a:ext cx="1133067" cy="369332"/>
              </a:xfrm>
              <a:prstGeom prst="rect">
                <a:avLst/>
              </a:prstGeom>
              <a:blipFill>
                <a:blip r:embed="rId28"/>
                <a:stretch>
                  <a:fillRect t="-10000" r="-53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2212A49-968F-2FE6-E749-CF9D50A816E1}"/>
              </a:ext>
            </a:extLst>
          </p:cNvPr>
          <p:cNvSpPr/>
          <p:nvPr/>
        </p:nvSpPr>
        <p:spPr>
          <a:xfrm>
            <a:off x="3917190" y="2192780"/>
            <a:ext cx="2105380" cy="54123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57C221-868E-B869-572C-E0BC23B98019}"/>
              </a:ext>
            </a:extLst>
          </p:cNvPr>
          <p:cNvSpPr txBox="1"/>
          <p:nvPr/>
        </p:nvSpPr>
        <p:spPr>
          <a:xfrm>
            <a:off x="3158074" y="343487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44A0F7-DE41-E731-8D25-FE8C14C31D27}"/>
              </a:ext>
            </a:extLst>
          </p:cNvPr>
          <p:cNvSpPr txBox="1"/>
          <p:nvPr/>
        </p:nvSpPr>
        <p:spPr>
          <a:xfrm>
            <a:off x="6500332" y="342298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5EFCC8-2511-2CBA-BC3F-4FC7D99D1888}"/>
                  </a:ext>
                </a:extLst>
              </p:cNvPr>
              <p:cNvSpPr txBox="1"/>
              <p:nvPr/>
            </p:nvSpPr>
            <p:spPr>
              <a:xfrm>
                <a:off x="2756103" y="3820353"/>
                <a:ext cx="599428" cy="45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2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B5EFCC8-2511-2CBA-BC3F-4FC7D99D1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103" y="3820353"/>
                <a:ext cx="599428" cy="459228"/>
              </a:xfrm>
              <a:prstGeom prst="rect">
                <a:avLst/>
              </a:prstGeom>
              <a:blipFill>
                <a:blip r:embed="rId2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1EE505-AD29-75CF-18DE-408C90F622F7}"/>
                  </a:ext>
                </a:extLst>
              </p:cNvPr>
              <p:cNvSpPr txBox="1"/>
              <p:nvPr/>
            </p:nvSpPr>
            <p:spPr>
              <a:xfrm>
                <a:off x="4493483" y="3792313"/>
                <a:ext cx="59942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D1EE505-AD29-75CF-18DE-408C90F62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483" y="3792313"/>
                <a:ext cx="599428" cy="4667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EEBB53-2F63-88EC-F2A3-B099814D5D8B}"/>
                  </a:ext>
                </a:extLst>
              </p:cNvPr>
              <p:cNvSpPr txBox="1"/>
              <p:nvPr/>
            </p:nvSpPr>
            <p:spPr>
              <a:xfrm>
                <a:off x="6360383" y="3803304"/>
                <a:ext cx="59942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EEBB53-2F63-88EC-F2A3-B099814D5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383" y="3803304"/>
                <a:ext cx="599428" cy="4667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70A6AF-23D7-7AA6-DAD7-98F4800EE782}"/>
                  </a:ext>
                </a:extLst>
              </p:cNvPr>
              <p:cNvSpPr txBox="1"/>
              <p:nvPr/>
            </p:nvSpPr>
            <p:spPr>
              <a:xfrm>
                <a:off x="7880544" y="3800085"/>
                <a:ext cx="599428" cy="46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2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970A6AF-23D7-7AA6-DAD7-98F4800EE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44" y="3800085"/>
                <a:ext cx="599428" cy="4667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FEF4A9-2866-16F3-1062-798FCB04D469}"/>
                  </a:ext>
                </a:extLst>
              </p:cNvPr>
              <p:cNvSpPr/>
              <p:nvPr/>
            </p:nvSpPr>
            <p:spPr>
              <a:xfrm>
                <a:off x="7865174" y="282446"/>
                <a:ext cx="3410614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FEF4A9-2866-16F3-1062-798FCB04D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174" y="282446"/>
                <a:ext cx="3410614" cy="74546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12070-D744-3A7E-F196-9ABC675BA2D0}"/>
                  </a:ext>
                </a:extLst>
              </p:cNvPr>
              <p:cNvSpPr txBox="1"/>
              <p:nvPr/>
            </p:nvSpPr>
            <p:spPr>
              <a:xfrm>
                <a:off x="8266742" y="5213282"/>
                <a:ext cx="3387655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600" dirty="0">
                    <a:latin typeface="Symbol" pitchFamily="18" charset="2"/>
                  </a:rPr>
                  <a:t>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600" dirty="0"/>
                  <a:t> work for the last level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112070-D744-3A7E-F196-9ABC675BA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742" y="5213282"/>
                <a:ext cx="3387655" cy="910377"/>
              </a:xfrm>
              <a:prstGeom prst="rect">
                <a:avLst/>
              </a:prstGeom>
              <a:blipFill>
                <a:blip r:embed="rId34"/>
                <a:stretch>
                  <a:fillRect t="-5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39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6" grpId="0" animBg="1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comes the Master Theorem!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Binary search: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 b="0" i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en-US" sz="2400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 err="1">
                    <a:solidFill>
                      <a:srgbClr val="695082"/>
                    </a:solidFill>
                  </a:rPr>
                  <a:t>Mergesort</a:t>
                </a:r>
                <a:r>
                  <a:rPr lang="en-US" altLang="en-US" sz="2400" b="1" dirty="0">
                    <a:solidFill>
                      <a:srgbClr val="695082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9415497-320B-26EF-6391-10DB32C827E5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23833AF-11DC-8B6C-0ADC-B77588F201C2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C956D61-E3DA-F21F-B433-248C8F4DC896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BB5F6D-AE5D-C91C-9B90-927145DC58CB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A6129D-8E05-B38E-CB4B-5C9141A8388E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60626D-027C-AC39-0AAF-38D44D7A703E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43AE48-2A8E-27CA-E52F-AE176A698A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C72D77F-D4B5-DBF4-28EE-C6A3B25A2134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58325DF-F708-A529-0039-D076C16A3D5D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E9C69A5-7353-33D7-456E-6DA59D4E8177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BDF0DB-D490-92FE-C572-E45D4553E29A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48F99C3-A1DE-60A5-E7F5-F545496921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0EC92F-4745-508C-14E5-F514DF171323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6DA5E77-53DB-B8EB-8F37-FF434FEAE36B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37AC74-DD04-940F-BE56-4AA0830B385D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5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feedback </a:t>
            </a:r>
            <a:r>
              <a:rPr lang="en-US"/>
              <a:t>expected Thursday</a:t>
            </a:r>
            <a:endParaRPr lang="en-US" dirty="0"/>
          </a:p>
          <a:p>
            <a:r>
              <a:rPr lang="en-US" dirty="0"/>
              <a:t>HW 2 out, due Friday 11:59pm.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Multiplication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BB04A571-66B9-486B-A785-FEBD4883D3FE}"/>
                  </a:ext>
                </a:extLst>
              </p:cNvPr>
              <p:cNvSpPr txBox="1"/>
              <p:nvPr/>
            </p:nvSpPr>
            <p:spPr>
              <a:xfrm>
                <a:off x="746963" y="1622353"/>
                <a:ext cx="2326342" cy="3754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695273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695082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123412</a:t>
                </a:r>
              </a:p>
              <a:p>
                <a:pPr algn="r"/>
                <a:r>
                  <a:rPr lang="en-US" sz="8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</a:t>
                </a:r>
                <a:r>
                  <a:rPr lang="en-US" sz="800" b="1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1390546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695273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2781092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2085819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1390546  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695273          </a:t>
                </a:r>
              </a:p>
              <a:p>
                <a:pPr algn="r"/>
                <a:r>
                  <a:rPr lang="en-US" sz="105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85805031476</a:t>
                </a:r>
              </a:p>
            </p:txBody>
          </p:sp>
        </mc:Choice>
        <mc:Fallback xmlns="">
          <p:sp>
            <p:nvSpPr>
              <p:cNvPr id="11" name="TextBox 4">
                <a:extLst>
                  <a:ext uri="{FF2B5EF4-FFF2-40B4-BE49-F238E27FC236}">
                    <a16:creationId xmlns:a16="http://schemas.microsoft.com/office/drawing/2014/main" id="{BB04A571-66B9-486B-A785-FEBD4883D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63" y="1622353"/>
                <a:ext cx="2326342" cy="3754874"/>
              </a:xfrm>
              <a:prstGeom prst="rect">
                <a:avLst/>
              </a:prstGeom>
              <a:blipFill>
                <a:blip r:embed="rId2"/>
                <a:stretch>
                  <a:fillRect l="-3675" t="-1136" r="-4199" b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944F8BB6-4A11-4529-9FEE-9C437DB3B2F0}"/>
                  </a:ext>
                </a:extLst>
              </p:cNvPr>
              <p:cNvSpPr txBox="1"/>
              <p:nvPr/>
            </p:nvSpPr>
            <p:spPr>
              <a:xfrm>
                <a:off x="3898548" y="1622353"/>
                <a:ext cx="2512226" cy="3701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695082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101110</a:t>
                </a:r>
              </a:p>
              <a:p>
                <a:pPr algn="r"/>
                <a:r>
                  <a:rPr lang="en-US" sz="8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</a:t>
                </a:r>
                <a:r>
                  <a:rPr lang="en-US" sz="800" b="1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000000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000000        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          </a:t>
                </a:r>
              </a:p>
              <a:p>
                <a:pPr algn="r"/>
                <a:r>
                  <a:rPr lang="en-US" sz="105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--------------------------------------------------</a:t>
                </a:r>
              </a:p>
              <a:p>
                <a:pPr algn="r"/>
                <a:r>
                  <a:rPr lang="en-US" sz="2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100110110100</a:t>
                </a:r>
              </a:p>
            </p:txBody>
          </p:sp>
        </mc:Choice>
        <mc:Fallback xmlns="">
          <p:sp>
            <p:nvSpPr>
              <p:cNvPr id="12" name="TextBox 5">
                <a:extLst>
                  <a:ext uri="{FF2B5EF4-FFF2-40B4-BE49-F238E27FC236}">
                    <a16:creationId xmlns:a16="http://schemas.microsoft.com/office/drawing/2014/main" id="{944F8BB6-4A11-4529-9FEE-9C437DB3B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48" y="1622353"/>
                <a:ext cx="2512226" cy="3701013"/>
              </a:xfrm>
              <a:prstGeom prst="rect">
                <a:avLst/>
              </a:prstGeom>
              <a:blipFill>
                <a:blip r:embed="rId3"/>
                <a:stretch>
                  <a:fillRect l="-3641" t="-1153" r="-364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6">
            <a:extLst>
              <a:ext uri="{FF2B5EF4-FFF2-40B4-BE49-F238E27FC236}">
                <a16:creationId xmlns:a16="http://schemas.microsoft.com/office/drawing/2014/main" id="{DA7261CF-DDF0-4B61-8C4D-B8A2B3381340}"/>
              </a:ext>
            </a:extLst>
          </p:cNvPr>
          <p:cNvSpPr txBox="1"/>
          <p:nvPr/>
        </p:nvSpPr>
        <p:spPr>
          <a:xfrm>
            <a:off x="1231102" y="5663403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Decimal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1A2B4ED8-4702-4237-879D-F7CBCCE23090}"/>
              </a:ext>
            </a:extLst>
          </p:cNvPr>
          <p:cNvSpPr txBox="1"/>
          <p:nvPr/>
        </p:nvSpPr>
        <p:spPr>
          <a:xfrm>
            <a:off x="4673240" y="5663403"/>
            <a:ext cx="111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Binary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55843B93-2A84-4769-992B-95769DFAAE71}"/>
              </a:ext>
            </a:extLst>
          </p:cNvPr>
          <p:cNvSpPr txBox="1"/>
          <p:nvPr/>
        </p:nvSpPr>
        <p:spPr>
          <a:xfrm>
            <a:off x="6998180" y="1781317"/>
            <a:ext cx="4363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Elementary school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8929C48D-4640-40B7-93C3-7EDEE264BF6F}"/>
                  </a:ext>
                </a:extLst>
              </p:cNvPr>
              <p:cNvSpPr txBox="1"/>
              <p:nvPr/>
            </p:nvSpPr>
            <p:spPr>
              <a:xfrm>
                <a:off x="6998180" y="3320249"/>
                <a:ext cx="4446858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for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dirty="0"/>
                  <a:t>-bit integers</a:t>
                </a:r>
              </a:p>
            </p:txBody>
          </p:sp>
        </mc:Choice>
        <mc:Fallback xmlns="">
          <p:sp>
            <p:nvSpPr>
              <p:cNvPr id="16" name="TextBox 12">
                <a:extLst>
                  <a:ext uri="{FF2B5EF4-FFF2-40B4-BE49-F238E27FC236}">
                    <a16:creationId xmlns:a16="http://schemas.microsoft.com/office/drawing/2014/main" id="{8929C48D-4640-40B7-93C3-7EDEE264B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180" y="3320249"/>
                <a:ext cx="4446858" cy="532966"/>
              </a:xfrm>
              <a:prstGeom prst="rect">
                <a:avLst/>
              </a:prstGeom>
              <a:blipFill>
                <a:blip r:embed="rId4"/>
                <a:stretch>
                  <a:fillRect t="-9195" r="-150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4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26"/>
          <p:cNvSpPr txBox="1"/>
          <p:nvPr/>
        </p:nvSpPr>
        <p:spPr>
          <a:xfrm>
            <a:off x="4401082" y="5113714"/>
            <a:ext cx="5657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                     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402968" y="41910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60790864-4E5E-0CB7-6BCE-CBF6C882DCAB}"/>
                  </a:ext>
                </a:extLst>
              </p:cNvPr>
              <p:cNvSpPr txBox="1"/>
              <p:nvPr/>
            </p:nvSpPr>
            <p:spPr>
              <a:xfrm>
                <a:off x="2851933" y="2435190"/>
                <a:ext cx="285687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110110</a:t>
                </a:r>
              </a:p>
              <a:p>
                <a:pPr algn="r"/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rgbClr val="695082"/>
                        </a:solidFill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sz="4400" dirty="0">
                    <a:solidFill>
                      <a:srgbClr val="695082"/>
                    </a:solidFill>
                    <a:latin typeface="Lucida Sans" panose="020B0602030504020204" pitchFamily="34" charset="0"/>
                  </a:rPr>
                  <a:t>101110</a:t>
                </a: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60790864-4E5E-0CB7-6BCE-CBF6C882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933" y="2435190"/>
                <a:ext cx="2856872" cy="1446550"/>
              </a:xfrm>
              <a:prstGeom prst="rect">
                <a:avLst/>
              </a:prstGeom>
              <a:blipFill>
                <a:blip r:embed="rId2"/>
                <a:stretch>
                  <a:fillRect t="-8403" r="-8761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ounded Rectangle 101"/>
              <p:cNvSpPr/>
              <p:nvPr/>
            </p:nvSpPr>
            <p:spPr>
              <a:xfrm>
                <a:off x="3526080" y="2521921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" name="Rounded Rectangle 10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80" y="2521921"/>
                <a:ext cx="1027632" cy="5408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102"/>
              <p:cNvSpPr/>
              <p:nvPr/>
            </p:nvSpPr>
            <p:spPr>
              <a:xfrm>
                <a:off x="4556838" y="2521921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ounded 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38" y="2521921"/>
                <a:ext cx="1027632" cy="5408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/>
              <p:cNvSpPr/>
              <p:nvPr/>
            </p:nvSpPr>
            <p:spPr>
              <a:xfrm>
                <a:off x="3526080" y="3206153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ounded 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080" y="3206153"/>
                <a:ext cx="1027632" cy="5408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ounded Rectangle 104"/>
              <p:cNvSpPr/>
              <p:nvPr/>
            </p:nvSpPr>
            <p:spPr>
              <a:xfrm>
                <a:off x="4553712" y="3212892"/>
                <a:ext cx="10276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ounded 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712" y="3212892"/>
                <a:ext cx="1027632" cy="5408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ounded Rectangle 108"/>
              <p:cNvSpPr/>
              <p:nvPr/>
            </p:nvSpPr>
            <p:spPr>
              <a:xfrm>
                <a:off x="7096617" y="2476501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Rounded Rectangle 10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617" y="2476501"/>
                <a:ext cx="860532" cy="5408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ounded Rectangle 109"/>
              <p:cNvSpPr/>
              <p:nvPr/>
            </p:nvSpPr>
            <p:spPr>
              <a:xfrm>
                <a:off x="8408436" y="2476500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ounded 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36" y="2476500"/>
                <a:ext cx="860532" cy="5408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TextBox 110"/>
          <p:cNvSpPr txBox="1"/>
          <p:nvPr/>
        </p:nvSpPr>
        <p:spPr>
          <a:xfrm>
            <a:off x="7965576" y="23622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638801" y="2133601"/>
                <a:ext cx="1501950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1" y="2133601"/>
                <a:ext cx="1501950" cy="1019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ounded Rectangle 112"/>
              <p:cNvSpPr/>
              <p:nvPr/>
            </p:nvSpPr>
            <p:spPr>
              <a:xfrm>
                <a:off x="7096617" y="3314701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Rounded Rectangle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617" y="3314701"/>
                <a:ext cx="860532" cy="5408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ounded Rectangle 113"/>
              <p:cNvSpPr/>
              <p:nvPr/>
            </p:nvSpPr>
            <p:spPr>
              <a:xfrm>
                <a:off x="8408436" y="3314700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4" name="Rounded Rectangle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8436" y="3314700"/>
                <a:ext cx="860532" cy="54084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7965576" y="3200401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638800" y="2942570"/>
                <a:ext cx="1501950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42570"/>
                <a:ext cx="1501950" cy="10198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/>
          <p:cNvSpPr txBox="1"/>
          <p:nvPr/>
        </p:nvSpPr>
        <p:spPr>
          <a:xfrm>
            <a:off x="4402968" y="6019801"/>
            <a:ext cx="28360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(                 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ounded Rectangle 117"/>
              <p:cNvSpPr/>
              <p:nvPr/>
            </p:nvSpPr>
            <p:spPr>
              <a:xfrm>
                <a:off x="4702068" y="4343399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ounded Rectangle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68" y="4343399"/>
                <a:ext cx="860532" cy="540840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ounded Rectangle 118"/>
              <p:cNvSpPr/>
              <p:nvPr/>
            </p:nvSpPr>
            <p:spPr>
              <a:xfrm>
                <a:off x="6013887" y="4343398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ounded Rectangle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87" y="4343398"/>
                <a:ext cx="860532" cy="54084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4229099"/>
                <a:ext cx="715260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429000" y="4229098"/>
                <a:ext cx="92365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29098"/>
                <a:ext cx="923650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ounded Rectangle 121"/>
              <p:cNvSpPr/>
              <p:nvPr/>
            </p:nvSpPr>
            <p:spPr>
              <a:xfrm>
                <a:off x="4702068" y="5267870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Rounded 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68" y="5267870"/>
                <a:ext cx="860532" cy="54084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ounded Rectangle 122"/>
              <p:cNvSpPr/>
              <p:nvPr/>
            </p:nvSpPr>
            <p:spPr>
              <a:xfrm>
                <a:off x="6013887" y="5267869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Rounded 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87" y="5267869"/>
                <a:ext cx="860532" cy="54084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411964" y="4876801"/>
                <a:ext cx="923650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964" y="4876801"/>
                <a:ext cx="923650" cy="10198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5153569"/>
                <a:ext cx="715260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ounded Rectangle 127"/>
              <p:cNvSpPr/>
              <p:nvPr/>
            </p:nvSpPr>
            <p:spPr>
              <a:xfrm>
                <a:off x="7352649" y="5273185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Rounded Rectangle 1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49" y="5273185"/>
                <a:ext cx="860532" cy="54084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ounded Rectangle 128"/>
              <p:cNvSpPr/>
              <p:nvPr/>
            </p:nvSpPr>
            <p:spPr>
              <a:xfrm>
                <a:off x="8664468" y="5273184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ounded Rectangle 1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68" y="5273184"/>
                <a:ext cx="860532" cy="540840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521" y="5158884"/>
                <a:ext cx="715260" cy="769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TextBox 130"/>
          <p:cNvSpPr txBox="1"/>
          <p:nvPr/>
        </p:nvSpPr>
        <p:spPr>
          <a:xfrm>
            <a:off x="6926208" y="5158885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ounded Rectangle 131"/>
              <p:cNvSpPr/>
              <p:nvPr/>
            </p:nvSpPr>
            <p:spPr>
              <a:xfrm>
                <a:off x="4702068" y="6172199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Rounded Rectangle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068" y="6172199"/>
                <a:ext cx="860532" cy="540840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ounded Rectangle 132"/>
              <p:cNvSpPr/>
              <p:nvPr/>
            </p:nvSpPr>
            <p:spPr>
              <a:xfrm>
                <a:off x="6013887" y="6172198"/>
                <a:ext cx="860532" cy="54084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Rounded 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887" y="6172198"/>
                <a:ext cx="860532" cy="540840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40" y="6057899"/>
                <a:ext cx="715260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TextBox 134"/>
          <p:cNvSpPr txBox="1"/>
          <p:nvPr/>
        </p:nvSpPr>
        <p:spPr>
          <a:xfrm>
            <a:off x="7158804" y="4201066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825804" y="5106487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86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6" grpId="0"/>
      <p:bldP spid="102" grpId="0" animBg="1"/>
      <p:bldP spid="103" grpId="0" animBg="1"/>
      <p:bldP spid="104" grpId="0" animBg="1"/>
      <p:bldP spid="105" grpId="0" animBg="1"/>
      <p:bldP spid="109" grpId="0" animBg="1"/>
      <p:bldP spid="110" grpId="0" animBg="1"/>
      <p:bldP spid="111" grpId="0"/>
      <p:bldP spid="112" grpId="0"/>
      <p:bldP spid="113" grpId="0" animBg="1"/>
      <p:bldP spid="114" grpId="0" animBg="1"/>
      <p:bldP spid="115" grpId="0"/>
      <p:bldP spid="116" grpId="0"/>
      <p:bldP spid="117" grpId="0"/>
      <p:bldP spid="118" grpId="0" animBg="1"/>
      <p:bldP spid="119" grpId="0" animBg="1"/>
      <p:bldP spid="120" grpId="0"/>
      <p:bldP spid="121" grpId="0"/>
      <p:bldP spid="122" grpId="0" animBg="1"/>
      <p:bldP spid="123" grpId="0" animBg="1"/>
      <p:bldP spid="124" grpId="0"/>
      <p:bldP spid="125" grpId="0"/>
      <p:bldP spid="128" grpId="0" animBg="1"/>
      <p:bldP spid="129" grpId="0" animBg="1"/>
      <p:bldP spid="130" grpId="0"/>
      <p:bldP spid="131" grpId="0"/>
      <p:bldP spid="132" grpId="0" animBg="1"/>
      <p:bldP spid="133" grpId="0" animBg="1"/>
      <p:bldP spid="134" grpId="0"/>
      <p:bldP spid="135" grpId="0"/>
      <p:bldP spid="1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FAD20-FA06-3FE3-25EA-4BD8BF794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9AE9-8B7A-9F40-4A23-4313BCF8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(Integer Multiplication)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4D6EC-C12B-8314-45AC-B081263F9558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04D6EC-C12B-8314-45AC-B081263F9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9601200" cy="5257800"/>
              </a:xfrm>
              <a:blipFill>
                <a:blip r:embed="rId2"/>
                <a:stretch>
                  <a:fillRect l="-1016" t="-1159" b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83451416-1D64-2FB2-41B5-30ACE3FB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B45ED44-F7DE-C1D5-78D5-5BACBB65ACA7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919122-69B3-301E-2531-02C35C431C49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166181F-2E40-49AF-CC98-0E9271288EAC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7166181F-2E40-49AF-CC98-0E9271288E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3CABCF8C-CD9F-E14C-B44D-964B5D34C036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3CABCF8C-CD9F-E14C-B44D-964B5D34C0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48CAD4B5-8C75-CDD7-8888-A4439FC1E576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48CAD4B5-8C75-CDD7-8888-A4439FC1E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85D89A29-491B-A3E3-13CB-B36CD444CB54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85D89A29-491B-A3E3-13CB-B36CD444CB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2D424F-FC38-3C9F-3BE9-972282802708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12D424F-FC38-3C9F-3BE9-9722828027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6A98D5-1013-BC7F-3C94-E3D39DFFAEB3}"/>
              </a:ext>
            </a:extLst>
          </p:cNvPr>
          <p:cNvGrpSpPr/>
          <p:nvPr/>
        </p:nvGrpSpPr>
        <p:grpSpPr>
          <a:xfrm>
            <a:off x="488862" y="4452327"/>
            <a:ext cx="3193582" cy="375722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9535357D-981B-8093-D143-D22F0F684C73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9535357D-981B-8093-D143-D22F0F684C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7046661-2D56-7FD1-CE00-FAADE7A8E963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7046661-2D56-7FD1-CE00-FAADE7A8E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1CB9AA9D-0A05-2685-A4B9-1695C120D0FA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1CB9AA9D-0A05-2685-A4B9-1695C120D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36556464-E791-8FC2-EAE8-E307749C8F9D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36556464-E791-8FC2-EAE8-E307749C8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CE06BA-900B-37DD-257C-1AED182B6F41}"/>
              </a:ext>
            </a:extLst>
          </p:cNvPr>
          <p:cNvGrpSpPr/>
          <p:nvPr/>
        </p:nvGrpSpPr>
        <p:grpSpPr>
          <a:xfrm>
            <a:off x="924207" y="5115524"/>
            <a:ext cx="3358582" cy="1502888"/>
            <a:chOff x="924207" y="5115524"/>
            <a:chExt cx="3358582" cy="1502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E18CF80A-430C-1D13-C662-4B40F857D950}"/>
                    </a:ext>
                  </a:extLst>
                </p:cNvPr>
                <p:cNvSpPr/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E18CF80A-430C-1D13-C662-4B40F857D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974" y="5115524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36748F29-7C96-E27A-2AE2-634EC0D32E46}"/>
                    </a:ext>
                  </a:extLst>
                </p:cNvPr>
                <p:cNvSpPr/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36748F29-7C96-E27A-2AE2-634EC0D32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871" y="5491246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998F56B2-F9C9-7607-6029-2DC542DE7F9D}"/>
                    </a:ext>
                  </a:extLst>
                </p:cNvPr>
                <p:cNvSpPr/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ounded Rectangle 101">
                  <a:extLst>
                    <a:ext uri="{FF2B5EF4-FFF2-40B4-BE49-F238E27FC236}">
                      <a16:creationId xmlns:a16="http://schemas.microsoft.com/office/drawing/2014/main" id="{998F56B2-F9C9-7607-6029-2DC542DE7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2280" y="5866968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4688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FDF6770C-1043-A712-05CB-2F205C638A1A}"/>
                    </a:ext>
                  </a:extLst>
                </p:cNvPr>
                <p:cNvSpPr/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FDF6770C-1043-A712-05CB-2F205C638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177" y="6242690"/>
                  <a:ext cx="1426612" cy="375722"/>
                </a:xfrm>
                <a:prstGeom prst="roundRect">
                  <a:avLst/>
                </a:prstGeom>
                <a:blipFill>
                  <a:blip r:embed="rId15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F451F2-E3FF-6000-D483-892068E48256}"/>
                    </a:ext>
                  </a:extLst>
                </p:cNvPr>
                <p:cNvSpPr txBox="1"/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F451F2-E3FF-6000-D483-892068E482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98" y="5873358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E77AD3-CCA6-4332-7FA5-AD88D1516E37}"/>
                    </a:ext>
                  </a:extLst>
                </p:cNvPr>
                <p:cNvSpPr txBox="1"/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BE77AD3-CCA6-4332-7FA5-AD88D1516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39" y="5491246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48E168-4CCD-1D90-E4C2-0C6EFD0297E1}"/>
                    </a:ext>
                  </a:extLst>
                </p:cNvPr>
                <p:cNvSpPr txBox="1"/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748E168-4CCD-1D90-E4C2-0C6EFD029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07" y="6236300"/>
                  <a:ext cx="64693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7058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B2FEA-43D8-947C-74FB-00791630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E6E189E-FB68-6C07-B066-DB91EA38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0ADEF62-D621-7096-D2DC-F151E1D07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Integer Multiplication Recurrence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13168A7-EA4B-9BF9-BF66-5B2EF2D9D0F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b="1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13168A7-EA4B-9BF9-BF66-5B2EF2D9D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0B4578D-5298-4AAE-2B9C-9D3709D27648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39B1D6-A8BD-6A96-7F21-D760CD35E0DE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5901204-83DC-F931-6A27-D7BE703B2969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4F003AE-F133-0EE4-B820-BED4F743AE24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1E3E3C9-BBE5-21E2-5144-6C7163F5D83F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E70004-88CF-C050-B08D-C5032FBBBD81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800F87D-F29F-AC66-39E3-CFBC45C549E2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F020C34-080C-7A77-A126-6932D56317BE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AD634A-7DFC-BE74-2D7F-C2D91E2A297A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2AF9A05-7BF3-5108-0405-0E92A25FD691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1CC51D-CB90-62C9-E2FB-00E3D5B60E2F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4839270-DF53-1981-5AD8-71D4307B421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90D952-B5ED-B9A1-0D0B-9F0F0BBA9139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8D3D6CA-17D8-002D-89FB-2D33C963EF1F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42DF54-1F1A-0898-5D11-DED5177BA8FE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45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Karatsuba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33601" y="1143001"/>
                <a:ext cx="9250866" cy="1019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400" i="1">
                              <a:latin typeface="Cambria Math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44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1" y="1143001"/>
                <a:ext cx="9250866" cy="10198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326210" y="1597579"/>
            <a:ext cx="1120527" cy="533400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829799" y="1525874"/>
            <a:ext cx="1281223" cy="636957"/>
          </a:xfrm>
          <a:prstGeom prst="rect">
            <a:avLst/>
          </a:prstGeom>
          <a:noFill/>
          <a:ln w="3810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5712" y="536075"/>
            <a:ext cx="334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33CC"/>
                </a:solidFill>
              </a:rPr>
              <a:t>Can’t avoid these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96000" y="1549469"/>
            <a:ext cx="2941674" cy="6103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0129" y="2091283"/>
            <a:ext cx="45696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Can we do this with one multiplication?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76819" y="3048001"/>
                <a:ext cx="538153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19" y="3048001"/>
                <a:ext cx="538153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50338" y="3817442"/>
                <a:ext cx="674780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338" y="3817442"/>
                <a:ext cx="674780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982" y="5188331"/>
                <a:ext cx="12318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4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" y="5188331"/>
                <a:ext cx="12318051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304800" y="5315293"/>
            <a:ext cx="3021410" cy="5893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50337" y="5188331"/>
            <a:ext cx="8064453" cy="76944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7968" y="5901612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One multiplication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575" y="5856982"/>
            <a:ext cx="3992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Two multiplications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F6441C-53E1-F3FE-C294-DF7E911E8CEE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4446737" y="828463"/>
            <a:ext cx="1398975" cy="1035816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D1BF7-13CC-602E-E5A1-1254A05F0D4E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9193697" y="828463"/>
            <a:ext cx="636102" cy="101589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/>
      <p:bldP spid="4" grpId="0"/>
      <p:bldP spid="21" grpId="0"/>
      <p:bldP spid="22" grpId="0" animBg="1"/>
      <p:bldP spid="25" grpId="0" animBg="1"/>
      <p:bldP spid="26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82951-39B4-1769-3A19-A9F12DC7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1F33-31AB-3FD0-EB8F-4466D50E0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(Karatsuba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DB3B-D834-FF90-45C1-5F22FA60C144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If there is only 1 place value, just multiply them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Break the operands into 4 values:</a:t>
                </a:r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least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2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the most significant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200" dirty="0"/>
                  <a:t> digits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spcBef>
                    <a:spcPts val="0"/>
                  </a:spcBef>
                </a:pPr>
                <a:endParaRPr lang="en-US" sz="26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Return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9DB3B-D834-FF90-45C1-5F22FA60C1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8281009" cy="5257800"/>
              </a:xfrm>
              <a:blipFill>
                <a:blip r:embed="rId2"/>
                <a:stretch>
                  <a:fillRect l="-810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32A637CE-7E97-05AC-E550-BC0CA0B6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D52A9A-9D57-3E22-0B72-4B7F67E1F31E}"/>
              </a:ext>
            </a:extLst>
          </p:cNvPr>
          <p:cNvGrpSpPr/>
          <p:nvPr/>
        </p:nvGrpSpPr>
        <p:grpSpPr>
          <a:xfrm>
            <a:off x="622411" y="2739909"/>
            <a:ext cx="1897269" cy="855740"/>
            <a:chOff x="251568" y="2787098"/>
            <a:chExt cx="1897269" cy="85574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8048471-4CE4-D56E-A6D5-F9526492C536}"/>
                </a:ext>
              </a:extLst>
            </p:cNvPr>
            <p:cNvGrpSpPr/>
            <p:nvPr/>
          </p:nvGrpSpPr>
          <p:grpSpPr>
            <a:xfrm>
              <a:off x="718872" y="2787098"/>
              <a:ext cx="1429965" cy="855740"/>
              <a:chOff x="718872" y="2787097"/>
              <a:chExt cx="2058390" cy="12318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A2C64BA6-1BEE-ABE1-483E-41847ADE737F}"/>
                      </a:ext>
                    </a:extLst>
                  </p:cNvPr>
                  <p:cNvSpPr/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ounded Rectangle 101">
                    <a:extLst>
                      <a:ext uri="{FF2B5EF4-FFF2-40B4-BE49-F238E27FC236}">
                        <a16:creationId xmlns:a16="http://schemas.microsoft.com/office/drawing/2014/main" id="{A2C64BA6-1BEE-ABE1-483E-41847ADE73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E0B65454-5EFA-A530-2EA0-5A0B8F73B162}"/>
                      </a:ext>
                    </a:extLst>
                  </p:cNvPr>
                  <p:cNvSpPr/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ounded Rectangle 102">
                    <a:extLst>
                      <a:ext uri="{FF2B5EF4-FFF2-40B4-BE49-F238E27FC236}">
                        <a16:creationId xmlns:a16="http://schemas.microsoft.com/office/drawing/2014/main" id="{E0B65454-5EFA-A530-2EA0-5A0B8F73B1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630" y="2787097"/>
                    <a:ext cx="1027632" cy="5408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14D3B39F-6032-FD44-D706-1A4FD2D87AA6}"/>
                      </a:ext>
                    </a:extLst>
                  </p:cNvPr>
                  <p:cNvSpPr/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ounded Rectangle 103">
                    <a:extLst>
                      <a:ext uri="{FF2B5EF4-FFF2-40B4-BE49-F238E27FC236}">
                        <a16:creationId xmlns:a16="http://schemas.microsoft.com/office/drawing/2014/main" id="{14D3B39F-6032-FD44-D706-1A4FD2D87A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872" y="3471329"/>
                    <a:ext cx="1027632" cy="5408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A9DBBD77-BB77-8170-8033-3DD8EE8BF270}"/>
                      </a:ext>
                    </a:extLst>
                  </p:cNvPr>
                  <p:cNvSpPr/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solidFill>
                    <a:srgbClr val="FFC000"/>
                  </a:solid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ounded Rectangle 104">
                    <a:extLst>
                      <a:ext uri="{FF2B5EF4-FFF2-40B4-BE49-F238E27FC236}">
                        <a16:creationId xmlns:a16="http://schemas.microsoft.com/office/drawing/2014/main" id="{A9DBBD77-BB77-8170-8033-3DD8EE8BF2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6504" y="3478068"/>
                    <a:ext cx="1027632" cy="5408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  <a:ln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9371CD8-01E5-B116-32E5-AD0F5D0A1295}"/>
                    </a:ext>
                  </a:extLst>
                </p:cNvPr>
                <p:cNvSpPr txBox="1"/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9371CD8-01E5-B116-32E5-AD0F5D0A1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68" y="3267116"/>
                  <a:ext cx="6469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DF181D-9B6F-034B-65E6-7194928263ED}"/>
              </a:ext>
            </a:extLst>
          </p:cNvPr>
          <p:cNvGrpSpPr/>
          <p:nvPr/>
        </p:nvGrpSpPr>
        <p:grpSpPr>
          <a:xfrm>
            <a:off x="96376" y="4249871"/>
            <a:ext cx="4282789" cy="481180"/>
            <a:chOff x="263153" y="4058962"/>
            <a:chExt cx="3193582" cy="3757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0B35FD3-4303-D10D-6FF6-F2995D445E37}"/>
                    </a:ext>
                  </a:extLst>
                </p:cNvPr>
                <p:cNvSpPr/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60B35FD3-4303-D10D-6FF6-F2995D445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153" y="4058962"/>
                  <a:ext cx="713897" cy="375722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7AE007B-66E1-64D1-30C3-C5287782F833}"/>
                    </a:ext>
                  </a:extLst>
                </p:cNvPr>
                <p:cNvSpPr/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7AE007B-66E1-64D1-30C3-C5287782F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14" y="4058962"/>
                  <a:ext cx="713897" cy="37572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958ED7A-1B93-EB48-7BC1-0C008FADA978}"/>
                    </a:ext>
                  </a:extLst>
                </p:cNvPr>
                <p:cNvSpPr/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958ED7A-1B93-EB48-7BC1-0C008FADA9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276" y="4058962"/>
                  <a:ext cx="713897" cy="375722"/>
                </a:xfrm>
                <a:prstGeom prst="roundRect">
                  <a:avLst/>
                </a:prstGeom>
                <a:blipFill>
                  <a:blip r:embed="rId10"/>
                  <a:stretch>
                    <a:fillRect b="-3704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F3B60F4B-4DED-D77D-206F-3D45D86EBB64}"/>
                    </a:ext>
                  </a:extLst>
                </p:cNvPr>
                <p:cNvSpPr/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101">
                  <a:extLst>
                    <a:ext uri="{FF2B5EF4-FFF2-40B4-BE49-F238E27FC236}">
                      <a16:creationId xmlns:a16="http://schemas.microsoft.com/office/drawing/2014/main" id="{F3B60F4B-4DED-D77D-206F-3D45D86EBB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838" y="4058962"/>
                  <a:ext cx="713897" cy="375722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1F54FA6-76BE-1297-A0ED-36B463E37BB8}"/>
              </a:ext>
            </a:extLst>
          </p:cNvPr>
          <p:cNvGrpSpPr/>
          <p:nvPr/>
        </p:nvGrpSpPr>
        <p:grpSpPr>
          <a:xfrm>
            <a:off x="625900" y="4924142"/>
            <a:ext cx="3358582" cy="1877054"/>
            <a:chOff x="625900" y="4615791"/>
            <a:chExt cx="3358582" cy="18770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03A92AAA-63DB-C4E1-1502-BD294BEFE998}"/>
                    </a:ext>
                  </a:extLst>
                </p:cNvPr>
                <p:cNvSpPr/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ounded Rectangle 101">
                  <a:extLst>
                    <a:ext uri="{FF2B5EF4-FFF2-40B4-BE49-F238E27FC236}">
                      <a16:creationId xmlns:a16="http://schemas.microsoft.com/office/drawing/2014/main" id="{03A92AAA-63DB-C4E1-1502-BD294BEFE9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258" y="4615791"/>
                  <a:ext cx="1426612" cy="375722"/>
                </a:xfrm>
                <a:prstGeom prst="round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FCC8D10D-C176-1077-7548-88D8D2172779}"/>
                    </a:ext>
                  </a:extLst>
                </p:cNvPr>
                <p:cNvSpPr/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FCC8D10D-C176-1077-7548-88D8D2172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4564" y="5367235"/>
                  <a:ext cx="1426612" cy="375722"/>
                </a:xfrm>
                <a:prstGeom prst="roundRect">
                  <a:avLst/>
                </a:prstGeom>
                <a:blipFill>
                  <a:blip r:embed="rId13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FC025ADE-E763-D60C-6576-A0F7735207A3}"/>
                    </a:ext>
                  </a:extLst>
                </p:cNvPr>
                <p:cNvSpPr/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FC025ADE-E763-D60C-6576-A0F773520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870" y="6117123"/>
                  <a:ext cx="1426612" cy="375722"/>
                </a:xfrm>
                <a:prstGeom prst="round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B6A14C-9232-F1E7-C0FD-B2DC9BB016A0}"/>
                    </a:ext>
                  </a:extLst>
                </p:cNvPr>
                <p:cNvSpPr txBox="1"/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EB6A14C-9232-F1E7-C0FD-B2DC9BB01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82" y="5373625"/>
                  <a:ext cx="6469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468BA9-5B69-0DAA-8BF6-C3B139010B8F}"/>
                    </a:ext>
                  </a:extLst>
                </p:cNvPr>
                <p:cNvSpPr txBox="1"/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1468BA9-5B69-0DAA-8BF6-C3B139010B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4991513"/>
                  <a:ext cx="6469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6D279C5-D742-EDBD-4312-9EEC40B814DB}"/>
                    </a:ext>
                  </a:extLst>
                </p:cNvPr>
                <p:cNvSpPr txBox="1"/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69508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6D279C5-D742-EDBD-4312-9EEC40B81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00" y="6110733"/>
                  <a:ext cx="6469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1BBAA033-82CE-9B0F-86BC-B4C6DD1260B4}"/>
                    </a:ext>
                  </a:extLst>
                </p:cNvPr>
                <p:cNvSpPr/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ounded Rectangle 101">
                  <a:extLst>
                    <a:ext uri="{FF2B5EF4-FFF2-40B4-BE49-F238E27FC236}">
                      <a16:creationId xmlns:a16="http://schemas.microsoft.com/office/drawing/2014/main" id="{1BBAA033-82CE-9B0F-86BC-B4C6DD1260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8305" y="5736567"/>
                  <a:ext cx="1426612" cy="375722"/>
                </a:xfrm>
                <a:prstGeom prst="roundRect">
                  <a:avLst/>
                </a:prstGeom>
                <a:blipFill>
                  <a:blip r:embed="rId18"/>
                  <a:stretch>
                    <a:fillRect b="-4762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C132A-50DA-0554-B1BD-980143E582A5}"/>
                    </a:ext>
                  </a:extLst>
                </p:cNvPr>
                <p:cNvSpPr txBox="1"/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C132A-50DA-0554-B1BD-980143E58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23" y="5742957"/>
                  <a:ext cx="64693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CC4BF37F-9182-B3DC-30DF-7B283DF904EA}"/>
                    </a:ext>
                  </a:extLst>
                </p:cNvPr>
                <p:cNvSpPr/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CC4BF37F-9182-B3DC-30DF-7B283DF90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5155" y="4991513"/>
                  <a:ext cx="1426612" cy="375722"/>
                </a:xfrm>
                <a:prstGeom prst="roundRect">
                  <a:avLst/>
                </a:prstGeom>
                <a:blipFill>
                  <a:blip r:embed="rId20"/>
                  <a:stretch>
                    <a:fillRect t="-1563" b="-25000"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9935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92865-89FA-C131-5953-CD3E05064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DBBA36D1-CCA1-0E63-FAA9-1E05E14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A9ADC47-F279-FBBF-0AFB-A0CEBF79C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Karatsuba Method Recurrence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779640F0-0A51-C623-D68F-E7A0C2BD015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1.585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779640F0-0A51-C623-D68F-E7A0C2BD0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5947F80-9E16-5E0A-2738-613B5D9C1745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B6D51371-CF56-7AAD-A3D5-AC5CDB0F0AD5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0937C49-74E2-F415-E148-F1E6CD277ECB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47261B-F1EF-B620-9E47-8492CB283540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18179A-E99F-8013-7EE6-A52592FEB7C7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445745-150F-2135-4471-2CFEF367BA77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DA2A6FC-1F4A-CCF5-3D5A-9A3F045C2492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7556BA-50C0-76FD-5F19-27E74A1E330A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1B4B1B-EFDD-B3C1-6318-7E0CB0DC5DF9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D1B6C18-B3F6-11C5-1DE6-66394132198B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7E3204-120D-8D83-25A7-520CAA964068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F6101EB-0EE9-5D63-E8D4-A098D59B856F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90C79A7-50B9-9A79-7A7A-3F4FE5EB04CD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91F5DA0-9B7A-DD7F-88B0-A8F96B728E9F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903B14D-0A17-88B3-4EED-5ABEE01A3545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70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43262" y="1681721"/>
                <a:ext cx="5098254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262" y="1681721"/>
                <a:ext cx="5098254" cy="13946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810000" y="1681720"/>
            <a:ext cx="16764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6096000" y="1605521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29063" y="4691052"/>
                <a:ext cx="3894591" cy="1394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3200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72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132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162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192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204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252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/>
                                  </a:rPr>
                                  <m:t>300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63" y="4691052"/>
                <a:ext cx="3894591" cy="1394613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010400" y="1605521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7848600" y="1605521"/>
            <a:ext cx="517742" cy="15573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933352" y="3275729"/>
                <a:ext cx="9544471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2+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2⋅8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3⋅16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1⋅4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2⋅10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3⋅16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1⋅6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2⋅12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3⋅18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52" y="3275729"/>
                <a:ext cx="9544471" cy="1066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209801" y="6120826"/>
            <a:ext cx="1888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Run time?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97884" y="6141847"/>
                <a:ext cx="133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884" y="6141847"/>
                <a:ext cx="1337610" cy="584775"/>
              </a:xfrm>
              <a:prstGeom prst="rect">
                <a:avLst/>
              </a:prstGeom>
              <a:blipFill>
                <a:blip r:embed="rId5"/>
                <a:stretch>
                  <a:fillRect r="-3774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3530" y="2086639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530" y="2086639"/>
                <a:ext cx="52027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43401" y="1173146"/>
                <a:ext cx="520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1173146"/>
                <a:ext cx="5202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37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D61DE1-054B-4542-AD01-6624D38E0FD7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Multiplying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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en-US" sz="2400" b="1" dirty="0">
                  <a:solidFill>
                    <a:srgbClr val="0066CC"/>
                  </a:solidFill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400" dirty="0"/>
                  <a:t>	  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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en-US" sz="2400" b="1" dirty="0">
                  <a:solidFill>
                    <a:srgbClr val="0066CC"/>
                  </a:solidFill>
                </a:endParaRPr>
              </a:p>
              <a:p>
                <a:pPr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400" dirty="0"/>
                  <a:t>	  	 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sz="2400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>
                    <a:sym typeface="Symbol" panose="05050102010706020507" pitchFamily="18" charset="2"/>
                  </a:rPr>
                  <a:t> 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</m:oMath>
                </a14:m>
                <a:endParaRPr lang="en-US" altLang="en-US" sz="2400" b="1" dirty="0">
                  <a:solidFill>
                    <a:srgbClr val="0066CC"/>
                  </a:solidFill>
                  <a:sym typeface="Symbol" panose="05050102010706020507" pitchFamily="18" charset="2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		  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𝒌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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</m:oMath>
                </a14:m>
                <a:r>
                  <a:rPr lang="en-US" altLang="en-US" sz="2400" dirty="0">
                    <a:sym typeface="Symbol" panose="05050102010706020507" pitchFamily="18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𝒏</m:t>
                    </m:r>
                  </m:oMath>
                </a14:m>
                <a:endParaRPr lang="en-US" altLang="en-US" sz="2400" b="1" dirty="0">
                  <a:solidFill>
                    <a:srgbClr val="0066CC"/>
                  </a:solidFill>
                  <a:sym typeface="Symbol" panose="05050102010706020507" pitchFamily="18" charset="2"/>
                </a:endParaRP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</m:t>
                    </m:r>
                    <m:r>
                      <a:rPr lang="en-US" altLang="en-US" sz="2400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𝒋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 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𝑪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𝒋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𝑨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𝒊</m:t>
                    </m:r>
                    <m:r>
                      <a:rPr lang="en-US" altLang="en-US" sz="2400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𝒌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]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[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𝒌</m:t>
                    </m:r>
                    <m:r>
                      <a:rPr lang="en-US" altLang="en-US" sz="2400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𝒋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		  </a:t>
                </a:r>
                <a:r>
                  <a:rPr lang="en-US" altLang="en-US" sz="2400" dirty="0" err="1">
                    <a:sym typeface="Symbol" panose="05050102010706020507" pitchFamily="18" charset="2"/>
                  </a:rPr>
                  <a:t>endfor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400" dirty="0">
                    <a:sym typeface="Symbol" panose="05050102010706020507" pitchFamily="18" charset="2"/>
                  </a:rPr>
                  <a:t>	  </a:t>
                </a:r>
                <a:r>
                  <a:rPr lang="en-US" altLang="en-US" sz="2400" dirty="0" err="1">
                    <a:sym typeface="Symbol" panose="05050102010706020507" pitchFamily="18" charset="2"/>
                  </a:rPr>
                  <a:t>endfor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400" dirty="0" err="1">
                    <a:sym typeface="Symbol" panose="05050102010706020507" pitchFamily="18" charset="2"/>
                  </a:rPr>
                  <a:t>endfor</a:t>
                </a:r>
                <a:endParaRPr lang="en-US" altLang="en-US" sz="2400" dirty="0"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endParaRPr lang="en-US" altLang="en-US" sz="1600" dirty="0">
                  <a:sym typeface="Symbol" panose="05050102010706020507" pitchFamily="18" charset="2"/>
                </a:endParaRPr>
              </a:p>
              <a:p>
                <a:pPr eaLnBrk="1" hangingPunct="1">
                  <a:spcBef>
                    <a:spcPts val="0"/>
                  </a:spcBef>
                  <a:buFont typeface="Wingdings" panose="05000000000000000000" pitchFamily="2" charset="2"/>
                  <a:buNone/>
                </a:pPr>
                <a:r>
                  <a:rPr lang="en-US" altLang="en-US" sz="2800" dirty="0">
                    <a:sym typeface="Symbol" panose="05050102010706020507" pitchFamily="18" charset="2"/>
                  </a:rPr>
                  <a:t>Can we improve this with divide and conquer?</a:t>
                </a:r>
              </a:p>
            </p:txBody>
          </p:sp>
        </mc:Choice>
        <mc:Fallback xmlns="">
          <p:sp>
            <p:nvSpPr>
              <p:cNvPr id="3174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217" t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D7334-6CE9-EE13-90F8-636475F2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C976-E40C-77B7-4D24-6FDE0C84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see subproblems!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0F2C0-9D43-2160-1440-9BA51DC0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F994F-9776-3976-AF86-BF7C5529696D}"/>
                  </a:ext>
                </a:extLst>
              </p:cNvPr>
              <p:cNvSpPr txBox="1"/>
              <p:nvPr/>
            </p:nvSpPr>
            <p:spPr>
              <a:xfrm>
                <a:off x="315434" y="1878419"/>
                <a:ext cx="399968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DF994F-9776-3976-AF86-BF7C5529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4" y="1878419"/>
                <a:ext cx="3999685" cy="1452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628CC5-CA8B-B0A1-01C5-3996ECF86788}"/>
                  </a:ext>
                </a:extLst>
              </p:cNvPr>
              <p:cNvSpPr txBox="1"/>
              <p:nvPr/>
            </p:nvSpPr>
            <p:spPr>
              <a:xfrm>
                <a:off x="7091917" y="1780059"/>
                <a:ext cx="3850285" cy="1551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𝐵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628CC5-CA8B-B0A1-01C5-3996ECF8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1917" y="1780059"/>
                <a:ext cx="3850285" cy="1551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6D7615-9CB9-E43C-9429-D4ED4D0FD6D7}"/>
                  </a:ext>
                </a:extLst>
              </p:cNvPr>
              <p:cNvSpPr txBox="1"/>
              <p:nvPr/>
            </p:nvSpPr>
            <p:spPr>
              <a:xfrm>
                <a:off x="315434" y="3589229"/>
                <a:ext cx="10734670" cy="2288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i="1" dirty="0">
                  <a:latin typeface="Cambria Math"/>
                </a:endParaRPr>
              </a:p>
              <a:p>
                <a:endParaRPr lang="en-US" sz="2400" i="1" dirty="0">
                  <a:latin typeface="Cambria Math"/>
                </a:endParaRP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6D7615-9CB9-E43C-9429-D4ED4D0F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4" y="3589229"/>
                <a:ext cx="10734670" cy="22888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0EE1C23-EB9F-C4BF-58AC-6E30D0D4C664}"/>
              </a:ext>
            </a:extLst>
          </p:cNvPr>
          <p:cNvSpPr/>
          <p:nvPr/>
        </p:nvSpPr>
        <p:spPr>
          <a:xfrm>
            <a:off x="1212111" y="1935235"/>
            <a:ext cx="1382232" cy="6697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A5E80-7B1E-7A94-6AB5-B96B4DDF8C35}"/>
              </a:ext>
            </a:extLst>
          </p:cNvPr>
          <p:cNvSpPr/>
          <p:nvPr/>
        </p:nvSpPr>
        <p:spPr>
          <a:xfrm>
            <a:off x="7919484" y="1885980"/>
            <a:ext cx="1382232" cy="6697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E99037-2ADD-3E37-3787-A0C83CA13A7F}"/>
              </a:ext>
            </a:extLst>
          </p:cNvPr>
          <p:cNvSpPr/>
          <p:nvPr/>
        </p:nvSpPr>
        <p:spPr>
          <a:xfrm>
            <a:off x="552891" y="4405535"/>
            <a:ext cx="2137146" cy="6697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B8096-51BB-A22F-7885-7145376A499A}"/>
              </a:ext>
            </a:extLst>
          </p:cNvPr>
          <p:cNvSpPr/>
          <p:nvPr/>
        </p:nvSpPr>
        <p:spPr>
          <a:xfrm>
            <a:off x="5426147" y="4405535"/>
            <a:ext cx="2137146" cy="6697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064C21-1400-B08A-637C-FD01E01CE491}"/>
                  </a:ext>
                </a:extLst>
              </p:cNvPr>
              <p:cNvSpPr txBox="1"/>
              <p:nvPr/>
            </p:nvSpPr>
            <p:spPr>
              <a:xfrm>
                <a:off x="1471327" y="1381622"/>
                <a:ext cx="8052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064C21-1400-B08A-637C-FD01E01CE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327" y="1381622"/>
                <a:ext cx="8052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3E7499-7EF3-937A-C69A-292C75915BE4}"/>
                  </a:ext>
                </a:extLst>
              </p:cNvPr>
              <p:cNvSpPr txBox="1"/>
              <p:nvPr/>
            </p:nvSpPr>
            <p:spPr>
              <a:xfrm>
                <a:off x="7919484" y="1351325"/>
                <a:ext cx="7974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3E7499-7EF3-937A-C69A-292C759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484" y="1351325"/>
                <a:ext cx="7974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968798-CA87-2954-5A63-C2CBE8F474A5}"/>
                  </a:ext>
                </a:extLst>
              </p:cNvPr>
              <p:cNvSpPr txBox="1"/>
              <p:nvPr/>
            </p:nvSpPr>
            <p:spPr>
              <a:xfrm>
                <a:off x="549838" y="3862557"/>
                <a:ext cx="1752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968798-CA87-2954-5A63-C2CBE8F47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38" y="3862557"/>
                <a:ext cx="17522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48A8A9-D578-7A45-C984-47EF38DB22F9}"/>
                  </a:ext>
                </a:extLst>
              </p:cNvPr>
              <p:cNvSpPr txBox="1"/>
              <p:nvPr/>
            </p:nvSpPr>
            <p:spPr>
              <a:xfrm>
                <a:off x="5415514" y="3799447"/>
                <a:ext cx="17522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48A8A9-D578-7A45-C984-47EF38DB2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514" y="3799447"/>
                <a:ext cx="175227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4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D&amp;C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70494" y="4648200"/>
                <a:ext cx="7872475" cy="77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7872475" cy="77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CE5C6-87D4-7475-9DF0-1AD09BF08ACA}"/>
                  </a:ext>
                </a:extLst>
              </p:cNvPr>
              <p:cNvSpPr txBox="1"/>
              <p:nvPr/>
            </p:nvSpPr>
            <p:spPr>
              <a:xfrm>
                <a:off x="743357" y="2590800"/>
                <a:ext cx="399968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CE5C6-87D4-7475-9DF0-1AD09BF0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57" y="2590800"/>
                <a:ext cx="3999685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DE075-796D-C6ED-6297-AD582B5F021C}"/>
                  </a:ext>
                </a:extLst>
              </p:cNvPr>
              <p:cNvSpPr txBox="1"/>
              <p:nvPr/>
            </p:nvSpPr>
            <p:spPr>
              <a:xfrm>
                <a:off x="7519840" y="2492440"/>
                <a:ext cx="3850285" cy="1551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𝐵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DE075-796D-C6ED-6297-AD582B5F0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840" y="2492440"/>
                <a:ext cx="3850285" cy="1551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23794D1D-6754-0082-34C8-94D151053B9A}"/>
              </a:ext>
            </a:extLst>
          </p:cNvPr>
          <p:cNvGrpSpPr/>
          <p:nvPr/>
        </p:nvGrpSpPr>
        <p:grpSpPr>
          <a:xfrm>
            <a:off x="8398025" y="2571424"/>
            <a:ext cx="2675883" cy="1436205"/>
            <a:chOff x="1678248" y="2590800"/>
            <a:chExt cx="2675883" cy="1436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101">
                  <a:extLst>
                    <a:ext uri="{FF2B5EF4-FFF2-40B4-BE49-F238E27FC236}">
                      <a16:creationId xmlns:a16="http://schemas.microsoft.com/office/drawing/2014/main" id="{939F3D87-2727-EF61-EF4B-E0C3B2960504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ounded Rectangle 101">
                  <a:extLst>
                    <a:ext uri="{FF2B5EF4-FFF2-40B4-BE49-F238E27FC236}">
                      <a16:creationId xmlns:a16="http://schemas.microsoft.com/office/drawing/2014/main" id="{939F3D87-2727-EF61-EF4B-E0C3B29605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C167D383-6D37-4B5A-8DFB-4448D5437137}"/>
                    </a:ext>
                  </a:extLst>
                </p:cNvPr>
                <p:cNvSpPr/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C167D383-6D37-4B5A-8DFB-4448D5437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272BAC60-3A0F-F7E0-AFB6-75B8CE286F1B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272BAC60-3A0F-F7E0-AFB6-75B8CE286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24AEB2A4-5213-223C-6453-D5A19B6485E1}"/>
                    </a:ext>
                  </a:extLst>
                </p:cNvPr>
                <p:cNvSpPr/>
                <p:nvPr/>
              </p:nvSpPr>
              <p:spPr>
                <a:xfrm>
                  <a:off x="3083341" y="3311079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24AEB2A4-5213-223C-6453-D5A19B648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41" y="3311079"/>
                  <a:ext cx="1266218" cy="715926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A52D6-3A40-3E0B-B24C-8316E76F5DF8}"/>
              </a:ext>
            </a:extLst>
          </p:cNvPr>
          <p:cNvGrpSpPr/>
          <p:nvPr/>
        </p:nvGrpSpPr>
        <p:grpSpPr>
          <a:xfrm>
            <a:off x="1681788" y="2637014"/>
            <a:ext cx="2675883" cy="1431852"/>
            <a:chOff x="1678248" y="2590800"/>
            <a:chExt cx="2675883" cy="143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F77C1A2-BA8F-6364-B0FD-DC4BD69A5878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6F77C1A2-BA8F-6364-B0FD-DC4BD69A5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B05E1E2-D224-4F75-CABD-5B696EA14CEF}"/>
                    </a:ext>
                  </a:extLst>
                </p:cNvPr>
                <p:cNvSpPr/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FB05E1E2-D224-4F75-CABD-5B696EA14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101">
                  <a:extLst>
                    <a:ext uri="{FF2B5EF4-FFF2-40B4-BE49-F238E27FC236}">
                      <a16:creationId xmlns:a16="http://schemas.microsoft.com/office/drawing/2014/main" id="{5D065330-C0A2-7D51-CA6C-C63F15F831EE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ounded Rectangle 101">
                  <a:extLst>
                    <a:ext uri="{FF2B5EF4-FFF2-40B4-BE49-F238E27FC236}">
                      <a16:creationId xmlns:a16="http://schemas.microsoft.com/office/drawing/2014/main" id="{5D065330-C0A2-7D51-CA6C-C63F15F83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101">
                  <a:extLst>
                    <a:ext uri="{FF2B5EF4-FFF2-40B4-BE49-F238E27FC236}">
                      <a16:creationId xmlns:a16="http://schemas.microsoft.com/office/drawing/2014/main" id="{471168D8-131B-B782-AB5B-B7921ACCC7A1}"/>
                    </a:ext>
                  </a:extLst>
                </p:cNvPr>
                <p:cNvSpPr/>
                <p:nvPr/>
              </p:nvSpPr>
              <p:spPr>
                <a:xfrm>
                  <a:off x="3087913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101">
                  <a:extLst>
                    <a:ext uri="{FF2B5EF4-FFF2-40B4-BE49-F238E27FC236}">
                      <a16:creationId xmlns:a16="http://schemas.microsoft.com/office/drawing/2014/main" id="{471168D8-131B-B782-AB5B-B7921ACCC7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3306726"/>
                  <a:ext cx="1266218" cy="715926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2590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2ECE-8405-BDAA-9364-8BF9B22C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4C2E-46EE-1707-0855-35850D1A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D5EF0-3340-2239-394F-3AADEDE65C1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357823" y="1281112"/>
                <a:ext cx="7834177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en-US" dirty="0"/>
                  <a:t> matrices, return the product in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en-US" dirty="0"/>
                  <a:t> matrix  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each quadrant of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matrices as it’s own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matrix</a:t>
                </a:r>
                <a:endParaRPr lang="en-US" sz="22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of:</a:t>
                </a:r>
              </a:p>
              <a:p>
                <a:pPr lvl="2">
                  <a:spcBef>
                    <a:spcPts val="0"/>
                  </a:spcBef>
                </a:pPr>
                <a:endParaRPr lang="en-US" sz="22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the value of each quadrant by summing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as shown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DD5EF0-3340-2239-394F-3AADEDE65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357823" y="1281112"/>
                <a:ext cx="7834177" cy="5257800"/>
              </a:xfrm>
              <a:blipFill>
                <a:blip r:embed="rId2"/>
                <a:stretch>
                  <a:fillRect l="-1401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7417921B-F472-B0C0-DB3B-F319AC23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95FFD6-C437-D329-4165-6EEE0BEF6B3A}"/>
              </a:ext>
            </a:extLst>
          </p:cNvPr>
          <p:cNvGrpSpPr/>
          <p:nvPr/>
        </p:nvGrpSpPr>
        <p:grpSpPr>
          <a:xfrm>
            <a:off x="692960" y="2743339"/>
            <a:ext cx="1406705" cy="793924"/>
            <a:chOff x="1678248" y="2590800"/>
            <a:chExt cx="2537009" cy="143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01">
                  <a:extLst>
                    <a:ext uri="{FF2B5EF4-FFF2-40B4-BE49-F238E27FC236}">
                      <a16:creationId xmlns:a16="http://schemas.microsoft.com/office/drawing/2014/main" id="{784B5422-EB04-3E46-5A3E-EBFE8759AE04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ounded Rectangle 101">
                  <a:extLst>
                    <a:ext uri="{FF2B5EF4-FFF2-40B4-BE49-F238E27FC236}">
                      <a16:creationId xmlns:a16="http://schemas.microsoft.com/office/drawing/2014/main" id="{784B5422-EB04-3E46-5A3E-EBFE8759A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01">
                  <a:extLst>
                    <a:ext uri="{FF2B5EF4-FFF2-40B4-BE49-F238E27FC236}">
                      <a16:creationId xmlns:a16="http://schemas.microsoft.com/office/drawing/2014/main" id="{F8C2D2D0-AF8F-E219-9393-120A1A20A2BF}"/>
                    </a:ext>
                  </a:extLst>
                </p:cNvPr>
                <p:cNvSpPr/>
                <p:nvPr/>
              </p:nvSpPr>
              <p:spPr>
                <a:xfrm>
                  <a:off x="2949038" y="2590800"/>
                  <a:ext cx="1266219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01">
                  <a:extLst>
                    <a:ext uri="{FF2B5EF4-FFF2-40B4-BE49-F238E27FC236}">
                      <a16:creationId xmlns:a16="http://schemas.microsoft.com/office/drawing/2014/main" id="{F8C2D2D0-AF8F-E219-9393-120A1A20A2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038" y="2590800"/>
                  <a:ext cx="1266219" cy="715926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3FDAFA99-49EB-9B2E-C8CD-829EF8BF5833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3FDAFA99-49EB-9B2E-C8CD-829EF8BF5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61A22D59-E7DF-61A3-5CD2-5FE6AB41FE51}"/>
                    </a:ext>
                  </a:extLst>
                </p:cNvPr>
                <p:cNvSpPr/>
                <p:nvPr/>
              </p:nvSpPr>
              <p:spPr>
                <a:xfrm>
                  <a:off x="2949038" y="3306726"/>
                  <a:ext cx="1266219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61A22D59-E7DF-61A3-5CD2-5FE6AB41F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038" y="3306726"/>
                  <a:ext cx="1266219" cy="71592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5B0493-AB36-9466-370D-97242E5F4B8D}"/>
              </a:ext>
            </a:extLst>
          </p:cNvPr>
          <p:cNvGrpSpPr/>
          <p:nvPr/>
        </p:nvGrpSpPr>
        <p:grpSpPr>
          <a:xfrm>
            <a:off x="2443792" y="2743339"/>
            <a:ext cx="1417136" cy="796338"/>
            <a:chOff x="1678248" y="2590800"/>
            <a:chExt cx="2555822" cy="1436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9A2F3E2A-E690-ED7C-BECE-C0DFA8F760CD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9A2F3E2A-E690-ED7C-BECE-C0DFA8F760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01">
                  <a:extLst>
                    <a:ext uri="{FF2B5EF4-FFF2-40B4-BE49-F238E27FC236}">
                      <a16:creationId xmlns:a16="http://schemas.microsoft.com/office/drawing/2014/main" id="{D9CB7431-4FDC-629A-D4E5-8DB5CABC84D5}"/>
                    </a:ext>
                  </a:extLst>
                </p:cNvPr>
                <p:cNvSpPr/>
                <p:nvPr/>
              </p:nvSpPr>
              <p:spPr>
                <a:xfrm>
                  <a:off x="2967851" y="2590800"/>
                  <a:ext cx="1266219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01">
                  <a:extLst>
                    <a:ext uri="{FF2B5EF4-FFF2-40B4-BE49-F238E27FC236}">
                      <a16:creationId xmlns:a16="http://schemas.microsoft.com/office/drawing/2014/main" id="{D9CB7431-4FDC-629A-D4E5-8DB5CABC8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51" y="2590800"/>
                  <a:ext cx="1266219" cy="715926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ounded Rectangle 101">
                  <a:extLst>
                    <a:ext uri="{FF2B5EF4-FFF2-40B4-BE49-F238E27FC236}">
                      <a16:creationId xmlns:a16="http://schemas.microsoft.com/office/drawing/2014/main" id="{EC8490DF-9DFF-35A4-88D4-F433B26CC00B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ounded Rectangle 101">
                  <a:extLst>
                    <a:ext uri="{FF2B5EF4-FFF2-40B4-BE49-F238E27FC236}">
                      <a16:creationId xmlns:a16="http://schemas.microsoft.com/office/drawing/2014/main" id="{EC8490DF-9DFF-35A4-88D4-F433B26CC0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101">
                  <a:extLst>
                    <a:ext uri="{FF2B5EF4-FFF2-40B4-BE49-F238E27FC236}">
                      <a16:creationId xmlns:a16="http://schemas.microsoft.com/office/drawing/2014/main" id="{42E36FFE-336B-30B4-5AB1-BC8214CB0BBE}"/>
                    </a:ext>
                  </a:extLst>
                </p:cNvPr>
                <p:cNvSpPr/>
                <p:nvPr/>
              </p:nvSpPr>
              <p:spPr>
                <a:xfrm>
                  <a:off x="2963279" y="3311079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101">
                  <a:extLst>
                    <a:ext uri="{FF2B5EF4-FFF2-40B4-BE49-F238E27FC236}">
                      <a16:creationId xmlns:a16="http://schemas.microsoft.com/office/drawing/2014/main" id="{42E36FFE-336B-30B4-5AB1-BC8214CB0B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279" y="3311079"/>
                  <a:ext cx="1266218" cy="715926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4E9969-3E55-4168-7031-272AAEDCE646}"/>
                  </a:ext>
                </a:extLst>
              </p:cNvPr>
              <p:cNvSpPr txBox="1"/>
              <p:nvPr/>
            </p:nvSpPr>
            <p:spPr>
              <a:xfrm>
                <a:off x="7534940" y="4031216"/>
                <a:ext cx="17810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4E9969-3E55-4168-7031-272AAEDCE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940" y="4031216"/>
                <a:ext cx="178106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9020C0-A7E3-42A3-062A-2B5B02323D1B}"/>
                  </a:ext>
                </a:extLst>
              </p:cNvPr>
              <p:cNvSpPr txBox="1"/>
              <p:nvPr/>
            </p:nvSpPr>
            <p:spPr>
              <a:xfrm>
                <a:off x="9528654" y="4031215"/>
                <a:ext cx="17247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9020C0-A7E3-42A3-062A-2B5B0232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654" y="4031215"/>
                <a:ext cx="1724768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101">
                <a:extLst>
                  <a:ext uri="{FF2B5EF4-FFF2-40B4-BE49-F238E27FC236}">
                    <a16:creationId xmlns:a16="http://schemas.microsoft.com/office/drawing/2014/main" id="{C1FAC945-3B51-8758-8530-1D8AF1FBE2F0}"/>
                  </a:ext>
                </a:extLst>
              </p:cNvPr>
              <p:cNvSpPr/>
              <p:nvPr/>
            </p:nvSpPr>
            <p:spPr>
              <a:xfrm>
                <a:off x="664076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101">
                <a:extLst>
                  <a:ext uri="{FF2B5EF4-FFF2-40B4-BE49-F238E27FC236}">
                    <a16:creationId xmlns:a16="http://schemas.microsoft.com/office/drawing/2014/main" id="{C1FAC945-3B51-8758-8530-1D8AF1FBE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76" y="3994471"/>
                <a:ext cx="702085" cy="39696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101">
                <a:extLst>
                  <a:ext uri="{FF2B5EF4-FFF2-40B4-BE49-F238E27FC236}">
                    <a16:creationId xmlns:a16="http://schemas.microsoft.com/office/drawing/2014/main" id="{CFA1C4DB-A868-3E1F-8210-E53010288A65}"/>
                  </a:ext>
                </a:extLst>
              </p:cNvPr>
              <p:cNvSpPr/>
              <p:nvPr/>
            </p:nvSpPr>
            <p:spPr>
              <a:xfrm>
                <a:off x="1501316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101">
                <a:extLst>
                  <a:ext uri="{FF2B5EF4-FFF2-40B4-BE49-F238E27FC236}">
                    <a16:creationId xmlns:a16="http://schemas.microsoft.com/office/drawing/2014/main" id="{CFA1C4DB-A868-3E1F-8210-E5301028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16" y="3994471"/>
                <a:ext cx="702085" cy="396962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101">
                <a:extLst>
                  <a:ext uri="{FF2B5EF4-FFF2-40B4-BE49-F238E27FC236}">
                    <a16:creationId xmlns:a16="http://schemas.microsoft.com/office/drawing/2014/main" id="{67915ABA-B6F7-EFAD-9134-3E30A0E1DFDE}"/>
                  </a:ext>
                </a:extLst>
              </p:cNvPr>
              <p:cNvSpPr/>
              <p:nvPr/>
            </p:nvSpPr>
            <p:spPr>
              <a:xfrm>
                <a:off x="2358564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101">
                <a:extLst>
                  <a:ext uri="{FF2B5EF4-FFF2-40B4-BE49-F238E27FC236}">
                    <a16:creationId xmlns:a16="http://schemas.microsoft.com/office/drawing/2014/main" id="{67915ABA-B6F7-EFAD-9134-3E30A0E1D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64" y="3994471"/>
                <a:ext cx="702085" cy="39696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101">
                <a:extLst>
                  <a:ext uri="{FF2B5EF4-FFF2-40B4-BE49-F238E27FC236}">
                    <a16:creationId xmlns:a16="http://schemas.microsoft.com/office/drawing/2014/main" id="{250526C5-F8C0-84E3-1B96-56571A6D01B7}"/>
                  </a:ext>
                </a:extLst>
              </p:cNvPr>
              <p:cNvSpPr/>
              <p:nvPr/>
            </p:nvSpPr>
            <p:spPr>
              <a:xfrm>
                <a:off x="3198371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101">
                <a:extLst>
                  <a:ext uri="{FF2B5EF4-FFF2-40B4-BE49-F238E27FC236}">
                    <a16:creationId xmlns:a16="http://schemas.microsoft.com/office/drawing/2014/main" id="{250526C5-F8C0-84E3-1B96-56571A6D01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71" y="3994471"/>
                <a:ext cx="702085" cy="396962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101">
                <a:extLst>
                  <a:ext uri="{FF2B5EF4-FFF2-40B4-BE49-F238E27FC236}">
                    <a16:creationId xmlns:a16="http://schemas.microsoft.com/office/drawing/2014/main" id="{ED6FF66B-CD6D-CD53-194F-05EC51D470D8}"/>
                  </a:ext>
                </a:extLst>
              </p:cNvPr>
              <p:cNvSpPr/>
              <p:nvPr/>
            </p:nvSpPr>
            <p:spPr>
              <a:xfrm>
                <a:off x="679773" y="4528219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101">
                <a:extLst>
                  <a:ext uri="{FF2B5EF4-FFF2-40B4-BE49-F238E27FC236}">
                    <a16:creationId xmlns:a16="http://schemas.microsoft.com/office/drawing/2014/main" id="{ED6FF66B-CD6D-CD53-194F-05EC51D470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3" y="4528219"/>
                <a:ext cx="702085" cy="396962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101">
                <a:extLst>
                  <a:ext uri="{FF2B5EF4-FFF2-40B4-BE49-F238E27FC236}">
                    <a16:creationId xmlns:a16="http://schemas.microsoft.com/office/drawing/2014/main" id="{A11B5974-F33B-17D4-B30B-3A158A8CCB8D}"/>
                  </a:ext>
                </a:extLst>
              </p:cNvPr>
              <p:cNvSpPr/>
              <p:nvPr/>
            </p:nvSpPr>
            <p:spPr>
              <a:xfrm>
                <a:off x="1517013" y="4528219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101">
                <a:extLst>
                  <a:ext uri="{FF2B5EF4-FFF2-40B4-BE49-F238E27FC236}">
                    <a16:creationId xmlns:a16="http://schemas.microsoft.com/office/drawing/2014/main" id="{A11B5974-F33B-17D4-B30B-3A158A8CC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3" y="4528219"/>
                <a:ext cx="702085" cy="39696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101">
                <a:extLst>
                  <a:ext uri="{FF2B5EF4-FFF2-40B4-BE49-F238E27FC236}">
                    <a16:creationId xmlns:a16="http://schemas.microsoft.com/office/drawing/2014/main" id="{A88B9289-5328-EC83-FB0D-28FCE6ED2D16}"/>
                  </a:ext>
                </a:extLst>
              </p:cNvPr>
              <p:cNvSpPr/>
              <p:nvPr/>
            </p:nvSpPr>
            <p:spPr>
              <a:xfrm>
                <a:off x="2374261" y="4528219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101">
                <a:extLst>
                  <a:ext uri="{FF2B5EF4-FFF2-40B4-BE49-F238E27FC236}">
                    <a16:creationId xmlns:a16="http://schemas.microsoft.com/office/drawing/2014/main" id="{A88B9289-5328-EC83-FB0D-28FCE6ED2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61" y="4528219"/>
                <a:ext cx="702085" cy="396962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le 101">
                <a:extLst>
                  <a:ext uri="{FF2B5EF4-FFF2-40B4-BE49-F238E27FC236}">
                    <a16:creationId xmlns:a16="http://schemas.microsoft.com/office/drawing/2014/main" id="{4B7D4029-9378-B797-0C1E-6426280D0F5B}"/>
                  </a:ext>
                </a:extLst>
              </p:cNvPr>
              <p:cNvSpPr/>
              <p:nvPr/>
            </p:nvSpPr>
            <p:spPr>
              <a:xfrm>
                <a:off x="3214068" y="4528219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ounded Rectangle 101">
                <a:extLst>
                  <a:ext uri="{FF2B5EF4-FFF2-40B4-BE49-F238E27FC236}">
                    <a16:creationId xmlns:a16="http://schemas.microsoft.com/office/drawing/2014/main" id="{4B7D4029-9378-B797-0C1E-6426280D0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68" y="4528219"/>
                <a:ext cx="702085" cy="39696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101">
                <a:extLst>
                  <a:ext uri="{FF2B5EF4-FFF2-40B4-BE49-F238E27FC236}">
                    <a16:creationId xmlns:a16="http://schemas.microsoft.com/office/drawing/2014/main" id="{C3CF8CA7-F6BE-F0E3-3FA8-9097232CA517}"/>
                  </a:ext>
                </a:extLst>
              </p:cNvPr>
              <p:cNvSpPr/>
              <p:nvPr/>
            </p:nvSpPr>
            <p:spPr>
              <a:xfrm>
                <a:off x="692960" y="5382389"/>
                <a:ext cx="1077537" cy="60924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ounded Rectangle 101">
                <a:extLst>
                  <a:ext uri="{FF2B5EF4-FFF2-40B4-BE49-F238E27FC236}">
                    <a16:creationId xmlns:a16="http://schemas.microsoft.com/office/drawing/2014/main" id="{C3CF8CA7-F6BE-F0E3-3FA8-9097232CA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0" y="5382389"/>
                <a:ext cx="1077537" cy="609244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101">
                <a:extLst>
                  <a:ext uri="{FF2B5EF4-FFF2-40B4-BE49-F238E27FC236}">
                    <a16:creationId xmlns:a16="http://schemas.microsoft.com/office/drawing/2014/main" id="{D90D492D-AA81-B7D4-B354-19B9557A78C3}"/>
                  </a:ext>
                </a:extLst>
              </p:cNvPr>
              <p:cNvSpPr/>
              <p:nvPr/>
            </p:nvSpPr>
            <p:spPr>
              <a:xfrm>
                <a:off x="1776411" y="5382389"/>
                <a:ext cx="1077537" cy="60924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101">
                <a:extLst>
                  <a:ext uri="{FF2B5EF4-FFF2-40B4-BE49-F238E27FC236}">
                    <a16:creationId xmlns:a16="http://schemas.microsoft.com/office/drawing/2014/main" id="{D90D492D-AA81-B7D4-B354-19B9557A7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411" y="5382389"/>
                <a:ext cx="1077537" cy="609244"/>
              </a:xfrm>
              <a:prstGeom prst="round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101">
                <a:extLst>
                  <a:ext uri="{FF2B5EF4-FFF2-40B4-BE49-F238E27FC236}">
                    <a16:creationId xmlns:a16="http://schemas.microsoft.com/office/drawing/2014/main" id="{0EA39051-E14B-4D9B-A0C3-531CAE305B6B}"/>
                  </a:ext>
                </a:extLst>
              </p:cNvPr>
              <p:cNvSpPr/>
              <p:nvPr/>
            </p:nvSpPr>
            <p:spPr>
              <a:xfrm>
                <a:off x="687046" y="5977832"/>
                <a:ext cx="1077537" cy="60924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ounded Rectangle 101">
                <a:extLst>
                  <a:ext uri="{FF2B5EF4-FFF2-40B4-BE49-F238E27FC236}">
                    <a16:creationId xmlns:a16="http://schemas.microsoft.com/office/drawing/2014/main" id="{0EA39051-E14B-4D9B-A0C3-531CAE305B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6" y="5977832"/>
                <a:ext cx="1077537" cy="609244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ounded Rectangle 101">
                <a:extLst>
                  <a:ext uri="{FF2B5EF4-FFF2-40B4-BE49-F238E27FC236}">
                    <a16:creationId xmlns:a16="http://schemas.microsoft.com/office/drawing/2014/main" id="{66F98899-96BE-7AEB-B906-E0F1EF283448}"/>
                  </a:ext>
                </a:extLst>
              </p:cNvPr>
              <p:cNvSpPr/>
              <p:nvPr/>
            </p:nvSpPr>
            <p:spPr>
              <a:xfrm>
                <a:off x="1764583" y="5984733"/>
                <a:ext cx="1077537" cy="609244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ounded Rectangle 101">
                <a:extLst>
                  <a:ext uri="{FF2B5EF4-FFF2-40B4-BE49-F238E27FC236}">
                    <a16:creationId xmlns:a16="http://schemas.microsoft.com/office/drawing/2014/main" id="{66F98899-96BE-7AEB-B906-E0F1EF283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583" y="5984733"/>
                <a:ext cx="1077537" cy="609244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311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1DC7-4D9F-993B-A279-DA0D7FC8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9101CDDB-9E85-320F-79AC-C167B8EC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DF2A06F-02E2-D7E8-6166-80919647E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Matrix Multiplication Recurrence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8183367-F5D1-EA3F-E103-78968D00D38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p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08183367-F5D1-EA3F-E103-78968D00D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22D2F5B-F541-A7B0-C6A6-BBBE35E0A196}"/>
              </a:ext>
            </a:extLst>
          </p:cNvPr>
          <p:cNvGrpSpPr/>
          <p:nvPr/>
        </p:nvGrpSpPr>
        <p:grpSpPr>
          <a:xfrm>
            <a:off x="10490201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AEFD6D9-80C7-8EB6-0743-586C96ECD15C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341574F-87BB-0DC4-4933-08B5B5BBEBEC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4E73EA7-2113-9910-E5CE-DEF35D0D343E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B4DA093-C7E5-6F26-935A-FDB1ABD69CB8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DFCE58-46F1-9FAA-4BF0-EDD941F52D7C}"/>
              </a:ext>
            </a:extLst>
          </p:cNvPr>
          <p:cNvGrpSpPr/>
          <p:nvPr/>
        </p:nvGrpSpPr>
        <p:grpSpPr>
          <a:xfrm>
            <a:off x="10489924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14E0B99-92DA-70CB-0FB2-ADF6DE31052F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E68BF38-212D-8AEC-6E51-1743D302D675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58B4F78-0574-F89D-226A-6C65E4966038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59EB8D1-FD8A-2CE2-6BA6-3258986C8AE4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3C548-4899-E937-6567-667735C94AAF}"/>
              </a:ext>
            </a:extLst>
          </p:cNvPr>
          <p:cNvGrpSpPr/>
          <p:nvPr/>
        </p:nvGrpSpPr>
        <p:grpSpPr>
          <a:xfrm rot="10800000">
            <a:off x="10490201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18BB478-6B40-5EAD-CAC8-0ADA2B126556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C92F5FF-EBD5-0AAA-B993-B55A47F5E0D8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A6AA361-3704-B4E9-452D-90ABFF2084BB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D8FE664-59C4-3736-A22A-5EFC891CD451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639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A414A-FF8B-BA0B-15E2-DDD7A4361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B5A2-9AE3-3048-6DA5-4775568D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85D51-3A18-3162-82EE-6F9D2158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A923A0-89B8-0889-5A03-3F88D4267A91}"/>
                  </a:ext>
                </a:extLst>
              </p:cNvPr>
              <p:cNvSpPr txBox="1"/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Multiply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𝑛</m:t>
                    </m:r>
                    <m:r>
                      <a:rPr lang="en-US" sz="3200" i="1">
                        <a:latin typeface="Cambria Math"/>
                      </a:rPr>
                      <m:t>×</m:t>
                    </m:r>
                    <m:r>
                      <a:rPr lang="en-US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3200" dirty="0"/>
                  <a:t> matrices 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/>
                  <a:t>)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732" y="1447801"/>
                <a:ext cx="5953105" cy="584775"/>
              </a:xfrm>
              <a:prstGeom prst="rect">
                <a:avLst/>
              </a:prstGeom>
              <a:blipFill>
                <a:blip r:embed="rId2"/>
                <a:stretch>
                  <a:fillRect l="-2559" t="-10638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5F563-5059-DFB0-B9D9-958F7E7CE4FD}"/>
                  </a:ext>
                </a:extLst>
              </p:cNvPr>
              <p:cNvSpPr txBox="1"/>
              <p:nvPr/>
            </p:nvSpPr>
            <p:spPr>
              <a:xfrm>
                <a:off x="2470494" y="4648200"/>
                <a:ext cx="7872475" cy="776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i="1">
                          <a:latin typeface="Cambria Math"/>
                        </a:rPr>
                        <m:t>𝐵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C5F563-5059-DFB0-B9D9-958F7E7CE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494" y="4648200"/>
                <a:ext cx="7872475" cy="776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1E0559-4E82-31C1-60C6-1FF111AA0CC3}"/>
                  </a:ext>
                </a:extLst>
              </p:cNvPr>
              <p:cNvSpPr txBox="1"/>
              <p:nvPr/>
            </p:nvSpPr>
            <p:spPr>
              <a:xfrm>
                <a:off x="743357" y="2590800"/>
                <a:ext cx="399968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1E0559-4E82-31C1-60C6-1FF111AA0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57" y="2590800"/>
                <a:ext cx="3999685" cy="1452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8A847A-40EF-32DB-15DC-75E05D36567E}"/>
                  </a:ext>
                </a:extLst>
              </p:cNvPr>
              <p:cNvSpPr txBox="1"/>
              <p:nvPr/>
            </p:nvSpPr>
            <p:spPr>
              <a:xfrm>
                <a:off x="7519840" y="2492440"/>
                <a:ext cx="3850285" cy="1551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𝐵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8A847A-40EF-32DB-15DC-75E05D365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840" y="2492440"/>
                <a:ext cx="3850285" cy="15513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7B7978C-3833-C7CD-34B6-5EFF8D281D8E}"/>
              </a:ext>
            </a:extLst>
          </p:cNvPr>
          <p:cNvGrpSpPr/>
          <p:nvPr/>
        </p:nvGrpSpPr>
        <p:grpSpPr>
          <a:xfrm>
            <a:off x="8398025" y="2571424"/>
            <a:ext cx="2675883" cy="1436205"/>
            <a:chOff x="1678248" y="2590800"/>
            <a:chExt cx="2675883" cy="1436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101">
                  <a:extLst>
                    <a:ext uri="{FF2B5EF4-FFF2-40B4-BE49-F238E27FC236}">
                      <a16:creationId xmlns:a16="http://schemas.microsoft.com/office/drawing/2014/main" id="{403A8B4C-1FE1-7FAD-0222-8A7C3E640454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ounded Rectangle 101">
                  <a:extLst>
                    <a:ext uri="{FF2B5EF4-FFF2-40B4-BE49-F238E27FC236}">
                      <a16:creationId xmlns:a16="http://schemas.microsoft.com/office/drawing/2014/main" id="{403A8B4C-1FE1-7FAD-0222-8A7C3E640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0C3C271E-CAC7-CA1F-7212-191591A2DA96}"/>
                    </a:ext>
                  </a:extLst>
                </p:cNvPr>
                <p:cNvSpPr/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0C3C271E-CAC7-CA1F-7212-191591A2D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5EE6D058-8747-301C-D596-EEE58F52ED43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5EE6D058-8747-301C-D596-EEE58F52ED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73FA22DA-CD4D-FBD9-B117-275EC9EF8C33}"/>
                    </a:ext>
                  </a:extLst>
                </p:cNvPr>
                <p:cNvSpPr/>
                <p:nvPr/>
              </p:nvSpPr>
              <p:spPr>
                <a:xfrm>
                  <a:off x="3083341" y="3311079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73FA22DA-CD4D-FBD9-B117-275EC9EF8C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41" y="3311079"/>
                  <a:ext cx="1266218" cy="715926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59E3E52-4B9E-0D8B-0FBF-3830310384C6}"/>
              </a:ext>
            </a:extLst>
          </p:cNvPr>
          <p:cNvGrpSpPr/>
          <p:nvPr/>
        </p:nvGrpSpPr>
        <p:grpSpPr>
          <a:xfrm>
            <a:off x="1681788" y="2637014"/>
            <a:ext cx="2675883" cy="1431852"/>
            <a:chOff x="1678248" y="2590800"/>
            <a:chExt cx="2675883" cy="143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B16F686-5301-B975-8787-2AB8F1A00066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ounded Rectangle 101">
                  <a:extLst>
                    <a:ext uri="{FF2B5EF4-FFF2-40B4-BE49-F238E27FC236}">
                      <a16:creationId xmlns:a16="http://schemas.microsoft.com/office/drawing/2014/main" id="{DB16F686-5301-B975-8787-2AB8F1A000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B4E052C6-2EED-AB2C-C981-9B6B6ED6BF88}"/>
                    </a:ext>
                  </a:extLst>
                </p:cNvPr>
                <p:cNvSpPr/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101">
                  <a:extLst>
                    <a:ext uri="{FF2B5EF4-FFF2-40B4-BE49-F238E27FC236}">
                      <a16:creationId xmlns:a16="http://schemas.microsoft.com/office/drawing/2014/main" id="{B4E052C6-2EED-AB2C-C981-9B6B6ED6BF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101">
                  <a:extLst>
                    <a:ext uri="{FF2B5EF4-FFF2-40B4-BE49-F238E27FC236}">
                      <a16:creationId xmlns:a16="http://schemas.microsoft.com/office/drawing/2014/main" id="{BADF2D1C-69F5-1FE1-808D-EC54CB80EE7B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ounded Rectangle 101">
                  <a:extLst>
                    <a:ext uri="{FF2B5EF4-FFF2-40B4-BE49-F238E27FC236}">
                      <a16:creationId xmlns:a16="http://schemas.microsoft.com/office/drawing/2014/main" id="{BADF2D1C-69F5-1FE1-808D-EC54CB80EE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101">
                  <a:extLst>
                    <a:ext uri="{FF2B5EF4-FFF2-40B4-BE49-F238E27FC236}">
                      <a16:creationId xmlns:a16="http://schemas.microsoft.com/office/drawing/2014/main" id="{955C158B-F6DD-E454-3C42-6CB63702D152}"/>
                    </a:ext>
                  </a:extLst>
                </p:cNvPr>
                <p:cNvSpPr/>
                <p:nvPr/>
              </p:nvSpPr>
              <p:spPr>
                <a:xfrm>
                  <a:off x="3087913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101">
                  <a:extLst>
                    <a:ext uri="{FF2B5EF4-FFF2-40B4-BE49-F238E27FC236}">
                      <a16:creationId xmlns:a16="http://schemas.microsoft.com/office/drawing/2014/main" id="{955C158B-F6DD-E454-3C42-6CB63702D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3306726"/>
                  <a:ext cx="1266218" cy="715926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CAB4508-D200-3C6F-411D-CA47D688DEED}"/>
              </a:ext>
            </a:extLst>
          </p:cNvPr>
          <p:cNvSpPr/>
          <p:nvPr/>
        </p:nvSpPr>
        <p:spPr>
          <a:xfrm>
            <a:off x="3694176" y="4343400"/>
            <a:ext cx="6940296" cy="12954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A20C0-6C0A-23CA-8546-99CE0B12B02C}"/>
              </a:ext>
            </a:extLst>
          </p:cNvPr>
          <p:cNvSpPr txBox="1"/>
          <p:nvPr/>
        </p:nvSpPr>
        <p:spPr>
          <a:xfrm>
            <a:off x="1481428" y="5663764"/>
            <a:ext cx="895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Idea: Use an idea like Karatsuba! Can we derive these products using addition/subtraction?</a:t>
            </a:r>
          </a:p>
        </p:txBody>
      </p:sp>
    </p:spTree>
    <p:extLst>
      <p:ext uri="{BB962C8B-B14F-4D97-AF65-F5344CB8AC3E}">
        <p14:creationId xmlns:p14="http://schemas.microsoft.com/office/powerpoint/2010/main" val="62391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Strassen’s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676400" y="3165110"/>
            <a:ext cx="1821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Calculate: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66800" y="3733800"/>
                <a:ext cx="37303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33800"/>
                <a:ext cx="3730380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66800" y="4116219"/>
                <a:ext cx="28386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116219"/>
                <a:ext cx="2838661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66800" y="4498638"/>
                <a:ext cx="2882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498638"/>
                <a:ext cx="2882649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066800" y="4854832"/>
                <a:ext cx="28325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854832"/>
                <a:ext cx="2832506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66800" y="5593445"/>
                <a:ext cx="37303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593445"/>
                <a:ext cx="3730380" cy="400110"/>
              </a:xfrm>
              <a:prstGeom prst="rect">
                <a:avLst/>
              </a:prstGeom>
              <a:blipFill>
                <a:blip r:embed="rId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6800" y="5211026"/>
                <a:ext cx="28326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11026"/>
                <a:ext cx="2832699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66800" y="5975866"/>
                <a:ext cx="37423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7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75866"/>
                <a:ext cx="3742307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058018" y="3951726"/>
                <a:ext cx="5970802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1,2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018" y="3951726"/>
                <a:ext cx="5970802" cy="9142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058018" y="5050849"/>
                <a:ext cx="5774081" cy="780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018" y="5050849"/>
                <a:ext cx="5774081" cy="7809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4953000" y="3457496"/>
            <a:ext cx="0" cy="31867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26118" y="3165109"/>
                <a:ext cx="21245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0070C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118" y="3165109"/>
                <a:ext cx="2124556" cy="584775"/>
              </a:xfrm>
              <a:prstGeom prst="rect">
                <a:avLst/>
              </a:prstGeom>
              <a:blipFill>
                <a:blip r:embed="rId11"/>
                <a:stretch>
                  <a:fillRect l="-7471" t="-12500" r="-660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0349DD-5353-B179-1292-F5D40DC15AD6}"/>
                  </a:ext>
                </a:extLst>
              </p:cNvPr>
              <p:cNvSpPr txBox="1"/>
              <p:nvPr/>
            </p:nvSpPr>
            <p:spPr>
              <a:xfrm>
                <a:off x="838200" y="1355953"/>
                <a:ext cx="3999685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𝐴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0349DD-5353-B179-1292-F5D40DC15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5953"/>
                <a:ext cx="3999685" cy="14529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ED22B-7A81-8D8A-30F3-C0B87C8C28D3}"/>
                  </a:ext>
                </a:extLst>
              </p:cNvPr>
              <p:cNvSpPr txBox="1"/>
              <p:nvPr/>
            </p:nvSpPr>
            <p:spPr>
              <a:xfrm>
                <a:off x="7614683" y="1257593"/>
                <a:ext cx="3850285" cy="1551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𝐵</m:t>
                      </m:r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2ED22B-7A81-8D8A-30F3-C0B87C8C2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83" y="1257593"/>
                <a:ext cx="3850285" cy="155132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3E54E13-A95A-C398-20E5-6965B87C5586}"/>
              </a:ext>
            </a:extLst>
          </p:cNvPr>
          <p:cNvGrpSpPr/>
          <p:nvPr/>
        </p:nvGrpSpPr>
        <p:grpSpPr>
          <a:xfrm>
            <a:off x="8492868" y="1336577"/>
            <a:ext cx="2675883" cy="1436205"/>
            <a:chOff x="1678248" y="2590800"/>
            <a:chExt cx="2675883" cy="1436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2923CEE7-9508-32BB-EB6F-B5B216C6BD5D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2923CEE7-9508-32BB-EB6F-B5B216C6B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6E561D47-4404-5D3B-60F9-0F3A883A13CE}"/>
                    </a:ext>
                  </a:extLst>
                </p:cNvPr>
                <p:cNvSpPr/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6E561D47-4404-5D3B-60F9-0F3A883A1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01">
                  <a:extLst>
                    <a:ext uri="{FF2B5EF4-FFF2-40B4-BE49-F238E27FC236}">
                      <a16:creationId xmlns:a16="http://schemas.microsoft.com/office/drawing/2014/main" id="{0A5254B9-6C1B-735A-8F56-1DE7C48102B1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01">
                  <a:extLst>
                    <a:ext uri="{FF2B5EF4-FFF2-40B4-BE49-F238E27FC236}">
                      <a16:creationId xmlns:a16="http://schemas.microsoft.com/office/drawing/2014/main" id="{0A5254B9-6C1B-735A-8F56-1DE7C4810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50CBAAC2-A475-6816-C58F-BEA6CFEC8381}"/>
                    </a:ext>
                  </a:extLst>
                </p:cNvPr>
                <p:cNvSpPr/>
                <p:nvPr/>
              </p:nvSpPr>
              <p:spPr>
                <a:xfrm>
                  <a:off x="3083341" y="3311079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01">
                  <a:extLst>
                    <a:ext uri="{FF2B5EF4-FFF2-40B4-BE49-F238E27FC236}">
                      <a16:creationId xmlns:a16="http://schemas.microsoft.com/office/drawing/2014/main" id="{50CBAAC2-A475-6816-C58F-BEA6CFEC83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3341" y="3311079"/>
                  <a:ext cx="1266218" cy="715926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85D077-E530-0F95-261B-BFC316A18B8E}"/>
              </a:ext>
            </a:extLst>
          </p:cNvPr>
          <p:cNvGrpSpPr/>
          <p:nvPr/>
        </p:nvGrpSpPr>
        <p:grpSpPr>
          <a:xfrm>
            <a:off x="1776631" y="1402167"/>
            <a:ext cx="2675883" cy="1431852"/>
            <a:chOff x="1678248" y="2590800"/>
            <a:chExt cx="2675883" cy="143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6B08465C-3B81-C271-89BA-F8B8F5552C76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ounded Rectangle 101">
                  <a:extLst>
                    <a:ext uri="{FF2B5EF4-FFF2-40B4-BE49-F238E27FC236}">
                      <a16:creationId xmlns:a16="http://schemas.microsoft.com/office/drawing/2014/main" id="{6B08465C-3B81-C271-89BA-F8B8F5552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01354759-B662-18DE-95E4-72179789F319}"/>
                    </a:ext>
                  </a:extLst>
                </p:cNvPr>
                <p:cNvSpPr/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ounded Rectangle 101">
                  <a:extLst>
                    <a:ext uri="{FF2B5EF4-FFF2-40B4-BE49-F238E27FC236}">
                      <a16:creationId xmlns:a16="http://schemas.microsoft.com/office/drawing/2014/main" id="{01354759-B662-18DE-95E4-72179789F3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2590800"/>
                  <a:ext cx="1266218" cy="715926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BE5FF3BB-0854-E820-429D-936FE07A5C4E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ounded Rectangle 101">
                  <a:extLst>
                    <a:ext uri="{FF2B5EF4-FFF2-40B4-BE49-F238E27FC236}">
                      <a16:creationId xmlns:a16="http://schemas.microsoft.com/office/drawing/2014/main" id="{BE5FF3BB-0854-E820-429D-936FE07A5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ounded Rectangle 101">
                  <a:extLst>
                    <a:ext uri="{FF2B5EF4-FFF2-40B4-BE49-F238E27FC236}">
                      <a16:creationId xmlns:a16="http://schemas.microsoft.com/office/drawing/2014/main" id="{C1882960-165E-D2FB-7E80-3852F9AB06EE}"/>
                    </a:ext>
                  </a:extLst>
                </p:cNvPr>
                <p:cNvSpPr/>
                <p:nvPr/>
              </p:nvSpPr>
              <p:spPr>
                <a:xfrm>
                  <a:off x="3087913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ounded Rectangle 101">
                  <a:extLst>
                    <a:ext uri="{FF2B5EF4-FFF2-40B4-BE49-F238E27FC236}">
                      <a16:creationId xmlns:a16="http://schemas.microsoft.com/office/drawing/2014/main" id="{C1882960-165E-D2FB-7E80-3852F9AB0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913" y="3306726"/>
                  <a:ext cx="1266218" cy="715926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223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49E23-B778-BFEC-2324-130AB6BA0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C554-7521-D020-F97C-7F45F1DC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and Conquer – Strassen’s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066C-C2AD-51FE-6ED1-C7693FCDCD42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4549847" y="1281112"/>
                <a:ext cx="7834177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Base Case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32×32</m:t>
                    </m:r>
                  </m:oMath>
                </a14:m>
                <a:r>
                  <a:rPr lang="en-US" dirty="0"/>
                  <a:t> matrices, use the textbook algorithm</a:t>
                </a:r>
                <a:endParaRPr lang="en-US" sz="26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Divide</a:t>
                </a:r>
                <a:r>
                  <a:rPr lang="en-US" b="1" dirty="0"/>
                  <a:t>: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Use each quadrant of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matrices as it’s own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matrix</a:t>
                </a:r>
                <a:endParaRPr lang="en-US" sz="2200" dirty="0"/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Conquer</a:t>
                </a:r>
                <a:r>
                  <a:rPr lang="en-US" b="1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each of:</a:t>
                </a:r>
              </a:p>
              <a:p>
                <a:pPr lvl="2">
                  <a:spcBef>
                    <a:spcPts val="0"/>
                  </a:spcBef>
                </a:pPr>
                <a:endParaRPr lang="en-US" sz="2200" dirty="0">
                  <a:solidFill>
                    <a:srgbClr val="FF33CC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sz="2200" dirty="0">
                  <a:solidFill>
                    <a:srgbClr val="FF33CC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rgbClr val="0070C0"/>
                    </a:solidFill>
                  </a:rPr>
                  <a:t>Combine</a:t>
                </a:r>
                <a:r>
                  <a:rPr lang="en-US" b="1" dirty="0"/>
                  <a:t>:</a:t>
                </a:r>
                <a:endParaRPr lang="en-US" dirty="0"/>
              </a:p>
              <a:p>
                <a:pPr lvl="1">
                  <a:spcBef>
                    <a:spcPts val="0"/>
                  </a:spcBef>
                </a:pPr>
                <a:r>
                  <a:rPr lang="en-US" dirty="0"/>
                  <a:t>Compute the value of each quadrant by summing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as shown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066C-C2AD-51FE-6ED1-C7693FCDC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49847" y="1281112"/>
                <a:ext cx="7834177" cy="5257800"/>
              </a:xfrm>
              <a:blipFill>
                <a:blip r:embed="rId2"/>
                <a:stretch>
                  <a:fillRect l="-1400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Slide Number Placeholder 223">
            <a:extLst>
              <a:ext uri="{FF2B5EF4-FFF2-40B4-BE49-F238E27FC236}">
                <a16:creationId xmlns:a16="http://schemas.microsoft.com/office/drawing/2014/main" id="{A05B3D5E-6785-7D27-6FB8-A03BB4BF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5DBA9F-81F7-17EA-34A4-5E72840B05CE}"/>
              </a:ext>
            </a:extLst>
          </p:cNvPr>
          <p:cNvGrpSpPr/>
          <p:nvPr/>
        </p:nvGrpSpPr>
        <p:grpSpPr>
          <a:xfrm>
            <a:off x="692960" y="2743339"/>
            <a:ext cx="1406705" cy="793924"/>
            <a:chOff x="1678248" y="2590800"/>
            <a:chExt cx="2537009" cy="143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01">
                  <a:extLst>
                    <a:ext uri="{FF2B5EF4-FFF2-40B4-BE49-F238E27FC236}">
                      <a16:creationId xmlns:a16="http://schemas.microsoft.com/office/drawing/2014/main" id="{995C7D09-8442-4ACC-CA50-1F741F14CC9A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ounded Rectangle 101">
                  <a:extLst>
                    <a:ext uri="{FF2B5EF4-FFF2-40B4-BE49-F238E27FC236}">
                      <a16:creationId xmlns:a16="http://schemas.microsoft.com/office/drawing/2014/main" id="{995C7D09-8442-4ACC-CA50-1F741F14CC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01">
                  <a:extLst>
                    <a:ext uri="{FF2B5EF4-FFF2-40B4-BE49-F238E27FC236}">
                      <a16:creationId xmlns:a16="http://schemas.microsoft.com/office/drawing/2014/main" id="{644F4D10-40F5-A696-3784-529AB7CA4CA8}"/>
                    </a:ext>
                  </a:extLst>
                </p:cNvPr>
                <p:cNvSpPr/>
                <p:nvPr/>
              </p:nvSpPr>
              <p:spPr>
                <a:xfrm>
                  <a:off x="2949038" y="2590800"/>
                  <a:ext cx="1266219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ounded Rectangle 101">
                  <a:extLst>
                    <a:ext uri="{FF2B5EF4-FFF2-40B4-BE49-F238E27FC236}">
                      <a16:creationId xmlns:a16="http://schemas.microsoft.com/office/drawing/2014/main" id="{644F4D10-40F5-A696-3784-529AB7CA4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038" y="2590800"/>
                  <a:ext cx="1266219" cy="715926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A70219E1-F6FB-AFEA-7795-277293AE98E5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ounded Rectangle 101">
                  <a:extLst>
                    <a:ext uri="{FF2B5EF4-FFF2-40B4-BE49-F238E27FC236}">
                      <a16:creationId xmlns:a16="http://schemas.microsoft.com/office/drawing/2014/main" id="{A70219E1-F6FB-AFEA-7795-277293AE98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426FD8C5-51BC-2145-6FF5-A365C4741482}"/>
                    </a:ext>
                  </a:extLst>
                </p:cNvPr>
                <p:cNvSpPr/>
                <p:nvPr/>
              </p:nvSpPr>
              <p:spPr>
                <a:xfrm>
                  <a:off x="2949038" y="3306726"/>
                  <a:ext cx="1266219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ounded Rectangle 101">
                  <a:extLst>
                    <a:ext uri="{FF2B5EF4-FFF2-40B4-BE49-F238E27FC236}">
                      <a16:creationId xmlns:a16="http://schemas.microsoft.com/office/drawing/2014/main" id="{426FD8C5-51BC-2145-6FF5-A365C4741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038" y="3306726"/>
                  <a:ext cx="1266219" cy="715926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E5AE90-E7B2-7D0F-69ED-FCB59BF66FCF}"/>
              </a:ext>
            </a:extLst>
          </p:cNvPr>
          <p:cNvGrpSpPr/>
          <p:nvPr/>
        </p:nvGrpSpPr>
        <p:grpSpPr>
          <a:xfrm>
            <a:off x="2443792" y="2743339"/>
            <a:ext cx="1417136" cy="796338"/>
            <a:chOff x="1678248" y="2590800"/>
            <a:chExt cx="2555822" cy="1436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EA87686E-C15A-8897-E0B4-3E869189C72B}"/>
                    </a:ext>
                  </a:extLst>
                </p:cNvPr>
                <p:cNvSpPr/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ounded Rectangle 101">
                  <a:extLst>
                    <a:ext uri="{FF2B5EF4-FFF2-40B4-BE49-F238E27FC236}">
                      <a16:creationId xmlns:a16="http://schemas.microsoft.com/office/drawing/2014/main" id="{EA87686E-C15A-8897-E0B4-3E869189C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2590800"/>
                  <a:ext cx="1266218" cy="715926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ounded Rectangle 101">
                  <a:extLst>
                    <a:ext uri="{FF2B5EF4-FFF2-40B4-BE49-F238E27FC236}">
                      <a16:creationId xmlns:a16="http://schemas.microsoft.com/office/drawing/2014/main" id="{67CC9A8A-4239-9D60-8D10-9B42A57EF17B}"/>
                    </a:ext>
                  </a:extLst>
                </p:cNvPr>
                <p:cNvSpPr/>
                <p:nvPr/>
              </p:nvSpPr>
              <p:spPr>
                <a:xfrm>
                  <a:off x="2967851" y="2590800"/>
                  <a:ext cx="1266219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ounded Rectangle 101">
                  <a:extLst>
                    <a:ext uri="{FF2B5EF4-FFF2-40B4-BE49-F238E27FC236}">
                      <a16:creationId xmlns:a16="http://schemas.microsoft.com/office/drawing/2014/main" id="{67CC9A8A-4239-9D60-8D10-9B42A57EF1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7851" y="2590800"/>
                  <a:ext cx="1266219" cy="715926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ounded Rectangle 101">
                  <a:extLst>
                    <a:ext uri="{FF2B5EF4-FFF2-40B4-BE49-F238E27FC236}">
                      <a16:creationId xmlns:a16="http://schemas.microsoft.com/office/drawing/2014/main" id="{6BD5DC35-5CF9-7779-35FC-82D919160B78}"/>
                    </a:ext>
                  </a:extLst>
                </p:cNvPr>
                <p:cNvSpPr/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ounded Rectangle 101">
                  <a:extLst>
                    <a:ext uri="{FF2B5EF4-FFF2-40B4-BE49-F238E27FC236}">
                      <a16:creationId xmlns:a16="http://schemas.microsoft.com/office/drawing/2014/main" id="{6BD5DC35-5CF9-7779-35FC-82D919160B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8248" y="3306726"/>
                  <a:ext cx="1266218" cy="715926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ounded Rectangle 101">
                  <a:extLst>
                    <a:ext uri="{FF2B5EF4-FFF2-40B4-BE49-F238E27FC236}">
                      <a16:creationId xmlns:a16="http://schemas.microsoft.com/office/drawing/2014/main" id="{C038851D-B898-DDBC-39C6-4E55B0238FBC}"/>
                    </a:ext>
                  </a:extLst>
                </p:cNvPr>
                <p:cNvSpPr/>
                <p:nvPr/>
              </p:nvSpPr>
              <p:spPr>
                <a:xfrm>
                  <a:off x="2963279" y="3311079"/>
                  <a:ext cx="1266218" cy="715926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ounded Rectangle 101">
                  <a:extLst>
                    <a:ext uri="{FF2B5EF4-FFF2-40B4-BE49-F238E27FC236}">
                      <a16:creationId xmlns:a16="http://schemas.microsoft.com/office/drawing/2014/main" id="{C038851D-B898-DDBC-39C6-4E55B0238F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3279" y="3311079"/>
                  <a:ext cx="1266218" cy="715926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7B9E19-8D9F-2214-D657-2742FEFE2F25}"/>
                  </a:ext>
                </a:extLst>
              </p:cNvPr>
              <p:cNvSpPr txBox="1"/>
              <p:nvPr/>
            </p:nvSpPr>
            <p:spPr>
              <a:xfrm>
                <a:off x="8053693" y="3105052"/>
                <a:ext cx="3431389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7B9E19-8D9F-2214-D657-2742FEFE2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693" y="3105052"/>
                <a:ext cx="3431389" cy="2031325"/>
              </a:xfrm>
              <a:prstGeom prst="rect">
                <a:avLst/>
              </a:prstGeom>
              <a:blipFill>
                <a:blip r:embed="rId11"/>
                <a:stretch>
                  <a:fillRect l="-355" b="-1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101">
                <a:extLst>
                  <a:ext uri="{FF2B5EF4-FFF2-40B4-BE49-F238E27FC236}">
                    <a16:creationId xmlns:a16="http://schemas.microsoft.com/office/drawing/2014/main" id="{865A0E2F-8E73-0423-065B-79EC9F0DD3B3}"/>
                  </a:ext>
                </a:extLst>
              </p:cNvPr>
              <p:cNvSpPr/>
              <p:nvPr/>
            </p:nvSpPr>
            <p:spPr>
              <a:xfrm>
                <a:off x="664076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101">
                <a:extLst>
                  <a:ext uri="{FF2B5EF4-FFF2-40B4-BE49-F238E27FC236}">
                    <a16:creationId xmlns:a16="http://schemas.microsoft.com/office/drawing/2014/main" id="{865A0E2F-8E73-0423-065B-79EC9F0DD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76" y="3994471"/>
                <a:ext cx="702085" cy="396962"/>
              </a:xfrm>
              <a:prstGeom prst="roundRect">
                <a:avLst/>
              </a:prstGeom>
              <a:blipFill>
                <a:blip r:embed="rId12"/>
                <a:stretch>
                  <a:fillRect b="-447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101">
                <a:extLst>
                  <a:ext uri="{FF2B5EF4-FFF2-40B4-BE49-F238E27FC236}">
                    <a16:creationId xmlns:a16="http://schemas.microsoft.com/office/drawing/2014/main" id="{A7844DEC-1DBF-41D3-4B42-3D12C3746C41}"/>
                  </a:ext>
                </a:extLst>
              </p:cNvPr>
              <p:cNvSpPr/>
              <p:nvPr/>
            </p:nvSpPr>
            <p:spPr>
              <a:xfrm>
                <a:off x="1501316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ounded Rectangle 101">
                <a:extLst>
                  <a:ext uri="{FF2B5EF4-FFF2-40B4-BE49-F238E27FC236}">
                    <a16:creationId xmlns:a16="http://schemas.microsoft.com/office/drawing/2014/main" id="{A7844DEC-1DBF-41D3-4B42-3D12C3746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16" y="3994471"/>
                <a:ext cx="702085" cy="396962"/>
              </a:xfrm>
              <a:prstGeom prst="roundRect">
                <a:avLst/>
              </a:prstGeom>
              <a:blipFill>
                <a:blip r:embed="rId13"/>
                <a:stretch>
                  <a:fillRect b="-447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101">
                <a:extLst>
                  <a:ext uri="{FF2B5EF4-FFF2-40B4-BE49-F238E27FC236}">
                    <a16:creationId xmlns:a16="http://schemas.microsoft.com/office/drawing/2014/main" id="{8FF5EB02-D116-6F09-3926-8AFD3853F7EB}"/>
                  </a:ext>
                </a:extLst>
              </p:cNvPr>
              <p:cNvSpPr/>
              <p:nvPr/>
            </p:nvSpPr>
            <p:spPr>
              <a:xfrm>
                <a:off x="2358564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ounded Rectangle 101">
                <a:extLst>
                  <a:ext uri="{FF2B5EF4-FFF2-40B4-BE49-F238E27FC236}">
                    <a16:creationId xmlns:a16="http://schemas.microsoft.com/office/drawing/2014/main" id="{8FF5EB02-D116-6F09-3926-8AFD3853F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564" y="3994471"/>
                <a:ext cx="702085" cy="396962"/>
              </a:xfrm>
              <a:prstGeom prst="roundRect">
                <a:avLst/>
              </a:prstGeom>
              <a:blipFill>
                <a:blip r:embed="rId14"/>
                <a:stretch>
                  <a:fillRect b="-447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ounded Rectangle 101">
                <a:extLst>
                  <a:ext uri="{FF2B5EF4-FFF2-40B4-BE49-F238E27FC236}">
                    <a16:creationId xmlns:a16="http://schemas.microsoft.com/office/drawing/2014/main" id="{224CFAD8-8D5D-D5E4-2679-57EF1C24F410}"/>
                  </a:ext>
                </a:extLst>
              </p:cNvPr>
              <p:cNvSpPr/>
              <p:nvPr/>
            </p:nvSpPr>
            <p:spPr>
              <a:xfrm>
                <a:off x="3198371" y="3994471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ounded Rectangle 101">
                <a:extLst>
                  <a:ext uri="{FF2B5EF4-FFF2-40B4-BE49-F238E27FC236}">
                    <a16:creationId xmlns:a16="http://schemas.microsoft.com/office/drawing/2014/main" id="{224CFAD8-8D5D-D5E4-2679-57EF1C24F4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71" y="3994471"/>
                <a:ext cx="702085" cy="396962"/>
              </a:xfrm>
              <a:prstGeom prst="roundRect">
                <a:avLst/>
              </a:prstGeom>
              <a:blipFill>
                <a:blip r:embed="rId15"/>
                <a:stretch>
                  <a:fillRect b="-447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ounded Rectangle 101">
                <a:extLst>
                  <a:ext uri="{FF2B5EF4-FFF2-40B4-BE49-F238E27FC236}">
                    <a16:creationId xmlns:a16="http://schemas.microsoft.com/office/drawing/2014/main" id="{7609B8A3-3DD8-EB9B-22EC-9492EEA8C59E}"/>
                  </a:ext>
                </a:extLst>
              </p:cNvPr>
              <p:cNvSpPr/>
              <p:nvPr/>
            </p:nvSpPr>
            <p:spPr>
              <a:xfrm>
                <a:off x="679773" y="4528219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ounded Rectangle 101">
                <a:extLst>
                  <a:ext uri="{FF2B5EF4-FFF2-40B4-BE49-F238E27FC236}">
                    <a16:creationId xmlns:a16="http://schemas.microsoft.com/office/drawing/2014/main" id="{7609B8A3-3DD8-EB9B-22EC-9492EEA8C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3" y="4528219"/>
                <a:ext cx="702085" cy="396962"/>
              </a:xfrm>
              <a:prstGeom prst="roundRect">
                <a:avLst/>
              </a:prstGeom>
              <a:blipFill>
                <a:blip r:embed="rId16"/>
                <a:stretch>
                  <a:fillRect b="-447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ounded Rectangle 101">
                <a:extLst>
                  <a:ext uri="{FF2B5EF4-FFF2-40B4-BE49-F238E27FC236}">
                    <a16:creationId xmlns:a16="http://schemas.microsoft.com/office/drawing/2014/main" id="{118A4E0C-056F-8B3F-F7E8-99F3D619DD02}"/>
                  </a:ext>
                </a:extLst>
              </p:cNvPr>
              <p:cNvSpPr/>
              <p:nvPr/>
            </p:nvSpPr>
            <p:spPr>
              <a:xfrm>
                <a:off x="1517013" y="4528219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ounded Rectangle 101">
                <a:extLst>
                  <a:ext uri="{FF2B5EF4-FFF2-40B4-BE49-F238E27FC236}">
                    <a16:creationId xmlns:a16="http://schemas.microsoft.com/office/drawing/2014/main" id="{118A4E0C-056F-8B3F-F7E8-99F3D619D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3" y="4528219"/>
                <a:ext cx="702085" cy="396962"/>
              </a:xfrm>
              <a:prstGeom prst="roundRect">
                <a:avLst/>
              </a:prstGeom>
              <a:blipFill>
                <a:blip r:embed="rId17"/>
                <a:stretch>
                  <a:fillRect b="-447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101">
                <a:extLst>
                  <a:ext uri="{FF2B5EF4-FFF2-40B4-BE49-F238E27FC236}">
                    <a16:creationId xmlns:a16="http://schemas.microsoft.com/office/drawing/2014/main" id="{94E3FBF4-D3F0-C152-4B0D-86BAA35256BF}"/>
                  </a:ext>
                </a:extLst>
              </p:cNvPr>
              <p:cNvSpPr/>
              <p:nvPr/>
            </p:nvSpPr>
            <p:spPr>
              <a:xfrm>
                <a:off x="2374261" y="4528219"/>
                <a:ext cx="702085" cy="39696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101">
                <a:extLst>
                  <a:ext uri="{FF2B5EF4-FFF2-40B4-BE49-F238E27FC236}">
                    <a16:creationId xmlns:a16="http://schemas.microsoft.com/office/drawing/2014/main" id="{94E3FBF4-D3F0-C152-4B0D-86BAA3525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261" y="4528219"/>
                <a:ext cx="702085" cy="396962"/>
              </a:xfrm>
              <a:prstGeom prst="roundRect">
                <a:avLst/>
              </a:prstGeom>
              <a:blipFill>
                <a:blip r:embed="rId18"/>
                <a:stretch>
                  <a:fillRect b="-4478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3D63B8A-3B14-B745-A3BD-73F4BC8BEA94}"/>
              </a:ext>
            </a:extLst>
          </p:cNvPr>
          <p:cNvGrpSpPr/>
          <p:nvPr/>
        </p:nvGrpSpPr>
        <p:grpSpPr>
          <a:xfrm>
            <a:off x="313381" y="5382389"/>
            <a:ext cx="4249474" cy="1225389"/>
            <a:chOff x="692960" y="5382389"/>
            <a:chExt cx="2160988" cy="1225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101">
                  <a:extLst>
                    <a:ext uri="{FF2B5EF4-FFF2-40B4-BE49-F238E27FC236}">
                      <a16:creationId xmlns:a16="http://schemas.microsoft.com/office/drawing/2014/main" id="{DE6AB1EB-DC09-194A-7408-18725AEBD08B}"/>
                    </a:ext>
                  </a:extLst>
                </p:cNvPr>
                <p:cNvSpPr/>
                <p:nvPr/>
              </p:nvSpPr>
              <p:spPr>
                <a:xfrm>
                  <a:off x="692960" y="5382389"/>
                  <a:ext cx="1077537" cy="609244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ounded Rectangle 101">
                  <a:extLst>
                    <a:ext uri="{FF2B5EF4-FFF2-40B4-BE49-F238E27FC236}">
                      <a16:creationId xmlns:a16="http://schemas.microsoft.com/office/drawing/2014/main" id="{DE6AB1EB-DC09-194A-7408-18725AEBD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960" y="5382389"/>
                  <a:ext cx="1077537" cy="609244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ounded Rectangle 101">
                  <a:extLst>
                    <a:ext uri="{FF2B5EF4-FFF2-40B4-BE49-F238E27FC236}">
                      <a16:creationId xmlns:a16="http://schemas.microsoft.com/office/drawing/2014/main" id="{D8DE644E-7652-EDFE-A167-3E6DDFA7A539}"/>
                    </a:ext>
                  </a:extLst>
                </p:cNvPr>
                <p:cNvSpPr/>
                <p:nvPr/>
              </p:nvSpPr>
              <p:spPr>
                <a:xfrm>
                  <a:off x="1776411" y="5382389"/>
                  <a:ext cx="1077537" cy="609244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ounded Rectangle 101">
                  <a:extLst>
                    <a:ext uri="{FF2B5EF4-FFF2-40B4-BE49-F238E27FC236}">
                      <a16:creationId xmlns:a16="http://schemas.microsoft.com/office/drawing/2014/main" id="{D8DE644E-7652-EDFE-A167-3E6DDFA7A5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411" y="5382389"/>
                  <a:ext cx="1077537" cy="609244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ounded Rectangle 101">
                  <a:extLst>
                    <a:ext uri="{FF2B5EF4-FFF2-40B4-BE49-F238E27FC236}">
                      <a16:creationId xmlns:a16="http://schemas.microsoft.com/office/drawing/2014/main" id="{EC7BFA0B-1957-08FC-FDB9-D1BE3FDB9B7C}"/>
                    </a:ext>
                  </a:extLst>
                </p:cNvPr>
                <p:cNvSpPr/>
                <p:nvPr/>
              </p:nvSpPr>
              <p:spPr>
                <a:xfrm>
                  <a:off x="697545" y="5991633"/>
                  <a:ext cx="1077537" cy="609244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ounded Rectangle 101">
                  <a:extLst>
                    <a:ext uri="{FF2B5EF4-FFF2-40B4-BE49-F238E27FC236}">
                      <a16:creationId xmlns:a16="http://schemas.microsoft.com/office/drawing/2014/main" id="{EC7BFA0B-1957-08FC-FDB9-D1BE3FDB9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45" y="5991633"/>
                  <a:ext cx="1077537" cy="609244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ounded Rectangle 101">
                  <a:extLst>
                    <a:ext uri="{FF2B5EF4-FFF2-40B4-BE49-F238E27FC236}">
                      <a16:creationId xmlns:a16="http://schemas.microsoft.com/office/drawing/2014/main" id="{4FA7013D-D3BE-CD0A-0683-58AD7C325C51}"/>
                    </a:ext>
                  </a:extLst>
                </p:cNvPr>
                <p:cNvSpPr/>
                <p:nvPr/>
              </p:nvSpPr>
              <p:spPr>
                <a:xfrm>
                  <a:off x="1775081" y="5998534"/>
                  <a:ext cx="1077537" cy="609244"/>
                </a:xfrm>
                <a:prstGeom prst="roundRect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ounded Rectangle 101">
                  <a:extLst>
                    <a:ext uri="{FF2B5EF4-FFF2-40B4-BE49-F238E27FC236}">
                      <a16:creationId xmlns:a16="http://schemas.microsoft.com/office/drawing/2014/main" id="{4FA7013D-D3BE-CD0A-0683-58AD7C325C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081" y="5998534"/>
                  <a:ext cx="1077537" cy="609244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26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9CC27-B894-B95E-79DD-0975366E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2D203B0-67B4-2AC1-DD43-8C7AC9D0A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A0E806-F8A9-461E-9B8C-19BAB27C7D34}" type="slidenum">
              <a:rPr lang="en-US" altLang="en-US" sz="16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en-US" sz="1600" b="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ACC2CE-890C-777F-8971-79B83CAC4B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Strassen’s Recurrence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7C2E5C68-5A9F-2F29-21C7-C6847775C88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en-US" sz="2400" b="1" dirty="0">
                    <a:solidFill>
                      <a:srgbClr val="695082"/>
                    </a:solidFill>
                  </a:rPr>
                  <a:t>Master Theorem:</a:t>
                </a:r>
                <a:r>
                  <a:rPr lang="en-US" alt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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:r>
                  <a:rPr lang="en-US" alt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en-US" sz="100" dirty="0"/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&lt;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baseline="30000" dirty="0" err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work at top level of recursion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en-US" sz="2400" b="0" i="0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Total cost is the same for all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>
                    <a:solidFill>
                      <a:srgbClr val="006600"/>
                    </a:solidFill>
                  </a:rPr>
                  <a:t>levels of recursion</a:t>
                </a:r>
              </a:p>
              <a:p>
                <a:pPr lvl="1" eaLnBrk="1" hangingPunct="1">
                  <a:spcBef>
                    <a:spcPts val="0"/>
                  </a:spcBef>
                </a:pPr>
                <a:r>
                  <a:rPr lang="en-US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&gt;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en-US" sz="2400" b="1" i="1" baseline="300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 sz="2400" b="0" i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en-US" sz="2400" b="1" i="1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en-US" sz="2400" b="0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/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/>
                  <a:t>Note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en-US" sz="2400" b="0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en-US" sz="2400" b="0" i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en-US" sz="2400" b="0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b="1" i="1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altLang="en-US" sz="2400" dirty="0"/>
                  <a:t> in this case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altLang="en-US" sz="2400" dirty="0">
                    <a:solidFill>
                      <a:srgbClr val="006600"/>
                    </a:solidFill>
                  </a:rPr>
                  <a:t>Cost is dominated by total work at lowest level of recursion </a:t>
                </a:r>
              </a:p>
              <a:p>
                <a:pPr lvl="2">
                  <a:spcBef>
                    <a:spcPts val="0"/>
                  </a:spcBef>
                </a:pPr>
                <a:endParaRPr lang="en-US" altLang="en-US" sz="12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2400" dirty="0">
                  <a:solidFill>
                    <a:srgbClr val="0066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2400" dirty="0"/>
                  <a:t>,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40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en-US" sz="2400" dirty="0"/>
                  <a:t>  Solution: 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𝒍𝒐</m:t>
                        </m:r>
                        <m:sSub>
                          <m:sSub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altLang="en-US" sz="2400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0066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b="1" i="1" dirty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𝒍𝒐</m:t>
                            </m:r>
                            <m:sSub>
                              <m:sSubPr>
                                <m:ctrlP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en-US" sz="2400" b="1" i="1" dirty="0" smtClean="0">
                                    <a:solidFill>
                                      <a:srgbClr val="0066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en-US" sz="2400" b="1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p>
                        </m:sSup>
                      </m:e>
                    </m:d>
                    <m:r>
                      <a:rPr lang="en-US" altLang="en-US" sz="2400" b="1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66CC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400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400" b="0" i="1" dirty="0" smtClean="0">
                                <a:solidFill>
                                  <a:srgbClr val="0066CC"/>
                                </a:solidFill>
                                <a:latin typeface="Cambria Math" panose="02040503050406030204" pitchFamily="18" charset="0"/>
                              </a:rPr>
                              <m:t>2.807</m:t>
                            </m:r>
                          </m:sup>
                        </m:sSup>
                      </m:e>
                    </m:d>
                  </m:oMath>
                </a14:m>
                <a:endParaRPr lang="en-US" altLang="en-US" sz="2400" dirty="0">
                  <a:solidFill>
                    <a:srgbClr val="695082"/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endParaRPr lang="en-US" altLang="en-US" dirty="0"/>
              </a:p>
              <a:p>
                <a:pPr lvl="1" eaLnBrk="1" hangingPunct="1">
                  <a:spcBef>
                    <a:spcPts val="0"/>
                  </a:spcBef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4580" name="Rectangle 3">
                <a:extLst>
                  <a:ext uri="{FF2B5EF4-FFF2-40B4-BE49-F238E27FC236}">
                    <a16:creationId xmlns:a16="http://schemas.microsoft.com/office/drawing/2014/main" id="{7C2E5C68-5A9F-2F29-21C7-C6847775C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401960"/>
                <a:ext cx="10891156" cy="5200045"/>
              </a:xfrm>
              <a:blipFill>
                <a:blip r:embed="rId3"/>
                <a:stretch>
                  <a:fillRect l="-839" t="-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AC93D7E-CE13-78B2-EC18-1A3263C2C865}"/>
              </a:ext>
            </a:extLst>
          </p:cNvPr>
          <p:cNvGrpSpPr/>
          <p:nvPr/>
        </p:nvGrpSpPr>
        <p:grpSpPr>
          <a:xfrm>
            <a:off x="9406835" y="3016345"/>
            <a:ext cx="575365" cy="778733"/>
            <a:chOff x="9739067" y="1616026"/>
            <a:chExt cx="1697736" cy="2297816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BC77689-B79C-38D4-E754-8C5D9AD63DCB}"/>
                </a:ext>
              </a:extLst>
            </p:cNvPr>
            <p:cNvSpPr/>
            <p:nvPr/>
          </p:nvSpPr>
          <p:spPr>
            <a:xfrm>
              <a:off x="9739067" y="1616026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9E26CD4-5B4F-E3C3-B050-8BCA1B11B101}"/>
                </a:ext>
              </a:extLst>
            </p:cNvPr>
            <p:cNvSpPr/>
            <p:nvPr/>
          </p:nvSpPr>
          <p:spPr>
            <a:xfrm>
              <a:off x="9739067" y="2190480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98F6FE2-0FB1-ECF5-478C-ED6970E38E35}"/>
                </a:ext>
              </a:extLst>
            </p:cNvPr>
            <p:cNvSpPr/>
            <p:nvPr/>
          </p:nvSpPr>
          <p:spPr>
            <a:xfrm>
              <a:off x="9739067" y="2764934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F7F0419-2D22-CBA1-5418-E9B4D9E92E11}"/>
                </a:ext>
              </a:extLst>
            </p:cNvPr>
            <p:cNvSpPr/>
            <p:nvPr/>
          </p:nvSpPr>
          <p:spPr>
            <a:xfrm>
              <a:off x="9739067" y="3339388"/>
              <a:ext cx="1697736" cy="57445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59EB86-756B-A764-EA9D-AB977BC33A90}"/>
              </a:ext>
            </a:extLst>
          </p:cNvPr>
          <p:cNvGrpSpPr/>
          <p:nvPr/>
        </p:nvGrpSpPr>
        <p:grpSpPr>
          <a:xfrm>
            <a:off x="9406558" y="1956900"/>
            <a:ext cx="575642" cy="778733"/>
            <a:chOff x="9864798" y="1810192"/>
            <a:chExt cx="1698552" cy="22978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E3DE3D-1625-8ED8-A8CB-77E1580C70C8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F75D42E-C2B7-F260-0205-124425146F52}"/>
                </a:ext>
              </a:extLst>
            </p:cNvPr>
            <p:cNvSpPr/>
            <p:nvPr/>
          </p:nvSpPr>
          <p:spPr>
            <a:xfrm>
              <a:off x="9864799" y="2384646"/>
              <a:ext cx="1391544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A6ED113-3D53-5377-4014-632A1AC60570}"/>
                </a:ext>
              </a:extLst>
            </p:cNvPr>
            <p:cNvSpPr/>
            <p:nvPr/>
          </p:nvSpPr>
          <p:spPr>
            <a:xfrm>
              <a:off x="9864799" y="2959100"/>
              <a:ext cx="1183612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1201F13-6054-E66E-7D00-FEB8378410AA}"/>
                </a:ext>
              </a:extLst>
            </p:cNvPr>
            <p:cNvSpPr/>
            <p:nvPr/>
          </p:nvSpPr>
          <p:spPr>
            <a:xfrm>
              <a:off x="9864798" y="3533554"/>
              <a:ext cx="952553" cy="574454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16131D-4CEF-875C-23DA-3C159CA76B1B}"/>
              </a:ext>
            </a:extLst>
          </p:cNvPr>
          <p:cNvGrpSpPr/>
          <p:nvPr/>
        </p:nvGrpSpPr>
        <p:grpSpPr>
          <a:xfrm rot="10800000">
            <a:off x="9406835" y="3989509"/>
            <a:ext cx="575365" cy="770368"/>
            <a:chOff x="9865614" y="1810192"/>
            <a:chExt cx="1697736" cy="2273133"/>
          </a:xfrm>
          <a:solidFill>
            <a:srgbClr val="CCCCFF"/>
          </a:solidFill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E1B9FDC-BB89-8BF3-DE73-52DCFB3E1129}"/>
                </a:ext>
              </a:extLst>
            </p:cNvPr>
            <p:cNvSpPr/>
            <p:nvPr/>
          </p:nvSpPr>
          <p:spPr>
            <a:xfrm>
              <a:off x="9865614" y="1810192"/>
              <a:ext cx="1697736" cy="57445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8A80011-A3A6-DD97-BDB8-C5AE148AC186}"/>
                </a:ext>
              </a:extLst>
            </p:cNvPr>
            <p:cNvSpPr/>
            <p:nvPr/>
          </p:nvSpPr>
          <p:spPr>
            <a:xfrm>
              <a:off x="10171807" y="2368192"/>
              <a:ext cx="1391543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18F8DF2-2C30-90A8-B921-246FAD801731}"/>
                </a:ext>
              </a:extLst>
            </p:cNvPr>
            <p:cNvSpPr/>
            <p:nvPr/>
          </p:nvSpPr>
          <p:spPr>
            <a:xfrm>
              <a:off x="10379738" y="2926192"/>
              <a:ext cx="1183612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689BA2B-C08D-E969-54DF-99D3BDD1CADD}"/>
                </a:ext>
              </a:extLst>
            </p:cNvPr>
            <p:cNvSpPr/>
            <p:nvPr/>
          </p:nvSpPr>
          <p:spPr>
            <a:xfrm>
              <a:off x="10610795" y="3508872"/>
              <a:ext cx="952555" cy="57445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700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94" y="1192104"/>
            <a:ext cx="9066812" cy="555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91401" y="3962401"/>
                <a:ext cx="5777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3962401"/>
                <a:ext cx="5777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00" y="5105400"/>
                <a:ext cx="1079206" cy="478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92BAA2C-6AD8-4E4C-9D12-2D07BF39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 dirty="0"/>
              <a:t>Strassen’s Algorithm vs. Naïve Running Time</a:t>
            </a:r>
          </a:p>
        </p:txBody>
      </p:sp>
    </p:spTree>
    <p:extLst>
      <p:ext uri="{BB962C8B-B14F-4D97-AF65-F5344CB8AC3E}">
        <p14:creationId xmlns:p14="http://schemas.microsoft.com/office/powerpoint/2010/main" val="810722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9093"/>
            <a:ext cx="10515600" cy="1325563"/>
          </a:xfrm>
        </p:spPr>
        <p:txBody>
          <a:bodyPr/>
          <a:lstStyle/>
          <a:p>
            <a:r>
              <a:rPr lang="en-US" dirty="0"/>
              <a:t>Is this the fastest?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3076" name="Picture 4" descr="Image result for matrix multiplication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934" y="990600"/>
            <a:ext cx="621546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96318" y="228601"/>
                <a:ext cx="4776216" cy="656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800" b="0" dirty="0">
                    <a:solidFill>
                      <a:schemeClr val="tx1"/>
                    </a:solidFill>
                  </a:rPr>
                  <a:t>Every few years someone comes up with an asymptotically faster algorithm</a:t>
                </a:r>
              </a:p>
              <a:p>
                <a:endParaRPr lang="en-US" altLang="en-US" sz="2800" dirty="0"/>
              </a:p>
              <a:p>
                <a:r>
                  <a:rPr lang="en-US" altLang="en-US" sz="2800" b="0" dirty="0">
                    <a:solidFill>
                      <a:schemeClr val="tx1"/>
                    </a:solidFill>
                  </a:rPr>
                  <a:t>Current best is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2.3728596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but it requires input sizes in the millions to actually be faster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We know there is no algorithm with running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endParaRPr lang="en-US" sz="2800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The best possible running time is unknown!</a:t>
                </a:r>
              </a:p>
              <a:p>
                <a:r>
                  <a:rPr lang="en-US" sz="2800" dirty="0"/>
                  <a:t>(and weirdly, may not exist!)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318" y="228601"/>
                <a:ext cx="4776216" cy="6560514"/>
              </a:xfrm>
              <a:prstGeom prst="rect">
                <a:avLst/>
              </a:prstGeom>
              <a:blipFill>
                <a:blip r:embed="rId3"/>
                <a:stretch>
                  <a:fillRect l="-2682" t="-929" r="-3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16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33C2-11C1-AEEB-9A44-98178FA8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Trominos</a:t>
            </a:r>
            <a:r>
              <a:rPr lang="en-US" dirty="0"/>
              <a:t> Tiling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E802-3E8B-797A-F554-7962E06A6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8x8 grid with 1 cell missing, can we exactly cover it with “</a:t>
            </a:r>
            <a:r>
              <a:rPr lang="en-US" dirty="0" err="1"/>
              <a:t>trominoes</a:t>
            </a:r>
            <a:r>
              <a:rPr lang="en-US" dirty="0"/>
              <a:t>”?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9645C5-6B07-8E34-EDE2-9821C7CF0D2A}"/>
              </a:ext>
            </a:extLst>
          </p:cNvPr>
          <p:cNvGrpSpPr/>
          <p:nvPr/>
        </p:nvGrpSpPr>
        <p:grpSpPr>
          <a:xfrm>
            <a:off x="4224528" y="2895600"/>
            <a:ext cx="3657600" cy="3657600"/>
            <a:chOff x="1728019" y="2819400"/>
            <a:chExt cx="3657600" cy="3657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28C09B-9DEA-9F0A-165C-5E9B83B9298F}"/>
                </a:ext>
              </a:extLst>
            </p:cNvPr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44F2F9-B22E-109B-CC7F-F2DC7F018B82}"/>
                </a:ext>
              </a:extLst>
            </p:cNvPr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6BCF22-3491-8C44-B165-C55DBE5E123D}"/>
                </a:ext>
              </a:extLst>
            </p:cNvPr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23E3AF-80D5-325E-00C3-2F8DBF54EB29}"/>
                </a:ext>
              </a:extLst>
            </p:cNvPr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CAB6D2-8597-BFD8-A3E2-CB39D5C3A9AB}"/>
                </a:ext>
              </a:extLst>
            </p:cNvPr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EDE82D-FFF6-845A-0D62-EFAC449319E0}"/>
                </a:ext>
              </a:extLst>
            </p:cNvPr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BE59AE-64A7-190A-3CBB-12B94F93D72B}"/>
                </a:ext>
              </a:extLst>
            </p:cNvPr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00E49C-1EBD-F68A-24F2-90A37EE49EDF}"/>
                </a:ext>
              </a:extLst>
            </p:cNvPr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D5CB23-D86D-8B57-E1C9-81BA25391587}"/>
                </a:ext>
              </a:extLst>
            </p:cNvPr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ABC291-FA5B-BFAC-4330-6A8E9B528B88}"/>
                </a:ext>
              </a:extLst>
            </p:cNvPr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AF0387-C1F7-6C53-5B1E-FFB4BADAA445}"/>
                </a:ext>
              </a:extLst>
            </p:cNvPr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284726-B648-3F43-C754-411D56B91356}"/>
                </a:ext>
              </a:extLst>
            </p:cNvPr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FF736D-4252-65DA-A4D7-13BEBA428F17}"/>
                </a:ext>
              </a:extLst>
            </p:cNvPr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6F7A8B-3882-2DAC-F91B-125730D7AA64}"/>
                </a:ext>
              </a:extLst>
            </p:cNvPr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C8EAAE-C4C6-0796-93A0-1005A278D51D}"/>
                </a:ext>
              </a:extLst>
            </p:cNvPr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FA6070-54D1-080C-CD5F-8C78D993191F}"/>
                </a:ext>
              </a:extLst>
            </p:cNvPr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BCEAFD-C2BB-2840-8127-A32E1E357734}"/>
                </a:ext>
              </a:extLst>
            </p:cNvPr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B7FE42-7CF1-21B6-1172-B0925461E52A}"/>
                </a:ext>
              </a:extLst>
            </p:cNvPr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D0C4133-B4E3-663F-6DFF-C51CEC3359FE}"/>
                </a:ext>
              </a:extLst>
            </p:cNvPr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FEEA09-13BE-EED9-B889-4E2E1F5AB756}"/>
                </a:ext>
              </a:extLst>
            </p:cNvPr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ECAABB0-686B-E6CB-40F5-010AEDED1EF6}"/>
                </a:ext>
              </a:extLst>
            </p:cNvPr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4BAE75-CE19-41AA-A040-6B5128FE4F0C}"/>
                </a:ext>
              </a:extLst>
            </p:cNvPr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D2C968-A74B-F87A-481B-99CF1A71C2AC}"/>
                </a:ext>
              </a:extLst>
            </p:cNvPr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2151A6-6854-D3EF-B1D9-0F083FD60CA1}"/>
                </a:ext>
              </a:extLst>
            </p:cNvPr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B2D66D-CFBF-8B7F-5570-AFDF1024CADB}"/>
                </a:ext>
              </a:extLst>
            </p:cNvPr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61EF2F-A4AA-FC65-1231-ED5D27237FE8}"/>
                </a:ext>
              </a:extLst>
            </p:cNvPr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585306-F3B5-1D1C-93D9-3D7F3CECF74A}"/>
                </a:ext>
              </a:extLst>
            </p:cNvPr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BD0C006-1AB8-E183-1608-72B4B394CEF2}"/>
                </a:ext>
              </a:extLst>
            </p:cNvPr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2E18AFD-DA05-0A1C-DA2D-4927D9F5BB71}"/>
                </a:ext>
              </a:extLst>
            </p:cNvPr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47BE56E-3E32-1C66-F085-C226E2F25A42}"/>
                </a:ext>
              </a:extLst>
            </p:cNvPr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EFFF16-DB02-399B-0530-706124D3C3E0}"/>
                </a:ext>
              </a:extLst>
            </p:cNvPr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091BE5-CE47-0F17-6943-F9C29A01F333}"/>
                </a:ext>
              </a:extLst>
            </p:cNvPr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CDB466C-F31B-30D3-209F-0FE2E811C22D}"/>
                </a:ext>
              </a:extLst>
            </p:cNvPr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8C9841-C808-0F32-AE22-8E7C0798E4F3}"/>
                </a:ext>
              </a:extLst>
            </p:cNvPr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3AA089-5928-81F4-CF01-687C0DE32EAA}"/>
                </a:ext>
              </a:extLst>
            </p:cNvPr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8C9D493-72AE-9318-608F-F5CCFB66F769}"/>
                </a:ext>
              </a:extLst>
            </p:cNvPr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E40BFBE-6D4D-B10D-EF1D-C2318498410A}"/>
                </a:ext>
              </a:extLst>
            </p:cNvPr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9A58B9-D245-DF12-7351-FE52938E6EA9}"/>
                </a:ext>
              </a:extLst>
            </p:cNvPr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C8F193-0DBD-D284-5D21-B04A5DF851F3}"/>
                </a:ext>
              </a:extLst>
            </p:cNvPr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156F0B-8CB7-1B20-FD3E-A2B690277295}"/>
                </a:ext>
              </a:extLst>
            </p:cNvPr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CCA38A6-FBEA-F423-700A-C66CC77F669D}"/>
                </a:ext>
              </a:extLst>
            </p:cNvPr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06E350-590C-6D42-EF47-A7EF7DFC1E0F}"/>
                </a:ext>
              </a:extLst>
            </p:cNvPr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0EC246-1ACD-3D32-9476-3ECEEB7D4D65}"/>
                </a:ext>
              </a:extLst>
            </p:cNvPr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187225-F7E3-A417-42B4-58D2CA1EC8BF}"/>
                </a:ext>
              </a:extLst>
            </p:cNvPr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7373F0-E400-9D61-1ED5-9C5CD5F6D153}"/>
                </a:ext>
              </a:extLst>
            </p:cNvPr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52B292-0B75-3E7B-49F9-DC41B1123450}"/>
                </a:ext>
              </a:extLst>
            </p:cNvPr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502BAF7-F6CD-7AEF-F034-8EF3D57C8D94}"/>
                </a:ext>
              </a:extLst>
            </p:cNvPr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0FDDF5-2007-E691-A9CA-CAA78E9EE79C}"/>
                </a:ext>
              </a:extLst>
            </p:cNvPr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CA7BE7-C932-F153-DCEB-BB315BE442AF}"/>
                </a:ext>
              </a:extLst>
            </p:cNvPr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E239BB3-5CF9-1BE2-99D6-923F75271558}"/>
                </a:ext>
              </a:extLst>
            </p:cNvPr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2F08147-C7C6-C6B3-3C42-395AA1027CB7}"/>
                </a:ext>
              </a:extLst>
            </p:cNvPr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05C9316-64C1-D003-A2DB-7311813E05A8}"/>
                </a:ext>
              </a:extLst>
            </p:cNvPr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BAE2DB-C128-3CDF-2C5E-E23FEBDCBE91}"/>
                </a:ext>
              </a:extLst>
            </p:cNvPr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0853644-FB7C-4C0C-D9C8-3BBCD079D4FF}"/>
                </a:ext>
              </a:extLst>
            </p:cNvPr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07E35B1-C34D-A585-C048-5FC46099BBC9}"/>
                </a:ext>
              </a:extLst>
            </p:cNvPr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C66522-5934-0780-FBEC-BC1FD5AD868C}"/>
                </a:ext>
              </a:extLst>
            </p:cNvPr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6C4AEB-E4B8-5C06-21F3-EA63F73FE5FF}"/>
                </a:ext>
              </a:extLst>
            </p:cNvPr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0E9B624-4E5D-10E7-1B7C-2A4DE57F14AB}"/>
                </a:ext>
              </a:extLst>
            </p:cNvPr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0A5A9E-CFED-6247-E6EF-8C8284734DB4}"/>
                </a:ext>
              </a:extLst>
            </p:cNvPr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4D0B66-C7BB-92C2-607B-1EDB1BDEB57F}"/>
                </a:ext>
              </a:extLst>
            </p:cNvPr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2AC58D-F9F2-4D70-2EBF-9DB54F0C2F08}"/>
                </a:ext>
              </a:extLst>
            </p:cNvPr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9230C00-2520-299C-8348-21B6927D8577}"/>
                </a:ext>
              </a:extLst>
            </p:cNvPr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0B7FEA8-66EA-2187-4AEB-A09533B8A0E1}"/>
                </a:ext>
              </a:extLst>
            </p:cNvPr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A0C65A5-7D1A-6472-6EA8-1CD5FA52A711}"/>
                </a:ext>
              </a:extLst>
            </p:cNvPr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C4E90C-5ABE-3493-EBAE-1696BFE86AE2}"/>
              </a:ext>
            </a:extLst>
          </p:cNvPr>
          <p:cNvGrpSpPr/>
          <p:nvPr/>
        </p:nvGrpSpPr>
        <p:grpSpPr>
          <a:xfrm>
            <a:off x="10015728" y="4149213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411BCF8-2FCA-9CCF-DD8F-07C361F65478}"/>
                </a:ext>
              </a:extLst>
            </p:cNvPr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7644D6F-A03E-C23E-D8BA-0BD03B8BD388}"/>
                </a:ext>
              </a:extLst>
            </p:cNvPr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FB8EC86-C455-39D4-85F7-CCCFA2E60C56}"/>
                </a:ext>
              </a:extLst>
            </p:cNvPr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7B1E28B-E9AD-7642-F1C9-278E47F159BC}"/>
              </a:ext>
            </a:extLst>
          </p:cNvPr>
          <p:cNvSpPr txBox="1"/>
          <p:nvPr/>
        </p:nvSpPr>
        <p:spPr>
          <a:xfrm>
            <a:off x="4453131" y="2438403"/>
            <a:ext cx="2607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you cover this?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F66A39-951F-E678-9A06-23B0CC35F07E}"/>
              </a:ext>
            </a:extLst>
          </p:cNvPr>
          <p:cNvSpPr txBox="1"/>
          <p:nvPr/>
        </p:nvSpPr>
        <p:spPr>
          <a:xfrm>
            <a:off x="9689430" y="3588326"/>
            <a:ext cx="1697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With these?</a:t>
            </a:r>
          </a:p>
        </p:txBody>
      </p:sp>
    </p:spTree>
    <p:extLst>
      <p:ext uri="{BB962C8B-B14F-4D97-AF65-F5344CB8AC3E}">
        <p14:creationId xmlns:p14="http://schemas.microsoft.com/office/powerpoint/2010/main" val="418674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- Generalizing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18" y="5968428"/>
            <a:ext cx="4661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about larger boards?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107" y="2895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615" y="5181603"/>
                <a:ext cx="7214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4" grpId="0"/>
      <p:bldP spid="7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 – Step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676821" y="5562602"/>
            <a:ext cx="5492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Divide the board into quadrants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0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 – Step 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65523" y="1524000"/>
            <a:ext cx="3657600" cy="3657600"/>
            <a:chOff x="1728019" y="2819400"/>
            <a:chExt cx="3657600" cy="3657600"/>
          </a:xfrm>
        </p:grpSpPr>
        <p:sp>
          <p:nvSpPr>
            <p:cNvPr id="5" name="Rectangle 4"/>
            <p:cNvSpPr/>
            <p:nvPr/>
          </p:nvSpPr>
          <p:spPr>
            <a:xfrm>
              <a:off x="1728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85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642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996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68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140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4712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28419" y="2819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728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85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42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996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568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140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712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28419" y="3276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280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5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42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996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568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14019" y="3733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712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28419" y="3733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728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85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642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996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5568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0140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712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928419" y="4191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728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185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642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0996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568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0140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12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928419" y="4648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728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185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642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996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5568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140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4712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928419" y="5105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728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185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642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0996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5568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0140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712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928419" y="5562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728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185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42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0996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568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0140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4712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928419" y="6019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0"/>
            <a:ext cx="6413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Place a </a:t>
            </a:r>
            <a:r>
              <a:rPr lang="en-US" sz="3200" dirty="0" err="1"/>
              <a:t>tromino</a:t>
            </a:r>
            <a:r>
              <a:rPr lang="en-US" sz="3200" dirty="0"/>
              <a:t> to occupy the three quadrants without the missing piece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6194323" y="1524000"/>
            <a:ext cx="0" cy="36576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365523" y="3352800"/>
            <a:ext cx="3657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 rot="10800000">
            <a:off x="5751908" y="2895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74" name="Rectangle 73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64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 – Step 3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43400" y="15240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172200" y="15240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343400" y="33528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172200" y="33528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362200" y="5410203"/>
            <a:ext cx="746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Each quadrant is now a smaller </a:t>
            </a:r>
            <a:r>
              <a:rPr lang="en-US" sz="3200" dirty="0" err="1"/>
              <a:t>subproblem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433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9325E-6 L -0.03334 0.044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12581E-6 L 0.03334 0.0444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22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-0.04166 -0.033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-166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69288E-6 L 0.03334 -0.0444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-22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Trominoes</a:t>
            </a:r>
            <a:r>
              <a:rPr lang="en-US" dirty="0"/>
              <a:t> Puzzle Solution – Step 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91000" y="1295400"/>
            <a:ext cx="1828800" cy="1828800"/>
            <a:chOff x="2841523" y="1524000"/>
            <a:chExt cx="1828800" cy="1828800"/>
          </a:xfrm>
        </p:grpSpPr>
        <p:sp>
          <p:nvSpPr>
            <p:cNvPr id="5" name="Rectangle 4"/>
            <p:cNvSpPr/>
            <p:nvPr/>
          </p:nvSpPr>
          <p:spPr>
            <a:xfrm>
              <a:off x="2841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298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755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2131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41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98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55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31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415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98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755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2131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1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298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55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213123" y="28956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400800" y="1295400"/>
            <a:ext cx="1828800" cy="1828800"/>
            <a:chOff x="4670323" y="1524000"/>
            <a:chExt cx="1828800" cy="1828800"/>
          </a:xfrm>
        </p:grpSpPr>
        <p:sp>
          <p:nvSpPr>
            <p:cNvPr id="9" name="Rectangle 8"/>
            <p:cNvSpPr/>
            <p:nvPr/>
          </p:nvSpPr>
          <p:spPr>
            <a:xfrm>
              <a:off x="46703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275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847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41923" y="1524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703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275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847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41923" y="1981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703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27523" y="24384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5847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041923" y="2438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703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275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47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041923" y="28956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191000" y="3429000"/>
            <a:ext cx="1828800" cy="1828800"/>
            <a:chOff x="2841523" y="3352800"/>
            <a:chExt cx="1828800" cy="1828800"/>
          </a:xfrm>
        </p:grpSpPr>
        <p:sp>
          <p:nvSpPr>
            <p:cNvPr id="37" name="Rectangle 36"/>
            <p:cNvSpPr/>
            <p:nvPr/>
          </p:nvSpPr>
          <p:spPr>
            <a:xfrm>
              <a:off x="2841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8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755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2131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41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298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755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2131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841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298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55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131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841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298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755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131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400800" y="3429000"/>
            <a:ext cx="1828800" cy="1828800"/>
            <a:chOff x="4670323" y="3352800"/>
            <a:chExt cx="1828800" cy="1828800"/>
          </a:xfrm>
        </p:grpSpPr>
        <p:sp>
          <p:nvSpPr>
            <p:cNvPr id="41" name="Rectangle 40"/>
            <p:cNvSpPr/>
            <p:nvPr/>
          </p:nvSpPr>
          <p:spPr>
            <a:xfrm>
              <a:off x="4670323" y="3352800"/>
              <a:ext cx="457200" cy="4572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275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847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041923" y="33528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6703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1275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847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41923" y="38100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6703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1275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847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041923" y="42672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6703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1275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5847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6041923" y="4724400"/>
              <a:ext cx="4572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216248" y="5410203"/>
            <a:ext cx="6413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Solve </a:t>
            </a:r>
            <a:r>
              <a:rPr lang="en-US" sz="3200" b="1" dirty="0">
                <a:solidFill>
                  <a:srgbClr val="FF33CC"/>
                </a:solidFill>
              </a:rPr>
              <a:t>Recursively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5105400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4191004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315199" y="12954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6400803" y="22098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152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64008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105400" y="3429000"/>
            <a:ext cx="0" cy="18288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4191004" y="4343400"/>
            <a:ext cx="182879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 rot="16200000">
            <a:off x="4648199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89" name="Rectangle 88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10800000">
            <a:off x="46482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3" name="Rectangle 92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5400000">
            <a:off x="6858000" y="38862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97" name="Rectangle 96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6858000" y="1752600"/>
            <a:ext cx="914400" cy="914400"/>
            <a:chOff x="5867400" y="4149213"/>
            <a:chExt cx="914400" cy="914400"/>
          </a:xfrm>
          <a:solidFill>
            <a:srgbClr val="FF0000"/>
          </a:solidFill>
        </p:grpSpPr>
        <p:sp>
          <p:nvSpPr>
            <p:cNvPr id="101" name="Rectangle 100"/>
            <p:cNvSpPr/>
            <p:nvPr/>
          </p:nvSpPr>
          <p:spPr>
            <a:xfrm>
              <a:off x="58674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324600" y="41492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324600" y="4606413"/>
              <a:ext cx="4572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79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24318</TotalTime>
  <Words>2685</Words>
  <Application>Microsoft Office PowerPoint</Application>
  <PresentationFormat>Widescreen</PresentationFormat>
  <Paragraphs>613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Aptos</vt:lpstr>
      <vt:lpstr>Arial</vt:lpstr>
      <vt:lpstr>Calibri</vt:lpstr>
      <vt:lpstr>Cambria Math</vt:lpstr>
      <vt:lpstr>Comic Sans MS</vt:lpstr>
      <vt:lpstr>Lato</vt:lpstr>
      <vt:lpstr>Lucida Sans</vt:lpstr>
      <vt:lpstr>Symbol</vt:lpstr>
      <vt:lpstr>Wingdings</vt:lpstr>
      <vt:lpstr>Office Theme</vt:lpstr>
      <vt:lpstr>Lecture 6: Divide and Conquer</vt:lpstr>
      <vt:lpstr>Homeworks</vt:lpstr>
      <vt:lpstr>Motivating Example</vt:lpstr>
      <vt:lpstr>Trominos Tiling</vt:lpstr>
      <vt:lpstr>Trominoes Puzzle - Generalizing</vt:lpstr>
      <vt:lpstr>Trominoes Puzzle Solution – Step 1</vt:lpstr>
      <vt:lpstr>Trominoes Puzzle Solution – Step 2</vt:lpstr>
      <vt:lpstr>Trominoes Puzzle Solution – Step 3</vt:lpstr>
      <vt:lpstr>Trominoes Puzzle Solution – Step 4</vt:lpstr>
      <vt:lpstr>Divide and Conquer</vt:lpstr>
      <vt:lpstr>Trominoes Puzzle Solution</vt:lpstr>
      <vt:lpstr>Divide and Conquer (Trominoes)</vt:lpstr>
      <vt:lpstr>Divide and Conquer (Merge Sort)</vt:lpstr>
      <vt:lpstr>Divide and Conquer (Running Time)</vt:lpstr>
      <vt:lpstr>Merge Sort Running Time</vt:lpstr>
      <vt:lpstr>Master Theorem</vt:lpstr>
      <vt:lpstr>Visualizing the Merge Sort Recurrence</vt:lpstr>
      <vt:lpstr>Visualizing Generic Recurrence</vt:lpstr>
      <vt:lpstr>In comes the Master Theorem!</vt:lpstr>
      <vt:lpstr>Integer Multiplication</vt:lpstr>
      <vt:lpstr>Divide and Conquer method</vt:lpstr>
      <vt:lpstr>Divide and Conquer (Integer Multiplication)</vt:lpstr>
      <vt:lpstr>Integer Multiplication Recurrence Solution</vt:lpstr>
      <vt:lpstr>Karatsuba Method</vt:lpstr>
      <vt:lpstr>Divide and Conquer (Karatsuba Method)</vt:lpstr>
      <vt:lpstr>Karatsuba Method Recurrence Solution</vt:lpstr>
      <vt:lpstr>Matrix Multiplication</vt:lpstr>
      <vt:lpstr>Multiplying Matrices</vt:lpstr>
      <vt:lpstr>We can see subproblems!</vt:lpstr>
      <vt:lpstr>Matrix Multiplication D&amp;C</vt:lpstr>
      <vt:lpstr>Divide and Conquer Matrix Multiplication</vt:lpstr>
      <vt:lpstr>Matrix Multiplication Recurrence Solution</vt:lpstr>
      <vt:lpstr>How to Improve?</vt:lpstr>
      <vt:lpstr>Strassen’s Algorithm</vt:lpstr>
      <vt:lpstr>Divide and Conquer – Strassen’s Algorithm</vt:lpstr>
      <vt:lpstr>Strassen’s Recurrence Solution</vt:lpstr>
      <vt:lpstr>Strassen’s Algorithm vs. Naïve Running Time</vt:lpstr>
      <vt:lpstr>Is this the fastest?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114</cp:revision>
  <dcterms:created xsi:type="dcterms:W3CDTF">2025-09-15T17:56:15Z</dcterms:created>
  <dcterms:modified xsi:type="dcterms:W3CDTF">2025-10-06T17:31:39Z</dcterms:modified>
</cp:coreProperties>
</file>