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1" r:id="rId4"/>
    <p:sldId id="382" r:id="rId5"/>
    <p:sldId id="383" r:id="rId6"/>
    <p:sldId id="483" r:id="rId7"/>
    <p:sldId id="510" r:id="rId8"/>
    <p:sldId id="511" r:id="rId9"/>
    <p:sldId id="512" r:id="rId10"/>
    <p:sldId id="494" r:id="rId11"/>
    <p:sldId id="505" r:id="rId12"/>
    <p:sldId id="506" r:id="rId13"/>
    <p:sldId id="488" r:id="rId14"/>
    <p:sldId id="489" r:id="rId15"/>
    <p:sldId id="490" r:id="rId16"/>
    <p:sldId id="491" r:id="rId17"/>
    <p:sldId id="492" r:id="rId18"/>
    <p:sldId id="493" r:id="rId19"/>
    <p:sldId id="508" r:id="rId20"/>
    <p:sldId id="509" r:id="rId21"/>
    <p:sldId id="442" r:id="rId22"/>
    <p:sldId id="394" r:id="rId23"/>
    <p:sldId id="443" r:id="rId24"/>
    <p:sldId id="308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648"/>
  </p:normalViewPr>
  <p:slideViewPr>
    <p:cSldViewPr snapToGrid="0">
      <p:cViewPr>
        <p:scale>
          <a:sx n="60" d="100"/>
          <a:sy n="60" d="100"/>
        </p:scale>
        <p:origin x="84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7EB3-B81C-23D8-439A-4BA20A785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FD3FC6-3E58-13A5-39C2-BDBA18434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12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E17DE7D-D021-69BD-FF48-97F53AB6B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BEBCF35-75AA-59B3-7CC1-ECC8EF4E4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6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3.png"/><Relationship Id="rId18" Type="http://schemas.openxmlformats.org/officeDocument/2006/relationships/image" Target="../media/image258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" Type="http://schemas.openxmlformats.org/officeDocument/2006/relationships/image" Target="../media/image28.png"/><Relationship Id="rId16" Type="http://schemas.openxmlformats.org/officeDocument/2006/relationships/image" Target="../media/image256.png"/><Relationship Id="rId20" Type="http://schemas.openxmlformats.org/officeDocument/2006/relationships/image" Target="../media/image26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51.png"/><Relationship Id="rId5" Type="http://schemas.openxmlformats.org/officeDocument/2006/relationships/image" Target="../media/image228.png"/><Relationship Id="rId15" Type="http://schemas.openxmlformats.org/officeDocument/2006/relationships/image" Target="../media/image255.png"/><Relationship Id="rId10" Type="http://schemas.openxmlformats.org/officeDocument/2006/relationships/image" Target="../media/image250.png"/><Relationship Id="rId19" Type="http://schemas.openxmlformats.org/officeDocument/2006/relationships/image" Target="../media/image259.png"/><Relationship Id="rId4" Type="http://schemas.openxmlformats.org/officeDocument/2006/relationships/image" Target="../media/image227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8: Sorting as a Subroutine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9B100-4C06-C734-93D4-C0345E4C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077-B574-FED6-AA8D-B6EFD512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“Technique of Computing More”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824-63C7-EA17-35AC-138454D6B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Sometimes, it’s helpful to perform more tasks in your combine and conquer algorithm. We’ll see 2 examples:</a:t>
            </a:r>
            <a:br>
              <a:rPr lang="en-US" dirty="0"/>
            </a:br>
            <a:r>
              <a:rPr lang="en-US" dirty="0"/>
              <a:t>1) More tasks give better running time</a:t>
            </a:r>
            <a:br>
              <a:rPr lang="en-US" dirty="0"/>
            </a:br>
            <a:r>
              <a:rPr lang="en-US" dirty="0"/>
              <a:t>2) More tasks enable correctness</a:t>
            </a:r>
          </a:p>
        </p:txBody>
      </p:sp>
    </p:spTree>
    <p:extLst>
      <p:ext uri="{BB962C8B-B14F-4D97-AF65-F5344CB8AC3E}">
        <p14:creationId xmlns:p14="http://schemas.microsoft.com/office/powerpoint/2010/main" val="76809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44D022-A7E3-8B06-1C86-92B213B3F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DD08-6B0E-69DB-7B1F-4605CAAF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(Improved D&amp;C)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23EFC-6D5C-33FD-448D-B5E3AF96244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450692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then: </a:t>
                </a:r>
                <a:r>
                  <a:rPr lang="en-US" dirty="0"/>
                  <a:t>start=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end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max sum=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suffix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suffix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prefix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prefix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and total sum=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all 8 return values for each half, we’ll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version of each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the 16 return values from the conquer step to identify the 8 return values for this step (details on the next slide)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23EFC-6D5C-33FD-448D-B5E3AF962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4506929"/>
              </a:xfrm>
              <a:blipFill>
                <a:blip r:embed="rId2"/>
                <a:stretch>
                  <a:fillRect l="-892" t="-1218" r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A60C1E03-B645-52CF-A0F1-8E796C7F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99E723-E116-74F1-2ABA-50A080C43F9E}"/>
                  </a:ext>
                </a:extLst>
              </p:cNvPr>
              <p:cNvSpPr txBox="1"/>
              <p:nvPr/>
            </p:nvSpPr>
            <p:spPr>
              <a:xfrm>
                <a:off x="437322" y="2209193"/>
                <a:ext cx="2794661" cy="13232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subproblems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Each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divide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99E723-E116-74F1-2ABA-50A080C43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2209193"/>
                <a:ext cx="2794661" cy="1323247"/>
              </a:xfrm>
              <a:prstGeom prst="rect">
                <a:avLst/>
              </a:prstGeom>
              <a:blipFill>
                <a:blip r:embed="rId3"/>
                <a:stretch>
                  <a:fillRect l="-3261" t="-3196" b="-913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4B94C-52A8-6DD6-F892-57B7ADD407D7}"/>
                  </a:ext>
                </a:extLst>
              </p:cNvPr>
              <p:cNvSpPr txBox="1"/>
              <p:nvPr/>
            </p:nvSpPr>
            <p:spPr>
              <a:xfrm>
                <a:off x="109330" y="4386631"/>
                <a:ext cx="3150705" cy="461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combine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4B94C-52A8-6DD6-F892-57B7ADD4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0" y="4386631"/>
                <a:ext cx="3150705" cy="461665"/>
              </a:xfrm>
              <a:prstGeom prst="rect">
                <a:avLst/>
              </a:prstGeom>
              <a:blipFill>
                <a:blip r:embed="rId4"/>
                <a:stretch>
                  <a:fillRect l="-385" t="-9091" b="-285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47041-59C6-E223-7270-1208C67180CB}"/>
                  </a:ext>
                </a:extLst>
              </p:cNvPr>
              <p:cNvSpPr txBox="1"/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47041-59C6-E223-7270-1208C671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blipFill>
                <a:blip r:embed="rId5"/>
                <a:stretch>
                  <a:fillRect l="-830" b="-535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1B117F-BAA1-BF94-8BD3-754CC035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E84C6FDA-BB03-CB56-CF57-53E2616B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A48CC1D-DE74-F984-6AFE-620B53C76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Improved D&amp;C Recurrence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B2E4322-0A86-7488-8B93-C869785DABA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400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B2E4322-0A86-7488-8B93-C869785DA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7C3575A-E72E-AF01-9406-84AD0680331C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637606C-2016-1566-0049-A360F8F7B178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CD6C6D7-6F43-B6E4-D1F7-1C02DE2C13B0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0EAC38C-54F6-D5A0-4BC8-FD573244E8FF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38AFE9-6AE1-1A3E-6164-4C14D262C97A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58793C-C0AA-3E6B-1960-B1D28CF05D39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E0D8FF5-8206-1846-2F85-2CFBEFADF579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39A1E70-270B-6A65-5DD0-825D676200ED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D7A7F9A-E5E9-1723-4690-9891DF0B2004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7585AF-815C-8373-5042-2B2161BD1F65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3ECCAF-8DEC-5F86-DFF9-0A9CC5E9466B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77BF6F-B5ED-E21B-39B8-DA9ABC18CCB4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D799CF-6881-4A1F-002E-FB785F093887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E1B431-5BD5-5CCC-7168-DA32D7A45793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027CC7-67EE-7AEA-CCA1-806CEE0A6D58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28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682D-78E2-9B9D-5705-95D6D5A5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33C3-3D4C-C69D-2B87-4F57E52B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69EE-5BCA-179F-3726-CBA302BB8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– Vocab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363980"/>
            <a:ext cx="7434215" cy="481298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Nodes</a:t>
            </a:r>
            <a:r>
              <a:rPr lang="en-US" dirty="0"/>
              <a:t>: Objects in the tree (labelled 1-8 here). They contain a value and may have a link to up to two other nodes</a:t>
            </a:r>
          </a:p>
          <a:p>
            <a:r>
              <a:rPr lang="en-US" b="1" dirty="0"/>
              <a:t>Child Node</a:t>
            </a:r>
            <a:r>
              <a:rPr lang="en-US" dirty="0"/>
              <a:t>: a node linked to by some other node, that node is called its “parent”. E.g. 4 is the child of 2</a:t>
            </a:r>
          </a:p>
          <a:p>
            <a:r>
              <a:rPr lang="en-US" b="1" dirty="0"/>
              <a:t>Sibling Nodes</a:t>
            </a:r>
            <a:r>
              <a:rPr lang="en-US" dirty="0"/>
              <a:t>: two nodes that share a parent. E.g. 2 and 3 are siblings</a:t>
            </a:r>
          </a:p>
          <a:p>
            <a:r>
              <a:rPr lang="en-US" b="1" dirty="0"/>
              <a:t>Root Node</a:t>
            </a:r>
            <a:r>
              <a:rPr lang="en-US" dirty="0"/>
              <a:t>: The unique node which has no parent. Node 1 is the root</a:t>
            </a:r>
          </a:p>
          <a:p>
            <a:r>
              <a:rPr lang="en-US" b="1" dirty="0"/>
              <a:t>Leaf Nodes</a:t>
            </a:r>
            <a:r>
              <a:rPr lang="en-US" dirty="0"/>
              <a:t>: Nodes that have no children. 5,6,7, and 8 here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CBCF27-276E-A364-F86F-1BA89EE15406}"/>
              </a:ext>
            </a:extLst>
          </p:cNvPr>
          <p:cNvGrpSpPr/>
          <p:nvPr/>
        </p:nvGrpSpPr>
        <p:grpSpPr>
          <a:xfrm>
            <a:off x="8059478" y="1052623"/>
            <a:ext cx="3922529" cy="2798719"/>
            <a:chOff x="6627627" y="1488558"/>
            <a:chExt cx="4982239" cy="35548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3EA11E-C144-8F09-54AE-7081695999AA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8E2B45-DEF1-4767-07A2-1ADA2831E559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F9D756-1CF0-6970-19B4-D811ACAEECED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B61E8F-2288-0723-08EB-C30949F9AF8C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9E7010-E2E4-ECFC-659C-0B8B57035635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18C616-E232-2469-E122-34A2A1437E67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86F4CA-C1F0-ED4E-2879-AF96579ED174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116052-0A95-D11D-4B48-8E4526C75420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60C9A3-48F7-CC86-F9E2-4030DF439063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716B27-D1E7-D89A-A26C-FBB18624248E}"/>
                </a:ext>
              </a:extLst>
            </p:cNvPr>
            <p:cNvCxnSpPr>
              <a:cxnSpLocks/>
              <a:stCxn id="3" idx="3"/>
              <a:endCxn id="7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0996BE-49A8-AF9E-406B-65CB37FE89AA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407185-271F-BFB2-E5EC-8365D4E65798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FE4E31-6898-122B-0EB4-49FD015CD52C}"/>
                </a:ext>
              </a:extLst>
            </p:cNvPr>
            <p:cNvCxnSpPr>
              <a:cxnSpLocks/>
              <a:stCxn id="2" idx="5"/>
              <a:endCxn id="6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06BAA1-3F16-CAAB-63D6-7432B4619E1C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D14BC3-E25A-6E75-691F-C4DD6DC246EB}"/>
                </a:ext>
              </a:extLst>
            </p:cNvPr>
            <p:cNvCxnSpPr>
              <a:cxnSpLocks/>
              <a:stCxn id="11" idx="1"/>
              <a:endCxn id="6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7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AC8F-4D84-9CD6-1E49-DB81EB74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9E1F7-7E4D-5352-86DB-392E1E2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Height -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8182C-B905-2116-26D0-9250E0EF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6509309" cy="48129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Distance</a:t>
            </a:r>
            <a:r>
              <a:rPr lang="en-US" dirty="0"/>
              <a:t>: The distance between two nodes is the number of links you must follow to get from one to the other. E.g. the distance from 2 to 8 is 2, the distance from 2 to 6 is 3.</a:t>
            </a:r>
          </a:p>
          <a:p>
            <a:r>
              <a:rPr lang="en-US" b="1" dirty="0"/>
              <a:t>Height</a:t>
            </a:r>
            <a:r>
              <a:rPr lang="en-US" dirty="0"/>
              <a:t>: The height of a binary tree is the largest distance from the root to some leaf. The height of this tree is 3 (1 is 3 away from 7)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04EC9B-6727-F6A7-E7F8-B37ED682A18F}"/>
              </a:ext>
            </a:extLst>
          </p:cNvPr>
          <p:cNvGrpSpPr/>
          <p:nvPr/>
        </p:nvGrpSpPr>
        <p:grpSpPr>
          <a:xfrm>
            <a:off x="8059478" y="1052623"/>
            <a:ext cx="3922529" cy="2798719"/>
            <a:chOff x="6627627" y="1488558"/>
            <a:chExt cx="4982239" cy="35548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23A791F-8A67-CEA0-BF0C-0BAD3281BCBD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8A739A-0DD9-403F-83C2-E861F620F354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D1F1FF-67F2-3B09-1BA7-1B591DBA6D90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B13491-9146-5BB9-4F3F-4BE29A2D8872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77F455-32A0-EE0F-EFE6-C05466964ED7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522F93-55BE-FAC3-5AA9-538E609FA256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3C7610-DE95-E7E0-8861-EB0F5C1FF8B8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3304-5E97-EC67-5056-3A40149B6D05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D20D84-C614-6F56-6BE2-92FEBD637D0A}"/>
                </a:ext>
              </a:extLst>
            </p:cNvPr>
            <p:cNvCxnSpPr>
              <a:cxnSpLocks/>
              <a:stCxn id="3" idx="3"/>
              <a:endCxn id="6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C6C3C9-3E49-C12D-D81A-C5E3CB8726A4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03DA58-374A-658E-1268-E748C678D2EE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85DAF3-F4A2-D518-F66E-3D3D5D2254EC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A7B8B-FCEC-2E0E-B5E7-F503D53FF09C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EC9EBD-826A-EEEA-C99D-F091C90D0FF6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94A6AF-46D6-68C7-42F8-27701D2B4E09}"/>
                </a:ext>
              </a:extLst>
            </p:cNvPr>
            <p:cNvCxnSpPr>
              <a:cxnSpLocks/>
              <a:stCxn id="12" idx="1"/>
              <a:endCxn id="7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91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BD60F-FEF2-838C-20BC-2309EB2B1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70E2A-7831-C6DE-6C5E-84CE2E5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 - Definition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AEDF60B-7DA4-6883-5D30-5165C92D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6509309" cy="4812983"/>
          </a:xfrm>
        </p:spPr>
        <p:txBody>
          <a:bodyPr>
            <a:normAutofit/>
          </a:bodyPr>
          <a:lstStyle/>
          <a:p>
            <a:r>
              <a:rPr lang="en-US" b="1" dirty="0"/>
              <a:t>Diameter</a:t>
            </a:r>
            <a:r>
              <a:rPr lang="en-US" dirty="0"/>
              <a:t>: The maximum distance between two nodes in a binary tree. The diameter of this tree is 5, because 7 is distance 5 from node 6.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BADDD-09FC-0772-F623-A79F535D3C8B}"/>
              </a:ext>
            </a:extLst>
          </p:cNvPr>
          <p:cNvGrpSpPr/>
          <p:nvPr/>
        </p:nvGrpSpPr>
        <p:grpSpPr>
          <a:xfrm>
            <a:off x="8059478" y="1052623"/>
            <a:ext cx="3922529" cy="2798719"/>
            <a:chOff x="6627627" y="1488558"/>
            <a:chExt cx="4982239" cy="35548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4F4D30-E708-E890-AC40-B9FFA08AF8B3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4C2D2B-39C9-4432-BC78-1A3A17F4C98D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6E75EA-7580-C4D0-6E55-D53462EEAF60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DDBBFC-BDD7-D6EF-492F-F180167615D4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1F823F-ED26-ED3E-5542-10F301371C68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83E990-050A-3513-1E5F-755A780AD4C3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B5F903-7A5B-6D3C-F11A-96503737EEF2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D34462-117B-EF7B-66E3-8F97E09B94E0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16C201-4551-2927-0686-EE5AE6211C79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D2B4CA-087F-A6C3-70EA-22374ADFE84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AA4DDA-D38B-ABD6-9299-CB3AF94624BD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51998-7161-2766-CF53-3965495A38B2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1B867C-DC17-72DC-CA3E-D8737212FA4D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BCF80F-BA5D-14F9-0D83-90BCF2BC8746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7D2D2C-7488-7B54-767F-77FFFA8F7629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106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1EEC-FB15-59E1-8A86-1E178E71E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DB77A8-CC81-4DDF-181D-E9A8094D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 – Incorrect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C020F2-7254-3AC3-004C-78C6FAAAD279}"/>
              </a:ext>
            </a:extLst>
          </p:cNvPr>
          <p:cNvSpPr txBox="1">
            <a:spLocks/>
          </p:cNvSpPr>
          <p:nvPr/>
        </p:nvSpPr>
        <p:spPr>
          <a:xfrm>
            <a:off x="3238660" y="1298448"/>
            <a:ext cx="88822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1pPr>
            <a:lvl2pPr marL="13335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2pPr>
            <a:lvl3pPr marL="9239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3pPr>
            <a:lvl4pPr marL="13811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4pPr>
            <a:lvl5pPr marL="1836738" indent="-344488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Base Case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the current node is a leaf, the diameter is 0</a:t>
            </a:r>
            <a:endParaRPr lang="en-US" sz="26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Split the tree into the left subtree and the right subtree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Find the diameter of each subtree</a:t>
            </a:r>
            <a:endParaRPr lang="en-US" sz="2600" dirty="0">
              <a:solidFill>
                <a:srgbClr val="FF33CC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Return the diameter of the left subtree + the diameter of the right subtree + 1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C29D9-4F4D-4D60-D34B-C0FE21EFBF21}"/>
              </a:ext>
            </a:extLst>
          </p:cNvPr>
          <p:cNvGrpSpPr/>
          <p:nvPr/>
        </p:nvGrpSpPr>
        <p:grpSpPr>
          <a:xfrm>
            <a:off x="789734" y="5090128"/>
            <a:ext cx="2371062" cy="1691749"/>
            <a:chOff x="6627627" y="1488558"/>
            <a:chExt cx="4982239" cy="35548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B0EA08-A2D9-9909-3622-31E8DFE11C0C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CDF5B9-BF86-EABC-0216-D09A0E5587B2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425A1F-5A24-FD6A-2989-9CF96C02EA49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18DE69-0E7A-ECBC-447F-82E5FE4B02F9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8D208A-D639-D26B-04D9-706B4D4F1C92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D4EC75-B3D6-5E63-FCEC-E806B777FC98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A0D29D-8891-8808-0EFF-7A8AFB6CC498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E4A4BE5-A5EB-F907-0905-2D43D0B90148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125255-842F-901B-4B71-9FB7E5F00C6F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C1289E-1F82-9FD4-7044-80C547D95778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66F562-C02A-5454-B023-0DD990798971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F7B11E-36DD-61F1-6CEF-4E7A693BF3E5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FA80F0-5F44-1888-7FCB-941DB283845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09F800-401A-A6BC-5C07-9AFFE689420F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7796E1-0C19-0AD6-14C8-6D099D7562E7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A195FC3-0098-A41E-C895-2C7C45132F7B}"/>
              </a:ext>
            </a:extLst>
          </p:cNvPr>
          <p:cNvSpPr/>
          <p:nvPr/>
        </p:nvSpPr>
        <p:spPr>
          <a:xfrm>
            <a:off x="2574690" y="1290346"/>
            <a:ext cx="435295" cy="435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9D4B86-EC4F-957D-779C-C37096AE63A2}"/>
              </a:ext>
            </a:extLst>
          </p:cNvPr>
          <p:cNvGrpSpPr/>
          <p:nvPr/>
        </p:nvGrpSpPr>
        <p:grpSpPr>
          <a:xfrm>
            <a:off x="279302" y="1953399"/>
            <a:ext cx="2425407" cy="1544458"/>
            <a:chOff x="-75822" y="3413406"/>
            <a:chExt cx="3128708" cy="19923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73D542C-2659-1750-9485-4EA23BEB4AC3}"/>
                </a:ext>
              </a:extLst>
            </p:cNvPr>
            <p:cNvSpPr/>
            <p:nvPr/>
          </p:nvSpPr>
          <p:spPr>
            <a:xfrm>
              <a:off x="1079382" y="34134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B2591D-94AC-9E3F-AEB0-DBA2D55F87BB}"/>
                </a:ext>
              </a:extLst>
            </p:cNvPr>
            <p:cNvSpPr/>
            <p:nvPr/>
          </p:nvSpPr>
          <p:spPr>
            <a:xfrm>
              <a:off x="2093706" y="3485073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BF3E7D-36DC-F1AD-5A10-A58A0C1380BA}"/>
                </a:ext>
              </a:extLst>
            </p:cNvPr>
            <p:cNvSpPr/>
            <p:nvPr/>
          </p:nvSpPr>
          <p:spPr>
            <a:xfrm>
              <a:off x="359473" y="418590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4FA98-0B61-FE29-7619-53C57CC05BDF}"/>
                </a:ext>
              </a:extLst>
            </p:cNvPr>
            <p:cNvSpPr/>
            <p:nvPr/>
          </p:nvSpPr>
          <p:spPr>
            <a:xfrm>
              <a:off x="-75822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A2C2FB-92C6-F08A-DC53-09588EDCFC60}"/>
                </a:ext>
              </a:extLst>
            </p:cNvPr>
            <p:cNvSpPr/>
            <p:nvPr/>
          </p:nvSpPr>
          <p:spPr>
            <a:xfrm>
              <a:off x="844996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F934A2-CED3-E54C-2B77-AEDF00CBD948}"/>
                </a:ext>
              </a:extLst>
            </p:cNvPr>
            <p:cNvSpPr/>
            <p:nvPr/>
          </p:nvSpPr>
          <p:spPr>
            <a:xfrm>
              <a:off x="1577491" y="420637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C3810E-FDCC-05CD-70A6-9432ED48DD59}"/>
                </a:ext>
              </a:extLst>
            </p:cNvPr>
            <p:cNvSpPr/>
            <p:nvPr/>
          </p:nvSpPr>
          <p:spPr>
            <a:xfrm>
              <a:off x="2617591" y="419382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8A0D74-0A14-E54E-47F4-F3F12A2E454A}"/>
                </a:ext>
              </a:extLst>
            </p:cNvPr>
            <p:cNvCxnSpPr>
              <a:cxnSpLocks/>
              <a:stCxn id="26" idx="3"/>
              <a:endCxn id="28" idx="7"/>
            </p:cNvCxnSpPr>
            <p:nvPr/>
          </p:nvCxnSpPr>
          <p:spPr>
            <a:xfrm flipH="1">
              <a:off x="731021" y="3784954"/>
              <a:ext cx="412109" cy="46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B82191-F624-34E1-F807-DFB490511681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 flipH="1">
              <a:off x="141825" y="4557452"/>
              <a:ext cx="281394" cy="4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EF1756-95F3-48E3-8AC5-2A35790A1B23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731021" y="4557452"/>
              <a:ext cx="177723" cy="476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FE71D64-6024-FC84-B8FE-EEC89507F0FE}"/>
                </a:ext>
              </a:extLst>
            </p:cNvPr>
            <p:cNvCxnSpPr>
              <a:cxnSpLocks/>
              <a:stCxn id="27" idx="3"/>
              <a:endCxn id="31" idx="7"/>
            </p:cNvCxnSpPr>
            <p:nvPr/>
          </p:nvCxnSpPr>
          <p:spPr>
            <a:xfrm flipH="1">
              <a:off x="1949039" y="3856621"/>
              <a:ext cx="208414" cy="413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773E31-C388-D6B1-F6E4-603E216EC3B3}"/>
                </a:ext>
              </a:extLst>
            </p:cNvPr>
            <p:cNvCxnSpPr>
              <a:cxnSpLocks/>
              <a:stCxn id="32" idx="1"/>
              <a:endCxn id="27" idx="5"/>
            </p:cNvCxnSpPr>
            <p:nvPr/>
          </p:nvCxnSpPr>
          <p:spPr>
            <a:xfrm flipH="1" flipV="1">
              <a:off x="2465254" y="3856621"/>
              <a:ext cx="216085" cy="40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0E2D54-C7AD-9EFE-BD1E-8444EBC38976}"/>
              </a:ext>
            </a:extLst>
          </p:cNvPr>
          <p:cNvGrpSpPr/>
          <p:nvPr/>
        </p:nvGrpSpPr>
        <p:grpSpPr>
          <a:xfrm>
            <a:off x="783082" y="3447150"/>
            <a:ext cx="2587877" cy="1544458"/>
            <a:chOff x="404859" y="3669797"/>
            <a:chExt cx="2587877" cy="154445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7B8544A-148C-7111-14FB-F88FB820E6DA}"/>
                </a:ext>
              </a:extLst>
            </p:cNvPr>
            <p:cNvGrpSpPr/>
            <p:nvPr/>
          </p:nvGrpSpPr>
          <p:grpSpPr>
            <a:xfrm>
              <a:off x="567329" y="3669797"/>
              <a:ext cx="2425407" cy="1544458"/>
              <a:chOff x="-75822" y="3413406"/>
              <a:chExt cx="3128708" cy="199230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FEAECF-2835-533C-382E-B831123FD372}"/>
                  </a:ext>
                </a:extLst>
              </p:cNvPr>
              <p:cNvSpPr/>
              <p:nvPr/>
            </p:nvSpPr>
            <p:spPr>
              <a:xfrm>
                <a:off x="1079382" y="3413406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ADF07DE-2B26-1634-D681-8E048FBA210B}"/>
                  </a:ext>
                </a:extLst>
              </p:cNvPr>
              <p:cNvSpPr/>
              <p:nvPr/>
            </p:nvSpPr>
            <p:spPr>
              <a:xfrm>
                <a:off x="2093706" y="3485073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16E332-EE9B-F6A5-0241-52D7D4DA94AC}"/>
                  </a:ext>
                </a:extLst>
              </p:cNvPr>
              <p:cNvSpPr/>
              <p:nvPr/>
            </p:nvSpPr>
            <p:spPr>
              <a:xfrm>
                <a:off x="359473" y="4185904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7D83CEE-BF2A-A02D-89D8-C4EA70B7574C}"/>
                  </a:ext>
                </a:extLst>
              </p:cNvPr>
              <p:cNvSpPr/>
              <p:nvPr/>
            </p:nvSpPr>
            <p:spPr>
              <a:xfrm>
                <a:off x="-75822" y="4970419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698C30D-3410-CBD3-1BD2-EAF908816C64}"/>
                  </a:ext>
                </a:extLst>
              </p:cNvPr>
              <p:cNvSpPr/>
              <p:nvPr/>
            </p:nvSpPr>
            <p:spPr>
              <a:xfrm>
                <a:off x="844996" y="4970419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081CDEE-5C95-8620-1972-E583C28DD6AA}"/>
                  </a:ext>
                </a:extLst>
              </p:cNvPr>
              <p:cNvSpPr/>
              <p:nvPr/>
            </p:nvSpPr>
            <p:spPr>
              <a:xfrm>
                <a:off x="1577491" y="4206377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7E770A4-6E35-70C0-C7D2-45389D019FA6}"/>
                  </a:ext>
                </a:extLst>
              </p:cNvPr>
              <p:cNvSpPr/>
              <p:nvPr/>
            </p:nvSpPr>
            <p:spPr>
              <a:xfrm>
                <a:off x="2617591" y="4193824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06D3BF8-4BD8-87BA-8F3C-58C5B4A6F15B}"/>
                  </a:ext>
                </a:extLst>
              </p:cNvPr>
              <p:cNvCxnSpPr>
                <a:cxnSpLocks/>
                <a:stCxn id="42" idx="3"/>
                <a:endCxn id="44" idx="7"/>
              </p:cNvCxnSpPr>
              <p:nvPr/>
            </p:nvCxnSpPr>
            <p:spPr>
              <a:xfrm flipH="1">
                <a:off x="731021" y="3784954"/>
                <a:ext cx="412109" cy="464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D39AEE5-A39F-3C8D-1D85-C633912B9231}"/>
                  </a:ext>
                </a:extLst>
              </p:cNvPr>
              <p:cNvCxnSpPr>
                <a:cxnSpLocks/>
                <a:stCxn id="44" idx="3"/>
                <a:endCxn id="45" idx="0"/>
              </p:cNvCxnSpPr>
              <p:nvPr/>
            </p:nvCxnSpPr>
            <p:spPr>
              <a:xfrm flipH="1">
                <a:off x="141825" y="4557452"/>
                <a:ext cx="281394" cy="412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A417337-1DD7-4B4A-CB66-2364E7D8EF25}"/>
                  </a:ext>
                </a:extLst>
              </p:cNvPr>
              <p:cNvCxnSpPr>
                <a:cxnSpLocks/>
                <a:stCxn id="44" idx="5"/>
                <a:endCxn id="46" idx="1"/>
              </p:cNvCxnSpPr>
              <p:nvPr/>
            </p:nvCxnSpPr>
            <p:spPr>
              <a:xfrm>
                <a:off x="731021" y="4557452"/>
                <a:ext cx="177723" cy="4767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FCF9592-D177-EFAB-3B4A-0104ABA5876F}"/>
                  </a:ext>
                </a:extLst>
              </p:cNvPr>
              <p:cNvCxnSpPr>
                <a:cxnSpLocks/>
                <a:stCxn id="43" idx="3"/>
                <a:endCxn id="47" idx="7"/>
              </p:cNvCxnSpPr>
              <p:nvPr/>
            </p:nvCxnSpPr>
            <p:spPr>
              <a:xfrm flipH="1">
                <a:off x="1949039" y="3856621"/>
                <a:ext cx="208414" cy="4135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33BB47C-3DC2-9741-2282-3FE52FFA366B}"/>
                  </a:ext>
                </a:extLst>
              </p:cNvPr>
              <p:cNvCxnSpPr>
                <a:cxnSpLocks/>
                <a:stCxn id="48" idx="1"/>
                <a:endCxn id="43" idx="5"/>
              </p:cNvCxnSpPr>
              <p:nvPr/>
            </p:nvCxnSpPr>
            <p:spPr>
              <a:xfrm flipH="1" flipV="1">
                <a:off x="2465254" y="3856621"/>
                <a:ext cx="216085" cy="4009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5E871C-4CD9-7750-7F60-6DD509563248}"/>
                </a:ext>
              </a:extLst>
            </p:cNvPr>
            <p:cNvSpPr txBox="1"/>
            <p:nvPr/>
          </p:nvSpPr>
          <p:spPr>
            <a:xfrm>
              <a:off x="404859" y="4252972"/>
              <a:ext cx="393056" cy="572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5000"/>
                </a:lnSpc>
                <a:spcBef>
                  <a:spcPts val="2400"/>
                </a:spcBef>
              </a:pPr>
              <a:r>
                <a: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B8BBBE-D8DE-9317-F501-848B4A67DCFE}"/>
                </a:ext>
              </a:extLst>
            </p:cNvPr>
            <p:cNvSpPr txBox="1"/>
            <p:nvPr/>
          </p:nvSpPr>
          <p:spPr>
            <a:xfrm>
              <a:off x="2217708" y="4064434"/>
              <a:ext cx="393056" cy="572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5000"/>
                </a:lnSpc>
                <a:spcBef>
                  <a:spcPts val="2400"/>
                </a:spcBef>
              </a:pPr>
              <a:r>
                <a: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rPr>
                <a:t>2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62D5785-AFFF-B5FD-B116-B0744FE3F1E1}"/>
              </a:ext>
            </a:extLst>
          </p:cNvPr>
          <p:cNvSpPr txBox="1"/>
          <p:nvPr/>
        </p:nvSpPr>
        <p:spPr>
          <a:xfrm>
            <a:off x="1762868" y="560379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solidFill>
                  <a:srgbClr val="C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AE5B6E-E821-EC50-E329-90E78FCC536B}"/>
              </a:ext>
            </a:extLst>
          </p:cNvPr>
          <p:cNvSpPr txBox="1"/>
          <p:nvPr/>
        </p:nvSpPr>
        <p:spPr>
          <a:xfrm>
            <a:off x="2071328" y="110687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solidFill>
                  <a:srgbClr val="C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8948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FC8BA-832A-3740-3CBE-56732D370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C4283-D965-975F-8B23-F20E693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Algorithm - Counterexample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8EF439-EE6C-3245-4F89-E752D8A8E648}"/>
              </a:ext>
            </a:extLst>
          </p:cNvPr>
          <p:cNvGrpSpPr/>
          <p:nvPr/>
        </p:nvGrpSpPr>
        <p:grpSpPr>
          <a:xfrm>
            <a:off x="1229628" y="2349796"/>
            <a:ext cx="2328503" cy="1241705"/>
            <a:chOff x="3026531" y="2232837"/>
            <a:chExt cx="2328503" cy="1241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21BF53-DF0A-1669-AB79-662F684A8D7B}"/>
                </a:ext>
              </a:extLst>
            </p:cNvPr>
            <p:cNvSpPr/>
            <p:nvPr/>
          </p:nvSpPr>
          <p:spPr>
            <a:xfrm>
              <a:off x="3887311" y="223283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B44861-3840-7C7B-90A8-C244D3C4DCA1}"/>
                </a:ext>
              </a:extLst>
            </p:cNvPr>
            <p:cNvSpPr/>
            <p:nvPr/>
          </p:nvSpPr>
          <p:spPr>
            <a:xfrm>
              <a:off x="3026531" y="303924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ED909F-E893-D662-AD12-D91A04E0F9D2}"/>
                </a:ext>
              </a:extLst>
            </p:cNvPr>
            <p:cNvSpPr/>
            <p:nvPr/>
          </p:nvSpPr>
          <p:spPr>
            <a:xfrm>
              <a:off x="4919739" y="303924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BB96BB-F3DA-BFBF-3299-B2854995470F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3398079" y="2604385"/>
              <a:ext cx="552979" cy="498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E4DD17-C3B4-9AA9-A101-56666D478A70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258858" y="2604385"/>
              <a:ext cx="724628" cy="498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631591-D00B-BAFA-1B9A-37D3195D76FE}"/>
              </a:ext>
            </a:extLst>
          </p:cNvPr>
          <p:cNvSpPr txBox="1"/>
          <p:nvPr/>
        </p:nvSpPr>
        <p:spPr>
          <a:xfrm>
            <a:off x="5582093" y="2317898"/>
            <a:ext cx="5184433" cy="226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left subtree: 0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right subtree: 0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whole tree: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C60315-FC5C-F9FD-D1B1-43C2B4190442}"/>
              </a:ext>
            </a:extLst>
          </p:cNvPr>
          <p:cNvSpPr txBox="1"/>
          <p:nvPr/>
        </p:nvSpPr>
        <p:spPr>
          <a:xfrm>
            <a:off x="1664923" y="5437712"/>
            <a:ext cx="8521885" cy="1111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ended up being: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    the distance to a left leaf + distance to a right leaf  </a:t>
            </a:r>
          </a:p>
        </p:txBody>
      </p:sp>
    </p:spTree>
    <p:extLst>
      <p:ext uri="{BB962C8B-B14F-4D97-AF65-F5344CB8AC3E}">
        <p14:creationId xmlns:p14="http://schemas.microsoft.com/office/powerpoint/2010/main" val="32023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25CD-8161-BD7F-A827-EA83C2B10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BE86B-6891-4DB2-7B40-70A4F0BC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Algorithm - Counterexample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41B62A-6C45-5C94-F7F4-0484845A3F2D}"/>
              </a:ext>
            </a:extLst>
          </p:cNvPr>
          <p:cNvSpPr txBox="1"/>
          <p:nvPr/>
        </p:nvSpPr>
        <p:spPr>
          <a:xfrm>
            <a:off x="5582093" y="2317898"/>
            <a:ext cx="5184433" cy="226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left subtree: 6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right subtree: 0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whole tree: 6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19816-76D2-A7C4-BAC1-B0B7709233E0}"/>
              </a:ext>
            </a:extLst>
          </p:cNvPr>
          <p:cNvGrpSpPr/>
          <p:nvPr/>
        </p:nvGrpSpPr>
        <p:grpSpPr>
          <a:xfrm>
            <a:off x="1150014" y="2105248"/>
            <a:ext cx="3758452" cy="3073813"/>
            <a:chOff x="1150014" y="2105248"/>
            <a:chExt cx="3758452" cy="30738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275BB49-58BE-7826-A6A5-DC9CDB5AA3A9}"/>
                </a:ext>
              </a:extLst>
            </p:cNvPr>
            <p:cNvSpPr/>
            <p:nvPr/>
          </p:nvSpPr>
          <p:spPr>
            <a:xfrm>
              <a:off x="3440743" y="210524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F521F4-0BEE-54ED-A273-DAAB617B87C1}"/>
                </a:ext>
              </a:extLst>
            </p:cNvPr>
            <p:cNvSpPr/>
            <p:nvPr/>
          </p:nvSpPr>
          <p:spPr>
            <a:xfrm>
              <a:off x="2579963" y="291165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460810-C23B-35B7-B263-23830C4DF1CC}"/>
                </a:ext>
              </a:extLst>
            </p:cNvPr>
            <p:cNvSpPr/>
            <p:nvPr/>
          </p:nvSpPr>
          <p:spPr>
            <a:xfrm>
              <a:off x="4473171" y="291165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9E3685-4739-C7CA-5D02-E8753F26F904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951511" y="2476796"/>
              <a:ext cx="552979" cy="498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29FB7C-82C6-90C8-2610-B38B236870EC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812290" y="2476796"/>
              <a:ext cx="724628" cy="498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1647A32-52BE-5F9E-BDDE-AD8F06BDDCB3}"/>
                </a:ext>
              </a:extLst>
            </p:cNvPr>
            <p:cNvSpPr/>
            <p:nvPr/>
          </p:nvSpPr>
          <p:spPr>
            <a:xfrm>
              <a:off x="2015699" y="35125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3BBE7E-D9FC-28FD-EDC6-7989F1187F37}"/>
                </a:ext>
              </a:extLst>
            </p:cNvPr>
            <p:cNvSpPr/>
            <p:nvPr/>
          </p:nvSpPr>
          <p:spPr>
            <a:xfrm>
              <a:off x="1585309" y="412813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2A4594-93ED-243D-BE95-996610623430}"/>
                </a:ext>
              </a:extLst>
            </p:cNvPr>
            <p:cNvSpPr/>
            <p:nvPr/>
          </p:nvSpPr>
          <p:spPr>
            <a:xfrm>
              <a:off x="1150014" y="474376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E3846B-EAFA-F528-1782-880EA4C9BFA0}"/>
                </a:ext>
              </a:extLst>
            </p:cNvPr>
            <p:cNvSpPr/>
            <p:nvPr/>
          </p:nvSpPr>
          <p:spPr>
            <a:xfrm>
              <a:off x="3086374" y="351250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A07C47-F040-CFE0-BB93-181A9ED3B908}"/>
                </a:ext>
              </a:extLst>
            </p:cNvPr>
            <p:cNvSpPr/>
            <p:nvPr/>
          </p:nvSpPr>
          <p:spPr>
            <a:xfrm>
              <a:off x="3521669" y="412813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93AD3B-B6E9-4B19-5447-C3348267D9D6}"/>
                </a:ext>
              </a:extLst>
            </p:cNvPr>
            <p:cNvSpPr/>
            <p:nvPr/>
          </p:nvSpPr>
          <p:spPr>
            <a:xfrm>
              <a:off x="3956964" y="474376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36565E-873F-E0DB-2C0A-7757345F7050}"/>
                </a:ext>
              </a:extLst>
            </p:cNvPr>
            <p:cNvCxnSpPr>
              <a:cxnSpLocks/>
              <a:stCxn id="3" idx="3"/>
              <a:endCxn id="5" idx="7"/>
            </p:cNvCxnSpPr>
            <p:nvPr/>
          </p:nvCxnSpPr>
          <p:spPr>
            <a:xfrm flipH="1">
              <a:off x="1521562" y="4499684"/>
              <a:ext cx="127494" cy="307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F54A20-B6A5-9CAB-9AA4-6B30C615E04D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1956857" y="3884054"/>
              <a:ext cx="122589" cy="307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C0F375-E2C1-B5A2-6187-B185A19418FC}"/>
                </a:ext>
              </a:extLst>
            </p:cNvPr>
            <p:cNvCxnSpPr>
              <a:cxnSpLocks/>
              <a:stCxn id="8" idx="3"/>
              <a:endCxn id="2" idx="7"/>
            </p:cNvCxnSpPr>
            <p:nvPr/>
          </p:nvCxnSpPr>
          <p:spPr>
            <a:xfrm flipH="1">
              <a:off x="2387247" y="3283206"/>
              <a:ext cx="256463" cy="293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4AE808-1FB9-F452-9C60-DDFC3BD81D53}"/>
                </a:ext>
              </a:extLst>
            </p:cNvPr>
            <p:cNvCxnSpPr>
              <a:cxnSpLocks/>
              <a:stCxn id="8" idx="5"/>
              <a:endCxn id="6" idx="1"/>
            </p:cNvCxnSpPr>
            <p:nvPr/>
          </p:nvCxnSpPr>
          <p:spPr>
            <a:xfrm>
              <a:off x="2951511" y="3283206"/>
              <a:ext cx="198610" cy="293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A69AF1-9B05-E257-94F6-5BF628CA6299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3457922" y="3884056"/>
              <a:ext cx="127494" cy="307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E5C609-D911-6C94-BB5B-3B177A12B721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3893217" y="4499685"/>
              <a:ext cx="127494" cy="307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E29852F-F93A-5015-E2CB-3CC8521CC8BE}"/>
              </a:ext>
            </a:extLst>
          </p:cNvPr>
          <p:cNvSpPr txBox="1"/>
          <p:nvPr/>
        </p:nvSpPr>
        <p:spPr>
          <a:xfrm>
            <a:off x="1664923" y="5437712"/>
            <a:ext cx="4708340" cy="1111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ended up being: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    The diameter of a subtree </a:t>
            </a:r>
          </a:p>
        </p:txBody>
      </p:sp>
    </p:spTree>
    <p:extLst>
      <p:ext uri="{BB962C8B-B14F-4D97-AF65-F5344CB8AC3E}">
        <p14:creationId xmlns:p14="http://schemas.microsoft.com/office/powerpoint/2010/main" val="1277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feedback released yesterday</a:t>
            </a:r>
          </a:p>
          <a:p>
            <a:r>
              <a:rPr lang="en-US" dirty="0"/>
              <a:t>HW 2 out, due Friday </a:t>
            </a:r>
            <a:r>
              <a:rPr lang="en-US"/>
              <a:t>(today) </a:t>
            </a:r>
            <a:r>
              <a:rPr lang="en-US" dirty="0"/>
              <a:t>11:59pm.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FFD9-8B21-7529-10FB-F671B747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46F98F-57A5-ADCF-56C6-89B322DA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 – Correct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821E7E-E25C-C84C-7755-1877662053A3}"/>
              </a:ext>
            </a:extLst>
          </p:cNvPr>
          <p:cNvSpPr txBox="1">
            <a:spLocks/>
          </p:cNvSpPr>
          <p:nvPr/>
        </p:nvSpPr>
        <p:spPr>
          <a:xfrm>
            <a:off x="3238660" y="1298448"/>
            <a:ext cx="88822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1pPr>
            <a:lvl2pPr marL="13335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2pPr>
            <a:lvl3pPr marL="9239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3pPr>
            <a:lvl4pPr marL="13811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4pPr>
            <a:lvl5pPr marL="1836738" indent="-344488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Base Case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the node is null the diameter and height are -1.</a:t>
            </a:r>
            <a:endParaRPr lang="en-US" sz="26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Split the tree into the left subtree and the right subtree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Find the diameter and height of each subtree</a:t>
            </a:r>
            <a:endParaRPr lang="en-US" sz="2600" dirty="0">
              <a:solidFill>
                <a:srgbClr val="FF33CC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Height = 1 + max(left height, right height)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Diameter = max(left diameter,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                            right diameter,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                            left height + right height +2)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79484-5140-8A2A-34E1-8E8E54018346}"/>
              </a:ext>
            </a:extLst>
          </p:cNvPr>
          <p:cNvGrpSpPr/>
          <p:nvPr/>
        </p:nvGrpSpPr>
        <p:grpSpPr>
          <a:xfrm>
            <a:off x="789734" y="5090128"/>
            <a:ext cx="2371062" cy="1691749"/>
            <a:chOff x="6627627" y="1488558"/>
            <a:chExt cx="4982239" cy="35548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B0599-0AB6-F6AA-BA5F-160889AD4A07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F56B1F-D6E6-0095-8AF3-524D75F6C417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F76EB1-191D-D973-F0C1-202ADEF4EC55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483D90-2500-CA3C-4306-7AF8DD2E3A96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103B56-E8C1-7E6B-8DDB-F03D4AFA27D2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F4A24-0AF7-3AD7-61A3-33EDEAE84332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B91527-E16C-5AA3-5E3B-572D10114FAD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F78A85-928D-32C2-90A3-02CEE08A94BB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3125EF-790C-60AC-0958-7C3F275A998F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9BF477-3480-C1F8-6865-87B9D558F439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D32D7A-8659-3F99-467B-749E2893F660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E00E68-BD66-C402-B82A-475AD1CAD50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208938-5132-D1DB-B91E-28666AED1B68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541625F-E4AE-2C84-64FB-172322D3219C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F517DD-EA8D-4737-9E36-6F88D67B50A2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9F6EA7-EDBB-D4C1-9070-2D881F9943E8}"/>
              </a:ext>
            </a:extLst>
          </p:cNvPr>
          <p:cNvGrpSpPr/>
          <p:nvPr/>
        </p:nvGrpSpPr>
        <p:grpSpPr>
          <a:xfrm>
            <a:off x="279302" y="1953399"/>
            <a:ext cx="2425407" cy="1544458"/>
            <a:chOff x="-75822" y="3413406"/>
            <a:chExt cx="3128708" cy="19923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494C04-FBCD-D8E5-A246-6BF4BEA8AEF5}"/>
                </a:ext>
              </a:extLst>
            </p:cNvPr>
            <p:cNvSpPr/>
            <p:nvPr/>
          </p:nvSpPr>
          <p:spPr>
            <a:xfrm>
              <a:off x="1079382" y="34134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92D9C6-58EC-0280-2B19-5D744FBFEA07}"/>
                </a:ext>
              </a:extLst>
            </p:cNvPr>
            <p:cNvSpPr/>
            <p:nvPr/>
          </p:nvSpPr>
          <p:spPr>
            <a:xfrm>
              <a:off x="2093706" y="3485073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F2C558-D255-638E-4F50-BCE2F10BF101}"/>
                </a:ext>
              </a:extLst>
            </p:cNvPr>
            <p:cNvSpPr/>
            <p:nvPr/>
          </p:nvSpPr>
          <p:spPr>
            <a:xfrm>
              <a:off x="359473" y="418590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E526278-D9D3-6669-3268-F7D134C81219}"/>
                </a:ext>
              </a:extLst>
            </p:cNvPr>
            <p:cNvSpPr/>
            <p:nvPr/>
          </p:nvSpPr>
          <p:spPr>
            <a:xfrm>
              <a:off x="-75822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D76411-F6C7-53E4-5669-22B7047DB522}"/>
                </a:ext>
              </a:extLst>
            </p:cNvPr>
            <p:cNvSpPr/>
            <p:nvPr/>
          </p:nvSpPr>
          <p:spPr>
            <a:xfrm>
              <a:off x="844996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4A0CE8-969B-FE23-AC4E-BB28B6F8859A}"/>
                </a:ext>
              </a:extLst>
            </p:cNvPr>
            <p:cNvSpPr/>
            <p:nvPr/>
          </p:nvSpPr>
          <p:spPr>
            <a:xfrm>
              <a:off x="1577491" y="420637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234B11-32ED-A9B5-465C-35BF3B98F7F2}"/>
                </a:ext>
              </a:extLst>
            </p:cNvPr>
            <p:cNvSpPr/>
            <p:nvPr/>
          </p:nvSpPr>
          <p:spPr>
            <a:xfrm>
              <a:off x="2617591" y="419382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8FEDA1-5F48-520D-25FE-C3438043E14E}"/>
                </a:ext>
              </a:extLst>
            </p:cNvPr>
            <p:cNvCxnSpPr>
              <a:cxnSpLocks/>
              <a:stCxn id="26" idx="3"/>
              <a:endCxn id="28" idx="7"/>
            </p:cNvCxnSpPr>
            <p:nvPr/>
          </p:nvCxnSpPr>
          <p:spPr>
            <a:xfrm flipH="1">
              <a:off x="731021" y="3784954"/>
              <a:ext cx="412109" cy="46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879AFD-80BF-B8BB-5102-BA76B37031B1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 flipH="1">
              <a:off x="141825" y="4557452"/>
              <a:ext cx="281394" cy="4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0ACCED-1A00-9931-5FBF-1B05EFBBCBF4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731021" y="4557452"/>
              <a:ext cx="177723" cy="476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6C2379-CA7C-1B81-4833-94AEDE2AF198}"/>
                </a:ext>
              </a:extLst>
            </p:cNvPr>
            <p:cNvCxnSpPr>
              <a:cxnSpLocks/>
              <a:stCxn id="27" idx="3"/>
              <a:endCxn id="31" idx="7"/>
            </p:cNvCxnSpPr>
            <p:nvPr/>
          </p:nvCxnSpPr>
          <p:spPr>
            <a:xfrm flipH="1">
              <a:off x="1949039" y="3856621"/>
              <a:ext cx="208414" cy="413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6129F0-3948-C8F7-4F12-858EE84DEA0B}"/>
                </a:ext>
              </a:extLst>
            </p:cNvPr>
            <p:cNvCxnSpPr>
              <a:cxnSpLocks/>
              <a:stCxn id="32" idx="1"/>
              <a:endCxn id="27" idx="5"/>
            </p:cNvCxnSpPr>
            <p:nvPr/>
          </p:nvCxnSpPr>
          <p:spPr>
            <a:xfrm flipH="1" flipV="1">
              <a:off x="2465254" y="3856621"/>
              <a:ext cx="216085" cy="40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C63F98-BDA1-BB1E-2458-3154FE6ACFC8}"/>
              </a:ext>
            </a:extLst>
          </p:cNvPr>
          <p:cNvGrpSpPr/>
          <p:nvPr/>
        </p:nvGrpSpPr>
        <p:grpSpPr>
          <a:xfrm>
            <a:off x="945552" y="3319555"/>
            <a:ext cx="2425407" cy="1544458"/>
            <a:chOff x="-75822" y="3413406"/>
            <a:chExt cx="3128708" cy="199230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13A803-2017-A9D1-8D3E-A800AB62935A}"/>
                </a:ext>
              </a:extLst>
            </p:cNvPr>
            <p:cNvSpPr/>
            <p:nvPr/>
          </p:nvSpPr>
          <p:spPr>
            <a:xfrm>
              <a:off x="1079382" y="34134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1D5A98-0379-C9B1-ECBA-B9CDAC4181B9}"/>
                </a:ext>
              </a:extLst>
            </p:cNvPr>
            <p:cNvSpPr/>
            <p:nvPr/>
          </p:nvSpPr>
          <p:spPr>
            <a:xfrm>
              <a:off x="2093706" y="3485073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DB3CDD6-05D5-4B08-8343-FD2D11796FEE}"/>
                </a:ext>
              </a:extLst>
            </p:cNvPr>
            <p:cNvSpPr/>
            <p:nvPr/>
          </p:nvSpPr>
          <p:spPr>
            <a:xfrm>
              <a:off x="359473" y="418590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C91258-4CC9-8862-6707-CD0CA44A2246}"/>
                </a:ext>
              </a:extLst>
            </p:cNvPr>
            <p:cNvSpPr/>
            <p:nvPr/>
          </p:nvSpPr>
          <p:spPr>
            <a:xfrm>
              <a:off x="-75822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D0FED9-0CF3-11AE-37D7-609800AC34B5}"/>
                </a:ext>
              </a:extLst>
            </p:cNvPr>
            <p:cNvSpPr/>
            <p:nvPr/>
          </p:nvSpPr>
          <p:spPr>
            <a:xfrm>
              <a:off x="844996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30DCD5-F85A-ED4D-F526-AD0CAC089CBA}"/>
                </a:ext>
              </a:extLst>
            </p:cNvPr>
            <p:cNvSpPr/>
            <p:nvPr/>
          </p:nvSpPr>
          <p:spPr>
            <a:xfrm>
              <a:off x="1577491" y="420637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4E862A1-0612-EEB6-B654-5ED2AFF1886B}"/>
                </a:ext>
              </a:extLst>
            </p:cNvPr>
            <p:cNvSpPr/>
            <p:nvPr/>
          </p:nvSpPr>
          <p:spPr>
            <a:xfrm>
              <a:off x="2617591" y="419382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22AD94-92AB-027A-D0DB-25F116734076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731021" y="3784954"/>
              <a:ext cx="412109" cy="46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8ED9492-F7EC-B4D6-6F76-1BCAE5D0AE1B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 flipH="1">
              <a:off x="141825" y="4557452"/>
              <a:ext cx="281394" cy="4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06F0C20-75D6-6407-DAEE-B8E5A1F5444A}"/>
                </a:ext>
              </a:extLst>
            </p:cNvPr>
            <p:cNvCxnSpPr>
              <a:cxnSpLocks/>
              <a:stCxn id="44" idx="5"/>
              <a:endCxn id="46" idx="1"/>
            </p:cNvCxnSpPr>
            <p:nvPr/>
          </p:nvCxnSpPr>
          <p:spPr>
            <a:xfrm>
              <a:off x="731021" y="4557452"/>
              <a:ext cx="177723" cy="476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872168-0383-5664-C5CF-2C4AA61BC325}"/>
                </a:ext>
              </a:extLst>
            </p:cNvPr>
            <p:cNvCxnSpPr>
              <a:cxnSpLocks/>
              <a:stCxn id="43" idx="3"/>
              <a:endCxn id="47" idx="7"/>
            </p:cNvCxnSpPr>
            <p:nvPr/>
          </p:nvCxnSpPr>
          <p:spPr>
            <a:xfrm flipH="1">
              <a:off x="1949039" y="3856621"/>
              <a:ext cx="208414" cy="413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0FE1F6-D120-D302-65FF-5BF25C4EFC68}"/>
                </a:ext>
              </a:extLst>
            </p:cNvPr>
            <p:cNvCxnSpPr>
              <a:cxnSpLocks/>
              <a:stCxn id="48" idx="1"/>
              <a:endCxn id="43" idx="5"/>
            </p:cNvCxnSpPr>
            <p:nvPr/>
          </p:nvCxnSpPr>
          <p:spPr>
            <a:xfrm flipH="1" flipV="1">
              <a:off x="2465254" y="3856621"/>
              <a:ext cx="216085" cy="40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08237-F7EF-22E9-99F1-7B7CB8F48C32}"/>
                  </a:ext>
                </a:extLst>
              </p:cNvPr>
              <p:cNvSpPr txBox="1"/>
              <p:nvPr/>
            </p:nvSpPr>
            <p:spPr>
              <a:xfrm>
                <a:off x="-66269" y="3615872"/>
                <a:ext cx="116185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=2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08237-F7EF-22E9-99F1-7B7CB8F4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269" y="3615872"/>
                <a:ext cx="1161857" cy="116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C39B4-CFDD-7EEF-6AA8-A3E85DBF2644}"/>
                  </a:ext>
                </a:extLst>
              </p:cNvPr>
              <p:cNvSpPr txBox="1"/>
              <p:nvPr/>
            </p:nvSpPr>
            <p:spPr>
              <a:xfrm>
                <a:off x="2255221" y="4025537"/>
                <a:ext cx="116185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=2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C39B4-CFDD-7EEF-6AA8-A3E85DBF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21" y="4025537"/>
                <a:ext cx="1161857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64ACEE-7EDB-12A8-16EF-E931EDE48FBD}"/>
                  </a:ext>
                </a:extLst>
              </p:cNvPr>
              <p:cNvSpPr txBox="1"/>
              <p:nvPr/>
            </p:nvSpPr>
            <p:spPr>
              <a:xfrm>
                <a:off x="14659" y="5113641"/>
                <a:ext cx="116185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=5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64ACEE-7EDB-12A8-16EF-E931EDE4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" y="5113641"/>
                <a:ext cx="116185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51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 descr="data:image/png;base64,%20iVBORw0KGgoAAAANSUhEUgAAACgAAAAlCAYAAAAwYKuzAAAAAXNSR0IArs4c6QAAAARnQU1BAACxjwv8YQUAAAAJcEhZcwAADsMAAA7DAcdvqGQAAAoDSURBVFhHtVhtjJ1FFT4z92P37nbv3e623aWltLWiUqtgpBZbpdSWoFESawBNKMFEYxRjIj+MiUb9AdFEo0ETiaFqRAJ+gIEfyodGbAiktaSEFoouH26BUrvslvbu1/1433fG5znzzuXSboEQPHvPnTNnznvOM+fMzDt35f9Bdx40N9/8gJl68KhsyVVvmWzevm30tC+vc719V/WUC4+YV2R/rn7L9LYDPFIv7hCbDff3p//Yul5mc/VbpgUBeu8N+HXBe39lYXz82t4n/ZVl2gedlFup39pqpNJbKE2rYRc5f28PbIt5902ROj6V6u6aYSNupGpvfypXdeix+vZzj80e+8xs4i+yziwR71qlQvpSxZT2Ds9PHXmmd2pXfcKN1Ozg7lplyUuD442s+GzrpLeVmWXzRTMyVtpVuXXscO7uDWlBgBP+ykUvzh65Nm229m5csnZsj7xYO3E8WddKkiv8dHNHrZ4sLZ10IqmTpAwX/QVpVK1vmLnGvHm5MjvhzCI/KO8f65Pa/nnpeR4ZfT6R1lGXtNvuqDFyf6FkfnP2TLoPT8PRmWlBgKRH5reuaqWv7MzGG5e6+WRNT1uWj461ikv3NqVvPJXydCYmEUkGjBz7aEWe2dYnk+dkMptOyfQxJ9OTVVmyfFhW1NpSejmTRc+0ZGhPUypPtqUwkUpyws3bpruj6v0PRkX+k4c9jc4I0GPMbxy+Oq1lPyqUZdROZay9LjRduSmmvtjKwS/U5NlNPZIWjZQbIqvvm5F23cv45kXi1xakN3FSG08kK4jMjWL5pV56XsqkPJlIaTIV5+xzrUtrvy6/r/r4mmr1uapf/t9h024ac2ebOBYE6HaMLDPHmj/07XSnyWxBi2ABjMgom1CVQ1+sysGP96muejyVDbvqsuyhJkAYSZZaGd9Wkac/2S/NalFW/rUuI/fOSxsTnBstSWPISgJ3ZtqJncikMlD8k71txU+GK6tb5/jFr3i57LgxO2dOA+g+v+Jc/6+Tt9pUPixYLOIxdUNwzB4aZhBZmX1vjzz4zcUy229kGJnY+LMZGdzXEoF5sEGLbM2tLMhTV1fl8GUVqRxOZc3NdRm8f1ZazksT7ptwC3dYzt4B7/c3if9OOBVuQbq/hKl2kfvs0rXyQuMuk7gLxCESg1k8xoCaNJgze/gc+kpVDmztlYEZJ5t/Wpehh1HfAsZpx4kAnMptjzk6OfyxPjn45UFkzsiKP8zI8ltmJZlKpAkYBJjAvu2Mx5n1vc3O3cBoJEJQctefPSSHGr/Hwt+opWQwgiMxkzZnZ6T+gZLs39GveC+8Y05G/46yYg3qgiE4JXZCwznV/t2SwcebUn93WSY+sUhaa0tSGUtQ3pQrQjJUKfNiml42X+ft2K/E6xHXAfjdorsBZf2ceiQ4jrCtQSgzi/gUvLTeUZb9O/txrBg5/76mrLkH4Eg6lw66QOwyi8YK61eZ8DL0aEPaAwWZurgi9W2LgMxL4Qg2SwKAfMRJAbW44Nvi7/q5yCwQoAqXDG0sziZ/M8YMBGDUYohBS2gXG8mwY0+Ap0dKYue9LDuI4+YwXCKAElsHNATESLGlnkMZzkzoEnw1ilam1hdlYlu/zK0uisEmKT7ZFPNYU7IDbbwpFcKN27EeFWC2ufZb25ZrtCrIkgLTjOBLWxBxaFAIOtUQWEkBoeMgKKjYZxv6HuATHE3cHAnAttpOmthIDRwCjb6CJNhfTRz+bYzhg8fM+IY+t8m6K5a+07Sy7XCjSQuUI8wbzSjfoCUyjMjsR/Dc5brTuwk2egrk3UhU4TkPH77HiG0bKUwCDg5+C2MM63JAZ80TTbvduqPtjxhnzmLxQ1ZokhMNGYSqLnWHVH8KuGi7kL1SHgNM1zEB6oFq9B17yLTxZou1mdt4WoBILE8sZZdJh1QfggWCd4rdProJ+vyMByhkUNHlhBNC8weflrnCX+KzC/F+sOdTGaIpoiCGr0AUF2KlvMOJaKvKQN0yicM8qpAQz4ohXh5R50RQ2keHLZrV1qTZ2Z0sUcsFrnKui4s+cvSoTBuw2kY5t1GiLpdykawugIK6aIK3h3aYx0g4bmrWJ77acYpDOLQwYtsNqqOPTFtw9BenzT452uXA2eiJozJum68Z5ld4jmIkLICMi4aZ7XKOr/j0GcGB8QlMkN1Ayfm4EmWGyP9Ct8N0RYohop5UETlhpehOvGoNMw7SOp53fKeSu8HSRg8rCKqjApw3Smw51hG5vsIae838ooyv6JqMKbM9jDVonw0ZQJcjGhSmelih1cMXnIBxgw5vi+gqH+8AzdX5kFI0I0NMoUjh1yEe+6rDVyh/2NlcidzfVswTYPOoWkXHMVP6FJhy1EWmHm8F5W59BEb7XOYcaUYAYW6hzFog9KNrHQdzdxNmeA+YfTYrycOYTaqW0YsCI0cvZMgKinq0jBzrEpl9ItOGLbIEPZMf7nyBcS8IKwdmASgzSpmrNJQXb8HjtZLbYwtb+h4yxh8K0wCzJdMylo5yN0fbyKeOKyMY7KILfSTvK3bKygEUSx7++GIx0mPMvg8mctDaH0/MSa/s6nihBZmBdYpg1dMrOPa77RUohE4tEQi2KZhX/ETlMBz3HLOo2eMjOK64NvEzDD308au8bP0vKOu7pr5y2e3Omn/quRZBLcRxN5MjwG5ZGeDAoZQABzlyLK+WG20EzF8HGNb5FwGpIubPF6+RB6DOIYP8+f2X+LnsblwcBsNbHBRHO1YggojEGsUzkN7xYckyAtKsIYNAgVu/ZjLF1bmFtkWg4Daep9zWZ3B5gIOisUeX+N7LN8j8YwyhGSSZA3O7XU/2DQRIdDp5qTqs9TiFCZYgIXuwAssD4rqnrFlUsEFmFrkZcIcOZYXMtUkggDhX83J9BEfqACQVDyW/9Kb4dayfZgAFZXdJ2UIdgEEkQ8cFTgDMFgF2GGOnybBTsLmecgDnZ2rWXLdJ3B/R7VB38TqUri9dZU/KTcbas3LVq6QXNr2xdRJLgJoV3DR1XeHwZnkZnBlrdwFN8WblrVp1GXKGWUL9/GBBvro5k79ojC5aECCp9R5ZX5jvuRFZuxz3SctdmQEWfmZjFD+CCJIAqVOAAQzLlSAo4ivIkCWsPQWJPvT4ealLIoUTHCn3nCP+W+eJjDHuqXRGgCS/bl05nRv/FH5xfQ2vu4sAtJf/DSAwZoeguO6YzyAHPUEFgGAFjHFki29Frj1sGszLPNrvCjcNSHL3emAOEU+n1wUYyW+R3sYLxQ0+KXy6lWWX4b2zEsUZwO8rw52Y/xNB1xeBMlMOWeOO1l0NucG9ksmEdf6hkrW/+1A2tNvI5Bv+g/NNAewmf+2q3rndk+e1Gsl5zrt1WSLvaopfhaU1gsoOIGMlVg9rcQZHyDHj/HO4RT+BM/bA8na2f1RkInf1Jkjkf3XEpryYNPp2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%20iVBORw0KGgoAAAANSUhEUgAAACgAAAAmCAYAAAC29NkdAAAAAXNSR0IArs4c6QAAAARnQU1BAACxjwv8YQUAAAAJcEhZcwAADsMAAA7DAcdvqGQAAAo8SURBVFhHtVdrjF1VFV773HMfc+/c6cy0MxVoh7YE26IFBCEYShQQgkSIaGoQFGKMBImJJuoPo7HyRxNjNPzQIkqImCI+AvxQCBAeKqSFAvJwAKGlFGiZdqbT6czce889j739vnXOuT1T20oaXDPr7rXXWXvtb6+19j77yP+D/vSi+cUvHzRTD78rn8hUx01e1r5vtNNV1iTV+oZqpbS1z5dnM/Vx0/sOcNecf6UpJSP99fjR9SMyl6mPm95XgM5JudM1F3aDWColbzpT98g5VyJn3fdEJmsX0Iz72pC4cPGgd/v2TNWj5+cuGd3XmvzkXJCs9xJZigmDSiXaVXPVLaOtialXGtN/nJ1Ilg2WB++tLRrZsXhXEFde6EzbgcGDJ/iV+rJ4aLP5yhOTmbv/SUcEuGtm/dB0OdkQBdED5wxve2dCLq3vmG0tOxC1PxvMBtfVW+GaUgDDxErio60ZiUtekrjO1JzZOzK3L/GaMiRnjNdk4JmOlPfFUt6dSPxWMh8F7mXPufuaFf+u4Zlgl054DDoiQNLWyfVnB6WDV3dnk+VxEC2Xrl03+mbUXLotkObLkfTtj8WLRcKayPRHavL6pXWZXBHLXLJX5vc4aU0OyJKlI3JiNZTaG5EseiGQ4ac7Un09kmTeSthxe8qRvWWFyCbU2VFr9agASQeuH7vYM51fl3y7srwnkfJELKadpA8thpaNvPG5hoxfVpdgwBNbMrL4mZa0pp28vbYhjQ+UZDCOpW8KgBpGuk1PKpNW6uOB1HeGYvbG4ur+I+3vLP1Z/MGBd9bL0LtNeWDKGOPSSY4C0D0mvvvh8NfdXPd7XmyWCM3VEj+UPfwgem8C3LZrmpJAXelaWXfPvJzy55Z4Eep4tS+vXdGQt8/tk/KsleUPzEr/v0KZW+pJ+6SKdBd7GOfE3+/E7k6SwZNqd5R+cOIflkSj4TJ/eI/IFbuN+XzwXwDtnac3ZNPOn5vQfVW4kN6ms2CYW+gSJ8FyXx77/pBMD5ekEVg563ezMnZfG/aZTQjzkpOJ86ry0vWDMrPKk9FHOzJ266xUX+lK23cwMdKBLxSvxNYdrIl349li73Zuo+9cf9WYb7cXAHS/OqFuN8/d5rXttWJRGUhZehIxbASLvgHQyMnOq5vyFCLow/k5v5+Tk+9u9cx43uh6EGXUrgQjnoxfNyDbP9Mv1YlIVtxyQAYfDKRj8QzuI1SNjbFoa2aHErn2TEn+gpFKvTMJqD33zSd/4gWMHBQeHhmMJj5dBgT2MXe4rCzPfaEprUVG1j7ekdWbAY5R6y23J2g5+K1ElmCDlLGxJtbXZP8lDXgz0vcSwtxFipGpCI7hogpP53/L9x+51dp9HN4DuPHJ574obftj44wRD0B4fLCtEhgm5N5gdPpLMn5NXXZ9uCwrMcGZt6HmZvFAo42WNkroUyYbTIMjaWg8lsabkRxYV5WpS+oSrixLZXtXHDYOIxgj6th7g/OJHfutyL03Iwe61NaVi0/sm+g+DnCnigeVwgawEkY00WkaSfqMzCzCkbKmT/aj0EfHuzL2t1D8SeSRtcqUImXacjF5i4kJ0gIgAURI+fSqirz16T6ZurgJYFYaD7ek9HIgdieOIBxhHNfv5NoLxN6lAO0Fg981HfsjTSfBsSWnPzhOMEeFhzHnNVKZd2KQNgVBEwWkKFJZ+2wz4MQIgBHW0kV9RiFqD4uZHyjJ3Jgv7cW+OBzm8WuRRDOJOI4R88RlYi80buNIv70/eMoT77QUGLwxtZQJX6OZkU6atXm0lAkEDBALAEKlEYTsYJ8DDCF3uSnQD/MWpgFMu/CDGGKoaQ949nLPPdo938TuVN15JO7UnBQk+gq8wDQ5nHM6ku5IBL8sTR72ZEsZIqdHDBmnepSULsJpac8znmES8Z+BPG7KUB0LHOdwxVUWKFfBJEGeY7Ef8yT2zlKNEtpDb5lUrQ7R5ikrPO71VccfeC/OmdvmOj5WM/wAI9LYM2FEVeYjMGVcKtZQRnqzJzkYpUxgk4Mrgsweq6DjqIBBblOkvE8znBKOf6xhRImPyKk2G46FUO6KjHqmGy9JCx4qPuXO00LP2wLz+QLmGAjcdvRYfJaDpj7rqpp/QNCLXjY03bkLYsoXEU5h51W1JvhqY0v4ChgW5AXAqM85s893jo6FqARBZ2Wb2usmB+uaKEOdxwCX3tQ8c81hpIpIGyl23Z42H02D4pGhIPmMbcY9++xZMYpsyQXCiyxlmmbPtKV9JrObM8sWV829nvHNhGp6k6DVpTKSlIGOzNdAHgLa6KLAGs2C55ypy/RqTkZX1wuFuslM1C1l1aXpJ8DAmB2eicyraVUWRvRGo0OZHnjg5gAPj7gy7NH0WP2kctGUxwfPOY0ndTChWyaMbymCI5XQ1pz3vOd8b6s6JOfWHFmMWA8YbbL+Al3G6Pb8ZMQgc216EciYgHMXafXgTgiZrcMAwuQCcF/BG67m/oEhB9WSnvLlss095UDS/ECvXlMdmX3lTMhlMM0j2NA1rpEpWDD12KWHgEGmSxK3HcS3V0iyxfO2zG7D1+pTvcmKk+ZgDmcFmnFuSy6O5aSQFwQ575Mpgx06NNe6hESZd8WaMQ+OiewmWDGV0iZdRM8TWCOaseoyrzmoIqsdnmtIaIOpYBsBYQiOIGvF5GaQNYp5P8ELDdMnWn9IsHGtWsndjo5GU+SG+b/i0+Me3bkcwUmLQCgXmTqYKWj2KRc4TavR1CprH7eUTA61T6C4pGJIhM8Irp1RLwNgXUp3XhDLVmgUspL9aGW1m5H7Peut0hsMSRv8sMVgpaxJweBHD/ZMBiWclGDQj8EhEKSA0MfnX3rdSsGyxf1VQqwogR+8NXCx8V5c6wYvH5Pp3fSXRhDkPRP+29bNTTjVDyyMGrxrJRd1YPZVhx9MxFqKYZdGLWthR5Ap5yAZOcjQ5Yug+/SebN5tOntTDo6UheoQ2VX9V4mNfmOsGU4jidG5FaNFwkTUERQfs2GRx0grJ4u1/g6BylNKwGmKoYMhLtb6nJcbuNuDL9gvn5fIQ+kkKeVTLyB7Zu3jsj/ZZIy3VhVwkBOukjBIX1nwnwZXo0CAKHb0Y5doZFSGUUhgCgZ9oOGtmTqm3HCri/xziS83nhPL0+wU6YgASfYMOSmZqd2MWb6Eb+wKj4D0DQCAuBhYOE5BpuAIlNlO08e3BYGmqWZ9dRUkgEHPDeQ0gjaqibnjFHEbV4pM6MSH0VEBktxGoLmzcVEYJt+wUXIhbuaNiPgAhqlKQaXnVw8gWj1GMJ593cEYYBEtCyV3LFIe4Qvy701rfnquJA8BBCyPTMcEmJPbIJX2s/7pEpau6sbJp/DxtgLJGSyhfHjG8SNH640g2QI0o8YatZQRsQ4yjbDuNtY9hnfs5rPkhC2evAP1sek9ASySu+Hs8vz9r64Jo3Cttfa0JJI1gbiTEdiluPQsQtTKAMnNejCwMuFZtwO36Bd9Z57/UDd5Fnb7M1fvgUT+A/yk3jpbNRS2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data:image/png;base64,%20iVBORw0KGgoAAAANSUhEUgAAACcAAAAlCAYAAADBa/A+AAAAAXNSR0IArs4c6QAAAARnQU1BAACxjwv8YQUAAAAJcEhZcwAADsMAAA7DAcdvqGQAAAnZSURBVFhHrVdpjFzFEa5+b2ZnZy97vbvYa2N8RnYAG2GvDwyxcUQCOcFRlB+54A8okRLlh4UU+Y+T/IhyOBI/ICEiQs6hIEIkFJEfFiI4xkQOyBjHshwf4Dvxud5zZmfe0Z3vq/d6PGuvCbKo3XrVXV1d/XVVdb838lHT25dk1bOvB4N/fMs85ZyYXH1TFOTyI6NR0/5YsdxScql72Rhxufqm6CMFd9a1zh2u2E2BxMcfXCvv5uqbpinBOecC8AemZK97onjixKOtzm0t5Cr5T2IG4sT1O2vHe8zieq5W2ul2Fqw7Wsq7H4qmBFC1j82tmYqZYV46nauUCPqNS6vvG6pVNkVJcGdoXasTO9JWdIe74+LfhgtHvnApSr5dOxf+d87MuTvbLljTeagybquFS9NsuTz3fPiXtl8ceyN3939pSnCHxj/RP+7qXyrY6NW7u1acf00O9NUuyeoomvhmYaS2oWsobQvHrKTGSdoaiJ0WynhJolp4wY2PV0r1oaJ8vNont+2qS+lkLOXjkaRnrIvG0svOmH8WjHtu9kT6KtI2KbrX0g1Tt3v83rvq0ejX3Yn6eltP5nWM2VvmvFsz3fvqUj6bSGHCiqQiYwsKcuKzbXJydVlG2odkbLgiI2cL4sJ+WbzASNtoLKXTsfS8NSEd70RSPBNLfCVNg4rd0Wrdj27DAc+XvI5uCM7Nm9fq5lQ2J13JltC4tuA8kNQAiMRZscjIypK8/fg0uTInEGcC6TscyS2vVeTkHWUZXlGSUqeRrrMANGKlMiuUBFFuOZdK6XwsLRdjsVUZTNd1/kZWz9gzv7frvR7pPTvdjdWCYIdGdEpw9qG+RTJce8Yk9kGJeWZwI+BeEAtGKiW1Es0uyK4t3XIZMoBq8e6KLH9uTIpYXEpGLq5okUObOuTislbpOTgh818YFbmQSHVWUSq9oUQ8GhUn4cVUCs7s6np69taWBQsqC13XkDGfvCzyxNh14NxX+1faY6N/CKxZqtAdDqPBggTIWws3qyROjn2jU/Y+0iGBtbL07zVZ9qsxCUYRWe4F4xKhHtuNnPx0mxx8tEsSuJn3uzGZ9fsRSYZTqYVIBM3gOrF0LM+uE/c9LBk59+siwCWTwNlNvSvk3MRLJnELxcJbiEkBvFh44M1Ca0atn1GbLhf7Q/nYO3UZ2DYswRCA6WZogwf3k4CjRIaWtMi+73bLhYEW6XmzKgt+NirmaF2qgBATIB4JsoKVnro3TTfDjdYP+hnZx3v75f3ozyZhxLD9ECZBfg0ypWxT4v/9R9rkvYFWmYniXvU0Usl6bNx2JBh5pJhXvphI756q1DsDOfdQu4wPlKT1FA7V6QRBRoThmiARyTUXnDn9vDi9wBvgtraG25C9z6lTBQYugqfDBG3HWkN/cF1Z9j1clu5LqQxsr0rHv3EyCrDDvxLMGlLTZcRyr1WDE1uTYMLJ5bVlufKZDrEdgYSnYnE4+SnmOyumJnL3FnEv/xLnTV3ajdPXy1i6wxhT1ghowDBEieKWXiN1gBzsDaTaU5T2s7H0HYikcJmpBACmELWnYJgQ7YNZe5B4Y0gCXYySqAHF0KJQzj3QLqN3tIhDnRYP1MTsr4nFVWNQq1h226fEPang0nXTXgxi+YrunnXGeLLN9FIyAOSmBVXh9QoGD4Jjm7XmgSoDHHR16CLUY4RTMBEhjTix1Y5QYozVULP1BBGEPQJ4ZnnZ3hPYL/YsMVGyES4yIPpgyHJgBMpoklHA0gIl0+03QGL0mkld4OHHmwluHea7ViMGh6AwCCg4vbgp1ZwlgM7cI/XggUAGk/uMDfp0i7wm/Dq6QN7IsU4ijitjwlTgbkQ0BQI9W7TDJhufGFjD0gARNs6sx9eNW6POvX9vqE7yhk9PM3FcGRN0br7atZvwxGE/h4CaDTEP71wdCxgj/KUuXcktLMss/EwvmtpTcYN8B7I58iS2tY+F2aQAQodjyaPp90w1AbFNG5Ui8wMco1u1eOlEi7ipTckC14JvkiT1QBswT6rKXE9iPyd8amWmXJhRQkNHqSP7RrYHJVwpXYGJXadaquMctoLMdR4QmQ5URwlbzqOOXrWds9pS4oFxmnAKpboAuHwIZlT4uXxkxPLDOxtxbixOSeOc9UrIWV9J1KOTeQUT1DXAmpkPXZAQMpCNqXjQHTu6BPU5k8oiVwIp2KGrs8gY8UD0zsrbChh9iMwbHtRrnw9QLrRBm5x4AhsMvV+mWXrXZGyX8nQgaXg82z26apVLh8CycHm58nrHBZndkPSeu6LMbs2r3pvbOfv7mYlIMJiCvYm6ZVtTnd122Tk2BwPU596GJa08N8A06bTNVdC47i1wDdMfpE+A7hkPv3+6Vj3iostwXKG5/M43bweuKG/iNKWNxTVdtM5ZvbCN2QTkU6lR9XPIqsyYAkqa6DuVEkypbYxrFCFTrAEV3BJ49pbAp8TwjKLdE8j9LbvwKXskt8gWonMy276vEg3f5mb8hry9ZwKFXvfHLtjvV018m0xTPFiPHAsBr8WYd+6KZX8Q/HwQH2Tu+UmLsM2FNVK5rllP6Zl6nzuVmXEKgBEkPmuvRoqMNr/daJbQDrXGbzq8YTGKusPlUcSvM54CrT1za/dv8bo7oB9VHtB1nHv0fQ+uuQ1mXTFKXDBGO2P0c56UWjCBoqvBRp1JSczrS2bKK1ApXCW7vO3z+DX9J3wplLM3MsiPegkHyp6IQq9LSOg1RQSj0co/jwBeo4fKZ7uGcXyySYQ5dY6hn/JUwEHBBEN9ruXhAantpvvs1IKCA9W/2oL9YeM4XcuNyDWxjqFa0CYo/lDhYhkzQh5o3gYz0CmAZCnNopyRSdqc3eKBkRrgSIXD0U9TE/wAqcFlRABQetbYg6G+mkIwgeniiALsfNri5rbn3E7HwATNmOH6iDoD8/0N+AWGboN8wiZRsrT0nWDc/tiEQfbebRDM4ZxoVIBZR+wxbUle3DFvJui5uAdMyXLGT2l8qsOGv2o0ku4Kfvds3mBlO4Yn0ZTgSPGS8H5TLfwktLKGfR53+AcQBhuniunE4rzxGTmCJCBfb7RlGrXWCA5tRq4O5hsjhTG+hff0SPjkKkn+wTWupRuCI7mF3dPSqPo1pOBb+PF8J86J4YEm0JivGwJCbhUcOAOXtzGfFzCvkxST9C2o8yw4ONZhg2dK0rl9QIZGstWupw8E52l4mXQXR8ONaVL4cpym97jEzMLPgFYeAp5ED0jTBoBssx4t0PLzCL9HHSJ7xVj3r1DcCzNt+yuLpHIh835j+lDgmsmu7Zoxcqa+HFG53UXJ7fhFtTjFTRlY1wMAbbxUcQonkL7LOL2n8J48FBuzv93avUsjOYoFAf3DkMj/AA+seVyUMhr2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9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jpg;base64,%20/9j/4AAQSkZJRgABAQEAYABgAAD/2wBDAAUDBAQEAwUEBAQFBQUGBwwIBwcHBw8LCwkMEQ8SEhEPERETFhwXExQaFRERGCEYGh0dHx8fExciJCIeJBweHx7/2wBDAQUFBQcGBw4ICA4eFBEUHh4eHh4eHh4eHh4eHh4eHh4eHh4eHh4eHh4eHh4eHh4eHh4eHh4eHh4eHh4eHh4eHh7/wAARCAC2AP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lPl29wJFuTwcYC5HucVrvHBHqp+0QzLEiMdrMQNxGRweQD+NZaRhS9w8fyLx83G0gdM11v2O5WCG/wBQVGVlVUzkZHAGSeowOOleZVlynOZsq2MNri9uB502WjBTlVzx83U1p6PcQbZNPWJFs5MlFUY2k45B6jP4Vk6xp9nZ3DfM0lwwDYD5Vc9QF6E1FBY3VzdxyM+xA4V97cfpzWaaavfQq3U35p1tolhsfOhmGQWbPCggDGRnn1rP1O7uVtARcbZFflvvOgGOh/pxV/7Q0KeRNMW2y7Y0ZTu3HjHT3pwsTqcJFxCVXad52KT19z6d/pU88U720C5kwzot0UtCpSY79rMd0hweR1wRnNOeG81O6RL2MW0EC5jlX7pJOcf/AKq17yys4o3iVZo5Svlg/wB0euF7jHPPoK5fT9VktprxVzdQOCiI2c7hzn/630rWm+dc0dylsdZeS2rxr5YQlMZUNngdRnp1zXK3Mrtfr9niLJITsBB4PcHP0q7bgzyhifKZ/lyW34/ICnNZzWd/JCs8F3mMCOZ/kB6ZwCeo96VOKW5mLbtNMqia1klNuy+YAhfCnjn09vetXU1jjsrgMxihkHDSgM23OMEDv161teHtXvIdNuLq+1aSJrVjbzbBGskgkATv/rVwoyD+p5pnjvQbbR7ARadqtrqEF0qmGW3B+f1IDdjjH4EVrOmrKSIZ5hdWrrHD9liWeIEneQInPoRg88Vv/D61uNS8V21hvgtLp51jQvnBJYALlcnPTn61y9lcQWskyzFp5SAIwCCGzj5CPw5rovDGq29h4qs75bWKZoJFMUUqYUsOm7p0PP4Ctm7bls+5PA3wx1vQfDt3pet3trqn2m4aWWSUs4G4AYXcdwA+bkcnOeOlM0rwZo9xK+nTW8dvbfbDIt1bzCORU27VOSO79iTyOlXPhj4z1DxtozXV9DDaSRxeSsoJEizLkPnqOhBB6etX4tIm8FWdzqEIlviivdeUjjfJxjGTjjpx7VfPezS0NdDyn4q+DrnSreULZtdRR3MZs7uOAsJJy53Ry8gR7hjnB9sZAr56+JN3ptz4ruprHSm03zAFnTz2lHmjhipPOCex5GK+n/id4n1uHwddSahqFstrdYlFrFGoaNwQVjLZzyBnOORmvk3xHqGp67qkl5qEu+TdnLd/bP8AU+lYVrX0MptdCG2ijubRI1ZUuequ5OGwc810t9ZCxC28Bad7hE/eKducoNykHtk8H2rFjWOOGTz4d+3G3nHJ6de49q0/EV0NS1BmS6RmiRUEcahB8oVcADGDgd/61hy8+hETPMLskjDaZEGWLAZU/wBa0FvnktJEmf7Tb4jWMFAedwxzjI5/lWLNc25vY7eB55LeT5W3oFYA9+vUc961IdD1yXU7O1ttCuz9tmUwFYTh8A8L0BPGevaiFJt2KSbZLLpdzIIbi8hKW8kmDnPQZ49jVmGz0O60KaMN5TxOAvB8z5WyeT91vcDnNUbm7v8ASp5LSRJpJo2K+UU3DcMjk8g9DyKv/bhY6XHf3FgYJ5S0SKY2XduBOTkYbbnPHJBxmicZN6FWZjx30Gm6lLDa/wCk2xY7Hk6PjkjtnBOOK0LbXo5Fk8ySCIJ/f5Nc7au0cqvlJWWP91IeoDE4PsavRx20dlK3lQySZDBXG75v8mtXBGkopF+0uodQg/e3Hm+dI24kFgeRjGOM8VvaZbltFNrZ7pSQdrBDgAtyPXopHWsaNrOHTbTzYU8pVZjDEFwx9yeR65xmu0+G8B1fxHc262zvarChthFJtDkcctjgEEnI5zjFTJ7LoK+tiTwjoVvdxQaTrFst7e6dJ9rggRS2A/A4xz647V6FqPh/UbnR1lkt4ra3FzCmZhllYyKPuDvz3Iql4nso9A8ZeFJrW3kgF5G9jKFkwzMWHU45b5j1HPfNaOgXWpa3pOn6PqDXEjyar+/3goTArb1jBUBV+WIkY59xmuiNSz5GbrzOfmn8KWcrWmo3epteRfJP5FsrIHHUA4PQ8dTRW54h8Ire69f3Wl6hDaWL3D/Z4VjfCIGIAHynjiituUOU+ZV/s4PNHCvlzyn50YdR3A9K6HVCPs677e1t4ZFVWAiAGU44989T0Oaydf0ZdK1FryzuJGngH7tVQ/MSpB59D19Kzom1O+0aOK7aadUOYgxJKjHSvJf7xKUXoc6WhuskbquqX0SSOqBVSOPOQFxnI496fpC2l9In2GT95ErNIjgq6E5zjA5xxz9Oa4tL7Ulmt7NvOj+cCONuo7YGefw9zXVW3iSK3ijM1u6TkGNfLiAMqgYyzHsWzwPSidCaWhLi1qbVnp/2K0nMsdsQJG81zOH3gc4AHIPI5rN8W+LYbeOa309VmdVHzlgSvAyvGOcDt71z9zrkws7ueeSVTEAka4wXLDnPrkLzWFbF7u8WSRVG8j5Sp+hx+tVTwt3zVBxjd6mrc+ILqTToLmNneSbKyfLxjPI/H+lQwS28jqOQE+VEzjn+tYmq3tz9ks7eRh5QDOoAA/iI/pVrSVSS9t/Nkkf94p2gdec4rsdOMY9ipaHpXhXV30XUEQWdlPcOEWOa4twxgxjkdvxINbV9pWn3mp+ZqVxbyxzrv8yMhVWVlLfXAOB05zXlt9LE95Ls/wBWHO3PpSxnDKrSEBu2ckCj2D5VdktHUWQ8y7k2NFG8uV8lYy6PjI2nPPbOa6K2k1ObwvbWM6C6jWSQ26FU3RL1JB6g98Z9K89IVSWDlRjOGOCRU66ncwrui+XJ3bS3OcVk6clpFkGNdaWYNUlKq5aSQ+W+75j2wM8fjV/wlpdzruspp1hBcyXG9RukIQAk8gknAH1NW/Ely3k/bLdVn89QoJA2h++Qece9XPhveWiaytrqNxMh2Af6KmVRyR94nAK564PatLvl1He6Psf4EeHofCOgy6fqtw7ajLcNIyg5RQFwSADwNvU89M+teiy6hbyXcenJcQMbldse1sMIz1xnoQegr5z1TVptD0uNo9Ya5yFCCOT1HzEDOR19hwetclL8Qr3T9UiuI7toZY3BWUksyHI96wljHRapqNw9py6Hqfxb+Ft7HZiG0R5LYmNX1BpDtt41MjsCgz/D/F1LHHevljxA1k2teTpryGGJFBWZgTvI+bp05BxX0Hr3xQutb8D3+kyrNNDeMVDodplP8RY+ntj9K+friaRNZdpJN/J847AUHoPp9KuVWNV3ihScZbEtyLjDW9rGGjGN4YYbgdQeOO9Z/wBof7I1vE9sokJMu+EMTk9j270+5fT5jJc2ZliaZv3qKrEMc8t14HTtjtVG1u1knnssBiXPl5JAU55yP8KSXLsEER28k1tfxRzTj7MX5IGVHua+hJPEun+F/CXhK5uptTbbcTyRrOuAjfZyqYYc7CSOCQSD+J8YsfD217eS5mmEiyK0i+RlQv4+3NbviCXX9QsoDcXFxf2q3LRqPsg2wkNtXkdN278a1hO2qNY7m/4u+Jmk6pb+RoemSz3YRW8wRCJYznndyWb5iT1rgfG3ibVPEevfa/ETyLKkZjhSJQsURHBwq9yQMmtKws10+SZdShkhLqNoRQuSGJ5GOnT9apXEljEJw04jlkJBLEYY7twz+NNzTdzRMwkWSOdreNTG7AMr4OOD6HvV17e7RPPUh1xlcrg478LwaWe4t4rxDNZCZccshJ6npxxWolza7BJdWKRRIBiRw2VA+nPr0qZS8gaGx3Om/ZrVZIhNOyBT8xI34GATn+WK9P8AhLZapqkl8mjkCe2WOOVyGJK/MdpKe4yAa8o1e+iu7mOO3P7kMF4TaM8ZwOv9TX0V+y2bW9t/Ef2i4ey/0yFWkddwkdg+EUA8EYPJ9RUxo81nLQSppq7KXxlbVhaaBJdW6CWK9Dw3CghwFXlXP97PPbpkV6lpy29xrXh/ybaOIrayX8+Dk7ioRCWPJ5kfGfQ1wXxla6bxe+lvIsmm2xhMeYNkpdkJJOfT+tbfw6vr218R61qF7cRPLaQrC8UdshzHHDvR8kZH38cZPTNb83LK2+xtb3bnTaZd2/2Une65llbCwsQMyMetFbfhLQPH2n+G7G1S90WRViDBpmmV/m+bBCjAIzjj0oq1UdvhZHP5HiV/4DEBiiTxV4ev72OPypEfNoeAOMMMDIAzzWavwu8S315Jqs2lwXc5Tykjs54Zk29Cx2sc8dOAc+lYvxUuJofFto8OyWO8tI5UhO7zHc5446j2z2rloNdu4YpFh3W91nbhPkVMf7vT+teG6XLOWjs/P/MxulJ2Rr+N/hlr1nJDep4E1q3Zi8huLW1eR1yMKCMkKc9SOAD69Oa0/wAE+KNUhNzdeHbwXlou5pZLNlXgkksOjNznoc49a7rwl4y8X2+n/aYvFmoxyAfIqzsyEdyRz3rW/wCF1+OGnjtU8jVYs4Y3UIyRjqDgH/Cu2M4wjyu+g7qx45N4J8QXljcNbaXqd7ch/wB4F0yUJIDwCmEyDwO35VXsvhl47R45p/Ddzaxr1lvJFtVA9/OK1703iKy8RCGPxD4YkhluFKq1jrdwiMvGSdrsB2wStcj4v8H/AAyunijvr7xboF0hZYZZDFc79vU5YKWHPrnFdCnT2TFZHmN18Lby81aKzi8WeEYr2ZxDbWTapuLHPQMismcnpuzk1Xj+Hniu1ugLS0tNV8hyM6feRXByP9lGLfpXo1h4A8Jr4x02+0z4maWCt7BcNZ6jYS28jlWU5XG4Bjj9a5PW/gZ45l1e8uPD9/4c1mMzyeX9j1iFZMbiQNrlSD7VfxK1y3G5wmq2+oaLMyaxpOp2TA4P2i1dAf8AvoCliYyLbzCVY0dsLxnnPANdV/wiP7QXhdT5emeNLeEdfs5knhP4IWU1BL4x8TWMskfirw3ZXeFAAvdFSN1PcllVH6+9bTTa0E0YqXE0k0ha0LsgGNoO0D0x1qK5vfLgWWT92sbY+4Tz71qT+KfCnnJnwfPDxuaXTNVkiBJ5+7KJAf0qCb/hA9ShmVdZ8R6VJK+WFzp0d0uf9+N1P/juazUNTNQItPuv7UilSzmkQomdyZBXHJx/OtLwqZh4ghaaHdJnyx5hPzKT1HGc9a0vh14X0eDXx9j8b6LdpIhUJJHPbyhiOmHj2/8Aj1dfp/hPUrbxJZ3ko069tlvFaUW2oQEmMc8Dfu9+lRUWrijT2fu3RkeIdVjvnjWONmhjUJ5g3KoORxkdcHNcpqdzH9q8tZJWz0yx4P1r3Hxd4H8R+LdHjutD0iGBIoxGkbHa2F65AXJ9R9T9a8w1X4b+I476K3XT9TmhMbMWSykyCM9sHg9K5VhnB+8ZKBofDazutU1GTRWMIlYMEUjDM2PQ49OorE+I1ha6V4hGluryvBECqywFQSTlsgckcAZr1X4O+G4bTRIbjUrDXrS+i1QXNr52mSRSCJCQEbjADc559Kyvid4R1W48RynSbXUdQtcOzTzfuxueRmKhmxwoIApwgottFumoxPGYpHt1kjL7UA5aJMqS3Uckjjiq2j6mbfxA9xFHuui5aM5GFwevPfiu8m+H+tQwsfN0y3UIyrHc6rb/ACnjGMvnt3rmZPhVetdPcT+J/DVspJYf6c0uP+/SNXRHld7ihG6udDqWpG78Mv4jvoIb0K+2QAOG5GQWKkVFpXjx9W0O38Ppa2lnaG4SaWZIf3g2HIO4k+31q8nhbSX0CTS7zxnZ+S7KW+xWVxIcqMcFgo557VHpHhPwXpqyL/bWuXjupUAabGnAIPGZf6VPJTtvqdEbvbYXxXdaHfaPHJb3NxLdmEgyyzs53DHQcADrxjvXKXPh6T7JB5dyyXjMgxLlVJI5Iz06Ec9a99+HOhfD+ex09ZfCN3czPqCWYnlk8suCNxchXwMcdB34p2t+H/BuoTCOGwXTJdy+W4sZZZUwc8N9oI9vuVKko7yBuz1PnTR9L1KK/aG5TyxG2SA2cKc4Jxxmu2sbKO7Saa8Vlt45fLA/v8cfyP5V6lD4B8OQyhP7ZspJlI8z7RFMm/HZiAenStJfB2lwXDNFqOgQg/P8krqAD9VFZyxN/hRLnFbHkcOj2+oajBHHHLE0km5n8vhMH8M8CvUvhdrOk/DnRNcutR1XUbW7XUQ0cdhAspnhB6lJMnaTuPUYzW2PB9ndQBY77TpOMJsuh19q1rT4d3MyqsVjbSr6mTdn+lR7Sq2ny7F+0hbWJh+L/G/h7x59g1Hw/Z3NlapOY9tzDsdmHXABPHPH0rofCawtd3syzIi6pf8AkSndjdEgRQe/HyNzjuaXWfhjrgsom0+1sIXjfeA9ykfb1Jx1pvh7wTqWkaTHb3lzoQmjiwWbUYzljyereuenrWyqVHLm5SlUXLse2N4y0VDtacAgDOGGP50V4uugsihW1Lw5kf8AT/H/APFUVar1fIjmh2Z5V8T9L/tSXwrq8lwsER0tQ8hAKqRg5HYHnGaxlK2c+4NFKGAjBeAMdnbeVxkdK6DxTI8/w58KXto0s0KRzQyLGN24A/rjbXAW13LK8bLeK0ak5Ei5ZR6tznHWuSaqSe+hzSvzHQahdrZpbxrY2SAIoiwXVVJ+Y5+Y45Oec1XM7zRI1zbOT95pIbwJvU8kFSpz+f4Vz2v6vOtyGkhkMDE+XK4IU4HGf5Vmwa6ySkfeiYFiozw49TzxR7Kbd7Cab2PVNH1iymuFWGxvFVAN5BQll9cAKPwNPv8ATNAkeS8TVNStg7Kzx3GnrMuR6YlOOPQdRXnGm+IpfLJtd0RJy+ZduG9wP8muoGvfaLYSbt742ghOntkn2z0pP2lN3sDujStND8O3mt2t1beI7KZhdo5iurO4iOFII2kIcN+lUvEfw8tZdbvpodd0MSTXEzsrXbJJGwdsD5lGT0z+XudXRJ4760aVVVmGCCFAx78Vu+J47dNevoniLeZMxLFcbRnqOeRWkMU2tUHtLI4XS/B/jvT2RtF8Slc/dFnr0efoB5n9K6a0vvjpaW6xx6rrN7GGKkSxJdoenB6+9RXGnJhW2Jg/xFe1U3tVjdWhZwy/dK8YqHiUt0/6+QlVNGXVfGj5/wCEj8EeGNQG4b2u9AWNyOM/MoHP41k3Fx4WuHK6v8INCD5PzWeoT25/LJFW5xfyBpF1C7jXJYBbl1XP4Gi2m1JdxkvmmX5sK214x7YdTnFaQr80W02h+1b6kWmab8L2uoZh4X8SaVKrBh9n1SGYZ9g6ZrQutG+G2oXRQav4ntndcL9o06OaMHPXcrCq0Rv8FzBYYVgN5s4xk+20DFOmk+0SDbpVg4HVnVwAfUAOMGqjUurykbQq+7a5saP4S0bSfK/s74kz2aI4cQDT3gUnryEJ9q6LxX4b0nWpI9Rt/HOmWmozr/pqNBIsUzgf6xcplSw5I6ZyR144yKScli2nWSlRkBWlTn3yxz6/hVm2hK2s0f2ACQkSAi8bOfXlaHX6XX4mTrPsSXPwiFyBPJ408OscBtseoSpuX02lSBWXqXwpt9+3/hK/C8I6hftDhvc/KlaEcYkXB0+4O4kqTeA7W7gEp3qZYFkjWOe0uriNeFWWSN/yJwR+dHtYvqhOquxjWPw00u1XdL428O7WwThbiUZ9ceXU83gXwXcFI7z4g2zAA4S10+cf4Vrw6bZyPiGK/t36lGjjP5HfkdO9RXGnQxyFZYr/ACW5DWsZ/UP0qXUtrp96/wAyOdrSxDY+E/htaRiP/hJtSuB1OzTjz/309a1ppfw7hXCNrtwf4dscCZ/MtWYmm2ZI2veRMf79uce3QmpBbWduuHupVkfIH+iynGOv8NZOrLovy/zEqsuiPQPD0vh2xt7CPT9HvXHmT3Ufn3qL8yINxIVPRePfNc/da54btbcyr4Xssxvx5+oSyFTjuFI55HFMuHjs00uCK5RM6eyEvG44mLse3Hyt09O1YWotDbSwi6uIGEqmQsSTkDoeny/pWcq1S/KkVKcr2Ne48Ypb2+LfQfD0R3glWtWlAHcncTzWlZ+MtSlUtE1jbt3+z2UC89B/DmuWttTst7ebqFmkbH91hwPl9TmpPPsEmY/2lYxyMBIczoAc8A5zjoKxTr9EyeaZ1UvifX5IXWTWNSRemEl8vI9tuAKoC91G7KyS3VyTt5L3Dtj65NYqatG7yJLf2sqLgqxnVgfYc4qd9VgVlBeAgjKBZBkgn261lL23VsTnIq+OVnbwve/ZH3y7ThsEuR/EB+Gak8G3kOpaKszSQ4SNEkA6qc8H6cVYtFLMzbJC7ng9eO3tWbotjDaXl5Bp8LLukdnUDG457e3pVQUuVpo6aLcoSXY6I3UYOEiG0dMxg0VQaG4z/wAejH/gNFedyzMNTy6XVGn/AGctNvYxtfTtbeInGQAwY5PsSwribTxHOzs/2PT/ALoRAVYHPqcHOP5Vv+CS1/8As8+NrIqxexvra72gcclQceq4BrzNXeJdznYNwDY5CnnCDjlT6/5P2Psos6Wkztft+kXcscurtc2sf3US3b5C+OuCGwPwH+NDSItODTXF1qCRRiYBFJLMM54YELkdMEVzU1w7tm5ZZPLYIx7Kf+ef096dcLNM8uYWdX4wq8kD/llx39DR7K2zFY6ye40eCWF7Obzg5OGwfmIzx9QPWtjSJre+jmaVMM3AZWI55w20cj0/CuCtbeb7OgYOdxDsUPLL2xz1Heuj0OO6ljuYTDtkjCugZ8fMD0XvjHWplSXcGj0zwsCkPliZnwAQ69CPUe1dp4lCSatIzDkxxuPcmNTj+deP+HtQEzKwZ0dTt+VztLf3fQjoc16pfgSNZXA5E2m2+WAzuITaTj1yprgrQ5E2YyVoiQRPIwEbFwMnBFSyW0WNyhTz17oO4FZKbiOFZfbHLD1+uaWFpgxTkf3sDp71yczkjGxpPbhQQmZCFK5J4H51BpVvGoYZR5Nx+90GB/n8qgkjKwsyORHj5sDkfSqlkzB5uq4PQ8Z960pt+zkC2ZvSWbyPukWMqeRznaR/Splt9qgBQGPygbeaoQNMVX5iQeMDnNWYCY2CytgngY6/T61zRk5E3LIt1igAEoyTljt5plqZBMxbc6kHGM9ffNMM6s5ZdpOOR7fnTrZo0kwuWGQSRyB681fULj08wSmPJH90EdPQ07fJwxPOdsgAA/Sny7WUr5jrt4xnj86cLmNGCgFSxG4E5z68/kaVr6DTKytKszsd+0jAJHIHoafBcx3TS2zebugI3cdDjj6ipZ5vnXMwwWA6fmPpTysPkZd93GMqpJGegpXaHrYjS3bAKneCckBsEfhTSZchVYkE8ADircUcSAKsT7iASwxgirWj2iT6/aCQcGZdxXptHXI+gNPlT2BalPx/qC2OqXCuGaK3QW6qDgKVUDjsT8prDa+j2RMljI42gOshGX7gHt7/AJVF4ou5hdvLMpMk7SSbSpOBuyePX5qy/OWW0+xGOSzUbfJKt82SeN2c+3I604xUnzMGru5pCbyXXzWwJXz5e3AA5xgA8UxdKsrvWpZZoBMFxneNxBAHJ9xzXN2GsLY3P2LUpHe5cHE65CtgZ3N1AOePTpVfQpLy8vHMN1dGSFmKbnGDkg5J/i7fTpVKm4qXoV8LZ1Gt6daMjiGKJGUYTdGCB/UmqMNq8Ma3HkWuUcMpSAKc8cY9K3Il8yQTYG4Dvkgf5/WpGgQyhjIQndQOOT0/OuT2jWlxXKMVjYLG8ps7MyvnnyEyAevbjPSnaUBNZCC3jUKQRsU7cAHPGOmPSpi6xQNJcXCoBksCMD8B/Km6NEyw24W3eZ3kYggfdyCcn+X410QnKSd2dNGTUJ69Dc0zRNSurGOe3t7l42ztYSvzgkevtRXrek6lp3h3S7XR5GjSS3iXeu4cMw3H9SaK6lSjbWWvqNR01kfIXwPjabQvH+hlsefobTIhH3THk/jndXm6Wtv5wEm5IsKF2OMxx91P1xwa9i+Ay2Y8eC3hyILy2mtWVskZZSSMn/d6e1cINNsLO+KmNiIZXh2Ek8g4bGevTIrvVdNXJ57pGBaaYsKtLIWWMDEKM207c8Keefrwf6Ou5LiWNW2nZtZk2/eVBnjuc8HB9q3tQ017m5WYs7EsFVNmc5yfy/lirdt4fkMLzRXUaSICMplnI9WycZHNDxVNbsftEjkrSORCGDug2hvM2ncgJ5PQ8noa0NPgvI7+PUIEaEg7JXDDagPb3Vs/nXRw6O5mCzXNp5wOWiVQCueQ4B6HjpV+x0Py7hGmhjcxcnZwQSORz61E8ZAh1NSA2cJuWvojKqPKInWP7wPXGfQ56/WvTPFV9dNeWMskxYTW+xTI5YvtduMewIxXJWENvE8iuoR5NwWMNzjuM/X+YrqtegibTtNMgQtGroOPnOCCcH8enqa5Z1vaadP+GN4vmoy+X6kEdzM8q7mKRlv3bt9117tgc8U5LzYzW8c/nkjghSMjI5rKkvGBW1s1gSUP8pEobK9cE+pGSOOcUt5qRs4IsSxvNMCAAvUYPc+2fTpXM7W0OFm0ZooGG6JyozkEknJqHTzEs8ysuxPvB2x8o9Mn3FZN/rFvb2MrTRASRoXKCbnsNg7nr2zmsXR3ii1sm6vnnE0aTK4iYpDK52jB7AZ5yKunFuMkON7M9GhkKhmEZO0cccAf4U6WfcT8u7HTjH1rBj121txHbu53JlXkLLg4wCWGRjnBPoO1OttbZ4WlkaNiMhihJVjnHB7+3IrJwlHoS00bKGPlyqgE/dGc/hUe0tM5UAL0x0C/lWDJr37iaYWU+ISzBVbBfBwdobkjH8jVW78Wz24luFt3liQB12FWwTxhvTn9abjL7ws0dcW/ffZ5JUMmAQUJxgfhSrNGZJP3QKNgDvtrio9d1CTU7nyysKvtKrNEVLdMEHoBwf0NXLLWvErWkz/2Tbv5Lnz5UbMagH25KgdW6citJUJ3TsacknqkdO8jSWv7ponkD8ebnH445xTLGSX7KkUkzGZFAkAIG5hwce3euSTW9Yj1aSx+x2G6TaQXlO6Mnk+xwOv0FWH1fVdOTy7iztr8OjuHhkAIZW5Bz04GR/U8VM6M7K2o3BnV2+dwjaV3535fGQOw+ta2h3a2stzdMSzJCyKm7AVmUqDXndr4kZbsWssBdSf9KdMsIcjK9Bknt0AzW/Yag8mi3d3b6glwA6pkJgKR1zjknB/Ss2pQ3RrRprn16J/kP1u609po5L/bEke7LOeg9PXk4/L2rk/EviC3eKXybN9wcW6SA/dIXcvPcH/HmtnWY5prtJbNrSUFRsMv8bA+nXHv2NZkem2tqJw7p5roziIKxIVuiBm4xye2elXTlBbnOcemy+cxxRLdTSybvO84EBj1BHdeenbNT6RDdWd1Y3F5ZRCMMQjsCh+VjnIHUY6t3A4NSjw/dDUBDp2sLb3GNrqpG5MYAG3AH4jnirF74cvIry3vbS8e5vreEs4nbLyJk7o85x0Oe54/CulzhJcre5fI7HoljPDJArxKCuMhsf0qfzJNgw2FAyMev/1q898P6xqmn+ZujnngQlVt5APMjJyeT/EOeo45Fb//AAkfmCZkha38qLf+/BAPX2weh6fhXBLDyTa3IdOXYseIbdb3zJLlyY40K7cYzkckH8qm+FUDyfFKx0KSRZbMobkL/EqAbjk/QfrXJeINXvWhjlhvYYAUVyC+C4z95fX0wOa7X4ZPDp/hrxZ4wW7lkuYrVNMtpZ08srLLy21v4htAI9K2pw5Vd7G0NVZo3vEOqXGo65e3v2a5xLMxX91njOB+gFFZllrFrJaROJwMoOsintRXnym7u7/ExfM3ex5/8MY7y38V6ZdtpzwvHdhpCcHcCcbsj1yQaufETw00Pie+g0/bbf6dK7O+TI287vl9hnv0q/BfQ+el26xwyghiZDwBkHGAevv3rqPiDFE3ihrzapF3aRyq4P8ADt5/l04ruWIfK3tZnSkmjyubw7rcymGTUz5rECGRFAK5znHHAOalttBv9OkPnX7zZQNkcspJ9RyPp9K60PalxLHDGXcEK7yA47c46e+PakhhQlBdI7YY8Ln5jnpk8D61CrTejWnoVCMZ7GDZ6bc28Sx37GVt2E2t95euOnqT3706VNSfP2UG3UybX3p8ygHrx7Drz14rrEhghtGjh2nuUQbunqfX26VBJsm+YQjDOMk53bTxjBHXNL2ibu0P2ST1OMjtZ01KdrVbVGiXBM2GYueuG4GMfoK7TxPPEPD2nZYq0s0io8Y5GY16Z7cdx2rV0Xwt/bd75U8sEFpAnnXkqIFMa/z3HoB6muZ8Q+MLS31C30iPQLC702a6dQk8kuYcKAuHRhncpOc5/CuqEPaJSivI0hGLhKK6nOX4vdPlTVLe7huoVAjlhKKrRkt3OeSBz64zUclnqDsJoZLORI23KpUorhufnPQjGe9dHrniLw3pvmaTpfhm2juA27ezzOoOOThm5HPXvxWp4e1DwnqSl28OtFeRFVlVL59jMepCnIHOeOcdK6Yw0srGUFH4TkoYtafePsdxI8cuI1OVbDYAYP0b5hjjpn0qSx0fVXvpLmS4lYuGQ228FWDcFSSPlPbgYzk13WoDwbHdqLrTdRFwZVYY1PARhyMDZgDnp71Zn/4RKO2VpNL1DCDap+3IecdR+7696mK5Ytqwow00OBj8J3UsEfmKwOwsYnh+TY2MsCOS3rj2zWgPDZgs5pk0+wVXZVLSLuBcAEAAEnqPT610s2seG5rSJom19IrdixCXsJBy3zA5j4B74rLvNc8BbHSG31qMTN87RzxHf7cpx+H86OSrJ+80X7GpLoZ91b6nCtvZ4kB4d5YZNzIX4OB024PPPA6YAqwsek2rO0ljPMrR+XLLbszFpUOUYgj19M8cVbt9S8D+UjeTruVyFbzYiwz1zgd+M59KY+q+D7O53XEniKEMpZWAhPykEY9ccmh0pbFeyns0WLm90tjb30zSu8zBdrwGMouSSQgUY9Men1rFkurFZpVt2MyErjzbUM0hHfcOhyD1/rV7U9W8IJpzXs0XiI288mBIUiVS4XPTtxzTLHxp4DjjZmm16FiFG/yIGPHT34P8qXJdbjVCbWiIoDa3MCLdIkc8ciljFjLZHQc4JBH0/WtC4W1vjA0JtyYmWRHmRQI8fNkBTjJwM4xyPWo49a8BahMi2+t63aHaqDNom5mz97Ifvzxx1rTtLTwvCDFJrmtTZIDeZYJl+c/3/XFZOnW+w/xMZUasHsR3Zhk0+ZZWjjkuCkkN95ZEnXJQYOWByM5z0FVGafT/AA3G0UjXEpumPyw7eAMYILdMjrmr2oWXhDUIEa41TV57qJViikFpkqgHCAGTnv71Amm6Tq09voul61ewt5Ze2EsXlvdcsXHBIDDqo/ixgYOBSlSndKX6G1GE7ScuxkTw3JDSTSI8gxIIyPkDE9RwRkYB/TNVZtOSSPZJc3O8E/JzuYn0JPHHbNbUOkytLMv9pxtPCoIYP5e7dxuGfvHAzzULXEkMn2edjOEIMizSFkBwASgAGD9euOtJKK+ExjGNrmXBaszrGbSd5YdqvJkkuv17sP8ACr2mWV1cXCLDFG6eYxU+aVeNs7drKRnkA/yrWuZ2v5vOufMiAf8ActIufMbsAx6ZHOaW3W38ua7Q26btyOxG7avc/Tk5qHVhfUtSgVtU0uyvI23SSySxhgs0GEdeBwxxz/KsSWC6jty9jcTlMYUzRh4+OASgB7/gfStm4uoracNuhgXZmKQKwLDA6HJ/T0pIYppLlQttPJG6jesZ5HU4Hcc+v51fO+hpb+U5LU9H1COGMwraXUplZp4ERFO3GcrgYHf866/xrbjw/wDDDwl4Ut9PmiN35ms3dsqFjGZGxEp45wvvWvo/ha21zWbO0ZFR5J44gWhIYrnkE9SOvft9K1viDcSXnjK8vbW6WKAOLaAFQyoiDaCOcdvbGSap4i0f6RMro8mjms/LUtqWCRkhgUIPcY9qK9BsjYtbKbhf3vIJMa888Hp3HNFJSh2/Iy9ouxyl1bTQ243LEFcDDkL8jdt3f9K6r4kadu0bQLt77zpo7T7Ozx2/ErIOSOcgctx3x+FcDeTwtJLbLL9qaXa+2Sc5Vcj5/QV6TrA+2/Dq0kEkZa3ugok3fKoZSd2fSuSmlGMrlUaacJX/AK3OIs7e2WE3EaKTKR8xyApPTPH14HT8Ks215Ku4NaxFEf8A1aKCM+gPc5FVFlulnjRCJkLle+1Mj7w7kfTrWnbW0qo9qpKwbiAEBRW4z+vcVMXdXsZ01K+iFS4LziFUaHA+f5CCXPQcfSrNtb3t3qlva6csV1NKViC7CWYtwTkngccnoAKpQWmwmZWACghV2gFjjrzT/Hmsr4R0ltEtQ0XiPU7dV1Ntw3WMJ/5YKR0dgfn7gYXqWrajRVSdunU6HFt8t7jNd8XWtlqVt4d0GfzrG0mzdXiZK3c/I35P/LNclUB9z1as3R9Nia7S/WI6nYByyL9p2eXIgIy+TzjOdoHOOayvC9obIeeEB8yPJJ+Xd3UKSQMjqDnnpXU6LbpaLKLuWdpFyFeRAVKjuQBgf4iuivW5Vyx0SMZSvpFaIS80qz1C7ttUuY9v2MHCrJtUMSMM2Blm5A56A9KhudD1SOGaa3t7S4VyJEFphPMOcsWLHHfGMDJz61P/AGlD9ukhSxuGiusbgEztHc4HfOR+FSJBawG3+z+etveybhDKqsnP8J+X5Tx0HeuanTkl7+3QFS93VGILy6FxG13pGpo3zRxyAK4G4dcHp24puhXtwjJa297eNdKGeRDH5iO4x8hA5XknB4HXmptee6kkuVW9aOSBFD2bKw3qOuDwmAfT0PWoYdet2UwM0tvc5y5uPmEnGWJYDlTjpgdfauxYaSin0CnRVr9ynDp95PJqH2W3eDT7lQzRM4XfkA8c9ufcjtVQ2WlqscNxFcWspBZ0kbKlicKVZT04+taa+IIrkNHp3kljIVYtv2DOOc4wOTVfUtP0uE3N3q0rt5J2K0LGQbiMqDjhRggY/HNbQh+8tLQ0jinCXLtcDotittHKjwzTyqd0JkZHDYx0JwRn3qtBa6rYs1/Z6GY7eHYj3WPNCFyNoP8ADuPYGse+1CTUIoWJeALH5QVkDEjPHzEk9Mgf/XqG3jvLZmtor26ksZcSCLJZMgYyQcqSBxntXUsL3L+JWkdlDcx3VjdT3lp5skkgjSUwDEbAA5ZT16EYGKx9ctNBad7hrKV3fIKW8JVRlTyRnOQxzxVXzb4qyx3CrG2FUCRgoIIOQBwOMelaMVi89iZbzVLVpJh5gdnxtGcfMfrgY61msJTp6ydjOMPZa3MHSxBpstrdtAr3dvIpGBkcH+JejHtjiuxfxTcX2pWk62K2dqhCLAXA3AjnLH5t2cnHFYH2WS4vnhW9Xbb5AlVCF3D5cbu59M1O2nz2N0ttqizMiBZAyH5lDAHeD3Iz3703hqMnpubzUarvLU6S7a3mmgubee4ieEhpikw3l+rMewHHHXOcUlw9u7+fBdM08SGQSSuEmXDFlKqAMc9CMdOlQafDb6npLy3F9cWctvOFikViueuAQPY85BGDVbXLuyh8yC4i0rag8sXSvuHJHLHBIP49q4Wmquj1Rg5KErQb/wCAdRoer2vi7QLnWbOEHVYxu1a0ifaZMEf6Qg6YPG8DoTnoeIdIWKNTNGzi4cbcxyE4HX5s/n04rybStQ1TwP4rivtOmeGS2l+Yjt6gg9QQe/BBIr3a0az8TaWuu+G9O88P89zZQIWaBjnLqR83lHB5/gIKnsTU6aknUgdNSlyOz2Mu6tYfsf2QxQxMF37gzA4ZuFI9vUdqp29s9mZLeNJLM/K2wR5SRQeoPtxxweR71sPeW2xJgkU0cjFUzgAkcHrUd1N9qLiLO4JhUUlio69D1HtXnzasc86cbXTKUkMFxeSzTZuA5LAMcEEZycA5HI6cVbgh09VdI9RFm+SQJYmccnOF28iqcWxXlWGFJpVcYDxYVgep3DsSOadP+/1pZVMZRQqFIhjnqRz35x+Fclau6UbpnXl9CNeryz2SbO58Ard6UdV165uHkWxs3MW4Z/eSfKgH/jx//VXIjUoQjf6PchZc+c7R45yeg5yM5+tdP4guY9P+HVvbyjH9rXTzthc4jT5UB9ctzXGRW5mWOfzZA+AwjaPLMo9ccY79O9dNZ2ik2cEvd2NRPsZUHymOR234/Q8fSio83WBiKzbgchgMmisPaeYc6OJsY9PW8DtI4LggFgOA3UY/lXd6LLDqPw81mwZ3maKJJvmXaxCtgnA6dK4RNJjuLGYzRzSmJ1ZXYBVY9+M568iuw+GkRTVpdOeMxi9s7iHBYEk4BGfyrrhdyt6m2EVm7mMJs2wtVS6a3wPvEMVOehbGcD0qlfXEO8q91F+7y24ZIUDHORxx09Kju71oVjtY5kVmIzChOc9On1ro9DtrHQ9GuvF3iWyzpkf7q2t3YBtRuMZ8lecqgxuduy57mtaVFykkivZuBNNqFv4S8PjxNcWiNrFzGG0O0lG51AO37UydMA8Ivcgt0XnyRINQ1KO51e6eWSUszSmRtzu5b3zzyeveqfifxLqXjDxRdajql1m4uCyxlflVTt2qoUfdQLwB2AHvU0MF5pcCWsbQGF+GCruO49Nxx93jBHWu5wUEoRG5W0W50I1KXToln+w3aTxENMkg2LkpwM8Bgfb+Va2k61qd2ts0dgttdzJ80Yc7Suc7huOAeeo9cVg69JNo6adHqkltcXRUKyRuZPszEghSAcncrA+3GKsTvAyjUpZzaQRwFnbyNgQ84Gepx0+orGpGDirrVnNWc6elrM3rrVLOS8nkhN6ZhEyPJ1WNdwzjuf5H3qra6hLevDDDG8zqwVDcyGONtuSflU8E4HUdvWub1PWrbT7sWdlLGZjjCszSGQMMhw4xtGM8f45qnF4lm09ZjeSyTbVyYoySGYHkZB578E+lbwoPkbtqKg58rcjpLqfWr63V7SCOEudpTKndsGMgHGOvuKxLp9Ts5Gu7nT5XkMx8kTqCAQepX9BmpNG8TX2tXMthpml2sF827ZFNEVEigHe6yDPzfXjitiWy1drQRrqcEsRTa8DqCzZJJKnH3eCMn1FXFuD5Wki6dRuXK9Cz4O0uPV4De6heJFdfZJVt4FjzGJuCFZQRgnp6dPeuevdI8QpqDte2/wDZkVwrZjWNxFNsJBI6hjkDkdD3q1ealc6BJDIuLMXAWQrsXMce7aCw74z1zTZ9evNXeS2urzzhaxeVZ3XmsG2hixWPAAAO77p96qmm5uVtBUop1W7XRRljuI7SVF2gNJubCEFD7HoMn8asWc1vbnypIjHM7FlJAGRxg57Y9+aJpkUyxyy28qO4+ZkOTgEZLD/PtSWtraPbwtPNLHNuONvTaT3/ACz611u70OrYWwYq9wPLAEeZd0icPgde/frWlp9/Z+bJGNCMSSRkkXGXRXP8a4PJ6c+1S39xBfalm3tLS2gMQV47bzPmOOZPmZjk+mQKg8n5IIZtTuYZIhlUfcUVdudmDwM9+1ROFrSkTNw3fQn1HVRNaS2e2JYCQZN6LumHHBIHyj6Z5xWV9rnZ44JIk3hNgdnVQ0ZBwuD7+9aHhyaEXE7+SkvlMdshUtsIzkkdCtakGk/aLUXGnMkEmCZYmO8ynAACbuQpAPvWUqlOlLlRHtY09Hsc4DqGl6rZtHFLlCJC+4rGSRj5snpzj+RrqtHaxvbKSO7kjtrq/UvA0e1kMnXJyCQc568dwaydOhVltvtUkTxT8qgyxBJ5GDg9CDk+3NW55YPJudRvrG6jSNTEv2aFWMm0YO3b3znOa5sRUVzGu4t6fecb4t0i6ttalj1GSUu0YaQSLnGfRh1H4UfD/wAVav4F1qKW2u2SBXJB271w3DZXPzKRwy9xgjkAhmm3c+uazJd+S95fRqN0LAlGQY4dRzxjJxVnVriHWtW1G5ncohUxxskIVNyKAfoeh/GtnzQleKPSi4unabPZpv7HuNPbxH4fj2aWcLe2m4N9hlboTnrG38EnQ9DgjFUWFpJaieLynnj+ZsHb25HXrwK8a+HPjq+8Ia2IS0fk/Mm24G6Jkb70Uo/iifv3U4ZeQQfbL1bHVNOi8R+G4gmkO4ivrZjum02Uj7j44Kf3H6MD1zXFisK7e0p7dUck4uLsZRk8xpHkjWJ2Jx5b8q3cemenGTTNPka61QmKaMmRtsZK8O3RRj3NTadbRjTpFRY2cE5Ur15zyp7+/ep/hbZJdfEKKa6j/wBG0+L7XIpHCGMMw/UqK8arS9rUhDzO3AS5YVZ+VvvOm+IGsaZB4hOkSpBNFpNskAWQnaWUAsR64NcwZrUMLy0jjmgmQoyAHBA6/dPHUfpVLU1j1lru4khguLud3kkXJ53HnHf04q1YQWuj2MVgsibFOShJ5Ujp+eeBzxW85JpyW55jkmmY7bVdg1xFE2TlGJBH5Cit6OeQoNslkwHGZLXcxx6kdaK5+XyZOpyVtIkMx8zc000iiMyk/KAeQM8HPrzxW14K1e2XxjYXGfKxcoj7mGBuOzaPzrnJ9UC20YaJI1YExNklV4Azjtn09qTT1kuInSKL95BtuEwp42MDx7cA81304Si3KSOuipRn7yO5t/BMGoeMNUu9VvBZaPpcksl5dDDGCINwNp/iY4Cr3964H4jeO49e8Ux7bZbfR7CFrexschlhi/ung5djgs3Ut3worrf2g/F15Zxt4btQkNvdSLfkqNpkZ0UB3PcqFIX0yT1xXlfhXT45ZLe8usNKse4RJ0LZzlj9B06816HuQpjrtRd5dTNsbNraaXUTHb27G4HkwyTbnVWxggdTXS6PeXFvEGumlcyDdGyHfGzA42tgHB6HPBFXLjQ5Bq8dzHGZ7cZ2SSuEjG7Pyk7QcgDpj371Tjkt7WzngsLYW1h5o3faWVkWYHG9SQCy4Gfrjirg1NdxQcW+Y0tX0WK61MNPJJdTyAFHhmZ9pzwWwc56DGeOmMZrP1DR/E14Bocl8hQhjMAhBADDOWGRjBxxnHFTf2npFhdQmLVktYzGwkYM0ZAHTIGDgnpjrml0PxlrF7cSaP8Aann0tZj5bzKT5bEj95gnIBKjIB9OtOnCT1fQXNGrVs42Rl6f4SlsmvWsVc2yIBtkAZsnrhgSp9QTjjnFZljpZ1C4WO0vIB853wllUnHA2/5/Oup8XaVaR3bWml3ZnsFAaYQu75YjPyrj5ec4z6d65aztZNDubnVbG7kngQqkNyp4ViM7cEA8dOldcJtx0ZtUjFSV1od7p9xDoth9jtozJfhXkedpwVR+dyBehzxjHpyOar3Tz6bdrqlwMSfKjRO4Qhj0GTXJSeI7TU9LmbUJP7PYzlY5kTzJJIwOUAPRiT14FWZNL1XWNBuLmNFTSDAkAM+TLK6fxAsOB15z2x3rhnQvLmmzglhp1aloK50/i3W7fVlXR57GOS5jWPMrKoZQB93f3HXPHPoKW71KDVI9LstSeCygt4zDBc20WBg85OAQ/IAz2JrA0rTNEsbaws9Ss7x0u4HzPFxNG5Iwdh4YArkdD8569arTae15bP5F7b+TZoZGRywJA6jcARnOeBxzXZBQjHc64rki4o6vVdBtZ2sLeG1biEtJOkmwyqTkOQeffpin33htfsJuNHnmkRWHloYC00o9CAMKO+44FY+hX15Y6UsNzFuucnyJJEJldHXG0O3VQO1W31K4uEiiaa8k1GJVa2ltJ9vkhX+dGA45XJ+YHpjvXOq0oytfY5nKUZKF7epDDJZWyk3iyPdo+BFHg7umR8p5bplTVLxjrlvHf2kaWIt7i3AklLTu0mSPuup6jGDz61uWljZ/b7zW9KkgW+Scyi3l+QIjbvmLbslu/QDk8VDJ4fma2g1zxJGjyMmLcKBEzEEKkjKB8wHYHlsehrSdRVGpPb9fQ3cefbYytLjhv9JuNViY21pcERME4RSWxhj6Eg/Wunvte0rTvDt02nz/AGK/+ZLOOdFfz2UgfKRxjnp170j23l2EFitxZ3ds10ltdW8ke0qf4cpzx346Y6VyOoaZeSyQfbxplnY27S2xM9u5SDDE5yuTuPHQc4zg1i4KrNcyMHh3UldmXp2ralb3Dx3F1GkDxlCskYIAP90nkNwMH0rt9C8btHptzZvodre21tCv71Z2QxgnG7jOTnrnPXOayb3wX4bWaXSLC+cMjK805YmNyQCNhIBzk9DzgisiXwzLoUUvkXwlW5DxyQR9MKeMkHDc/lXRalV0NZUIKVpIdHpMVjcXGuaVqgu4pZQzmImN4S5JMZHUnAIyODz9Ksr5l7r8MsGkxwxsQrCXd5kqY+++OO+c+3NXPB1rZ6xqFmJNOeG1trZlkhtslpfWRQwIZweSPQVs6dZaHqviWSHSF1COxMDYKyM5CqSr+ZG2MIcdM56cdqcmk9d0dCpJpNHDa3ZwwpdfaPD7FpIgttIQQIm6lhzyNuT+X4z/AA08d6p4N1pGCxyL5fkSQT8xXMB6wyeqnqrfwnpx06e+01bi3jk0fxDPJdWzrAbKYnIQfxFGxtwMcY6VwHijRdTVzcXFo0MLSFI5d6uGON2AV6jHP51MHbVFTprVM991a003UvDZ8VeFZ5J9JdilzDN88+nykA+TL/s5HyuevHel+Hk32Pwr4n11VBaURWUJbjO85f8ARRXjngjUL/Q/EbaLp/iCO7t7+0Mc8lqTsmi6+W4YDkEDB6jp9PbUtb6x+EejXqWMhtri7kvLmRXA8vPyxZHuFOD0zxnmvJr0o/Wb01sr/foaU1yYOb/mf5GNO0Rl326iIsRlEbIbGBlSOgwPz+lF7cBWeWS3jkZyqoETcpdT19c89ay1WLYJhA0fnt90gDdt53DsMeopbC6K3KsLiLyiR5ZjJQj14z1HXP41zSjc8q0kWF1O2x80FxC2SCgAwtFaNva6rJAjwXlmIyMr9oQGT8cNRUcnmXbzOEnWO2gN40LtAHwqsNmATkkHoQMgV3fgbxLoPhTQtR0668N/2tLqRTzJF1B42WHj91kKTjjPGM964ISJ/aaxWl0rRQKrTkA7sk5wM85B445rQureO4mhv2XarorgZwRx39zXpYd6arobxutbao63x5488Da7NZPq/wAL47qa0jZIZG1aWLEY5C/InzAe9VdL8T+Cbi1TUrf4WwtGmQrHWLo78HnjZ83ftXGa7pemzWzXl5NAS8bKqMH+TuuCOCSM8fSmXOqXNh4bh/sRoI4JLR7dgkm/Ac8HPZh0pzxK5UlHUqm6dRvmWvqdnqHjr4fw2L30nw7szFcTeRJjWrs/Oo9hxxxkduKz7Txd8LGnikh+FunzFSBGj6nduufTaRg158tvoVteRR30N3aLuB88vvjUgHcv3fmYnkHtXQ+HTb4C2Utu0Jc+XsI/MnPXiuqnU93/AIARcWtje1HxH8KJL6Q3vwnsEn3Hcg1G6UKSc8AYA/Cr1v40+G8Jhgt/hvaxEAxjbqV2r4bsT1I5NcDeSWpv764hheZgDv4yVIwCcc1nQyJcXss10kpBB+QHYRnpgdaieIktjdU6aV7Hp9v8Rvh1bxzG1+HiRqyeW2zU7oAj0rOl8ZfCWeDbJ8KbFgWBK/2ncg5Ax+NcXH4Zhl06N7PUHS7wzSW08RQYC5yCxHsM9OaaNPE1hpX2eGa2muGaO5eTA8tyevBJKjHX0xSWJb1uZe0oNqJ3Wn+LPhLcvJayfDCwt4NvmM02p3JXIPUEZINCeMvhSHhmX4VxSsjDyg+qXLBTweFJOORXmOuWen2Fotgksj3cUpa4mBxG4/gA49OcZOetWbW2g8mOZLmYHhj5Skle/cY/KrVeT1NKcISV0enal8VPh1e3TXFz8MoZLlWL7hqc4ZWznI9OTxjpVBPG/wAM7uVof+FTIskmdynWLhcnOeeR7cfSuQigSG6N4skhkM38aqoK5z8wA57VfmjafWo7iGNS+MtzyeMVoqtkJwXY69fG3gXVCsknwzlm8iLbHv1y6Plr6LluOvapNL8T+A5daNrafC6xiu1jZhPJrNyCy5GRuDZ7jg1y1lb3Fuha4t8qFUIoU5AqnbzwLr84Ag2wxF2dDnAx0H0OPxrCtXlCLlFG1CjTqTUZG6Pib4D0vVbvyvhTp0d35hjlb+0rhg5U4/v4wcfjVtvjh4bdo2Hwz0uPyMGIi5nBXnoCsg4rhLzQxcXEN15UCiZFJzJwTu64xnvWdPYqreS80eIpT/CSD174rb2nNujGVONz0vR/jBotreS32kfCvw1HPKCJHcTMT1POZTz15qyPiZ9quHjPwr8KSLMBcO22eQE4Iyf3uM4yK8xeK3T5474RCRQpCRCtRtatdPkZ/MecJEsf90DG7qB9aTqX23GqaT12O91X4lfYZ1vk+HPgxbhlSUP9kk3Ngjbz5vOKi8H/ABr0s+J9Os9a+HPg9NMvr5Fu3SwIZA74MgLOQCMk9Oa8v1jVhfNaZZI9kYVQBx09OpqjPYxXEMaS3my5SNXQCL747Ae/NEJSgveIqeyWyPoj4vfEDVPh38RL3wzbeA/B4i3K9jNHYACSOTJjc/N1HIOO+a42f483thcNpsXw+8KwSQkllSyXaO5PX8a1fi14o03x98LPC/iG91Gxtdf0e6FlcQIP30kOPkk5z8uQT9WOO9eNXc+mnU7q7+0yYdCMmNSCcKPT61s5K90iIxTWp6rafG/XLppJf+EL8Ihgow39mx5HQevvjrUGsfGLU4o5LK88IeDJoUYMYjo0bLuPzAgE/jXl2lT7Xl8pioaUAAp6EdfyqbxDC1tfXf21UxGwyiZHO3j60nOzsiopdT0eb4jXEGjx6/p/g/wGztzIieHohKg7k88ip4f2kPGUE0kUnhzQ7iyuIjbeUtiqqsAGCifNhV9jkZ7VxuntAnhu3sb62eXzZm3QeZ5bkbcZ6c46471mJ4bS41B4rS58zyxF5kZXYC+fugE5J4rCjiL3cx4rlhPljsemajO0QRJrVRG21sgDgEdO2agGo/Yr4rHPbsrknymiypyCMnHTgn9KueH/AC7y1K3CmN2xIcnAYDHHPIGAaTU7e1mOI5LaaEPiMqxZ03DJBHOB15zxivH0V0zjkQZl6xXhVDyAgJH4cUVFHZoEAS9Ma9lUkAUVzOm7/F+BWhzujsJs2+0Ge1Kytn7pLnqCOcgeveqa391Fp8k80geJSdqdSfmxgn+tFFeq1v6myk4vTqw1lY5blwryrbwkxGI4PJXqD14yf8KxvDVzZ2uiX1vLDKTbYuI2Qj5ssPlYH6de9FFEV+6a7W/M4luzT1uxtNchghsE8toCG8yUbcZB4ABIxz168CmxWj6XJYTS2dhcNtjMmMo2SezAY/Mc+lFFXd80afQI7IuaBJG/26PyPsx8maSP7O+GIBGFZsZwMDH4+tTTrfMkN1dNbZeA3RkRDvxtHH14FFFOSXtGv62NI61LMyNUsby60+XW7u+aXyJEghgbLKuSw6n3XNdb4T06NtNiurt2ZnQKRHwMMC2Pp60UVx4qT9g12dvwM2/dK3iHQpvss2lyTRSRi4F1bsyZCk4RlZRjcPmGOawl8J6rBI9va6sPKtwRiQE5HcgDpRRW+Gm2kn2/yOilOUbWY7w7ox1K7lt3vpxIp+c9FPJHHcdK277wssaQS295IqY2E5w27PJ7/wA8e1FFa1ZuNRJF1JyfUil0a/hE0b33nHds3MxG0Bdx6deAR25rlTbTtdz3NqyRxtHhlYknGM496KK1oNzj7wqU5Xvc0NG0WS6tn1SO7eKKGMjyuvIznGcjFabeGppbe4a3vxHHHLhkaLdtzjgHPI5PWiisfaz9rJX2FKTvuZZ0Wxa5uIZVJnt8YkXKqW4ONobGOTVB9Lht7qNDCsxujsXdIw2nI+b9feiit1J89jTodHofhu0mmfymVoJImGZIwH3qeuR0/CuZNitvc3lqEUx2ky4cOVkA7bWA4/HNFFKnJuo9ehzXftH6G54cs7S6nmtJhJLHqsKx4c8AH5o2PPUHHTtmqtppLQQmyjZIRcxmJmTncoYMcgjPJx3/AJUUV21P4EX5swhOX1mcb6Wj+pnpoMsq3qzyRCGJdziPILDP0wDVzVNVgmsXt5rHzoIY2jgkeU+aoUDjpjHAP5iiiuWPvvU9CXwiWd1bx2cdvcWgnnd08udnOUUYOPrwea7bTbCzn1yS9jiwSpilX7oLAfeGOQeOuc0UVwYtcnw+Zx1XZ6GHqYudDv5Lae7lkZXLAocgjOejZx/n1roLObR5YoL5bS4SSUAOA42g9Rgfj6iiinU1ppsvdJs07bTB5C+XOXTHBlQM5+p70UUVwWI5Uf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%20iVBORw0KGgoAAAANSUhEUgAAACgAAAAlCAYAAAAwYKuzAAAAAXNSR0IArs4c6QAAAARnQU1BAACxjwv8YQUAAAAJcEhZcwAADsMAAA7DAcdvqGQAAAoDSURBVFhHtVhtjJ1FFT4z92P37nbv3e623aWltLWiUqtgpBZbpdSWoFESawBNKMFEYxRjIj+MiUb9AdFEo0ETiaFqRAJ+gIEfyodGbAiktaSEFoouH26BUrvslvbu1/1433fG5znzzuXSboEQPHvPnTNnznvOM+fMzDt35f9Bdx40N9/8gJl68KhsyVVvmWzevm30tC+vc719V/WUC4+YV2R/rn7L9LYDPFIv7hCbDff3p//Yul5mc/VbpgUBeu8N+HXBe39lYXz82t4n/ZVl2gedlFup39pqpNJbKE2rYRc5f28PbIt5902ROj6V6u6aYSNupGpvfypXdeix+vZzj80e+8xs4i+yziwR71qlQvpSxZT2Ds9PHXmmd2pXfcKN1Ozg7lplyUuD442s+GzrpLeVmWXzRTMyVtpVuXXscO7uDWlBgBP+ykUvzh65Nm229m5csnZsj7xYO3E8WddKkiv8dHNHrZ4sLZ10IqmTpAwX/QVpVK1vmLnGvHm5MjvhzCI/KO8f65Pa/nnpeR4ZfT6R1lGXtNvuqDFyf6FkfnP2TLoPT8PRmWlBgKRH5reuaqWv7MzGG5e6+WRNT1uWj461ikv3NqVvPJXydCYmEUkGjBz7aEWe2dYnk+dkMptOyfQxJ9OTVVmyfFhW1NpSejmTRc+0ZGhPUypPtqUwkUpyws3bpruj6v0PRkX+k4c9jc4I0GPMbxy+Oq1lPyqUZdROZay9LjRduSmmvtjKwS/U5NlNPZIWjZQbIqvvm5F23cv45kXi1xakN3FSG08kK4jMjWL5pV56XsqkPJlIaTIV5+xzrUtrvy6/r/r4mmr1uapf/t9h024ac2ebOBYE6HaMLDPHmj/07XSnyWxBi2ABjMgom1CVQ1+sysGP96muejyVDbvqsuyhJkAYSZZaGd9Wkac/2S/NalFW/rUuI/fOSxsTnBstSWPISgJ3ZtqJncikMlD8k71txU+GK6tb5/jFr3i57LgxO2dOA+g+v+Jc/6+Tt9pUPixYLOIxdUNwzB4aZhBZmX1vjzz4zcUy229kGJnY+LMZGdzXEoF5sEGLbM2tLMhTV1fl8GUVqRxOZc3NdRm8f1ZazksT7ptwC3dYzt4B7/c3if9OOBVuQbq/hKl2kfvs0rXyQuMuk7gLxCESg1k8xoCaNJgze/gc+kpVDmztlYEZJ5t/Wpehh1HfAsZpx4kAnMptjzk6OfyxPjn45UFkzsiKP8zI8ltmJZlKpAkYBJjAvu2Mx5n1vc3O3cBoJEJQctefPSSHGr/Hwt+opWQwgiMxkzZnZ6T+gZLs39GveC+8Y05G/46yYg3qgiE4JXZCwznV/t2SwcebUn93WSY+sUhaa0tSGUtQ3pQrQjJUKfNiml42X+ft2K/E6xHXAfjdorsBZf2ceiQ4jrCtQSgzi/gUvLTeUZb9O/txrBg5/76mrLkH4Eg6lw66QOwyi8YK61eZ8DL0aEPaAwWZurgi9W2LgMxL4Qg2SwKAfMRJAbW44Nvi7/q5yCwQoAqXDG0sziZ/M8YMBGDUYohBS2gXG8mwY0+Ap0dKYue9LDuI4+YwXCKAElsHNATESLGlnkMZzkzoEnw1ilam1hdlYlu/zK0uisEmKT7ZFPNYU7IDbbwpFcKN27EeFWC2ufZb25ZrtCrIkgLTjOBLWxBxaFAIOtUQWEkBoeMgKKjYZxv6HuATHE3cHAnAttpOmthIDRwCjb6CJNhfTRz+bYzhg8fM+IY+t8m6K5a+07Sy7XCjSQuUI8wbzSjfoCUyjMjsR/Dc5brTuwk2egrk3UhU4TkPH77HiG0bKUwCDg5+C2MM63JAZ80TTbvduqPtjxhnzmLxQ1ZokhMNGYSqLnWHVH8KuGi7kL1SHgNM1zEB6oFq9B17yLTxZou1mdt4WoBILE8sZZdJh1QfggWCd4rdProJ+vyMByhkUNHlhBNC8weflrnCX+KzC/F+sOdTGaIpoiCGr0AUF2KlvMOJaKvKQN0yicM8qpAQz4ohXh5R50RQ2keHLZrV1qTZ2Z0sUcsFrnKui4s+cvSoTBuw2kY5t1GiLpdykawugIK6aIK3h3aYx0g4bmrWJ77acYpDOLQwYtsNqqOPTFtw9BenzT452uXA2eiJozJum68Z5ld4jmIkLICMi4aZ7XKOr/j0GcGB8QlMkN1Ayfm4EmWGyP9Ct8N0RYohop5UETlhpehOvGoNMw7SOp53fKeSu8HSRg8rCKqjApw3Smw51hG5vsIae838ooyv6JqMKbM9jDVonw0ZQJcjGhSmelih1cMXnIBxgw5vi+gqH+8AzdX5kFI0I0NMoUjh1yEe+6rDVyh/2NlcidzfVswTYPOoWkXHMVP6FJhy1EWmHm8F5W59BEb7XOYcaUYAYW6hzFog9KNrHQdzdxNmeA+YfTYrycOYTaqW0YsCI0cvZMgKinq0jBzrEpl9ItOGLbIEPZMf7nyBcS8IKwdmASgzSpmrNJQXb8HjtZLbYwtb+h4yxh8K0wCzJdMylo5yN0fbyKeOKyMY7KILfSTvK3bKygEUSx7++GIx0mPMvg8mctDaH0/MSa/s6nihBZmBdYpg1dMrOPa77RUohE4tEQi2KZhX/ETlMBz3HLOo2eMjOK64NvEzDD308au8bP0vKOu7pr5y2e3Omn/quRZBLcRxN5MjwG5ZGeDAoZQABzlyLK+WG20EzF8HGNb5FwGpIubPF6+RB6DOIYP8+f2X+LnsblwcBsNbHBRHO1YggojEGsUzkN7xYckyAtKsIYNAgVu/ZjLF1bmFtkWg4Daep9zWZ3B5gIOisUeX+N7LN8j8YwyhGSSZA3O7XU/2DQRIdDp5qTqs9TiFCZYgIXuwAssD4rqnrFlUsEFmFrkZcIcOZYXMtUkggDhX83J9BEfqACQVDyW/9Kb4dayfZgAFZXdJ2UIdgEEkQ8cFTgDMFgF2GGOnybBTsLmecgDnZ2rWXLdJ3B/R7VB38TqUri9dZU/KTcbas3LVq6QXNr2xdRJLgJoV3DR1XeHwZnkZnBlrdwFN8WblrVp1GXKGWUL9/GBBvro5k79ojC5aECCp9R5ZX5jvuRFZuxz3SctdmQEWfmZjFD+CCJIAqVOAAQzLlSAo4ivIkCWsPQWJPvT4ealLIoUTHCn3nCP+W+eJjDHuqXRGgCS/bl05nRv/FH5xfQ2vu4sAtJf/DSAwZoeguO6YzyAHPUEFgGAFjHFki29Frj1sGszLPNrvCjcNSHL3emAOEU+n1wUYyW+R3sYLxQ0+KXy6lWWX4b2zEsUZwO8rw52Y/xNB1xeBMlMOWeOO1l0NucG9ksmEdf6hkrW/+1A2tNvI5Bv+g/NNAewmf+2q3rndk+e1Gsl5zrt1WSLvaopfhaU1gsoOIGMlVg9rcQZHyDHj/HO4RT+BM/bA8na2f1RkInf1Jkjkf3XEpryYNPp2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3" descr="data:image/png;base64,%20iVBORw0KGgoAAAANSUhEUgAAACgAAAAmCAYAAAC29NkdAAAAAXNSR0IArs4c6QAAAARnQU1BAACxjwv8YQUAAAAJcEhZcwAADsMAAA7DAcdvqGQAAAo8SURBVFhHtVdrjF1VFV773HMfc+/c6cy0MxVoh7YE26IFBCEYShQQgkSIaGoQFGKMBImJJuoPo7HyRxNjNPzQIkqImCI+AvxQCBAeKqSFAvJwAKGlFGiZdqbT6czce889j739vnXOuT1T20oaXDPr7rXXWXvtb6+19j77yP+D/vSi+cUvHzRTD78rn8hUx01e1r5vtNNV1iTV+oZqpbS1z5dnM/Vx0/sOcNecf6UpJSP99fjR9SMyl6mPm95XgM5JudM1F3aDWColbzpT98g5VyJn3fdEJmsX0Iz72pC4cPGgd/v2TNWj5+cuGd3XmvzkXJCs9xJZigmDSiXaVXPVLaOtialXGtN/nJ1Ilg2WB++tLRrZsXhXEFde6EzbgcGDJ/iV+rJ4aLP5yhOTmbv/SUcEuGtm/dB0OdkQBdED5wxve2dCLq3vmG0tOxC1PxvMBtfVW+GaUgDDxErio60ZiUtekrjO1JzZOzK3L/GaMiRnjNdk4JmOlPfFUt6dSPxWMh8F7mXPufuaFf+u4Zlgl054DDoiQNLWyfVnB6WDV3dnk+VxEC2Xrl03+mbUXLotkObLkfTtj8WLRcKayPRHavL6pXWZXBHLXLJX5vc4aU0OyJKlI3JiNZTaG5EseiGQ4ac7Un09kmTeSthxe8qRvWWFyCbU2VFr9agASQeuH7vYM51fl3y7srwnkfJELKadpA8thpaNvPG5hoxfVpdgwBNbMrL4mZa0pp28vbYhjQ+UZDCOpW8KgBpGuk1PKpNW6uOB1HeGYvbG4ur+I+3vLP1Z/MGBd9bL0LtNeWDKGOPSSY4C0D0mvvvh8NfdXPd7XmyWCM3VEj+UPfwgem8C3LZrmpJAXelaWXfPvJzy55Z4Eep4tS+vXdGQt8/tk/KsleUPzEr/v0KZW+pJ+6SKdBd7GOfE3+/E7k6SwZNqd5R+cOIflkSj4TJ/eI/IFbuN+XzwXwDtnac3ZNPOn5vQfVW4kN6ms2CYW+gSJ8FyXx77/pBMD5ekEVg563ezMnZfG/aZTQjzkpOJ86ry0vWDMrPKk9FHOzJ266xUX+lK23cwMdKBLxSvxNYdrIl349li73Zuo+9cf9WYb7cXAHS/OqFuN8/d5rXttWJRGUhZehIxbASLvgHQyMnOq5vyFCLow/k5v5+Tk+9u9cx43uh6EGXUrgQjnoxfNyDbP9Mv1YlIVtxyQAYfDKRj8QzuI1SNjbFoa2aHErn2TEn+gpFKvTMJqD33zSd/4gWMHBQeHhmMJj5dBgT2MXe4rCzPfaEprUVG1j7ekdWbAY5R6y23J2g5+K1ElmCDlLGxJtbXZP8lDXgz0vcSwtxFipGpCI7hogpP53/L9x+51dp9HN4DuPHJ574obftj44wRD0B4fLCtEhgm5N5gdPpLMn5NXXZ9uCwrMcGZt6HmZvFAo42WNkroUyYbTIMjaWg8lsabkRxYV5WpS+oSrixLZXtXHDYOIxgj6th7g/OJHfutyL03Iwe61NaVi0/sm+g+DnCnigeVwgawEkY00WkaSfqMzCzCkbKmT/aj0EfHuzL2t1D8SeSRtcqUImXacjF5i4kJ0gIgAURI+fSqirz16T6ZurgJYFYaD7ek9HIgdieOIBxhHNfv5NoLxN6lAO0Fg981HfsjTSfBsSWnPzhOMEeFhzHnNVKZd2KQNgVBEwWkKFJZ+2wz4MQIgBHW0kV9RiFqD4uZHyjJ3Jgv7cW+OBzm8WuRRDOJOI4R88RlYi80buNIv70/eMoT77QUGLwxtZQJX6OZkU6atXm0lAkEDBALAEKlEYTsYJ8DDCF3uSnQD/MWpgFMu/CDGGKoaQ949nLPPdo938TuVN15JO7UnBQk+gq8wDQ5nHM6ku5IBL8sTR72ZEsZIqdHDBmnepSULsJpac8znmES8Z+BPG7KUB0LHOdwxVUWKFfBJEGeY7Ef8yT2zlKNEtpDb5lUrQ7R5ikrPO71VccfeC/OmdvmOj5WM/wAI9LYM2FEVeYjMGVcKtZQRnqzJzkYpUxgk4Mrgsweq6DjqIBBblOkvE8znBKOf6xhRImPyKk2G46FUO6KjHqmGy9JCx4qPuXO00LP2wLz+QLmGAjcdvRYfJaDpj7rqpp/QNCLXjY03bkLYsoXEU5h51W1JvhqY0v4ChgW5AXAqM85s893jo6FqARBZ2Wb2usmB+uaKEOdxwCX3tQ8c81hpIpIGyl23Z42H02D4pGhIPmMbcY9++xZMYpsyQXCiyxlmmbPtKV9JrObM8sWV829nvHNhGp6k6DVpTKSlIGOzNdAHgLa6KLAGs2C55ypy/RqTkZX1wuFuslM1C1l1aXpJ8DAmB2eicyraVUWRvRGo0OZHnjg5gAPj7gy7NH0WP2kctGUxwfPOY0ndTChWyaMbymCI5XQ1pz3vOd8b6s6JOfWHFmMWA8YbbL+Al3G6Pb8ZMQgc216EciYgHMXafXgTgiZrcMAwuQCcF/BG67m/oEhB9WSnvLlss095UDS/ECvXlMdmX3lTMhlMM0j2NA1rpEpWDD12KWHgEGmSxK3HcS3V0iyxfO2zG7D1+pTvcmKk+ZgDmcFmnFuSy6O5aSQFwQ575Mpgx06NNe6hESZd8WaMQ+OiewmWDGV0iZdRM8TWCOaseoyrzmoIqsdnmtIaIOpYBsBYQiOIGvF5GaQNYp5P8ELDdMnWn9IsHGtWsndjo5GU+SG+b/i0+Me3bkcwUmLQCgXmTqYKWj2KRc4TavR1CprH7eUTA61T6C4pGJIhM8Irp1RLwNgXUp3XhDLVmgUspL9aGW1m5H7Peut0hsMSRv8sMVgpaxJweBHD/ZMBiWclGDQj8EhEKSA0MfnX3rdSsGyxf1VQqwogR+8NXCx8V5c6wYvH5Pp3fSXRhDkPRP+29bNTTjVDyyMGrxrJRd1YPZVhx9MxFqKYZdGLWthR5Ap5yAZOcjQ5Yug+/SebN5tOntTDo6UheoQ2VX9V4mNfmOsGU4jidG5FaNFwkTUERQfs2GRx0grJ4u1/g6BylNKwGmKoYMhLtb6nJcbuNuDL9gvn5fIQ+kkKeVTLyB7Zu3jsj/ZZIy3VhVwkBOukjBIX1nwnwZXo0CAKHb0Y5doZFSGUUhgCgZ9oOGtmTqm3HCri/xziS83nhPL0+wU6YgASfYMOSmZqd2MWb6Eb+wKj4D0DQCAuBhYOE5BpuAIlNlO08e3BYGmqWZ9dRUkgEHPDeQ0gjaqibnjFHEbV4pM6MSH0VEBktxGoLmzcVEYJt+wUXIhbuaNiPgAhqlKQaXnVw8gWj1GMJ593cEYYBEtCyV3LFIe4Qvy701rfnquJA8BBCyPTMcEmJPbIJX2s/7pEpau6sbJp/DxtgLJGSyhfHjG8SNH640g2QI0o8YatZQRsQ4yjbDuNtY9hnfs5rPkhC2evAP1sek9ASySu+Hs8vz9r64Jo3Cttfa0JJI1gbiTEdiluPQsQtTKAMnNejCwMuFZtwO36Bd9Z57/UDd5Fnb7M1fvgUT+A/yk3jpbNRS2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4" descr="data:image/png;base64,%20iVBORw0KGgoAAAANSUhEUgAAACcAAAAlCAYAAADBa/A+AAAAAXNSR0IArs4c6QAAAARnQU1BAACxjwv8YQUAAAAJcEhZcwAADsMAAA7DAcdvqGQAAAnZSURBVFhHrVdpjFzFEa5+b2ZnZy97vbvYa2N8RnYAG2GvDwyxcUQCOcFRlB+54A8okRLlh4UU+Y+T/IhyOBI/ICEiQs6hIEIkFJEfFiI4xkQOyBjHshwf4Dvxud5zZmfe0Z3vq/d6PGuvCbKo3XrVXV1d/XVVdb838lHT25dk1bOvB4N/fMs85ZyYXH1TFOTyI6NR0/5YsdxScql72Rhxufqm6CMFd9a1zh2u2E2BxMcfXCvv5uqbpinBOecC8AemZK97onjixKOtzm0t5Cr5T2IG4sT1O2vHe8zieq5W2ul2Fqw7Wsq7H4qmBFC1j82tmYqZYV46nauUCPqNS6vvG6pVNkVJcGdoXasTO9JWdIe74+LfhgtHvnApSr5dOxf+d87MuTvbLljTeagybquFS9NsuTz3fPiXtl8ceyN3939pSnCHxj/RP+7qXyrY6NW7u1acf00O9NUuyeoomvhmYaS2oWsobQvHrKTGSdoaiJ0WynhJolp4wY2PV0r1oaJ8vNont+2qS+lkLOXjkaRnrIvG0svOmH8WjHtu9kT6KtI2KbrX0g1Tt3v83rvq0ejX3Yn6eltP5nWM2VvmvFsz3fvqUj6bSGHCiqQiYwsKcuKzbXJydVlG2odkbLgiI2cL4sJ+WbzASNtoLKXTsfS8NSEd70RSPBNLfCVNg4rd0Wrdj27DAc+XvI5uCM7Nm9fq5lQ2J13JltC4tuA8kNQAiMRZscjIypK8/fg0uTInEGcC6TscyS2vVeTkHWUZXlGSUqeRrrMANGKlMiuUBFFuOZdK6XwsLRdjsVUZTNd1/kZWz9gzv7frvR7pPTvdjdWCYIdGdEpw9qG+RTJce8Yk9kGJeWZwI+BeEAtGKiW1Es0uyK4t3XIZMoBq8e6KLH9uTIpYXEpGLq5okUObOuTislbpOTgh818YFbmQSHVWUSq9oUQ8GhUn4cVUCs7s6np69taWBQsqC13XkDGfvCzyxNh14NxX+1faY6N/CKxZqtAdDqPBggTIWws3qyROjn2jU/Y+0iGBtbL07zVZ9qsxCUYRWe4F4xKhHtuNnPx0mxx8tEsSuJn3uzGZ9fsRSYZTqYVIBM3gOrF0LM+uE/c9LBk59+siwCWTwNlNvSvk3MRLJnELxcJbiEkBvFh44M1Ca0atn1GbLhf7Q/nYO3UZ2DYswRCA6WZogwf3k4CjRIaWtMi+73bLhYEW6XmzKgt+NirmaF2qgBATIB4JsoKVnro3TTfDjdYP+hnZx3v75f3ozyZhxLD9ECZBfg0ypWxT4v/9R9rkvYFWmYniXvU0Usl6bNx2JBh5pJhXvphI756q1DsDOfdQu4wPlKT1FA7V6QRBRoThmiARyTUXnDn9vDi9wBvgtraG25C9z6lTBQYugqfDBG3HWkN/cF1Z9j1clu5LqQxsr0rHv3EyCrDDvxLMGlLTZcRyr1WDE1uTYMLJ5bVlufKZDrEdgYSnYnE4+SnmOyumJnL3FnEv/xLnTV3ajdPXy1i6wxhT1ghowDBEieKWXiN1gBzsDaTaU5T2s7H0HYikcJmpBACmELWnYJgQ7YNZe5B4Y0gCXYySqAHF0KJQzj3QLqN3tIhDnRYP1MTsr4nFVWNQq1h226fEPang0nXTXgxi+YrunnXGeLLN9FIyAOSmBVXh9QoGD4Jjm7XmgSoDHHR16CLUY4RTMBEhjTix1Y5QYozVULP1BBGEPQJ4ZnnZ3hPYL/YsMVGyES4yIPpgyHJgBMpoklHA0gIl0+03QGL0mkld4OHHmwluHea7ViMGh6AwCCg4vbgp1ZwlgM7cI/XggUAGk/uMDfp0i7wm/Dq6QN7IsU4ijitjwlTgbkQ0BQI9W7TDJhufGFjD0gARNs6sx9eNW6POvX9vqE7yhk9PM3FcGRN0br7atZvwxGE/h4CaDTEP71wdCxgj/KUuXcktLMss/EwvmtpTcYN8B7I58iS2tY+F2aQAQodjyaPp90w1AbFNG5Ui8wMco1u1eOlEi7ipTckC14JvkiT1QBswT6rKXE9iPyd8amWmXJhRQkNHqSP7RrYHJVwpXYGJXadaquMctoLMdR4QmQ5URwlbzqOOXrWds9pS4oFxmnAKpboAuHwIZlT4uXxkxPLDOxtxbixOSeOc9UrIWV9J1KOTeQUT1DXAmpkPXZAQMpCNqXjQHTu6BPU5k8oiVwIp2KGrs8gY8UD0zsrbChh9iMwbHtRrnw9QLrRBm5x4AhsMvV+mWXrXZGyX8nQgaXg82z26apVLh8CycHm58nrHBZndkPSeu6LMbs2r3pvbOfv7mYlIMJiCvYm6ZVtTnd122Tk2BwPU596GJa08N8A06bTNVdC47i1wDdMfpE+A7hkPv3+6Vj3iostwXKG5/M43bweuKG/iNKWNxTVdtM5ZvbCN2QTkU6lR9XPIqsyYAkqa6DuVEkypbYxrFCFTrAEV3BJ49pbAp8TwjKLdE8j9LbvwKXskt8gWonMy276vEg3f5mb8hry9ZwKFXvfHLtjvV018m0xTPFiPHAsBr8WYd+6KZX8Q/HwQH2Tu+UmLsM2FNVK5rllP6Zl6nzuVmXEKgBEkPmuvRoqMNr/daJbQDrXGbzq8YTGKusPlUcSvM54CrT1za/dv8bo7oB9VHtB1nHv0fQ+uuQ1mXTFKXDBGO2P0c56UWjCBoqvBRp1JSczrS2bKK1ApXCW7vO3z+DX9J3wplLM3MsiPegkHyp6IQq9LSOg1RQSj0co/jwBeo4fKZ7uGcXyySYQ5dY6hn/JUwEHBBEN9ruXhAantpvvs1IKCA9W/2oL9YeM4XcuNyDWxjqFa0CYo/lDhYhkzQh5o3gYz0CmAZCnNopyRSdqc3eKBkRrgSIXD0U9TE/wAqcFlRABQetbYg6G+mkIwgeniiALsfNri5rbn3E7HwATNmOH6iDoD8/0N+AWGboN8wiZRsrT0nWDc/tiEQfbebRDM4ZxoVIBZR+wxbUle3DFvJui5uAdMyXLGT2l8qsOGv2o0ku4Kfvds3mBlO4Yn0ZTgSPGS8H5TLfwktLKGfR53+AcQBhuniunE4rzxGTmCJCBfb7RlGrXWCA5tRq4O5hsjhTG+hff0SPjkKkn+wTWupRuCI7mF3dPSqPo1pOBb+PF8J86J4YEm0JivGwJCbhUcOAOXtzGfFzCvkxST9C2o8yw4ONZhg2dK0rl9QIZGstWupw8E52l4mXQXR8ONaVL4cpym97jEzMLPgFYeAp5ED0jTBoBssx4t0PLzCL9HHSJ7xVj3r1DcCzNt+yuLpHIh835j+lDgmsmu7Zoxcqa+HFG53UXJ7fhFtTjFTRlY1wMAbbxUcQonkL7LOL2n8J48FBuzv93avUsjOYoFAf3DkMj/AA+seVyUMhr2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5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6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8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1" descr="data:image/jpg;base64,%20/9j/4AAQSkZJRgABAQEAYABgAAD/2wBDAAUDBAQEAwUEBAQFBQUGBwwIBwcHBw8LCwkMEQ8SEhEPERETFhwXExQaFRERGCEYGh0dHx8fExciJCIeJBweHx7/2wBDAQUFBQcGBw4ICA4eFBEUHh4eHh4eHh4eHh4eHh4eHh4eHh4eHh4eHh4eHh4eHh4eHh4eHh4eHh4eHh4eHh4eHh7/wAARCAC2AP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lPl29wJFuTwcYC5HucVrvHBHqp+0QzLEiMdrMQNxGRweQD+NZaRhS9w8fyLx83G0gdM11v2O5WCG/wBQVGVlVUzkZHAGSeowOOleZVlynOZsq2MNri9uB502WjBTlVzx83U1p6PcQbZNPWJFs5MlFUY2k45B6jP4Vk6xp9nZ3DfM0lwwDYD5Vc9QF6E1FBY3VzdxyM+xA4V97cfpzWaaavfQq3U35p1tolhsfOhmGQWbPCggDGRnn1rP1O7uVtARcbZFflvvOgGOh/pxV/7Q0KeRNMW2y7Y0ZTu3HjHT3pwsTqcJFxCVXad52KT19z6d/pU88U720C5kwzot0UtCpSY79rMd0hweR1wRnNOeG81O6RL2MW0EC5jlX7pJOcf/AKq17yys4o3iVZo5Svlg/wB0euF7jHPPoK5fT9VktprxVzdQOCiI2c7hzn/630rWm+dc0dylsdZeS2rxr5YQlMZUNngdRnp1zXK3Mrtfr9niLJITsBB4PcHP0q7bgzyhifKZ/lyW34/ICnNZzWd/JCs8F3mMCOZ/kB6ZwCeo96VOKW5mLbtNMqia1klNuy+YAhfCnjn09vetXU1jjsrgMxihkHDSgM23OMEDv161teHtXvIdNuLq+1aSJrVjbzbBGskgkATv/rVwoyD+p5pnjvQbbR7ARadqtrqEF0qmGW3B+f1IDdjjH4EVrOmrKSIZ5hdWrrHD9liWeIEneQInPoRg88Vv/D61uNS8V21hvgtLp51jQvnBJYALlcnPTn61y9lcQWskyzFp5SAIwCCGzj5CPw5rovDGq29h4qs75bWKZoJFMUUqYUsOm7p0PP4Ctm7bls+5PA3wx1vQfDt3pet3trqn2m4aWWSUs4G4AYXcdwA+bkcnOeOlM0rwZo9xK+nTW8dvbfbDIt1bzCORU27VOSO79iTyOlXPhj4z1DxtozXV9DDaSRxeSsoJEizLkPnqOhBB6etX4tIm8FWdzqEIlviivdeUjjfJxjGTjjpx7VfPezS0NdDyn4q+DrnSreULZtdRR3MZs7uOAsJJy53Ry8gR7hjnB9sZAr56+JN3ptz4ruprHSm03zAFnTz2lHmjhipPOCex5GK+n/id4n1uHwddSahqFstrdYlFrFGoaNwQVjLZzyBnOORmvk3xHqGp67qkl5qEu+TdnLd/bP8AU+lYVrX0MptdCG2ijubRI1ZUuequ5OGwc810t9ZCxC28Bad7hE/eKducoNykHtk8H2rFjWOOGTz4d+3G3nHJ6de49q0/EV0NS1BmS6RmiRUEcahB8oVcADGDgd/61hy8+hETPMLskjDaZEGWLAZU/wBa0FvnktJEmf7Tb4jWMFAedwxzjI5/lWLNc25vY7eB55LeT5W3oFYA9+vUc961IdD1yXU7O1ttCuz9tmUwFYTh8A8L0BPGevaiFJt2KSbZLLpdzIIbi8hKW8kmDnPQZ49jVmGz0O60KaMN5TxOAvB8z5WyeT91vcDnNUbm7v8ASp5LSRJpJo2K+UU3DcMjk8g9DyKv/bhY6XHf3FgYJ5S0SKY2XduBOTkYbbnPHJBxmicZN6FWZjx30Gm6lLDa/wCk2xY7Hk6PjkjtnBOOK0LbXo5Fk8ySCIJ/f5Nc7au0cqvlJWWP91IeoDE4PsavRx20dlK3lQySZDBXG75v8mtXBGkopF+0uodQg/e3Hm+dI24kFgeRjGOM8VvaZbltFNrZ7pSQdrBDgAtyPXopHWsaNrOHTbTzYU8pVZjDEFwx9yeR65xmu0+G8B1fxHc262zvarChthFJtDkcctjgEEnI5zjFTJ7LoK+tiTwjoVvdxQaTrFst7e6dJ9rggRS2A/A4xz647V6FqPh/UbnR1lkt4ra3FzCmZhllYyKPuDvz3Iql4nso9A8ZeFJrW3kgF5G9jKFkwzMWHU45b5j1HPfNaOgXWpa3pOn6PqDXEjyar+/3goTArb1jBUBV+WIkY59xmuiNSz5GbrzOfmn8KWcrWmo3epteRfJP5FsrIHHUA4PQ8dTRW54h8Ire69f3Wl6hDaWL3D/Z4VjfCIGIAHynjiituUOU+ZV/s4PNHCvlzyn50YdR3A9K6HVCPs677e1t4ZFVWAiAGU44989T0Oaydf0ZdK1FryzuJGngH7tVQ/MSpB59D19Kzom1O+0aOK7aadUOYgxJKjHSvJf7xKUXoc6WhuskbquqX0SSOqBVSOPOQFxnI496fpC2l9In2GT95ErNIjgq6E5zjA5xxz9Oa4tL7Ulmt7NvOj+cCONuo7YGefw9zXVW3iSK3ijM1u6TkGNfLiAMqgYyzHsWzwPSidCaWhLi1qbVnp/2K0nMsdsQJG81zOH3gc4AHIPI5rN8W+LYbeOa309VmdVHzlgSvAyvGOcDt71z9zrkws7ueeSVTEAka4wXLDnPrkLzWFbF7u8WSRVG8j5Sp+hx+tVTwt3zVBxjd6mrc+ILqTToLmNneSbKyfLxjPI/H+lQwS28jqOQE+VEzjn+tYmq3tz9ks7eRh5QDOoAA/iI/pVrSVSS9t/Nkkf94p2gdec4rsdOMY9ipaHpXhXV30XUEQWdlPcOEWOa4twxgxjkdvxINbV9pWn3mp+ZqVxbyxzrv8yMhVWVlLfXAOB05zXlt9LE95Ls/wBWHO3PpSxnDKrSEBu2ckCj2D5VdktHUWQ8y7k2NFG8uV8lYy6PjI2nPPbOa6K2k1ObwvbWM6C6jWSQ26FU3RL1JB6g98Z9K89IVSWDlRjOGOCRU66ncwrui+XJ3bS3OcVk6clpFkGNdaWYNUlKq5aSQ+W+75j2wM8fjV/wlpdzruspp1hBcyXG9RukIQAk8gknAH1NW/Ely3k/bLdVn89QoJA2h++Qece9XPhveWiaytrqNxMh2Af6KmVRyR94nAK564PatLvl1He6Psf4EeHofCOgy6fqtw7ajLcNIyg5RQFwSADwNvU89M+teiy6hbyXcenJcQMbldse1sMIz1xnoQegr5z1TVptD0uNo9Ya5yFCCOT1HzEDOR19hwetclL8Qr3T9UiuI7toZY3BWUksyHI96wljHRapqNw9py6Hqfxb+Ft7HZiG0R5LYmNX1BpDtt41MjsCgz/D/F1LHHevljxA1k2teTpryGGJFBWZgTvI+bp05BxX0Hr3xQutb8D3+kyrNNDeMVDodplP8RY+ntj9K+friaRNZdpJN/J847AUHoPp9KuVWNV3ihScZbEtyLjDW9rGGjGN4YYbgdQeOO9Z/wBof7I1vE9sokJMu+EMTk9j270+5fT5jJc2ZliaZv3qKrEMc8t14HTtjtVG1u1knnssBiXPl5JAU55yP8KSXLsEER28k1tfxRzTj7MX5IGVHua+hJPEun+F/CXhK5uptTbbcTyRrOuAjfZyqYYc7CSOCQSD+J8YsfD217eS5mmEiyK0i+RlQv4+3NbviCXX9QsoDcXFxf2q3LRqPsg2wkNtXkdN278a1hO2qNY7m/4u+Jmk6pb+RoemSz3YRW8wRCJYznndyWb5iT1rgfG3ibVPEevfa/ETyLKkZjhSJQsURHBwq9yQMmtKws10+SZdShkhLqNoRQuSGJ5GOnT9apXEljEJw04jlkJBLEYY7twz+NNzTdzRMwkWSOdreNTG7AMr4OOD6HvV17e7RPPUh1xlcrg478LwaWe4t4rxDNZCZccshJ6npxxWolza7BJdWKRRIBiRw2VA+nPr0qZS8gaGx3Om/ZrVZIhNOyBT8xI34GATn+WK9P8AhLZapqkl8mjkCe2WOOVyGJK/MdpKe4yAa8o1e+iu7mOO3P7kMF4TaM8ZwOv9TX0V+y2bW9t/Ef2i4ey/0yFWkddwkdg+EUA8EYPJ9RUxo81nLQSppq7KXxlbVhaaBJdW6CWK9Dw3CghwFXlXP97PPbpkV6lpy29xrXh/ybaOIrayX8+Dk7ioRCWPJ5kfGfQ1wXxla6bxe+lvIsmm2xhMeYNkpdkJJOfT+tbfw6vr218R61qF7cRPLaQrC8UdshzHHDvR8kZH38cZPTNb83LK2+xtb3bnTaZd2/2Une65llbCwsQMyMetFbfhLQPH2n+G7G1S90WRViDBpmmV/m+bBCjAIzjj0oq1UdvhZHP5HiV/4DEBiiTxV4ev72OPypEfNoeAOMMMDIAzzWavwu8S315Jqs2lwXc5Tykjs54Zk29Cx2sc8dOAc+lYvxUuJofFto8OyWO8tI5UhO7zHc5446j2z2rloNdu4YpFh3W91nbhPkVMf7vT+teG6XLOWjs/P/MxulJ2Rr+N/hlr1nJDep4E1q3Zi8huLW1eR1yMKCMkKc9SOAD69Oa0/wAE+KNUhNzdeHbwXlou5pZLNlXgkksOjNznoc49a7rwl4y8X2+n/aYvFmoxyAfIqzsyEdyRz3rW/wCF1+OGnjtU8jVYs4Y3UIyRjqDgH/Cu2M4wjyu+g7qx45N4J8QXljcNbaXqd7ch/wB4F0yUJIDwCmEyDwO35VXsvhl47R45p/Ddzaxr1lvJFtVA9/OK1703iKy8RCGPxD4YkhluFKq1jrdwiMvGSdrsB2wStcj4v8H/AAyunijvr7xboF0hZYZZDFc79vU5YKWHPrnFdCnT2TFZHmN18Lby81aKzi8WeEYr2ZxDbWTapuLHPQMismcnpuzk1Xj+Hniu1ugLS0tNV8hyM6feRXByP9lGLfpXo1h4A8Jr4x02+0z4maWCt7BcNZ6jYS28jlWU5XG4Bjj9a5PW/gZ45l1e8uPD9/4c1mMzyeX9j1iFZMbiQNrlSD7VfxK1y3G5wmq2+oaLMyaxpOp2TA4P2i1dAf8AvoCliYyLbzCVY0dsLxnnPANdV/wiP7QXhdT5emeNLeEdfs5knhP4IWU1BL4x8TWMskfirw3ZXeFAAvdFSN1PcllVH6+9bTTa0E0YqXE0k0ha0LsgGNoO0D0x1qK5vfLgWWT92sbY+4Tz71qT+KfCnnJnwfPDxuaXTNVkiBJ5+7KJAf0qCb/hA9ShmVdZ8R6VJK+WFzp0d0uf9+N1P/juazUNTNQItPuv7UilSzmkQomdyZBXHJx/OtLwqZh4ghaaHdJnyx5hPzKT1HGc9a0vh14X0eDXx9j8b6LdpIhUJJHPbyhiOmHj2/8Aj1dfp/hPUrbxJZ3ko069tlvFaUW2oQEmMc8Dfu9+lRUWrijT2fu3RkeIdVjvnjWONmhjUJ5g3KoORxkdcHNcpqdzH9q8tZJWz0yx4P1r3Hxd4H8R+LdHjutD0iGBIoxGkbHa2F65AXJ9R9T9a8w1X4b+I476K3XT9TmhMbMWSykyCM9sHg9K5VhnB+8ZKBofDazutU1GTRWMIlYMEUjDM2PQ49OorE+I1ha6V4hGluryvBECqywFQSTlsgckcAZr1X4O+G4bTRIbjUrDXrS+i1QXNr52mSRSCJCQEbjADc559Kyvid4R1W48RynSbXUdQtcOzTzfuxueRmKhmxwoIApwgottFumoxPGYpHt1kjL7UA5aJMqS3Uckjjiq2j6mbfxA9xFHuui5aM5GFwevPfiu8m+H+tQwsfN0y3UIyrHc6rb/ACnjGMvnt3rmZPhVetdPcT+J/DVspJYf6c0uP+/SNXRHld7ihG6udDqWpG78Mv4jvoIb0K+2QAOG5GQWKkVFpXjx9W0O38Ppa2lnaG4SaWZIf3g2HIO4k+31q8nhbSX0CTS7zxnZ+S7KW+xWVxIcqMcFgo557VHpHhPwXpqyL/bWuXjupUAabGnAIPGZf6VPJTtvqdEbvbYXxXdaHfaPHJb3NxLdmEgyyzs53DHQcADrxjvXKXPh6T7JB5dyyXjMgxLlVJI5Iz06Ec9a99+HOhfD+ex09ZfCN3czPqCWYnlk8suCNxchXwMcdB34p2t+H/BuoTCOGwXTJdy+W4sZZZUwc8N9oI9vuVKko7yBuz1PnTR9L1KK/aG5TyxG2SA2cKc4Jxxmu2sbKO7Saa8Vlt45fLA/v8cfyP5V6lD4B8OQyhP7ZspJlI8z7RFMm/HZiAenStJfB2lwXDNFqOgQg/P8krqAD9VFZyxN/hRLnFbHkcOj2+oajBHHHLE0km5n8vhMH8M8CvUvhdrOk/DnRNcutR1XUbW7XUQ0cdhAspnhB6lJMnaTuPUYzW2PB9ndQBY77TpOMJsuh19q1rT4d3MyqsVjbSr6mTdn+lR7Sq2ny7F+0hbWJh+L/G/h7x59g1Hw/Z3NlapOY9tzDsdmHXABPHPH0rofCawtd3syzIi6pf8AkSndjdEgRQe/HyNzjuaXWfhjrgsom0+1sIXjfeA9ykfb1Jx1pvh7wTqWkaTHb3lzoQmjiwWbUYzljyereuenrWyqVHLm5SlUXLse2N4y0VDtacAgDOGGP50V4uugsihW1Lw5kf8AT/H/APFUVar1fIjmh2Z5V8T9L/tSXwrq8lwsER0tQ8hAKqRg5HYHnGaxlK2c+4NFKGAjBeAMdnbeVxkdK6DxTI8/w58KXto0s0KRzQyLGN24A/rjbXAW13LK8bLeK0ak5Ei5ZR6tznHWuSaqSe+hzSvzHQahdrZpbxrY2SAIoiwXVVJ+Y5+Y45Oec1XM7zRI1zbOT95pIbwJvU8kFSpz+f4Vz2v6vOtyGkhkMDE+XK4IU4HGf5Vmwa6ySkfeiYFiozw49TzxR7Kbd7Cab2PVNH1iymuFWGxvFVAN5BQll9cAKPwNPv8ATNAkeS8TVNStg7Kzx3GnrMuR6YlOOPQdRXnGm+IpfLJtd0RJy+ZduG9wP8muoGvfaLYSbt742ghOntkn2z0pP2lN3sDujStND8O3mt2t1beI7KZhdo5iurO4iOFII2kIcN+lUvEfw8tZdbvpodd0MSTXEzsrXbJJGwdsD5lGT0z+XudXRJ4760aVVVmGCCFAx78Vu+J47dNevoniLeZMxLFcbRnqOeRWkMU2tUHtLI4XS/B/jvT2RtF8Slc/dFnr0efoB5n9K6a0vvjpaW6xx6rrN7GGKkSxJdoenB6+9RXGnJhW2Jg/xFe1U3tVjdWhZwy/dK8YqHiUt0/6+QlVNGXVfGj5/wCEj8EeGNQG4b2u9AWNyOM/MoHP41k3Fx4WuHK6v8INCD5PzWeoT25/LJFW5xfyBpF1C7jXJYBbl1XP4Gi2m1JdxkvmmX5sK214x7YdTnFaQr80W02h+1b6kWmab8L2uoZh4X8SaVKrBh9n1SGYZ9g6ZrQutG+G2oXRQav4ntndcL9o06OaMHPXcrCq0Rv8FzBYYVgN5s4xk+20DFOmk+0SDbpVg4HVnVwAfUAOMGqjUurykbQq+7a5saP4S0bSfK/s74kz2aI4cQDT3gUnryEJ9q6LxX4b0nWpI9Rt/HOmWmozr/pqNBIsUzgf6xcplSw5I6ZyR144yKScli2nWSlRkBWlTn3yxz6/hVm2hK2s0f2ACQkSAi8bOfXlaHX6XX4mTrPsSXPwiFyBPJ408OscBtseoSpuX02lSBWXqXwpt9+3/hK/C8I6hftDhvc/KlaEcYkXB0+4O4kqTeA7W7gEp3qZYFkjWOe0uriNeFWWSN/yJwR+dHtYvqhOquxjWPw00u1XdL428O7WwThbiUZ9ceXU83gXwXcFI7z4g2zAA4S10+cf4Vrw6bZyPiGK/t36lGjjP5HfkdO9RXGnQxyFZYr/ACW5DWsZ/UP0qXUtrp96/wAyOdrSxDY+E/htaRiP/hJtSuB1OzTjz/309a1ppfw7hXCNrtwf4dscCZ/MtWYmm2ZI2veRMf79uce3QmpBbWduuHupVkfIH+iynGOv8NZOrLovy/zEqsuiPQPD0vh2xt7CPT9HvXHmT3Ufn3qL8yINxIVPRePfNc/da54btbcyr4Xssxvx5+oSyFTjuFI55HFMuHjs00uCK5RM6eyEvG44mLse3Hyt09O1YWotDbSwi6uIGEqmQsSTkDoeny/pWcq1S/KkVKcr2Ne48Ypb2+LfQfD0R3glWtWlAHcncTzWlZ+MtSlUtE1jbt3+z2UC89B/DmuWttTst7ebqFmkbH91hwPl9TmpPPsEmY/2lYxyMBIczoAc8A5zjoKxTr9EyeaZ1UvifX5IXWTWNSRemEl8vI9tuAKoC91G7KyS3VyTt5L3Dtj65NYqatG7yJLf2sqLgqxnVgfYc4qd9VgVlBeAgjKBZBkgn261lL23VsTnIq+OVnbwve/ZH3y7ThsEuR/EB+Gak8G3kOpaKszSQ4SNEkA6qc8H6cVYtFLMzbJC7ng9eO3tWbotjDaXl5Bp8LLukdnUDG457e3pVQUuVpo6aLcoSXY6I3UYOEiG0dMxg0VQaG4z/wAejH/gNFedyzMNTy6XVGn/AGctNvYxtfTtbeInGQAwY5PsSwribTxHOzs/2PT/ALoRAVYHPqcHOP5Vv+CS1/8As8+NrIqxexvra72gcclQceq4BrzNXeJdznYNwDY5CnnCDjlT6/5P2Psos6Wkztft+kXcscurtc2sf3US3b5C+OuCGwPwH+NDSItODTXF1qCRRiYBFJLMM54YELkdMEVzU1w7tm5ZZPLYIx7Kf+ef096dcLNM8uYWdX4wq8kD/llx39DR7K2zFY6ye40eCWF7Obzg5OGwfmIzx9QPWtjSJre+jmaVMM3AZWI55w20cj0/CuCtbeb7OgYOdxDsUPLL2xz1Heuj0OO6ljuYTDtkjCugZ8fMD0XvjHWplSXcGj0zwsCkPliZnwAQ69CPUe1dp4lCSatIzDkxxuPcmNTj+deP+HtQEzKwZ0dTt+VztLf3fQjoc16pfgSNZXA5E2m2+WAzuITaTj1yprgrQ5E2YyVoiQRPIwEbFwMnBFSyW0WNyhTz17oO4FZKbiOFZfbHLD1+uaWFpgxTkf3sDp71yczkjGxpPbhQQmZCFK5J4H51BpVvGoYZR5Nx+90GB/n8qgkjKwsyORHj5sDkfSqlkzB5uq4PQ8Z960pt+zkC2ZvSWbyPukWMqeRznaR/Splt9qgBQGPygbeaoQNMVX5iQeMDnNWYCY2CytgngY6/T61zRk5E3LIt1igAEoyTljt5plqZBMxbc6kHGM9ffNMM6s5ZdpOOR7fnTrZo0kwuWGQSRyB681fULj08wSmPJH90EdPQ07fJwxPOdsgAA/Sny7WUr5jrt4xnj86cLmNGCgFSxG4E5z68/kaVr6DTKytKszsd+0jAJHIHoafBcx3TS2zebugI3cdDjj6ipZ5vnXMwwWA6fmPpTysPkZd93GMqpJGegpXaHrYjS3bAKneCckBsEfhTSZchVYkE8ADircUcSAKsT7iASwxgirWj2iT6/aCQcGZdxXptHXI+gNPlT2BalPx/qC2OqXCuGaK3QW6qDgKVUDjsT8prDa+j2RMljI42gOshGX7gHt7/AJVF4ou5hdvLMpMk7SSbSpOBuyePX5qy/OWW0+xGOSzUbfJKt82SeN2c+3I604xUnzMGru5pCbyXXzWwJXz5e3AA5xgA8UxdKsrvWpZZoBMFxneNxBAHJ9xzXN2GsLY3P2LUpHe5cHE65CtgZ3N1AOePTpVfQpLy8vHMN1dGSFmKbnGDkg5J/i7fTpVKm4qXoV8LZ1Gt6daMjiGKJGUYTdGCB/UmqMNq8Ma3HkWuUcMpSAKc8cY9K3Il8yQTYG4Dvkgf5/WpGgQyhjIQndQOOT0/OuT2jWlxXKMVjYLG8ps7MyvnnyEyAevbjPSnaUBNZCC3jUKQRsU7cAHPGOmPSpi6xQNJcXCoBksCMD8B/Km6NEyw24W3eZ3kYggfdyCcn+X410QnKSd2dNGTUJ69Dc0zRNSurGOe3t7l42ztYSvzgkevtRXrek6lp3h3S7XR5GjSS3iXeu4cMw3H9SaK6lSjbWWvqNR01kfIXwPjabQvH+hlsefobTIhH3THk/jndXm6Wtv5wEm5IsKF2OMxx91P1xwa9i+Ay2Y8eC3hyILy2mtWVskZZSSMn/d6e1cINNsLO+KmNiIZXh2Ek8g4bGevTIrvVdNXJ57pGBaaYsKtLIWWMDEKM207c8Keefrwf6Ou5LiWNW2nZtZk2/eVBnjuc8HB9q3tQ017m5WYs7EsFVNmc5yfy/lirdt4fkMLzRXUaSICMplnI9WycZHNDxVNbsftEjkrSORCGDug2hvM2ncgJ5PQ8noa0NPgvI7+PUIEaEg7JXDDagPb3Vs/nXRw6O5mCzXNp5wOWiVQCueQ4B6HjpV+x0Py7hGmhjcxcnZwQSORz61E8ZAh1NSA2cJuWvojKqPKInWP7wPXGfQ56/WvTPFV9dNeWMskxYTW+xTI5YvtduMewIxXJWENvE8iuoR5NwWMNzjuM/X+YrqtegibTtNMgQtGroOPnOCCcH8enqa5Z1vaadP+GN4vmoy+X6kEdzM8q7mKRlv3bt9117tgc8U5LzYzW8c/nkjghSMjI5rKkvGBW1s1gSUP8pEobK9cE+pGSOOcUt5qRs4IsSxvNMCAAvUYPc+2fTpXM7W0OFm0ZooGG6JyozkEknJqHTzEs8ysuxPvB2x8o9Mn3FZN/rFvb2MrTRASRoXKCbnsNg7nr2zmsXR3ii1sm6vnnE0aTK4iYpDK52jB7AZ5yKunFuMkON7M9GhkKhmEZO0cccAf4U6WfcT8u7HTjH1rBj121txHbu53JlXkLLg4wCWGRjnBPoO1OttbZ4WlkaNiMhihJVjnHB7+3IrJwlHoS00bKGPlyqgE/dGc/hUe0tM5UAL0x0C/lWDJr37iaYWU+ISzBVbBfBwdobkjH8jVW78Wz24luFt3liQB12FWwTxhvTn9abjL7ws0dcW/ffZ5JUMmAQUJxgfhSrNGZJP3QKNgDvtrio9d1CTU7nyysKvtKrNEVLdMEHoBwf0NXLLWvErWkz/2Tbv5Lnz5UbMagH25KgdW6citJUJ3TsacknqkdO8jSWv7ponkD8ebnH445xTLGSX7KkUkzGZFAkAIG5hwce3euSTW9Yj1aSx+x2G6TaQXlO6Mnk+xwOv0FWH1fVdOTy7iztr8OjuHhkAIZW5Bz04GR/U8VM6M7K2o3BnV2+dwjaV3535fGQOw+ta2h3a2stzdMSzJCyKm7AVmUqDXndr4kZbsWssBdSf9KdMsIcjK9Bknt0AzW/Yag8mi3d3b6glwA6pkJgKR1zjknB/Ss2pQ3RrRprn16J/kP1u609po5L/bEke7LOeg9PXk4/L2rk/EviC3eKXybN9wcW6SA/dIXcvPcH/HmtnWY5prtJbNrSUFRsMv8bA+nXHv2NZkem2tqJw7p5roziIKxIVuiBm4xye2elXTlBbnOcemy+cxxRLdTSybvO84EBj1BHdeenbNT6RDdWd1Y3F5ZRCMMQjsCh+VjnIHUY6t3A4NSjw/dDUBDp2sLb3GNrqpG5MYAG3AH4jnirF74cvIry3vbS8e5vreEs4nbLyJk7o85x0Oe54/CulzhJcre5fI7HoljPDJArxKCuMhsf0qfzJNgw2FAyMev/1q898P6xqmn+ZujnngQlVt5APMjJyeT/EOeo45Fb//AAkfmCZkha38qLf+/BAPX2weh6fhXBLDyTa3IdOXYseIbdb3zJLlyY40K7cYzkckH8qm+FUDyfFKx0KSRZbMobkL/EqAbjk/QfrXJeINXvWhjlhvYYAUVyC+C4z95fX0wOa7X4ZPDp/hrxZ4wW7lkuYrVNMtpZ08srLLy21v4htAI9K2pw5Vd7G0NVZo3vEOqXGo65e3v2a5xLMxX91njOB+gFFZllrFrJaROJwMoOsintRXnym7u7/ExfM3ex5/8MY7y38V6ZdtpzwvHdhpCcHcCcbsj1yQaufETw00Pie+g0/bbf6dK7O+TI287vl9hnv0q/BfQ+el26xwyghiZDwBkHGAevv3rqPiDFE3ihrzapF3aRyq4P8ADt5/l04ruWIfK3tZnSkmjyubw7rcymGTUz5rECGRFAK5znHHAOalttBv9OkPnX7zZQNkcspJ9RyPp9K60PalxLHDGXcEK7yA47c46e+PakhhQlBdI7YY8Ln5jnpk8D61CrTejWnoVCMZ7GDZ6bc28Sx37GVt2E2t95euOnqT3706VNSfP2UG3UybX3p8ygHrx7Drz14rrEhghtGjh2nuUQbunqfX26VBJsm+YQjDOMk53bTxjBHXNL2ibu0P2ST1OMjtZ01KdrVbVGiXBM2GYueuG4GMfoK7TxPPEPD2nZYq0s0io8Y5GY16Z7cdx2rV0Xwt/bd75U8sEFpAnnXkqIFMa/z3HoB6muZ8Q+MLS31C30iPQLC702a6dQk8kuYcKAuHRhncpOc5/CuqEPaJSivI0hGLhKK6nOX4vdPlTVLe7huoVAjlhKKrRkt3OeSBz64zUclnqDsJoZLORI23KpUorhufnPQjGe9dHrniLw3pvmaTpfhm2juA27ezzOoOOThm5HPXvxWp4e1DwnqSl28OtFeRFVlVL59jMepCnIHOeOcdK6Yw0srGUFH4TkoYtafePsdxI8cuI1OVbDYAYP0b5hjjpn0qSx0fVXvpLmS4lYuGQ228FWDcFSSPlPbgYzk13WoDwbHdqLrTdRFwZVYY1PARhyMDZgDnp71Zn/4RKO2VpNL1DCDap+3IecdR+7696mK5Ytqwow00OBj8J3UsEfmKwOwsYnh+TY2MsCOS3rj2zWgPDZgs5pk0+wVXZVLSLuBcAEAAEnqPT610s2seG5rSJom19IrdixCXsJBy3zA5j4B74rLvNc8BbHSG31qMTN87RzxHf7cpx+H86OSrJ+80X7GpLoZ91b6nCtvZ4kB4d5YZNzIX4OB024PPPA6YAqwsek2rO0ljPMrR+XLLbszFpUOUYgj19M8cVbt9S8D+UjeTruVyFbzYiwz1zgd+M59KY+q+D7O53XEniKEMpZWAhPykEY9ccmh0pbFeyns0WLm90tjb30zSu8zBdrwGMouSSQgUY9Men1rFkurFZpVt2MyErjzbUM0hHfcOhyD1/rV7U9W8IJpzXs0XiI288mBIUiVS4XPTtxzTLHxp4DjjZmm16FiFG/yIGPHT34P8qXJdbjVCbWiIoDa3MCLdIkc8ciljFjLZHQc4JBH0/WtC4W1vjA0JtyYmWRHmRQI8fNkBTjJwM4xyPWo49a8BahMi2+t63aHaqDNom5mz97Ifvzxx1rTtLTwvCDFJrmtTZIDeZYJl+c/3/XFZOnW+w/xMZUasHsR3Zhk0+ZZWjjkuCkkN95ZEnXJQYOWByM5z0FVGafT/AA3G0UjXEpumPyw7eAMYILdMjrmr2oWXhDUIEa41TV57qJViikFpkqgHCAGTnv71Amm6Tq09voul61ewt5Ze2EsXlvdcsXHBIDDqo/ixgYOBSlSndKX6G1GE7ScuxkTw3JDSTSI8gxIIyPkDE9RwRkYB/TNVZtOSSPZJc3O8E/JzuYn0JPHHbNbUOkytLMv9pxtPCoIYP5e7dxuGfvHAzzULXEkMn2edjOEIMizSFkBwASgAGD9euOtJKK+ExjGNrmXBaszrGbSd5YdqvJkkuv17sP8ACr2mWV1cXCLDFG6eYxU+aVeNs7drKRnkA/yrWuZ2v5vOufMiAf8ActIufMbsAx6ZHOaW3W38ua7Q26btyOxG7avc/Tk5qHVhfUtSgVtU0uyvI23SSySxhgs0GEdeBwxxz/KsSWC6jty9jcTlMYUzRh4+OASgB7/gfStm4uoracNuhgXZmKQKwLDA6HJ/T0pIYppLlQttPJG6jesZ5HU4Hcc+v51fO+hpb+U5LU9H1COGMwraXUplZp4ERFO3GcrgYHf866/xrbjw/wDDDwl4Ut9PmiN35ms3dsqFjGZGxEp45wvvWvo/ha21zWbO0ZFR5J44gWhIYrnkE9SOvft9K1viDcSXnjK8vbW6WKAOLaAFQyoiDaCOcdvbGSap4i0f6RMro8mjms/LUtqWCRkhgUIPcY9qK9BsjYtbKbhf3vIJMa888Hp3HNFJSh2/Iy9ouxyl1bTQ243LEFcDDkL8jdt3f9K6r4kadu0bQLt77zpo7T7Ozx2/ErIOSOcgctx3x+FcDeTwtJLbLL9qaXa+2Sc5Vcj5/QV6TrA+2/Dq0kEkZa3ugok3fKoZSd2fSuSmlGMrlUaacJX/AK3OIs7e2WE3EaKTKR8xyApPTPH14HT8Ks215Ku4NaxFEf8A1aKCM+gPc5FVFlulnjRCJkLle+1Mj7w7kfTrWnbW0qo9qpKwbiAEBRW4z+vcVMXdXsZ01K+iFS4LziFUaHA+f5CCXPQcfSrNtb3t3qlva6csV1NKViC7CWYtwTkngccnoAKpQWmwmZWACghV2gFjjrzT/Hmsr4R0ltEtQ0XiPU7dV1Ntw3WMJ/5YKR0dgfn7gYXqWrajRVSdunU6HFt8t7jNd8XWtlqVt4d0GfzrG0mzdXiZK3c/I35P/LNclUB9z1as3R9Nia7S/WI6nYByyL9p2eXIgIy+TzjOdoHOOayvC9obIeeEB8yPJJ+Xd3UKSQMjqDnnpXU6LbpaLKLuWdpFyFeRAVKjuQBgf4iuivW5Vyx0SMZSvpFaIS80qz1C7ttUuY9v2MHCrJtUMSMM2Blm5A56A9KhudD1SOGaa3t7S4VyJEFphPMOcsWLHHfGMDJz61P/AGlD9ukhSxuGiusbgEztHc4HfOR+FSJBawG3+z+etveybhDKqsnP8J+X5Tx0HeuanTkl7+3QFS93VGILy6FxG13pGpo3zRxyAK4G4dcHp24puhXtwjJa297eNdKGeRDH5iO4x8hA5XknB4HXmptee6kkuVW9aOSBFD2bKw3qOuDwmAfT0PWoYdet2UwM0tvc5y5uPmEnGWJYDlTjpgdfauxYaSin0CnRVr9ynDp95PJqH2W3eDT7lQzRM4XfkA8c9ufcjtVQ2WlqscNxFcWspBZ0kbKlicKVZT04+taa+IIrkNHp3kljIVYtv2DOOc4wOTVfUtP0uE3N3q0rt5J2K0LGQbiMqDjhRggY/HNbQh+8tLQ0jinCXLtcDotittHKjwzTyqd0JkZHDYx0JwRn3qtBa6rYs1/Z6GY7eHYj3WPNCFyNoP8ADuPYGse+1CTUIoWJeALH5QVkDEjPHzEk9Mgf/XqG3jvLZmtor26ksZcSCLJZMgYyQcqSBxntXUsL3L+JWkdlDcx3VjdT3lp5skkgjSUwDEbAA5ZT16EYGKx9ctNBad7hrKV3fIKW8JVRlTyRnOQxzxVXzb4qyx3CrG2FUCRgoIIOQBwOMelaMVi89iZbzVLVpJh5gdnxtGcfMfrgY61msJTp6ydjOMPZa3MHSxBpstrdtAr3dvIpGBkcH+JejHtjiuxfxTcX2pWk62K2dqhCLAXA3AjnLH5t2cnHFYH2WS4vnhW9Xbb5AlVCF3D5cbu59M1O2nz2N0ttqizMiBZAyH5lDAHeD3Iz3703hqMnpubzUarvLU6S7a3mmgubee4ieEhpikw3l+rMewHHHXOcUlw9u7+fBdM08SGQSSuEmXDFlKqAMc9CMdOlQafDb6npLy3F9cWctvOFikViueuAQPY85BGDVbXLuyh8yC4i0rag8sXSvuHJHLHBIP49q4Wmquj1Rg5KErQb/wCAdRoer2vi7QLnWbOEHVYxu1a0ifaZMEf6Qg6YPG8DoTnoeIdIWKNTNGzi4cbcxyE4HX5s/n04rybStQ1TwP4rivtOmeGS2l+Yjt6gg9QQe/BBIr3a0az8TaWuu+G9O88P89zZQIWaBjnLqR83lHB5/gIKnsTU6aknUgdNSlyOz2Mu6tYfsf2QxQxMF37gzA4ZuFI9vUdqp29s9mZLeNJLM/K2wR5SRQeoPtxxweR71sPeW2xJgkU0cjFUzgAkcHrUd1N9qLiLO4JhUUlio69D1HtXnzasc86cbXTKUkMFxeSzTZuA5LAMcEEZycA5HI6cVbgh09VdI9RFm+SQJYmccnOF28iqcWxXlWGFJpVcYDxYVgep3DsSOadP+/1pZVMZRQqFIhjnqRz35x+Fclau6UbpnXl9CNeryz2SbO58Ard6UdV165uHkWxs3MW4Z/eSfKgH/jx//VXIjUoQjf6PchZc+c7R45yeg5yM5+tdP4guY9P+HVvbyjH9rXTzthc4jT5UB9ctzXGRW5mWOfzZA+AwjaPLMo9ccY79O9dNZ2ik2cEvd2NRPsZUHymOR234/Q8fSio83WBiKzbgchgMmisPaeYc6OJsY9PW8DtI4LggFgOA3UY/lXd6LLDqPw81mwZ3maKJJvmXaxCtgnA6dK4RNJjuLGYzRzSmJ1ZXYBVY9+M568iuw+GkRTVpdOeMxi9s7iHBYEk4BGfyrrhdyt6m2EVm7mMJs2wtVS6a3wPvEMVOehbGcD0qlfXEO8q91F+7y24ZIUDHORxx09Kju71oVjtY5kVmIzChOc9On1ro9DtrHQ9GuvF3iWyzpkf7q2t3YBtRuMZ8lecqgxuduy57mtaVFykkivZuBNNqFv4S8PjxNcWiNrFzGG0O0lG51AO37UydMA8Ivcgt0XnyRINQ1KO51e6eWSUszSmRtzu5b3zzyeveqfifxLqXjDxRdajql1m4uCyxlflVTt2qoUfdQLwB2AHvU0MF5pcCWsbQGF+GCruO49Nxx93jBHWu5wUEoRG5W0W50I1KXToln+w3aTxENMkg2LkpwM8Bgfb+Va2k61qd2ts0dgttdzJ80Yc7Suc7huOAeeo9cVg69JNo6adHqkltcXRUKyRuZPszEghSAcncrA+3GKsTvAyjUpZzaQRwFnbyNgQ84Gepx0+orGpGDirrVnNWc6elrM3rrVLOS8nkhN6ZhEyPJ1WNdwzjuf5H3qra6hLevDDDG8zqwVDcyGONtuSflU8E4HUdvWub1PWrbT7sWdlLGZjjCszSGQMMhw4xtGM8f45qnF4lm09ZjeSyTbVyYoySGYHkZB578E+lbwoPkbtqKg58rcjpLqfWr63V7SCOEudpTKndsGMgHGOvuKxLp9Ts5Gu7nT5XkMx8kTqCAQepX9BmpNG8TX2tXMthpml2sF827ZFNEVEigHe6yDPzfXjitiWy1drQRrqcEsRTa8DqCzZJJKnH3eCMn1FXFuD5Wki6dRuXK9Cz4O0uPV4De6heJFdfZJVt4FjzGJuCFZQRgnp6dPeuevdI8QpqDte2/wDZkVwrZjWNxFNsJBI6hjkDkdD3q1ealc6BJDIuLMXAWQrsXMce7aCw74z1zTZ9evNXeS2urzzhaxeVZ3XmsG2hixWPAAAO77p96qmm5uVtBUop1W7XRRljuI7SVF2gNJubCEFD7HoMn8asWc1vbnypIjHM7FlJAGRxg57Y9+aJpkUyxyy28qO4+ZkOTgEZLD/PtSWtraPbwtPNLHNuONvTaT3/ACz611u70OrYWwYq9wPLAEeZd0icPgde/frWlp9/Z+bJGNCMSSRkkXGXRXP8a4PJ6c+1S39xBfalm3tLS2gMQV47bzPmOOZPmZjk+mQKg8n5IIZtTuYZIhlUfcUVdudmDwM9+1ROFrSkTNw3fQn1HVRNaS2e2JYCQZN6LumHHBIHyj6Z5xWV9rnZ44JIk3hNgdnVQ0ZBwuD7+9aHhyaEXE7+SkvlMdshUtsIzkkdCtakGk/aLUXGnMkEmCZYmO8ynAACbuQpAPvWUqlOlLlRHtY09Hsc4DqGl6rZtHFLlCJC+4rGSRj5snpzj+RrqtHaxvbKSO7kjtrq/UvA0e1kMnXJyCQc568dwaydOhVltvtUkTxT8qgyxBJ5GDg9CDk+3NW55YPJudRvrG6jSNTEv2aFWMm0YO3b3znOa5sRUVzGu4t6fecb4t0i6ttalj1GSUu0YaQSLnGfRh1H4UfD/wAVav4F1qKW2u2SBXJB271w3DZXPzKRwy9xgjkAhmm3c+uazJd+S95fRqN0LAlGQY4dRzxjJxVnVriHWtW1G5ncohUxxskIVNyKAfoeh/GtnzQleKPSi4unabPZpv7HuNPbxH4fj2aWcLe2m4N9hlboTnrG38EnQ9DgjFUWFpJaieLynnj+ZsHb25HXrwK8a+HPjq+8Ia2IS0fk/Mm24G6Jkb70Uo/iifv3U4ZeQQfbL1bHVNOi8R+G4gmkO4ivrZjum02Uj7j44Kf3H6MD1zXFisK7e0p7dUck4uLsZRk8xpHkjWJ2Jx5b8q3cemenGTTNPka61QmKaMmRtsZK8O3RRj3NTadbRjTpFRY2cE5Ur15zyp7+/ep/hbZJdfEKKa6j/wBG0+L7XIpHCGMMw/UqK8arS9rUhDzO3AS5YVZ+VvvOm+IGsaZB4hOkSpBNFpNskAWQnaWUAsR64NcwZrUMLy0jjmgmQoyAHBA6/dPHUfpVLU1j1lru4khguLud3kkXJ53HnHf04q1YQWuj2MVgsibFOShJ5Ujp+eeBzxW85JpyW55jkmmY7bVdg1xFE2TlGJBH5Cit6OeQoNslkwHGZLXcxx6kdaK5+XyZOpyVtIkMx8zc000iiMyk/KAeQM8HPrzxW14K1e2XxjYXGfKxcoj7mGBuOzaPzrnJ9UC20YaJI1YExNklV4Azjtn09qTT1kuInSKL95BtuEwp42MDx7cA81304Si3KSOuipRn7yO5t/BMGoeMNUu9VvBZaPpcksl5dDDGCINwNp/iY4Cr3964H4jeO49e8Ux7bZbfR7CFrexschlhi/ung5djgs3Ut3worrf2g/F15Zxt4btQkNvdSLfkqNpkZ0UB3PcqFIX0yT1xXlfhXT45ZLe8usNKse4RJ0LZzlj9B06816HuQpjrtRd5dTNsbNraaXUTHb27G4HkwyTbnVWxggdTXS6PeXFvEGumlcyDdGyHfGzA42tgHB6HPBFXLjQ5Bq8dzHGZ7cZ2SSuEjG7Pyk7QcgDpj371Tjkt7WzngsLYW1h5o3faWVkWYHG9SQCy4Gfrjirg1NdxQcW+Y0tX0WK61MNPJJdTyAFHhmZ9pzwWwc56DGeOmMZrP1DR/E14Bocl8hQhjMAhBADDOWGRjBxxnHFTf2npFhdQmLVktYzGwkYM0ZAHTIGDgnpjrml0PxlrF7cSaP8Aann0tZj5bzKT5bEj95gnIBKjIB9OtOnCT1fQXNGrVs42Rl6f4SlsmvWsVc2yIBtkAZsnrhgSp9QTjjnFZljpZ1C4WO0vIB853wllUnHA2/5/Oup8XaVaR3bWml3ZnsFAaYQu75YjPyrj5ec4z6d65aztZNDubnVbG7kngQqkNyp4ViM7cEA8dOldcJtx0ZtUjFSV1od7p9xDoth9jtozJfhXkedpwVR+dyBehzxjHpyOar3Tz6bdrqlwMSfKjRO4Qhj0GTXJSeI7TU9LmbUJP7PYzlY5kTzJJIwOUAPRiT14FWZNL1XWNBuLmNFTSDAkAM+TLK6fxAsOB15z2x3rhnQvLmmzglhp1aloK50/i3W7fVlXR57GOS5jWPMrKoZQB93f3HXPHPoKW71KDVI9LstSeCygt4zDBc20WBg85OAQ/IAz2JrA0rTNEsbaws9Ss7x0u4HzPFxNG5Iwdh4YArkdD8569arTae15bP5F7b+TZoZGRywJA6jcARnOeBxzXZBQjHc64rki4o6vVdBtZ2sLeG1biEtJOkmwyqTkOQeffpin33htfsJuNHnmkRWHloYC00o9CAMKO+44FY+hX15Y6UsNzFuucnyJJEJldHXG0O3VQO1W31K4uEiiaa8k1GJVa2ltJ9vkhX+dGA45XJ+YHpjvXOq0oytfY5nKUZKF7epDDJZWyk3iyPdo+BFHg7umR8p5bplTVLxjrlvHf2kaWIt7i3AklLTu0mSPuup6jGDz61uWljZ/b7zW9KkgW+Scyi3l+QIjbvmLbslu/QDk8VDJ4fma2g1zxJGjyMmLcKBEzEEKkjKB8wHYHlsehrSdRVGpPb9fQ3cefbYytLjhv9JuNViY21pcERME4RSWxhj6Eg/Wunvte0rTvDt02nz/AGK/+ZLOOdFfz2UgfKRxjnp170j23l2EFitxZ3ds10ltdW8ke0qf4cpzx346Y6VyOoaZeSyQfbxplnY27S2xM9u5SDDE5yuTuPHQc4zg1i4KrNcyMHh3UldmXp2ralb3Dx3F1GkDxlCskYIAP90nkNwMH0rt9C8btHptzZvodre21tCv71Z2QxgnG7jOTnrnPXOayb3wX4bWaXSLC+cMjK805YmNyQCNhIBzk9DzgisiXwzLoUUvkXwlW5DxyQR9MKeMkHDc/lXRalV0NZUIKVpIdHpMVjcXGuaVqgu4pZQzmImN4S5JMZHUnAIyODz9Ksr5l7r8MsGkxwxsQrCXd5kqY+++OO+c+3NXPB1rZ6xqFmJNOeG1trZlkhtslpfWRQwIZweSPQVs6dZaHqviWSHSF1COxMDYKyM5CqSr+ZG2MIcdM56cdqcmk9d0dCpJpNHDa3ZwwpdfaPD7FpIgttIQQIm6lhzyNuT+X4z/AA08d6p4N1pGCxyL5fkSQT8xXMB6wyeqnqrfwnpx06e+01bi3jk0fxDPJdWzrAbKYnIQfxFGxtwMcY6VwHijRdTVzcXFo0MLSFI5d6uGON2AV6jHP51MHbVFTprVM991a003UvDZ8VeFZ5J9JdilzDN88+nykA+TL/s5HyuevHel+Hk32Pwr4n11VBaURWUJbjO85f8ARRXjngjUL/Q/EbaLp/iCO7t7+0Mc8lqTsmi6+W4YDkEDB6jp9PbUtb6x+EejXqWMhtri7kvLmRXA8vPyxZHuFOD0zxnmvJr0o/Wb01sr/foaU1yYOb/mf5GNO0Rl326iIsRlEbIbGBlSOgwPz+lF7cBWeWS3jkZyqoETcpdT19c89ay1WLYJhA0fnt90gDdt53DsMeopbC6K3KsLiLyiR5ZjJQj14z1HXP41zSjc8q0kWF1O2x80FxC2SCgAwtFaNva6rJAjwXlmIyMr9oQGT8cNRUcnmXbzOEnWO2gN40LtAHwqsNmATkkHoQMgV3fgbxLoPhTQtR0668N/2tLqRTzJF1B42WHj91kKTjjPGM964ISJ/aaxWl0rRQKrTkA7sk5wM85B445rQureO4mhv2XarorgZwRx39zXpYd6arobxutbao63x5488Da7NZPq/wAL47qa0jZIZG1aWLEY5C/InzAe9VdL8T+Cbi1TUrf4WwtGmQrHWLo78HnjZ83ftXGa7pemzWzXl5NAS8bKqMH+TuuCOCSM8fSmXOqXNh4bh/sRoI4JLR7dgkm/Ac8HPZh0pzxK5UlHUqm6dRvmWvqdnqHjr4fw2L30nw7szFcTeRJjWrs/Oo9hxxxkduKz7Txd8LGnikh+FunzFSBGj6nduufTaRg158tvoVteRR30N3aLuB88vvjUgHcv3fmYnkHtXQ+HTb4C2Utu0Jc+XsI/MnPXiuqnU93/AIARcWtje1HxH8KJL6Q3vwnsEn3Hcg1G6UKSc8AYA/Cr1v40+G8Jhgt/hvaxEAxjbqV2r4bsT1I5NcDeSWpv764hheZgDv4yVIwCcc1nQyJcXss10kpBB+QHYRnpgdaieIktjdU6aV7Hp9v8Rvh1bxzG1+HiRqyeW2zU7oAj0rOl8ZfCWeDbJ8KbFgWBK/2ncg5Ax+NcXH4Zhl06N7PUHS7wzSW08RQYC5yCxHsM9OaaNPE1hpX2eGa2muGaO5eTA8tyevBJKjHX0xSWJb1uZe0oNqJ3Wn+LPhLcvJayfDCwt4NvmM02p3JXIPUEZINCeMvhSHhmX4VxSsjDyg+qXLBTweFJOORXmOuWen2Fotgksj3cUpa4mBxG4/gA49OcZOetWbW2g8mOZLmYHhj5Skle/cY/KrVeT1NKcISV0enal8VPh1e3TXFz8MoZLlWL7hqc4ZWznI9OTxjpVBPG/wAM7uVof+FTIskmdynWLhcnOeeR7cfSuQigSG6N4skhkM38aqoK5z8wA57VfmjafWo7iGNS+MtzyeMVoqtkJwXY69fG3gXVCsknwzlm8iLbHv1y6Plr6LluOvapNL8T+A5daNrafC6xiu1jZhPJrNyCy5GRuDZ7jg1y1lb3Fuha4t8qFUIoU5AqnbzwLr84Ag2wxF2dDnAx0H0OPxrCtXlCLlFG1CjTqTUZG6Pib4D0vVbvyvhTp0d35hjlb+0rhg5U4/v4wcfjVtvjh4bdo2Hwz0uPyMGIi5nBXnoCsg4rhLzQxcXEN15UCiZFJzJwTu64xnvWdPYqreS80eIpT/CSD174rb2nNujGVONz0vR/jBotreS32kfCvw1HPKCJHcTMT1POZTz15qyPiZ9quHjPwr8KSLMBcO22eQE4Iyf3uM4yK8xeK3T5474RCRQpCRCtRtatdPkZ/MecJEsf90DG7qB9aTqX23GqaT12O91X4lfYZ1vk+HPgxbhlSUP9kk3Ngjbz5vOKi8H/ABr0s+J9Os9a+HPg9NMvr5Fu3SwIZA74MgLOQCMk9Oa8v1jVhfNaZZI9kYVQBx09OpqjPYxXEMaS3my5SNXQCL747Ae/NEJSgveIqeyWyPoj4vfEDVPh38RL3wzbeA/B4i3K9jNHYACSOTJjc/N1HIOO+a42f483thcNpsXw+8KwSQkllSyXaO5PX8a1fi14o03x98LPC/iG91Gxtdf0e6FlcQIP30kOPkk5z8uQT9WOO9eNXc+mnU7q7+0yYdCMmNSCcKPT61s5K90iIxTWp6rafG/XLppJf+EL8Ihgow39mx5HQevvjrUGsfGLU4o5LK88IeDJoUYMYjo0bLuPzAgE/jXl2lT7Xl8pioaUAAp6EdfyqbxDC1tfXf21UxGwyiZHO3j60nOzsiopdT0eb4jXEGjx6/p/g/wGztzIieHohKg7k88ip4f2kPGUE0kUnhzQ7iyuIjbeUtiqqsAGCifNhV9jkZ7VxuntAnhu3sb62eXzZm3QeZ5bkbcZ6c46471mJ4bS41B4rS58zyxF5kZXYC+fugE5J4rCjiL3cx4rlhPljsemajO0QRJrVRG21sgDgEdO2agGo/Yr4rHPbsrknymiypyCMnHTgn9KueH/AC7y1K3CmN2xIcnAYDHHPIGAaTU7e1mOI5LaaEPiMqxZ03DJBHOB15zxivH0V0zjkQZl6xXhVDyAgJH4cUVFHZoEAS9Ma9lUkAUVzOm7/F+BWhzujsJs2+0Ge1Kytn7pLnqCOcgeveqa391Fp8k80geJSdqdSfmxgn+tFFeq1v6myk4vTqw1lY5blwryrbwkxGI4PJXqD14yf8KxvDVzZ2uiX1vLDKTbYuI2Qj5ssPlYH6de9FFEV+6a7W/M4luzT1uxtNchghsE8toCG8yUbcZB4ABIxz168CmxWj6XJYTS2dhcNtjMmMo2SezAY/Mc+lFFXd80afQI7IuaBJG/26PyPsx8maSP7O+GIBGFZsZwMDH4+tTTrfMkN1dNbZeA3RkRDvxtHH14FFFOSXtGv62NI61LMyNUsby60+XW7u+aXyJEghgbLKuSw6n3XNdb4T06NtNiurt2ZnQKRHwMMC2Pp60UVx4qT9g12dvwM2/dK3iHQpvss2lyTRSRi4F1bsyZCk4RlZRjcPmGOawl8J6rBI9va6sPKtwRiQE5HcgDpRRW+Gm2kn2/yOilOUbWY7w7ox1K7lt3vpxIp+c9FPJHHcdK277wssaQS295IqY2E5w27PJ7/wA8e1FFa1ZuNRJF1JyfUil0a/hE0b33nHds3MxG0Bdx6deAR25rlTbTtdz3NqyRxtHhlYknGM496KK1oNzj7wqU5Xvc0NG0WS6tn1SO7eKKGMjyuvIznGcjFabeGppbe4a3vxHHHLhkaLdtzjgHPI5PWiisfaz9rJX2FKTvuZZ0Wxa5uIZVJnt8YkXKqW4ONobGOTVB9Lht7qNDCsxujsXdIw2nI+b9feiit1J89jTodHofhu0mmfymVoJImGZIwH3qeuR0/CuZNitvc3lqEUx2ky4cOVkA7bWA4/HNFFKnJuo9ehzXftH6G54cs7S6nmtJhJLHqsKx4c8AH5o2PPUHHTtmqtppLQQmyjZIRcxmJmTncoYMcgjPJx3/AJUUV21P4EX5swhOX1mcb6Wj+pnpoMsq3qzyRCGJdziPILDP0wDVzVNVgmsXt5rHzoIY2jgkeU+aoUDjpjHAP5iiiuWPvvU9CXwiWd1bx2cdvcWgnnd08udnOUUYOPrwea7bTbCzn1yS9jiwSpilX7oLAfeGOQeOuc0UVwYtcnw+Zx1XZ6GHqYudDv5Lae7lkZXLAocgjOejZx/n1roLObR5YoL5bS4SSUAOA42g9Rgfj6iiinU1ppsvdJs07bTB5C+XOXTHBlQM5+p70UUVwWI5Uf/Z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46704" y="1494413"/>
            <a:ext cx="5181600" cy="5181600"/>
          </a:xfrm>
          <a:prstGeom prst="rect">
            <a:avLst/>
          </a:prstGeom>
          <a:solidFill>
            <a:srgbClr val="BC3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23304" y="1646813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944013" y="5579717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7690104" y="3129025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4516743" y="2789813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6067781" y="3433825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5106677" y="4852129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AutoShape 4" descr="Image result for tomato"/>
          <p:cNvSpPr>
            <a:spLocks noChangeAspect="1" noChangeArrowheads="1"/>
          </p:cNvSpPr>
          <p:nvPr/>
        </p:nvSpPr>
        <p:spPr bwMode="auto">
          <a:xfrm>
            <a:off x="1450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 descr="Image result for tomato"/>
          <p:cNvSpPr>
            <a:spLocks noChangeAspect="1" noChangeArrowheads="1"/>
          </p:cNvSpPr>
          <p:nvPr/>
        </p:nvSpPr>
        <p:spPr bwMode="auto">
          <a:xfrm>
            <a:off x="16033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 descr="Image result for tomato"/>
          <p:cNvSpPr>
            <a:spLocks noChangeAspect="1" noChangeArrowheads="1"/>
          </p:cNvSpPr>
          <p:nvPr/>
        </p:nvSpPr>
        <p:spPr bwMode="auto">
          <a:xfrm>
            <a:off x="17557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0" descr="Image result for tomato"/>
          <p:cNvSpPr>
            <a:spLocks noChangeAspect="1" noChangeArrowheads="1"/>
          </p:cNvSpPr>
          <p:nvPr/>
        </p:nvSpPr>
        <p:spPr bwMode="auto">
          <a:xfrm>
            <a:off x="19081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14" descr="Related image"/>
          <p:cNvSpPr>
            <a:spLocks noChangeAspect="1" noChangeArrowheads="1"/>
          </p:cNvSpPr>
          <p:nvPr/>
        </p:nvSpPr>
        <p:spPr bwMode="auto">
          <a:xfrm>
            <a:off x="20605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6" descr="Related image"/>
          <p:cNvSpPr>
            <a:spLocks noChangeAspect="1" noChangeArrowheads="1"/>
          </p:cNvSpPr>
          <p:nvPr/>
        </p:nvSpPr>
        <p:spPr bwMode="auto">
          <a:xfrm>
            <a:off x="22129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68" y="2672370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/>
          <p:cNvSpPr/>
          <p:nvPr/>
        </p:nvSpPr>
        <p:spPr>
          <a:xfrm>
            <a:off x="4062958" y="2336028"/>
            <a:ext cx="1212369" cy="121236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13996" y="2980040"/>
            <a:ext cx="1212369" cy="121236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17119" y="3748871"/>
            <a:ext cx="1212369" cy="121236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90" y="1494413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04" y="3276170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29" y="4085213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752" y="4734686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08" y="5462274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929" y="3036456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E0388-83AD-8851-71A5-9B540F05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Closest Pair of Tomatoes</a:t>
            </a:r>
          </a:p>
        </p:txBody>
      </p:sp>
    </p:spTree>
    <p:extLst>
      <p:ext uri="{BB962C8B-B14F-4D97-AF65-F5344CB8AC3E}">
        <p14:creationId xmlns:p14="http://schemas.microsoft.com/office/powerpoint/2010/main" val="19232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D77638-8116-C6F3-8723-95B0EAD70ADF}"/>
              </a:ext>
            </a:extLst>
          </p:cNvPr>
          <p:cNvGrpSpPr/>
          <p:nvPr/>
        </p:nvGrpSpPr>
        <p:grpSpPr>
          <a:xfrm>
            <a:off x="6553200" y="1545210"/>
            <a:ext cx="5181600" cy="5181600"/>
            <a:chOff x="5334000" y="1524000"/>
            <a:chExt cx="5181600" cy="5181600"/>
          </a:xfrm>
        </p:grpSpPr>
        <p:sp>
          <p:nvSpPr>
            <p:cNvPr id="4" name="Rectangle 3"/>
            <p:cNvSpPr/>
            <p:nvPr/>
          </p:nvSpPr>
          <p:spPr>
            <a:xfrm>
              <a:off x="5334000" y="1524000"/>
              <a:ext cx="5181600" cy="518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28070" y="182880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610600" y="167640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931309" y="5609304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677400" y="3158612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504039" y="281940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055077" y="3463412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093973" y="4881716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10600" y="5914104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7A4847-3025-7DD7-002D-CA8E5DD845AA}"/>
                  </a:ext>
                </a:extLst>
              </p:cNvPr>
              <p:cNvSpPr>
                <a:spLocks noGrp="1" noChangeArrowheads="1"/>
              </p:cNvSpPr>
              <p:nvPr/>
            </p:nvSpPr>
            <p:spPr>
              <a:xfrm>
                <a:off x="227030" y="1505555"/>
                <a:ext cx="6178686" cy="5200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sz="2400" b="1" dirty="0">
                    <a:solidFill>
                      <a:srgbClr val="695082"/>
                    </a:solidFill>
                  </a:rPr>
                  <a:t>Given:</a:t>
                </a:r>
                <a:r>
                  <a:rPr lang="en-US" sz="2400" dirty="0"/>
                  <a:t> 	</a:t>
                </a:r>
              </a:p>
              <a:p>
                <a:pPr lvl="1">
                  <a:defRPr/>
                </a:pPr>
                <a:r>
                  <a:rPr lang="en-US" sz="2400" dirty="0"/>
                  <a:t>A sequence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points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baseline="-25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baseline="-25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with real coordinates in 2 dimensions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>
                    <a:sym typeface="Symbol" pitchFamily="18" charset="2"/>
                  </a:rPr>
                  <a:t>)</a:t>
                </a:r>
                <a:endParaRPr lang="en-US" sz="2000" dirty="0">
                  <a:sym typeface="Symbol" pitchFamily="18" charset="2"/>
                </a:endParaRPr>
              </a:p>
              <a:p>
                <a:pPr lvl="3" eaLnBrk="1" hangingPunct="1">
                  <a:defRPr/>
                </a:pPr>
                <a:endParaRPr lang="en-US" sz="1200" dirty="0">
                  <a:sym typeface="Symbol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rgbClr val="006600"/>
                    </a:solidFill>
                    <a:sym typeface="Symbol" pitchFamily="18" charset="2"/>
                  </a:rPr>
                  <a:t>Find: </a:t>
                </a:r>
              </a:p>
              <a:p>
                <a:pPr lvl="1">
                  <a:defRPr/>
                </a:pPr>
                <a:r>
                  <a:rPr lang="en-US" sz="2400" dirty="0">
                    <a:sym typeface="Symbol" pitchFamily="18" charset="2"/>
                  </a:rPr>
                  <a:t>A pair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itchFamily="18" charset="2"/>
                  </a:rPr>
                  <a:t> s.t. the Euclidean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itchFamily="18" charset="2"/>
                  </a:rPr>
                  <a:t>) is minimized</a:t>
                </a:r>
              </a:p>
              <a:p>
                <a:pPr lvl="1" eaLnBrk="1" hangingPunct="1">
                  <a:defRPr/>
                </a:pPr>
                <a:endParaRPr lang="en-US" sz="700" dirty="0">
                  <a:sym typeface="Symbol" pitchFamily="18" charset="2"/>
                </a:endParaRPr>
              </a:p>
              <a:p>
                <a:pPr lvl="1" eaLnBrk="1" hangingPunct="1">
                  <a:defRPr/>
                </a:pPr>
                <a:endParaRPr lang="en-US" sz="700" dirty="0">
                  <a:sym typeface="Symbol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2400" dirty="0">
                    <a:sym typeface="Symbol" pitchFamily="18" charset="2"/>
                  </a:rPr>
                  <a:t>How about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𝒏</m:t>
                    </m:r>
                    <m:r>
                      <a:rPr 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𝟐</m:t>
                    </m:r>
                    <m:r>
                      <a:rPr 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400" b="0" dirty="0">
                    <a:sym typeface="Symbol" pitchFamily="18" charset="2"/>
                  </a:rPr>
                  <a:t> algorithm?  </a:t>
                </a:r>
              </a:p>
              <a:p>
                <a:pPr lvl="1">
                  <a:defRPr/>
                </a:pPr>
                <a:r>
                  <a:rPr lang="en-US" sz="2000" b="0" dirty="0">
                    <a:sym typeface="Symbol" pitchFamily="18" charset="2"/>
                  </a:rPr>
                  <a:t>Try all possible pairs,</a:t>
                </a:r>
                <a:r>
                  <a:rPr lang="en-US" sz="2000" dirty="0">
                    <a:sym typeface="Symbol" pitchFamily="18" charset="2"/>
                  </a:rPr>
                  <a:t> keeping the smallest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ym typeface="Symbol" pitchFamily="18" charset="2"/>
                  </a:rPr>
                  <a:t>Our goal: </a:t>
                </a:r>
              </a:p>
              <a:p>
                <a:pPr lvl="1">
                  <a:defRPr/>
                </a:pPr>
                <a:r>
                  <a:rPr lang="en-US" sz="2000" dirty="0">
                    <a:sym typeface="Symbol" pitchFamily="18" charset="2"/>
                  </a:rPr>
                  <a:t>Use D&amp;C to create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sz="20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func>
                      <m:funcPr>
                        <m:ctrlPr>
                          <a:rPr lang="en-US" sz="2000" b="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log</m:t>
                        </m:r>
                      </m:fName>
                      <m:e>
                        <m:r>
                          <a:rPr lang="en-US" sz="2000" b="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e>
                    </m:func>
                    <m:r>
                      <a:rPr lang="en-US" sz="20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algorithm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7A4847-3025-7DD7-002D-CA8E5DD84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0" y="1505555"/>
                <a:ext cx="6178686" cy="5200045"/>
              </a:xfrm>
              <a:prstGeom prst="rect">
                <a:avLst/>
              </a:prstGeom>
              <a:blipFill>
                <a:blip r:embed="rId2"/>
                <a:stretch>
                  <a:fillRect l="-1479" t="-938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46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6D07-138D-E450-DF55-C218E339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B58C-37DE-CD6D-EACD-CE2B6AF6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 D&amp;C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11AFE-E36D-3C03-03E2-B351FEF121F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391664" y="2028380"/>
                <a:ext cx="9601200" cy="4647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 number of points is small, do use a naïve solution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Otherwise partition the points into 2 subsets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600" dirty="0">
                    <a:solidFill>
                      <a:srgbClr val="C00000"/>
                    </a:solidFill>
                  </a:rPr>
                  <a:t>Running time “budget”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closest pair of points in each subset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those closest pairs of points to find the closest overall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Running time “budget”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11AFE-E36D-3C03-03E2-B351FEF12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391664" y="2028380"/>
                <a:ext cx="9601200" cy="4647375"/>
              </a:xfrm>
              <a:blipFill>
                <a:blip r:embed="rId2"/>
                <a:stretch>
                  <a:fillRect l="-1143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07B66CE5-AE69-ACD7-6AD1-85C833CC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EA3545-D6EC-51C2-7305-F3736D025CE0}"/>
                  </a:ext>
                </a:extLst>
              </p:cNvPr>
              <p:cNvSpPr txBox="1"/>
              <p:nvPr/>
            </p:nvSpPr>
            <p:spPr>
              <a:xfrm>
                <a:off x="2581136" y="1260682"/>
                <a:ext cx="7349248" cy="64504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, we will aim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EA3545-D6EC-51C2-7305-F3736D025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136" y="1260682"/>
                <a:ext cx="7349248" cy="645048"/>
              </a:xfrm>
              <a:prstGeom prst="rect">
                <a:avLst/>
              </a:prstGeom>
              <a:blipFill>
                <a:blip r:embed="rId3"/>
                <a:stretch>
                  <a:fillRect l="-990" b="-4464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49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Closest Pair: Base Cases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603B15-518D-E1F5-AEBA-57999218DCDB}"/>
              </a:ext>
            </a:extLst>
          </p:cNvPr>
          <p:cNvGrpSpPr/>
          <p:nvPr/>
        </p:nvGrpSpPr>
        <p:grpSpPr>
          <a:xfrm>
            <a:off x="5374533" y="1561442"/>
            <a:ext cx="1442934" cy="1592008"/>
            <a:chOff x="621792" y="1690688"/>
            <a:chExt cx="1442934" cy="159200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1D871E-347A-05B2-F961-9AF1B5B75F8A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3F89F27-8975-3A0A-0E10-96DF628FC704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C7FBC5-7B02-9554-A1D5-580EA66DA62B}"/>
                </a:ext>
              </a:extLst>
            </p:cNvPr>
            <p:cNvSpPr/>
            <p:nvPr/>
          </p:nvSpPr>
          <p:spPr>
            <a:xfrm>
              <a:off x="1505319" y="28486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0AC1F3-D0DE-91C0-5439-064717D39026}"/>
              </a:ext>
            </a:extLst>
          </p:cNvPr>
          <p:cNvGrpSpPr/>
          <p:nvPr/>
        </p:nvGrpSpPr>
        <p:grpSpPr>
          <a:xfrm>
            <a:off x="9654687" y="1561442"/>
            <a:ext cx="1442934" cy="1592008"/>
            <a:chOff x="2948253" y="1690688"/>
            <a:chExt cx="1442934" cy="15920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BB61580-0943-3134-D314-38526978CBDC}"/>
                </a:ext>
              </a:extLst>
            </p:cNvPr>
            <p:cNvGrpSpPr/>
            <p:nvPr/>
          </p:nvGrpSpPr>
          <p:grpSpPr>
            <a:xfrm>
              <a:off x="2948253" y="1690688"/>
              <a:ext cx="1442934" cy="1592008"/>
              <a:chOff x="621792" y="1690688"/>
              <a:chExt cx="1442934" cy="159200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DAE8D6-3F90-06A8-9861-B284F27B7E8E}"/>
                  </a:ext>
                </a:extLst>
              </p:cNvPr>
              <p:cNvSpPr/>
              <p:nvPr/>
            </p:nvSpPr>
            <p:spPr>
              <a:xfrm>
                <a:off x="621792" y="1690688"/>
                <a:ext cx="1442934" cy="15920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130BB18-057E-A5E9-331A-524C8FAAD267}"/>
                  </a:ext>
                </a:extLst>
              </p:cNvPr>
              <p:cNvSpPr/>
              <p:nvPr/>
            </p:nvSpPr>
            <p:spPr>
              <a:xfrm>
                <a:off x="829350" y="18580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BF0F3ED-6615-6BC4-6FA4-2AC437BF7192}"/>
                  </a:ext>
                </a:extLst>
              </p:cNvPr>
              <p:cNvSpPr/>
              <p:nvPr/>
            </p:nvSpPr>
            <p:spPr>
              <a:xfrm>
                <a:off x="1505319" y="28486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CE271B-615E-005F-288F-6C6C00119149}"/>
                </a:ext>
              </a:extLst>
            </p:cNvPr>
            <p:cNvSpPr/>
            <p:nvPr/>
          </p:nvSpPr>
          <p:spPr>
            <a:xfrm>
              <a:off x="3987672" y="1964869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DAD69D-A94B-3F3A-4918-6426C2DCAB6A}"/>
              </a:ext>
            </a:extLst>
          </p:cNvPr>
          <p:cNvGrpSpPr/>
          <p:nvPr/>
        </p:nvGrpSpPr>
        <p:grpSpPr>
          <a:xfrm>
            <a:off x="739559" y="1561442"/>
            <a:ext cx="1442934" cy="1592008"/>
            <a:chOff x="621792" y="1690688"/>
            <a:chExt cx="1442934" cy="159200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AD5EAB-FBE1-D5C9-6AAA-F3C17FF616BB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6EE7F9-42AE-D3EB-872A-BCFA2E3B8175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0F1DC3-4E44-05ED-658D-E96BC747AC3F}"/>
                  </a:ext>
                </a:extLst>
              </p:cNvPr>
              <p:cNvSpPr txBox="1"/>
              <p:nvPr/>
            </p:nvSpPr>
            <p:spPr>
              <a:xfrm>
                <a:off x="49293" y="3238689"/>
                <a:ext cx="181947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    return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0F1DC3-4E44-05ED-658D-E96BC747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3" y="3238689"/>
                <a:ext cx="1819472" cy="954107"/>
              </a:xfrm>
              <a:prstGeom prst="rect">
                <a:avLst/>
              </a:prstGeom>
              <a:blipFill>
                <a:blip r:embed="rId2"/>
                <a:stretch>
                  <a:fillRect l="-668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5EE1EF-FC0A-7B48-92EA-B331F0686CB0}"/>
                  </a:ext>
                </a:extLst>
              </p:cNvPr>
              <p:cNvSpPr txBox="1"/>
              <p:nvPr/>
            </p:nvSpPr>
            <p:spPr>
              <a:xfrm>
                <a:off x="4568655" y="3238689"/>
                <a:ext cx="33788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    return the distance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5EE1EF-FC0A-7B48-92EA-B331F068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655" y="3238689"/>
                <a:ext cx="3378810" cy="954107"/>
              </a:xfrm>
              <a:prstGeom prst="rect">
                <a:avLst/>
              </a:prstGeom>
              <a:blipFill>
                <a:blip r:embed="rId3"/>
                <a:stretch>
                  <a:fillRect l="-3604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339862-4B80-72B6-1A44-2502548EC53F}"/>
                  </a:ext>
                </a:extLst>
              </p:cNvPr>
              <p:cNvSpPr txBox="1"/>
              <p:nvPr/>
            </p:nvSpPr>
            <p:spPr>
              <a:xfrm>
                <a:off x="8835251" y="3173451"/>
                <a:ext cx="308180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    check all 3 pairs</a:t>
                </a:r>
              </a:p>
              <a:p>
                <a:r>
                  <a:rPr lang="en-US" sz="2800" dirty="0"/>
                  <a:t>    return the closest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339862-4B80-72B6-1A44-2502548EC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51" y="3173451"/>
                <a:ext cx="3081806" cy="1384995"/>
              </a:xfrm>
              <a:prstGeom prst="rect">
                <a:avLst/>
              </a:prstGeom>
              <a:blipFill>
                <a:blip r:embed="rId4"/>
                <a:stretch>
                  <a:fillRect l="-3953" t="-4405" r="-2964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80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63E3A-4182-D1CE-12F5-EA19E5121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0129-FC0E-FC55-D9BB-45621C5F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Closest Pair: First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6DC2A-06CC-565B-740D-22759570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9B887B-BCE6-2362-4E06-5C650E63F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85CA8-471C-E85D-E12B-227814F2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6FF42-541F-8594-E361-BA9BC1B5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D1975D-2CCF-7992-3102-CFDF7AF0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333EB-94F3-2AC8-5A1F-8064C308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BEA085-A4C9-3EDD-2618-CDDDB61E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5AE86-EFAA-D9B2-1123-1B34A58E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A876F4-D298-E2A8-B1CC-4DFFE0D94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800E84-72CD-2E2A-A225-CA0B53BF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4DBFBD-CBF7-4041-9E22-20BD0951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4E9652-3783-B433-66AB-FE8B2F3A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5EC0A6-7831-7D4D-3157-981D08A4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40552B-C7A6-92B9-3B38-A22F0AEF3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18D85D-3C05-0F63-6C9D-4A02EBD09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C07AFC-4C4E-1B7F-5ED1-A04CD2D9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86012B-294E-BECA-AFD1-50F80CABF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67B21165-283A-1002-E8A1-D26AA1F0F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4226" y="953086"/>
                <a:ext cx="5825432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/>
                  <a:t>Divide:</a:t>
                </a:r>
                <a:r>
                  <a:rPr lang="en-US" altLang="en-US" sz="2400" b="0" kern="0" dirty="0"/>
                  <a:t> 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/>
                  <a:t>Split using </a:t>
                </a:r>
                <a:r>
                  <a:rPr lang="en-US" altLang="en-US" sz="2400" kern="0" dirty="0"/>
                  <a:t>median</a:t>
                </a:r>
                <a:r>
                  <a:rPr lang="en-US" altLang="en-US" sz="24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400" b="0" kern="0" dirty="0"/>
                  <a:t>-coordinate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/>
                  <a:t>each subpart has size </a:t>
                </a:r>
                <a14:m>
                  <m:oMath xmlns:m="http://schemas.openxmlformats.org/officeDocument/2006/math"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en-US" sz="2400" b="0" kern="0" dirty="0"/>
                  <a:t>.</a:t>
                </a: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</p:txBody>
          </p:sp>
        </mc:Choice>
        <mc:Fallback xmlns=""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67B21165-283A-1002-E8A1-D26AA1F0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4226" y="953086"/>
                <a:ext cx="5825432" cy="1569660"/>
              </a:xfrm>
              <a:prstGeom prst="rect">
                <a:avLst/>
              </a:prstGeom>
              <a:blipFill>
                <a:blip r:embed="rId2"/>
                <a:stretch>
                  <a:fillRect l="-1569" t="-27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164CD888-7E33-D8B8-6ACF-0BFA5C4C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C41407-8974-4A0D-7008-C9A85E2C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5632CD37-09D7-BF4A-AA18-983B31D0F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23">
                <a:extLst>
                  <a:ext uri="{FF2B5EF4-FFF2-40B4-BE49-F238E27FC236}">
                    <a16:creationId xmlns:a16="http://schemas.microsoft.com/office/drawing/2014/main" id="{40EAC923-2F71-B6F7-3962-42FDC9883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4226" y="2579593"/>
                <a:ext cx="5498575" cy="1954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Conquer: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latin typeface="+mn-lt"/>
                  </a:rPr>
                  <a:t>Solve both</a:t>
                </a:r>
                <a:r>
                  <a:rPr kumimoji="0" lang="en-US" altLang="en-US" sz="24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 size </a:t>
                </a:r>
                <a14:m>
                  <m:oMath xmlns:m="http://schemas.openxmlformats.org/officeDocument/2006/math"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 subproblems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latin typeface="+mn-lt"/>
                  </a:rPr>
                  <a:t>We now have the closest pair from the left and from the right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altLang="en-US" sz="2400" b="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 Box 23">
                <a:extLst>
                  <a:ext uri="{FF2B5EF4-FFF2-40B4-BE49-F238E27FC236}">
                    <a16:creationId xmlns:a16="http://schemas.microsoft.com/office/drawing/2014/main" id="{40EAC923-2F71-B6F7-3962-42FDC9883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4226" y="2579593"/>
                <a:ext cx="5498575" cy="1954381"/>
              </a:xfrm>
              <a:prstGeom prst="rect">
                <a:avLst/>
              </a:prstGeom>
              <a:blipFill>
                <a:blip r:embed="rId3"/>
                <a:stretch>
                  <a:fillRect l="-1663" t="-2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F82F3F35-8DF3-B1C0-5D45-7DA3FB3B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4709159-2709-E475-0339-99766F8D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Text Box 23">
            <a:extLst>
              <a:ext uri="{FF2B5EF4-FFF2-40B4-BE49-F238E27FC236}">
                <a16:creationId xmlns:a16="http://schemas.microsoft.com/office/drawing/2014/main" id="{A02378A8-F612-23E7-ECCB-2B6D98F62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26" y="4736194"/>
            <a:ext cx="5712655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latin typeface="+mn-lt"/>
              </a:rPr>
              <a:t>Return the closer of the left pair and the right pair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en-US" sz="24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37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C221C-D124-8CF6-9151-8C4D3C0FF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28C2-8DC0-71D7-6C09-20351B6D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Closest Pair: First Idea - Problem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B9C17-1110-381B-CBB6-365B96E7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2B3C4D-19A4-E600-7251-241C0F6A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DEB828-A92C-D0F2-A325-42E84287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AA29AF-8D28-4C81-B78B-80E893D1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028F2-8C25-D221-E96A-6AEF5DEB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6B2E09-FA62-112A-A6CD-5DD22E86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A6ED4-0B13-1232-7281-42EAE1D4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D3A84E-E426-2DF8-F44D-A87229F5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0A8DF1-AEEA-8762-C406-36BE8A7D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8D59D-1897-E86B-A389-4EC10A99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3D3982-B36F-D022-33F5-EB206A936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6EEFC7-6386-156D-30FA-51F7F27F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65A04-CF94-7073-09D1-50D739B90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8D8824-3BC1-DBBA-E644-CD0BF7C4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6E8CA7-5554-DD38-DEB9-8D40EDCD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5E443E-CE0D-528C-DF49-2A30E023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0F1462-42A0-AF4C-0527-9A7A5B79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46BD55F8-BAC7-2AB7-80E4-0BE2AAE01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1074" y="953086"/>
                <a:ext cx="5898584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/>
                  <a:t>Divide:</a:t>
                </a:r>
                <a:r>
                  <a:rPr lang="en-US" altLang="en-US" sz="2400" b="0" kern="0" dirty="0"/>
                  <a:t> 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/>
                  <a:t>Split using </a:t>
                </a:r>
                <a:r>
                  <a:rPr lang="en-US" altLang="en-US" sz="2400" kern="0" dirty="0"/>
                  <a:t>median</a:t>
                </a:r>
                <a:r>
                  <a:rPr lang="en-US" altLang="en-US" sz="24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400" b="0" kern="0" dirty="0"/>
                  <a:t>-coordinate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/>
                  <a:t>each subpart has size </a:t>
                </a:r>
                <a14:m>
                  <m:oMath xmlns:m="http://schemas.openxmlformats.org/officeDocument/2006/math"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en-US" sz="2400" b="0" kern="0" dirty="0"/>
                  <a:t>.</a:t>
                </a: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</p:txBody>
          </p:sp>
        </mc:Choice>
        <mc:Fallback xmlns=""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46BD55F8-BAC7-2AB7-80E4-0BE2AAE01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074" y="953086"/>
                <a:ext cx="5898584" cy="1569660"/>
              </a:xfrm>
              <a:prstGeom prst="rect">
                <a:avLst/>
              </a:prstGeom>
              <a:blipFill>
                <a:blip r:embed="rId2"/>
                <a:stretch>
                  <a:fillRect l="-1550" t="-27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660263CA-1795-5176-76D7-97CBA28D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265214-678D-C4AA-FFA6-CED7DD93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30AA9341-28BF-234E-AD70-3251266EC0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23">
                <a:extLst>
                  <a:ext uri="{FF2B5EF4-FFF2-40B4-BE49-F238E27FC236}">
                    <a16:creationId xmlns:a16="http://schemas.microsoft.com/office/drawing/2014/main" id="{FAA9E88A-D7E6-B761-BE2B-74FCBA03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1074" y="2579593"/>
                <a:ext cx="5571727" cy="1954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Conquer: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latin typeface="+mn-lt"/>
                  </a:rPr>
                  <a:t>Solve both</a:t>
                </a:r>
                <a:r>
                  <a:rPr kumimoji="0" lang="en-US" altLang="en-US" sz="24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 size </a:t>
                </a:r>
                <a14:m>
                  <m:oMath xmlns:m="http://schemas.openxmlformats.org/officeDocument/2006/math"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 subproblems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latin typeface="+mn-lt"/>
                  </a:rPr>
                  <a:t>We now have the closest pair from the left and from the right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altLang="en-US" sz="2400" b="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 Box 23">
                <a:extLst>
                  <a:ext uri="{FF2B5EF4-FFF2-40B4-BE49-F238E27FC236}">
                    <a16:creationId xmlns:a16="http://schemas.microsoft.com/office/drawing/2014/main" id="{FAA9E88A-D7E6-B761-BE2B-74FCBA03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074" y="2579593"/>
                <a:ext cx="5571727" cy="1954381"/>
              </a:xfrm>
              <a:prstGeom prst="rect">
                <a:avLst/>
              </a:prstGeom>
              <a:blipFill>
                <a:blip r:embed="rId3"/>
                <a:stretch>
                  <a:fillRect l="-1641" t="-2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9E87DFC5-2604-C905-4C33-FF425073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4159D3-D8AF-51AD-2107-618BEAF5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Text Box 23">
            <a:extLst>
              <a:ext uri="{FF2B5EF4-FFF2-40B4-BE49-F238E27FC236}">
                <a16:creationId xmlns:a16="http://schemas.microsoft.com/office/drawing/2014/main" id="{A2300FC9-6939-3007-AA1A-39A34BEF5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074" y="4736194"/>
            <a:ext cx="5785807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en-US" sz="2400" b="0" kern="0" dirty="0">
              <a:latin typeface="+mn-lt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B56E7EB5-33F5-C0B1-CC3C-C817FDAD0DA6}"/>
              </a:ext>
            </a:extLst>
          </p:cNvPr>
          <p:cNvSpPr/>
          <p:nvPr/>
        </p:nvSpPr>
        <p:spPr>
          <a:xfrm>
            <a:off x="2475652" y="4928448"/>
            <a:ext cx="230869" cy="23086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5E92F1-F0F0-9DA4-4A18-0CED77E13054}"/>
              </a:ext>
            </a:extLst>
          </p:cNvPr>
          <p:cNvSpPr>
            <a:spLocks noChangeArrowheads="1"/>
          </p:cNvSpPr>
          <p:nvPr/>
        </p:nvSpPr>
        <p:spPr bwMode="auto">
          <a:xfrm rot="19971889">
            <a:off x="2356572" y="4660061"/>
            <a:ext cx="921181" cy="642013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1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F5856-1A0C-619A-4EAC-B43B2F35C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E299-7407-8EA1-B7C3-B05714A0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Finding the Closest Crossing Pair – 1</a:t>
            </a:r>
            <a:r>
              <a:rPr lang="en-US" baseline="30000" dirty="0">
                <a:latin typeface="Calibri" panose="020F0502020204030204"/>
              </a:rPr>
              <a:t>st</a:t>
            </a:r>
            <a:r>
              <a:rPr lang="en-US" dirty="0">
                <a:latin typeface="Calibri" panose="020F0502020204030204"/>
              </a:rPr>
              <a:t>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DDB3C-C3BE-4BB4-51B4-8A4AB932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27</a:t>
            </a:fld>
            <a:endParaRPr lang="en-US"/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9C164F07-2EDD-F771-26BD-6B4E75A5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3104890"/>
            <a:ext cx="56135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latin typeface="+mn-lt"/>
              </a:rPr>
              <a:t>Procedure: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ysClr val="windowText" lastClr="000000"/>
                </a:solidFill>
                <a:latin typeface="+mn-lt"/>
              </a:rPr>
              <a:t>For each point on the left, find its closest point on the right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ysClr val="windowText" lastClr="000000"/>
                </a:solidFill>
                <a:latin typeface="+mn-lt"/>
              </a:rPr>
              <a:t>Save the closest seen as the crossing pair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EE37B259-7ED3-F14E-EDE1-788C7AADA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7285" y="5194404"/>
                <a:ext cx="5507108" cy="1087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Problem?</a:t>
                </a: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	Running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400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sz="2400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EE37B259-7ED3-F14E-EDE1-788C7AAD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7285" y="5194404"/>
                <a:ext cx="5507108" cy="1087349"/>
              </a:xfrm>
              <a:prstGeom prst="rect">
                <a:avLst/>
              </a:prstGeom>
              <a:blipFill>
                <a:blip r:embed="rId2"/>
                <a:stretch>
                  <a:fillRect l="-1659" t="-4494" b="-4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37E0B7C-8187-1DE6-A087-CF7B0FCBA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FC2C9D-B2C2-245E-A58E-D8F6AF8B2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E4EBF7-6229-D238-2E35-432EE761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012302-FC6F-C523-050C-0B8785F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EFF145-8DCF-97DA-0ECF-286A0FCD4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0594DA-2938-87C6-CEA7-D391A1830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2A4101-1FE9-3A9A-CF78-58E48381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B263C2-6FAB-62EE-C98B-AF0F10D7D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8E0D87-CFB6-0E80-AE88-61382DD5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AA52E6-18B6-4498-CD79-17CE9C8EE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3F08AC-760A-FE22-B09C-608B86DE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6E7D88-CCCE-6852-30EA-7D7E7DC8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C3569A-8BE7-AC3F-8081-8A27C9AFF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F01B05-9F5F-7B3A-5DD9-40A39FAB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C2FF70-457B-F499-610E-6D6A6A48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4736D5-A838-ADBD-F0BE-C1627F19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80B05F-07FD-3770-AA9F-AD1CB1FF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0CC16F-D131-D522-FDB3-6E6501F2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C00DAE6D-97CB-8A76-BFDC-093A8E184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D58303-1311-C5F1-F754-C90A1B5D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E19ADD-5BA9-C6F2-4836-5D04F7C3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ACA3ECF1-E303-60CC-ADB7-63BE04F5CFD3}"/>
              </a:ext>
            </a:extLst>
          </p:cNvPr>
          <p:cNvSpPr/>
          <p:nvPr/>
        </p:nvSpPr>
        <p:spPr>
          <a:xfrm>
            <a:off x="2475652" y="4928448"/>
            <a:ext cx="230869" cy="23086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C5FE8B-8707-358F-E1C7-4B0F207280C1}"/>
              </a:ext>
            </a:extLst>
          </p:cNvPr>
          <p:cNvSpPr>
            <a:spLocks noChangeArrowheads="1"/>
          </p:cNvSpPr>
          <p:nvPr/>
        </p:nvSpPr>
        <p:spPr bwMode="auto">
          <a:xfrm rot="19971889">
            <a:off x="2356572" y="4660061"/>
            <a:ext cx="921181" cy="642013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" name="Text Box 23">
            <a:extLst>
              <a:ext uri="{FF2B5EF4-FFF2-40B4-BE49-F238E27FC236}">
                <a16:creationId xmlns:a16="http://schemas.microsoft.com/office/drawing/2014/main" id="{34865147-B4B3-A234-3C2A-9477BD4AC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969031"/>
            <a:ext cx="5639832" cy="1954381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94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D260-0CA2-82DA-5E55-613993993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EDD176-06F7-AAD6-4368-1B5582C1A74D}"/>
              </a:ext>
            </a:extLst>
          </p:cNvPr>
          <p:cNvSpPr/>
          <p:nvPr/>
        </p:nvSpPr>
        <p:spPr>
          <a:xfrm>
            <a:off x="2275743" y="1278889"/>
            <a:ext cx="1143000" cy="54799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2F22B-A464-C0DE-2382-F36333B9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Finding the Closest Crossing Pair – 2</a:t>
            </a:r>
            <a:r>
              <a:rPr lang="en-US" baseline="30000" dirty="0">
                <a:latin typeface="Calibri" panose="020F0502020204030204"/>
              </a:rPr>
              <a:t>nd</a:t>
            </a:r>
            <a:r>
              <a:rPr lang="en-US" dirty="0">
                <a:latin typeface="Calibri" panose="020F0502020204030204"/>
              </a:rPr>
              <a:t>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1E9E9-F840-CDA3-3D30-5CA2B61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4987AD06-926E-CFAF-E232-B723445D41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7285" y="4110730"/>
                <a:ext cx="5613580" cy="2308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Procedure: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be the closest distance from left and right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For each point on the left that’s within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of the divide, find its closest match from among points within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on the right</a:t>
                </a:r>
              </a:p>
            </p:txBody>
          </p:sp>
        </mc:Choice>
        <mc:Fallback xmlns="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4987AD06-926E-CFAF-E232-B723445D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7285" y="4110730"/>
                <a:ext cx="5613580" cy="2308324"/>
              </a:xfrm>
              <a:prstGeom prst="rect">
                <a:avLst/>
              </a:prstGeom>
              <a:blipFill>
                <a:blip r:embed="rId2"/>
                <a:stretch>
                  <a:fillRect l="-1629" t="-2111" r="-977" b="-5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906CB60A-CD93-84E2-3833-CF08E7CC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C304D7-10A9-E5C3-364A-4D09560B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E8EE90-90D7-461E-D6D6-B81D8783F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9B5260-849A-B26F-D01E-E0AD4848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70E358-FCC1-A602-E366-F21EA949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3308CA-70C6-B47C-5254-EE05E5F3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A764BA-0B26-772C-4613-8B8466B2F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DA5E8A-F9AE-D32B-F1C9-81E5BFC13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90B971-BB1B-391A-0556-44204836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C46807-910F-34CD-4FF5-75F097B3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A1F045-468A-7D68-E2B9-79C6AA130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8D0E2C-A287-813B-4DB7-8681549D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313571-FD3E-65BA-215F-C83E369F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8620B7-F109-4ED7-DD6D-068314424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A25727C-1ECB-AF90-2DC5-4A3FECA9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5D1A58-3CD3-6512-C226-7E4A20A4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2CB65D-BDBB-6345-894D-F5F0CE188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D4A0A5B-BF34-5634-2E38-452317EA8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A3C89B31-197D-4CCD-5F0B-66DCDBF70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481AEA-586B-19BB-BF9D-8632B3FB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702973-9DB7-1D73-BBF0-BD7BF59A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C4772E4F-BCBD-5D99-3008-85C83B330149}"/>
              </a:ext>
            </a:extLst>
          </p:cNvPr>
          <p:cNvSpPr/>
          <p:nvPr/>
        </p:nvSpPr>
        <p:spPr>
          <a:xfrm>
            <a:off x="2475652" y="4928448"/>
            <a:ext cx="230869" cy="23086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A14FC8-7330-1EF0-F7D5-8F912B67D8D2}"/>
              </a:ext>
            </a:extLst>
          </p:cNvPr>
          <p:cNvSpPr>
            <a:spLocks noChangeArrowheads="1"/>
          </p:cNvSpPr>
          <p:nvPr/>
        </p:nvSpPr>
        <p:spPr bwMode="auto">
          <a:xfrm rot="19971889">
            <a:off x="2356572" y="4660061"/>
            <a:ext cx="921181" cy="642013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D14AA41B-5FA1-64AF-460E-10FDED08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969031"/>
            <a:ext cx="5639832" cy="150810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3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Box 23">
            <a:extLst>
              <a:ext uri="{FF2B5EF4-FFF2-40B4-BE49-F238E27FC236}">
                <a16:creationId xmlns:a16="http://schemas.microsoft.com/office/drawing/2014/main" id="{3893DAEC-31CE-06FF-2381-16254D12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4" y="2619514"/>
            <a:ext cx="5613580" cy="1508105"/>
          </a:xfrm>
          <a:prstGeom prst="rect">
            <a:avLst/>
          </a:prstGeom>
          <a:noFill/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006600"/>
                </a:solidFill>
                <a:latin typeface="+mn-lt"/>
              </a:rPr>
              <a:t>Observation: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006600"/>
                </a:solidFill>
                <a:latin typeface="+mn-lt"/>
              </a:rPr>
              <a:t>We only care about crossing pairs that might be closer than left and right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006600"/>
                </a:solidFill>
                <a:latin typeface="+mn-lt"/>
              </a:rPr>
              <a:t>Ignore points too far from the divide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4ED27F-51D3-A33A-11B3-23CC0BE060CB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526830" y="1950076"/>
            <a:ext cx="429583" cy="36569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0AC575-9790-0643-31E8-E57019993F9F}"/>
                  </a:ext>
                </a:extLst>
              </p:cNvPr>
              <p:cNvSpPr txBox="1"/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0AC575-9790-0643-31E8-E5701999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blipFill>
                <a:blip r:embed="rId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1C513F-DD95-6664-F819-72886109FF1B}"/>
                  </a:ext>
                </a:extLst>
              </p:cNvPr>
              <p:cNvSpPr txBox="1"/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1C513F-DD95-6664-F819-72886109F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21653D-832D-D789-3A6C-E57A0A5C6DCD}"/>
                  </a:ext>
                </a:extLst>
              </p:cNvPr>
              <p:cNvSpPr txBox="1"/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21653D-832D-D789-3A6C-E57A0A5C6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blipFill>
                <a:blip r:embed="rId5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46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78532-58B6-00C6-2151-A53E3C544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E1E208-6EFC-8C97-6C26-DA8444389E6D}"/>
              </a:ext>
            </a:extLst>
          </p:cNvPr>
          <p:cNvSpPr/>
          <p:nvPr/>
        </p:nvSpPr>
        <p:spPr>
          <a:xfrm>
            <a:off x="2275743" y="1278889"/>
            <a:ext cx="1143000" cy="54799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0B30D-7A69-13DB-EE84-DFD68B44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Problem with the 2</a:t>
            </a:r>
            <a:r>
              <a:rPr lang="en-US" baseline="30000" dirty="0">
                <a:latin typeface="Calibri" panose="020F0502020204030204"/>
              </a:rPr>
              <a:t>nd</a:t>
            </a:r>
            <a:r>
              <a:rPr lang="en-US" dirty="0">
                <a:latin typeface="Calibri" panose="020F0502020204030204"/>
              </a:rPr>
              <a:t>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C3B22-3813-A065-84C2-1A7B3E14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29</a:t>
            </a:fld>
            <a:endParaRPr lang="en-US"/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DC60E0D4-6205-81D9-C0FE-9B717FC7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4110730"/>
            <a:ext cx="56135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latin typeface="+mn-lt"/>
              </a:rPr>
              <a:t>Problem: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ysClr val="windowText" lastClr="000000"/>
                </a:solidFill>
                <a:latin typeface="+mn-lt"/>
              </a:rPr>
              <a:t>We could still exceed our budget!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5DCAC0-6F10-67B5-428A-5156F0255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7AF99D-FC17-72AF-ACA5-68DF4AA2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075" y="227277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5255DD-BF45-08FD-DAE3-F6C7C70D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312" y="5657002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97976F-5289-CF82-E0CA-B2898C2A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9F2840-B64F-CB7A-0B41-67481A99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327" y="1347164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81E8E7-7726-60A8-04FC-70503CD7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31" y="329494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72F8A7-D9E2-5777-BC01-C953AEF03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48" y="3553888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120AF8-71E7-D3D4-2F50-2E6B48C8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734" y="148323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A22607-0C0A-55F7-DD11-3D131EBE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14" y="47421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401E88-E87C-C62F-7F16-54395CD9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193" y="54362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1C5D1B2-19AB-BC8B-D879-2865DD5D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066" y="425904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F6A7E4C-0955-5C25-D803-9DF85A013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359" y="466345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70A4B-C2B6-B34C-D61B-83081A817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410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745D834-C6B6-7D30-A151-6F380BEF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604" y="63698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A04469-4DA1-80A1-23EE-784F0C0A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265" y="6467474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BCC345-D1E8-C386-D650-14174715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402" y="2294849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B2E24606-A40C-6948-602C-C19C7FF15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2E4898-8148-FC3C-95C0-9C62505D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B74E49-8F90-94C4-1583-8EEE5D2F5A52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526830" y="1950076"/>
            <a:ext cx="429583" cy="36569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302E33-2B4C-A4A8-0FAE-59E2C7A4091C}"/>
                  </a:ext>
                </a:extLst>
              </p:cNvPr>
              <p:cNvSpPr txBox="1"/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302E33-2B4C-A4A8-0FAE-59E2C7A4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blipFill>
                <a:blip r:embed="rId2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4ACEBE-9199-2627-291A-EC674F266767}"/>
                  </a:ext>
                </a:extLst>
              </p:cNvPr>
              <p:cNvSpPr txBox="1"/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4ACEBE-9199-2627-291A-EC674F26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blipFill>
                <a:blip r:embed="rId3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A49722-E95A-147B-2A49-A199C211DCFA}"/>
                  </a:ext>
                </a:extLst>
              </p:cNvPr>
              <p:cNvSpPr txBox="1"/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A49722-E95A-147B-2A49-A199C211D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BA7BE25-1A47-7AC7-950E-4CB9332A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409" y="3498334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681F3E72-7620-9C5E-F756-20EA70C84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2017" y="5057972"/>
                <a:ext cx="561358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Solution: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Re-apply the observation vertically!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We only need to consider points within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above the current point as well!</a:t>
                </a:r>
              </a:p>
            </p:txBody>
          </p:sp>
        </mc:Choice>
        <mc:Fallback xmlns="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681F3E72-7620-9C5E-F756-20EA70C8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2017" y="5057972"/>
                <a:ext cx="5613580" cy="1569660"/>
              </a:xfrm>
              <a:prstGeom prst="rect">
                <a:avLst/>
              </a:prstGeom>
              <a:blipFill>
                <a:blip r:embed="rId5"/>
                <a:stretch>
                  <a:fillRect l="-1629" t="-3113" b="-81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3">
            <a:extLst>
              <a:ext uri="{FF2B5EF4-FFF2-40B4-BE49-F238E27FC236}">
                <a16:creationId xmlns:a16="http://schemas.microsoft.com/office/drawing/2014/main" id="{C6935ABF-C9E0-8876-CFB3-7B879B6C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969031"/>
            <a:ext cx="5639832" cy="150810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3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3D6C1DBA-A7BC-9566-4A06-62142680F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4" y="2619514"/>
            <a:ext cx="5613580" cy="1508105"/>
          </a:xfrm>
          <a:prstGeom prst="rect">
            <a:avLst/>
          </a:prstGeom>
          <a:noFill/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006600"/>
                </a:solidFill>
                <a:latin typeface="+mn-lt"/>
              </a:rPr>
              <a:t>Observation: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006600"/>
                </a:solidFill>
                <a:latin typeface="+mn-lt"/>
              </a:rPr>
              <a:t>We only care about crossing pairs that might be closer than left and right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006600"/>
                </a:solidFill>
                <a:latin typeface="+mn-lt"/>
              </a:rPr>
              <a:t>Ignore points too far from the divide</a:t>
            </a:r>
          </a:p>
        </p:txBody>
      </p:sp>
    </p:spTree>
    <p:extLst>
      <p:ext uri="{BB962C8B-B14F-4D97-AF65-F5344CB8AC3E}">
        <p14:creationId xmlns:p14="http://schemas.microsoft.com/office/powerpoint/2010/main" val="107972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DA507-9AD7-1783-B9CD-F4D24C4E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B000C5-E6B1-9305-4091-963821C80A2B}"/>
              </a:ext>
            </a:extLst>
          </p:cNvPr>
          <p:cNvSpPr/>
          <p:nvPr/>
        </p:nvSpPr>
        <p:spPr>
          <a:xfrm>
            <a:off x="2275743" y="1278889"/>
            <a:ext cx="1143000" cy="54799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2298B-BE62-2A2B-E591-FEC54045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Finding the Closest Crossing Pair – 3</a:t>
            </a:r>
            <a:r>
              <a:rPr lang="en-US" baseline="30000" dirty="0">
                <a:latin typeface="Calibri" panose="020F0502020204030204"/>
              </a:rPr>
              <a:t>rd</a:t>
            </a:r>
            <a:r>
              <a:rPr lang="en-US" dirty="0">
                <a:latin typeface="Calibri" panose="020F0502020204030204"/>
              </a:rPr>
              <a:t>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9E99B-9CC5-6336-B1C3-4E21448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8645D279-8C82-5A67-73DF-A0E411397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2826" y="2694900"/>
                <a:ext cx="5613580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Procedure: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be the closest distance from left and right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From bottom to top, 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on the left that’s within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of the divide on the left:</a:t>
                </a:r>
              </a:p>
              <a:p>
                <a:pPr marL="1085850" lvl="1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compare it to each point on the right that is within </a:t>
                </a:r>
                <a14:m>
                  <m:oMath xmlns:m="http://schemas.openxmlformats.org/officeDocument/2006/math">
                    <m:r>
                      <a:rPr lang="en-US" altLang="en-US" sz="2400" b="0" i="1" ker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of the divide and no more than </a:t>
                </a:r>
                <a14:m>
                  <m:oMath xmlns:m="http://schemas.openxmlformats.org/officeDocument/2006/math">
                    <m:r>
                      <a:rPr lang="en-US" altLang="en-US" sz="2400" b="0" i="1" ker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8645D279-8C82-5A67-73DF-A0E41139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2826" y="2694900"/>
                <a:ext cx="5613580" cy="3416320"/>
              </a:xfrm>
              <a:prstGeom prst="rect">
                <a:avLst/>
              </a:prstGeom>
              <a:blipFill>
                <a:blip r:embed="rId2"/>
                <a:stretch>
                  <a:fillRect l="-1629" t="-1429" r="-2389" b="-32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DAF9CA91-DF56-7990-2D83-7A8B8137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508572-4B85-F058-D43C-6D84F42C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D17223-9967-0629-B807-17EA7D4F1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E7D92C-B740-FF10-7F47-714C0BFF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4070A8-B0F4-7745-D6C7-4541AB8C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08E614-1016-0EEB-AA37-16C0ECE7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88D7A3-8D78-4C8F-1218-473DE40D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B967F4-3B56-15DC-FAB8-8E2DCFC1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F9F9E-EC25-1019-1210-1F42308D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9D058A-E235-79A9-6132-7115B64C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BEFD3F-03DE-9924-C011-3A77FC871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8E619B9-552F-1749-4B8D-DFAFEE92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2EE9EC-40BA-992B-7E4E-62BF843B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998F3C-EAD3-7BEA-D451-1FB576B8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28715BB-01E8-1429-10CA-3381EAFA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B817F9-C164-2B3C-5421-DD91A0CA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FA4FD0-7B0B-48C2-99DF-2733EFEB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05926B-A07B-05D8-708D-6F4355F19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A92C9D56-4B4D-83A8-D660-9E5B9AC12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66B6E7-AAA4-8363-2D1B-A4C2CB77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EF612A-7B32-9DF5-04A6-98BD7C8A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6A0B7DA4-1B79-4C68-FA0C-BD5878125940}"/>
              </a:ext>
            </a:extLst>
          </p:cNvPr>
          <p:cNvSpPr/>
          <p:nvPr/>
        </p:nvSpPr>
        <p:spPr>
          <a:xfrm>
            <a:off x="2475652" y="4928448"/>
            <a:ext cx="230869" cy="23086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8182E48-0FF6-D697-6CD1-C1BCA7E252E1}"/>
              </a:ext>
            </a:extLst>
          </p:cNvPr>
          <p:cNvSpPr>
            <a:spLocks noChangeArrowheads="1"/>
          </p:cNvSpPr>
          <p:nvPr/>
        </p:nvSpPr>
        <p:spPr bwMode="auto">
          <a:xfrm rot="19971889">
            <a:off x="2356572" y="4660061"/>
            <a:ext cx="921181" cy="642013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419E3F-BE23-5B3D-1910-8717C74C35B0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526830" y="1950076"/>
            <a:ext cx="429583" cy="36569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3E1A9-1EBE-232F-64A2-323529353F3D}"/>
                  </a:ext>
                </a:extLst>
              </p:cNvPr>
              <p:cNvSpPr txBox="1"/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3E1A9-1EBE-232F-64A2-32352935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blipFill>
                <a:blip r:embed="rId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E4CF53-4F30-D4B3-F599-F1A8BEB452B2}"/>
                  </a:ext>
                </a:extLst>
              </p:cNvPr>
              <p:cNvSpPr txBox="1"/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E4CF53-4F30-D4B3-F599-F1A8BEB4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DBDB7A-B144-2900-992B-513182659F9F}"/>
                  </a:ext>
                </a:extLst>
              </p:cNvPr>
              <p:cNvSpPr txBox="1"/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DBDB7A-B144-2900-992B-513182659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blipFill>
                <a:blip r:embed="rId5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FDE99E9-72E3-C0D5-5B14-8C40EED2E4C4}"/>
              </a:ext>
            </a:extLst>
          </p:cNvPr>
          <p:cNvSpPr/>
          <p:nvPr/>
        </p:nvSpPr>
        <p:spPr>
          <a:xfrm>
            <a:off x="2270557" y="5623193"/>
            <a:ext cx="1143000" cy="566928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20C71-02A1-A74C-DC91-24F6BEA70384}"/>
                  </a:ext>
                </a:extLst>
              </p:cNvPr>
              <p:cNvSpPr txBox="1"/>
              <p:nvPr/>
            </p:nvSpPr>
            <p:spPr>
              <a:xfrm>
                <a:off x="3330136" y="5722465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20C71-02A1-A74C-DC91-24F6BEA70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36" y="5722465"/>
                <a:ext cx="386908" cy="461665"/>
              </a:xfrm>
              <a:prstGeom prst="rect">
                <a:avLst/>
              </a:prstGeom>
              <a:blipFill>
                <a:blip r:embed="rId6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07898B68-DEBE-63D3-8AF7-867484168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368" y="6081739"/>
                <a:ext cx="5639832" cy="677108"/>
              </a:xfrm>
              <a:prstGeom prst="rect">
                <a:avLst/>
              </a:prstGeom>
              <a:noFill/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1900" kern="0" dirty="0">
                    <a:solidFill>
                      <a:srgbClr val="006600"/>
                    </a:solidFill>
                    <a:latin typeface="+mn-lt"/>
                  </a:rPr>
                  <a:t>This will only fit within our budget if we compare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1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1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en-US" sz="1900" b="1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en-US" sz="1900" kern="0" dirty="0">
                    <a:solidFill>
                      <a:srgbClr val="006600"/>
                    </a:solidFill>
                    <a:latin typeface="+mn-lt"/>
                  </a:rPr>
                  <a:t> to a constant number of other points</a:t>
                </a:r>
                <a:endParaRPr kumimoji="0" lang="en-US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</mc:Choice>
        <mc:Fallback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07898B68-DEBE-63D3-8AF7-867484168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1368" y="6081739"/>
                <a:ext cx="5639832" cy="677108"/>
              </a:xfrm>
              <a:prstGeom prst="rect">
                <a:avLst/>
              </a:prstGeom>
              <a:blipFill>
                <a:blip r:embed="rId7"/>
                <a:stretch>
                  <a:fillRect l="-752" t="-1709" b="-11111"/>
                </a:stretch>
              </a:blip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3">
            <a:extLst>
              <a:ext uri="{FF2B5EF4-FFF2-40B4-BE49-F238E27FC236}">
                <a16:creationId xmlns:a16="http://schemas.microsoft.com/office/drawing/2014/main" id="{99D14065-D069-B015-D678-2853BBCA6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969031"/>
            <a:ext cx="5639832" cy="150810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3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89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9E31-E813-8B56-C914-0F4526446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 447">
            <a:extLst>
              <a:ext uri="{FF2B5EF4-FFF2-40B4-BE49-F238E27FC236}">
                <a16:creationId xmlns:a16="http://schemas.microsoft.com/office/drawing/2014/main" id="{B1BDC667-673C-C4D8-A53E-1161895ED16D}"/>
              </a:ext>
            </a:extLst>
          </p:cNvPr>
          <p:cNvSpPr/>
          <p:nvPr/>
        </p:nvSpPr>
        <p:spPr>
          <a:xfrm>
            <a:off x="1899262" y="5046319"/>
            <a:ext cx="425875" cy="1073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9267B-CFDC-E1EC-927F-4A17EB28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(Closest Pair of Points)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3BAC1-7820-5C92-D308-BFF63AC9C13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7"/>
                <a:ext cx="9601200" cy="555955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Preprocessing: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Sort the points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coordinate (call this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Make a copy of the points and sort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coordinate (call this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there’s 1 point then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If there’s 2 or 3 points, solve naively 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coordinate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into the points on the left vs. right of the median</a:t>
                </a: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Recursively find the closest pair from among the left and right of the median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be the closest from the left and the right solutions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to include only the points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of the 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still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:r>
                  <a:rPr lang="en-US" sz="2400" dirty="0"/>
                  <a:t>For each point within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vertically:</a:t>
                </a:r>
              </a:p>
              <a:p>
                <a:pPr lvl="3">
                  <a:spcBef>
                    <a:spcPts val="0"/>
                  </a:spcBef>
                </a:pPr>
                <a:r>
                  <a:rPr lang="en-US" sz="2400" dirty="0"/>
                  <a:t>Compare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with that point and save if the distance is less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minimum of the saved pair and the one used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3BAC1-7820-5C92-D308-BFF63AC9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7"/>
                <a:ext cx="9601200" cy="5559553"/>
              </a:xfrm>
              <a:blipFill>
                <a:blip r:embed="rId2"/>
                <a:stretch>
                  <a:fillRect l="-635" t="-768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B255DA-8A91-BDDB-4AF7-9BBE35AFD82A}"/>
              </a:ext>
            </a:extLst>
          </p:cNvPr>
          <p:cNvGrpSpPr/>
          <p:nvPr/>
        </p:nvGrpSpPr>
        <p:grpSpPr>
          <a:xfrm>
            <a:off x="774157" y="1952494"/>
            <a:ext cx="483226" cy="533150"/>
            <a:chOff x="2948253" y="1690688"/>
            <a:chExt cx="1442934" cy="15920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EB2A77-4B4F-6982-3857-AB8FD9696CB5}"/>
                </a:ext>
              </a:extLst>
            </p:cNvPr>
            <p:cNvGrpSpPr/>
            <p:nvPr/>
          </p:nvGrpSpPr>
          <p:grpSpPr>
            <a:xfrm>
              <a:off x="2948253" y="1690688"/>
              <a:ext cx="1442934" cy="1592008"/>
              <a:chOff x="621792" y="1690688"/>
              <a:chExt cx="1442934" cy="159200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779804-AC7D-8EE0-AC6B-772CEF87BA51}"/>
                  </a:ext>
                </a:extLst>
              </p:cNvPr>
              <p:cNvSpPr/>
              <p:nvPr/>
            </p:nvSpPr>
            <p:spPr>
              <a:xfrm>
                <a:off x="621792" y="1690688"/>
                <a:ext cx="1442934" cy="15920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580F00-847D-3908-7A7D-34C51C9503F5}"/>
                  </a:ext>
                </a:extLst>
              </p:cNvPr>
              <p:cNvSpPr/>
              <p:nvPr/>
            </p:nvSpPr>
            <p:spPr>
              <a:xfrm>
                <a:off x="829350" y="18580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BEA95D-B61F-24C8-D54C-9CCA70000F8E}"/>
                  </a:ext>
                </a:extLst>
              </p:cNvPr>
              <p:cNvSpPr/>
              <p:nvPr/>
            </p:nvSpPr>
            <p:spPr>
              <a:xfrm>
                <a:off x="1505319" y="28486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2751DD-E2FA-049B-3B5F-971EDA592E3D}"/>
                </a:ext>
              </a:extLst>
            </p:cNvPr>
            <p:cNvSpPr/>
            <p:nvPr/>
          </p:nvSpPr>
          <p:spPr>
            <a:xfrm>
              <a:off x="3987672" y="1964869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B6E3A-22C5-26D2-EA4C-44B95E75838E}"/>
              </a:ext>
            </a:extLst>
          </p:cNvPr>
          <p:cNvGrpSpPr/>
          <p:nvPr/>
        </p:nvGrpSpPr>
        <p:grpSpPr>
          <a:xfrm>
            <a:off x="1384130" y="1957228"/>
            <a:ext cx="483226" cy="533150"/>
            <a:chOff x="621792" y="1690688"/>
            <a:chExt cx="1442934" cy="15920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13BB45-1845-0D0A-C2B0-0906AE302FB9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A98A06-7F52-B3BE-695F-3833BEC538B0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8EE758-496B-5447-6928-581C1E6933BA}"/>
                </a:ext>
              </a:extLst>
            </p:cNvPr>
            <p:cNvSpPr/>
            <p:nvPr/>
          </p:nvSpPr>
          <p:spPr>
            <a:xfrm>
              <a:off x="1505319" y="28486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D2C815-3FBF-03EA-D4CE-69C6C61B35F7}"/>
              </a:ext>
            </a:extLst>
          </p:cNvPr>
          <p:cNvGrpSpPr/>
          <p:nvPr/>
        </p:nvGrpSpPr>
        <p:grpSpPr>
          <a:xfrm>
            <a:off x="2042703" y="1952494"/>
            <a:ext cx="483226" cy="533150"/>
            <a:chOff x="621792" y="1690688"/>
            <a:chExt cx="1442934" cy="15920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2C24AE-1FE5-3DE7-98D2-24DC655D4B99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688E74-BCA7-62E7-CA13-1B5BDDC3EF03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CB9374-2014-45EC-5E76-3ECCCB0B4A2F}"/>
              </a:ext>
            </a:extLst>
          </p:cNvPr>
          <p:cNvGrpSpPr/>
          <p:nvPr/>
        </p:nvGrpSpPr>
        <p:grpSpPr>
          <a:xfrm>
            <a:off x="1541201" y="2664260"/>
            <a:ext cx="974062" cy="1073389"/>
            <a:chOff x="634850" y="2944481"/>
            <a:chExt cx="974062" cy="1073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B1B8CE-94F4-6A1F-FBBA-FFF404F170D0}"/>
                </a:ext>
              </a:extLst>
            </p:cNvPr>
            <p:cNvSpPr/>
            <p:nvPr/>
          </p:nvSpPr>
          <p:spPr>
            <a:xfrm>
              <a:off x="634850" y="2944481"/>
              <a:ext cx="974062" cy="1073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977F60-CCCC-E66F-52AA-92FEE1B71FD3}"/>
                </a:ext>
              </a:extLst>
            </p:cNvPr>
            <p:cNvSpPr/>
            <p:nvPr/>
          </p:nvSpPr>
          <p:spPr>
            <a:xfrm>
              <a:off x="797225" y="302843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00D543-5C25-9C89-661E-B55446267BE7}"/>
                </a:ext>
              </a:extLst>
            </p:cNvPr>
            <p:cNvSpPr/>
            <p:nvPr/>
          </p:nvSpPr>
          <p:spPr>
            <a:xfrm>
              <a:off x="1404761" y="3079472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943C129-86B5-5B6E-B27B-66A428573EB1}"/>
                </a:ext>
              </a:extLst>
            </p:cNvPr>
            <p:cNvSpPr/>
            <p:nvPr/>
          </p:nvSpPr>
          <p:spPr>
            <a:xfrm>
              <a:off x="865379" y="3379230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A9871C-B120-6F56-ECF5-1EF6B3230FF4}"/>
                </a:ext>
              </a:extLst>
            </p:cNvPr>
            <p:cNvSpPr/>
            <p:nvPr/>
          </p:nvSpPr>
          <p:spPr>
            <a:xfrm>
              <a:off x="1302686" y="344659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DE2499-1730-98EF-C9D8-EAA5F74064B8}"/>
                </a:ext>
              </a:extLst>
            </p:cNvPr>
            <p:cNvSpPr/>
            <p:nvPr/>
          </p:nvSpPr>
          <p:spPr>
            <a:xfrm>
              <a:off x="1019727" y="370017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F6B7A3-D5EF-C769-EE5B-2391414075F4}"/>
                </a:ext>
              </a:extLst>
            </p:cNvPr>
            <p:cNvSpPr/>
            <p:nvPr/>
          </p:nvSpPr>
          <p:spPr>
            <a:xfrm>
              <a:off x="1418788" y="3871431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28A8469F-8D38-19DC-22A9-D9DE4D739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7982" y="2944482"/>
              <a:ext cx="0" cy="10733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5FA411-5696-365E-FACA-48BE2EA35D10}"/>
              </a:ext>
            </a:extLst>
          </p:cNvPr>
          <p:cNvGrpSpPr/>
          <p:nvPr/>
        </p:nvGrpSpPr>
        <p:grpSpPr>
          <a:xfrm>
            <a:off x="1541201" y="3777239"/>
            <a:ext cx="974062" cy="1073389"/>
            <a:chOff x="1541201" y="3777239"/>
            <a:chExt cx="974062" cy="10733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4C768B-8C41-32EF-366B-8D2A7C4503DF}"/>
                </a:ext>
              </a:extLst>
            </p:cNvPr>
            <p:cNvGrpSpPr/>
            <p:nvPr/>
          </p:nvGrpSpPr>
          <p:grpSpPr>
            <a:xfrm>
              <a:off x="1541201" y="3777239"/>
              <a:ext cx="974062" cy="1073389"/>
              <a:chOff x="634850" y="2944481"/>
              <a:chExt cx="974062" cy="10733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26F6B3-5C64-4F6D-63A7-03535BBEFD7E}"/>
                  </a:ext>
                </a:extLst>
              </p:cNvPr>
              <p:cNvSpPr/>
              <p:nvPr/>
            </p:nvSpPr>
            <p:spPr>
              <a:xfrm>
                <a:off x="634850" y="2944481"/>
                <a:ext cx="974062" cy="107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541669C-B6AC-CE09-1358-2ED9CA1F930B}"/>
                  </a:ext>
                </a:extLst>
              </p:cNvPr>
              <p:cNvSpPr/>
              <p:nvPr/>
            </p:nvSpPr>
            <p:spPr>
              <a:xfrm>
                <a:off x="797225" y="302843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67A1FF-4F6C-40EE-52E7-9D1D4FAD558D}"/>
                  </a:ext>
                </a:extLst>
              </p:cNvPr>
              <p:cNvSpPr/>
              <p:nvPr/>
            </p:nvSpPr>
            <p:spPr>
              <a:xfrm>
                <a:off x="1404761" y="3079472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9C8D118-76DC-9BF2-4993-6B642C3203E4}"/>
                  </a:ext>
                </a:extLst>
              </p:cNvPr>
              <p:cNvSpPr/>
              <p:nvPr/>
            </p:nvSpPr>
            <p:spPr>
              <a:xfrm>
                <a:off x="865379" y="3379230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AE7E83F-B52D-A291-0F80-78C72BE1B2B8}"/>
                  </a:ext>
                </a:extLst>
              </p:cNvPr>
              <p:cNvSpPr/>
              <p:nvPr/>
            </p:nvSpPr>
            <p:spPr>
              <a:xfrm>
                <a:off x="1302686" y="344659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A627060-8789-D746-1B25-773600564743}"/>
                  </a:ext>
                </a:extLst>
              </p:cNvPr>
              <p:cNvSpPr/>
              <p:nvPr/>
            </p:nvSpPr>
            <p:spPr>
              <a:xfrm>
                <a:off x="1019727" y="370017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03A472F-6DC3-7C95-A5CF-A607112F8132}"/>
                  </a:ext>
                </a:extLst>
              </p:cNvPr>
              <p:cNvSpPr/>
              <p:nvPr/>
            </p:nvSpPr>
            <p:spPr>
              <a:xfrm>
                <a:off x="1418788" y="3871431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Line 18">
                <a:extLst>
                  <a:ext uri="{FF2B5EF4-FFF2-40B4-BE49-F238E27FC236}">
                    <a16:creationId xmlns:a16="http://schemas.microsoft.com/office/drawing/2014/main" id="{75095309-814B-BF22-F60C-284973B01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7982" y="2944482"/>
                <a:ext cx="0" cy="10733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92A93B5-5AF8-27DB-FA80-9BB5CE3535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38768">
              <a:off x="1641082" y="4285942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E97D7A-CD15-CB32-6D70-8C56722478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43974">
              <a:off x="2048350" y="4010095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F9FDE8-86AC-03AE-E72F-5C9BE7CB66EC}"/>
              </a:ext>
            </a:extLst>
          </p:cNvPr>
          <p:cNvGrpSpPr/>
          <p:nvPr/>
        </p:nvGrpSpPr>
        <p:grpSpPr>
          <a:xfrm>
            <a:off x="1533074" y="5068458"/>
            <a:ext cx="974062" cy="1073389"/>
            <a:chOff x="1541201" y="3777239"/>
            <a:chExt cx="974062" cy="107338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ED82DA-AAAC-3853-6A94-794E7F9758B7}"/>
                </a:ext>
              </a:extLst>
            </p:cNvPr>
            <p:cNvGrpSpPr/>
            <p:nvPr/>
          </p:nvGrpSpPr>
          <p:grpSpPr>
            <a:xfrm>
              <a:off x="1541201" y="3777239"/>
              <a:ext cx="974062" cy="1073389"/>
              <a:chOff x="634850" y="2944481"/>
              <a:chExt cx="974062" cy="10733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F607F1-8F54-7971-8E26-ECA2E1E27876}"/>
                  </a:ext>
                </a:extLst>
              </p:cNvPr>
              <p:cNvSpPr/>
              <p:nvPr/>
            </p:nvSpPr>
            <p:spPr>
              <a:xfrm>
                <a:off x="634850" y="2944481"/>
                <a:ext cx="974062" cy="107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501155-7048-2B82-362B-7AFE26EA7B03}"/>
                  </a:ext>
                </a:extLst>
              </p:cNvPr>
              <p:cNvSpPr/>
              <p:nvPr/>
            </p:nvSpPr>
            <p:spPr>
              <a:xfrm>
                <a:off x="797225" y="302843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41CB1B-AE22-665C-ED5C-0E4B8847718D}"/>
                  </a:ext>
                </a:extLst>
              </p:cNvPr>
              <p:cNvSpPr/>
              <p:nvPr/>
            </p:nvSpPr>
            <p:spPr>
              <a:xfrm>
                <a:off x="1404761" y="3079472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E0C5F80-B3CF-5508-E48B-15A178C2C11E}"/>
                  </a:ext>
                </a:extLst>
              </p:cNvPr>
              <p:cNvSpPr/>
              <p:nvPr/>
            </p:nvSpPr>
            <p:spPr>
              <a:xfrm>
                <a:off x="865379" y="3379230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7B7D91F-1C08-AA54-9B23-D749ABF9A872}"/>
                  </a:ext>
                </a:extLst>
              </p:cNvPr>
              <p:cNvSpPr/>
              <p:nvPr/>
            </p:nvSpPr>
            <p:spPr>
              <a:xfrm>
                <a:off x="1302686" y="344659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793F119-99C7-BDF9-419D-FA33B390A982}"/>
                  </a:ext>
                </a:extLst>
              </p:cNvPr>
              <p:cNvSpPr/>
              <p:nvPr/>
            </p:nvSpPr>
            <p:spPr>
              <a:xfrm>
                <a:off x="1019727" y="370017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55B0BF2-A582-C117-8584-008FD1E745C0}"/>
                  </a:ext>
                </a:extLst>
              </p:cNvPr>
              <p:cNvSpPr/>
              <p:nvPr/>
            </p:nvSpPr>
            <p:spPr>
              <a:xfrm>
                <a:off x="1418788" y="3871431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Line 18">
                <a:extLst>
                  <a:ext uri="{FF2B5EF4-FFF2-40B4-BE49-F238E27FC236}">
                    <a16:creationId xmlns:a16="http://schemas.microsoft.com/office/drawing/2014/main" id="{E7676C88-D927-8BB4-06A5-CCD5AD19D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7982" y="2944482"/>
                <a:ext cx="0" cy="10733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B9DDB9-7756-8FF7-3D3A-591218441B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38768">
              <a:off x="1641082" y="4285942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9EF311-BEDE-115D-6F7E-2D02A6844B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43974">
              <a:off x="2048350" y="4010095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C863E93-F3AF-D59A-1097-5F1F24063260}"/>
              </a:ext>
            </a:extLst>
          </p:cNvPr>
          <p:cNvSpPr/>
          <p:nvPr/>
        </p:nvSpPr>
        <p:spPr>
          <a:xfrm>
            <a:off x="1896467" y="5672647"/>
            <a:ext cx="406517" cy="215756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5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BF56F-88C1-1472-11E2-15C2870B0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 447">
            <a:extLst>
              <a:ext uri="{FF2B5EF4-FFF2-40B4-BE49-F238E27FC236}">
                <a16:creationId xmlns:a16="http://schemas.microsoft.com/office/drawing/2014/main" id="{B6B19E23-3ECB-A911-4541-F3CB82329093}"/>
              </a:ext>
            </a:extLst>
          </p:cNvPr>
          <p:cNvSpPr/>
          <p:nvPr/>
        </p:nvSpPr>
        <p:spPr>
          <a:xfrm>
            <a:off x="1899262" y="5046319"/>
            <a:ext cx="425875" cy="1073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FFA42-55D6-EBF7-7C8B-0D52BA07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Surprisingly, This works!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F6B2B-457B-969C-C4CF-492DC158F9C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7"/>
                <a:ext cx="9601200" cy="555955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Preprocessing: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Sort the points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coordinate (call this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Make a copy of the points and sort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coordinate (call this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there’s 1 point then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If there’s 2 or 3 points, solve naively 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coordinate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into the points on the left vs. right of the median</a:t>
                </a: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Recursively find the closest pair from among the left and right of the median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be the closest from the left and the right solutions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to include only the points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of the 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still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For the next 7 points vertically:</a:t>
                </a:r>
              </a:p>
              <a:p>
                <a:pPr lvl="3">
                  <a:spcBef>
                    <a:spcPts val="0"/>
                  </a:spcBef>
                </a:pPr>
                <a:r>
                  <a:rPr lang="en-US" sz="2400" dirty="0"/>
                  <a:t>Compare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with that point and save if the distance is less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minimum of the saved pair and the one used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F6B2B-457B-969C-C4CF-492DC158F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7"/>
                <a:ext cx="9601200" cy="5559553"/>
              </a:xfrm>
              <a:blipFill>
                <a:blip r:embed="rId2"/>
                <a:stretch>
                  <a:fillRect l="-635" t="-768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372BA25-F20A-9357-EB2D-463B137A1703}"/>
              </a:ext>
            </a:extLst>
          </p:cNvPr>
          <p:cNvGrpSpPr/>
          <p:nvPr/>
        </p:nvGrpSpPr>
        <p:grpSpPr>
          <a:xfrm>
            <a:off x="774157" y="1952494"/>
            <a:ext cx="483226" cy="533150"/>
            <a:chOff x="2948253" y="1690688"/>
            <a:chExt cx="1442934" cy="15920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D4BA85-8CB9-4D36-2E63-7048AA002C3A}"/>
                </a:ext>
              </a:extLst>
            </p:cNvPr>
            <p:cNvGrpSpPr/>
            <p:nvPr/>
          </p:nvGrpSpPr>
          <p:grpSpPr>
            <a:xfrm>
              <a:off x="2948253" y="1690688"/>
              <a:ext cx="1442934" cy="1592008"/>
              <a:chOff x="621792" y="1690688"/>
              <a:chExt cx="1442934" cy="159200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DC464E-1640-2F46-C2B1-BE57DC22942E}"/>
                  </a:ext>
                </a:extLst>
              </p:cNvPr>
              <p:cNvSpPr/>
              <p:nvPr/>
            </p:nvSpPr>
            <p:spPr>
              <a:xfrm>
                <a:off x="621792" y="1690688"/>
                <a:ext cx="1442934" cy="15920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BD49F0-F831-489C-CB67-0715625F9F94}"/>
                  </a:ext>
                </a:extLst>
              </p:cNvPr>
              <p:cNvSpPr/>
              <p:nvPr/>
            </p:nvSpPr>
            <p:spPr>
              <a:xfrm>
                <a:off x="829350" y="18580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B2C62A-8508-C01E-A50B-3140E72DE26C}"/>
                  </a:ext>
                </a:extLst>
              </p:cNvPr>
              <p:cNvSpPr/>
              <p:nvPr/>
            </p:nvSpPr>
            <p:spPr>
              <a:xfrm>
                <a:off x="1505319" y="28486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880234-6453-614E-1AC2-78E025619D40}"/>
                </a:ext>
              </a:extLst>
            </p:cNvPr>
            <p:cNvSpPr/>
            <p:nvPr/>
          </p:nvSpPr>
          <p:spPr>
            <a:xfrm>
              <a:off x="3987672" y="1964869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BC94D0-5949-E4A2-8B18-56756EADCF6C}"/>
              </a:ext>
            </a:extLst>
          </p:cNvPr>
          <p:cNvGrpSpPr/>
          <p:nvPr/>
        </p:nvGrpSpPr>
        <p:grpSpPr>
          <a:xfrm>
            <a:off x="1384130" y="1957228"/>
            <a:ext cx="483226" cy="533150"/>
            <a:chOff x="621792" y="1690688"/>
            <a:chExt cx="1442934" cy="15920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07874C-81CA-BC60-906E-A4899DF109D0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8D5C46-FEE5-749B-B194-7BA7710A3F43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254CFB-ECEF-3446-CFE2-F68F1EE4233C}"/>
                </a:ext>
              </a:extLst>
            </p:cNvPr>
            <p:cNvSpPr/>
            <p:nvPr/>
          </p:nvSpPr>
          <p:spPr>
            <a:xfrm>
              <a:off x="1505319" y="28486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8D74A7-4238-B80F-516E-18280849BB9E}"/>
              </a:ext>
            </a:extLst>
          </p:cNvPr>
          <p:cNvGrpSpPr/>
          <p:nvPr/>
        </p:nvGrpSpPr>
        <p:grpSpPr>
          <a:xfrm>
            <a:off x="2042703" y="1952494"/>
            <a:ext cx="483226" cy="533150"/>
            <a:chOff x="621792" y="1690688"/>
            <a:chExt cx="1442934" cy="15920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F7E48B-0DEB-2A83-E414-83C6466C8EDF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799907D-2381-9A87-94EA-529D59243785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23DC0D-E492-4648-2321-B5E0ED26FBD1}"/>
              </a:ext>
            </a:extLst>
          </p:cNvPr>
          <p:cNvGrpSpPr/>
          <p:nvPr/>
        </p:nvGrpSpPr>
        <p:grpSpPr>
          <a:xfrm>
            <a:off x="1541201" y="2664260"/>
            <a:ext cx="974062" cy="1073389"/>
            <a:chOff x="634850" y="2944481"/>
            <a:chExt cx="974062" cy="1073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95DFBE-8D27-40EE-CEF7-0DFF154A4BEE}"/>
                </a:ext>
              </a:extLst>
            </p:cNvPr>
            <p:cNvSpPr/>
            <p:nvPr/>
          </p:nvSpPr>
          <p:spPr>
            <a:xfrm>
              <a:off x="634850" y="2944481"/>
              <a:ext cx="974062" cy="1073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F2FF81-254C-C27E-4D5A-C08EA49D5C34}"/>
                </a:ext>
              </a:extLst>
            </p:cNvPr>
            <p:cNvSpPr/>
            <p:nvPr/>
          </p:nvSpPr>
          <p:spPr>
            <a:xfrm>
              <a:off x="797225" y="302843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17CF29-F631-A948-8FA4-6CDDA2B5978C}"/>
                </a:ext>
              </a:extLst>
            </p:cNvPr>
            <p:cNvSpPr/>
            <p:nvPr/>
          </p:nvSpPr>
          <p:spPr>
            <a:xfrm>
              <a:off x="1404761" y="3079472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459F18-71B2-0BAE-1F1C-766E51F578EE}"/>
                </a:ext>
              </a:extLst>
            </p:cNvPr>
            <p:cNvSpPr/>
            <p:nvPr/>
          </p:nvSpPr>
          <p:spPr>
            <a:xfrm>
              <a:off x="865379" y="3379230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E3A3647-804D-0C53-DB9C-89E20F2664D3}"/>
                </a:ext>
              </a:extLst>
            </p:cNvPr>
            <p:cNvSpPr/>
            <p:nvPr/>
          </p:nvSpPr>
          <p:spPr>
            <a:xfrm>
              <a:off x="1302686" y="344659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3452E47-DF23-0D93-18CE-D0E6BB5659E0}"/>
                </a:ext>
              </a:extLst>
            </p:cNvPr>
            <p:cNvSpPr/>
            <p:nvPr/>
          </p:nvSpPr>
          <p:spPr>
            <a:xfrm>
              <a:off x="1019727" y="370017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91D2D00-EF5F-0B59-ACF6-48DDEEB19AAD}"/>
                </a:ext>
              </a:extLst>
            </p:cNvPr>
            <p:cNvSpPr/>
            <p:nvPr/>
          </p:nvSpPr>
          <p:spPr>
            <a:xfrm>
              <a:off x="1418788" y="3871431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57B24D2D-4C41-3887-C8FA-F4859285B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7982" y="2944482"/>
              <a:ext cx="0" cy="10733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3DF5E2-D9F8-695C-ACA3-AD9F9C3C6E9B}"/>
              </a:ext>
            </a:extLst>
          </p:cNvPr>
          <p:cNvGrpSpPr/>
          <p:nvPr/>
        </p:nvGrpSpPr>
        <p:grpSpPr>
          <a:xfrm>
            <a:off x="1541201" y="3777239"/>
            <a:ext cx="974062" cy="1073389"/>
            <a:chOff x="1541201" y="3777239"/>
            <a:chExt cx="974062" cy="10733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1A57094-8B49-5AFD-35D2-3078D7287B7F}"/>
                </a:ext>
              </a:extLst>
            </p:cNvPr>
            <p:cNvGrpSpPr/>
            <p:nvPr/>
          </p:nvGrpSpPr>
          <p:grpSpPr>
            <a:xfrm>
              <a:off x="1541201" y="3777239"/>
              <a:ext cx="974062" cy="1073389"/>
              <a:chOff x="634850" y="2944481"/>
              <a:chExt cx="974062" cy="10733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DB9C0A6-65DC-DE8F-4549-ADCD73A4048E}"/>
                  </a:ext>
                </a:extLst>
              </p:cNvPr>
              <p:cNvSpPr/>
              <p:nvPr/>
            </p:nvSpPr>
            <p:spPr>
              <a:xfrm>
                <a:off x="634850" y="2944481"/>
                <a:ext cx="974062" cy="107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A24CB1E-422A-2342-0D3A-A68F06A366E8}"/>
                  </a:ext>
                </a:extLst>
              </p:cNvPr>
              <p:cNvSpPr/>
              <p:nvPr/>
            </p:nvSpPr>
            <p:spPr>
              <a:xfrm>
                <a:off x="797225" y="302843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81062C9-8783-1F11-3A51-3C77E166B87F}"/>
                  </a:ext>
                </a:extLst>
              </p:cNvPr>
              <p:cNvSpPr/>
              <p:nvPr/>
            </p:nvSpPr>
            <p:spPr>
              <a:xfrm>
                <a:off x="1404761" y="3079472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FA78C5-30F1-8037-F7C5-91E2B2EC0643}"/>
                  </a:ext>
                </a:extLst>
              </p:cNvPr>
              <p:cNvSpPr/>
              <p:nvPr/>
            </p:nvSpPr>
            <p:spPr>
              <a:xfrm>
                <a:off x="865379" y="3379230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12B0E6C-6EBF-D2BF-F1F3-21A22158680C}"/>
                  </a:ext>
                </a:extLst>
              </p:cNvPr>
              <p:cNvSpPr/>
              <p:nvPr/>
            </p:nvSpPr>
            <p:spPr>
              <a:xfrm>
                <a:off x="1302686" y="344659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DE67FE5-A2B5-DE79-C626-19F39EE4F1CE}"/>
                  </a:ext>
                </a:extLst>
              </p:cNvPr>
              <p:cNvSpPr/>
              <p:nvPr/>
            </p:nvSpPr>
            <p:spPr>
              <a:xfrm>
                <a:off x="1019727" y="370017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1B638BF-F8D7-69BE-7A0E-1CE6357791C2}"/>
                  </a:ext>
                </a:extLst>
              </p:cNvPr>
              <p:cNvSpPr/>
              <p:nvPr/>
            </p:nvSpPr>
            <p:spPr>
              <a:xfrm>
                <a:off x="1418788" y="3871431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Line 18">
                <a:extLst>
                  <a:ext uri="{FF2B5EF4-FFF2-40B4-BE49-F238E27FC236}">
                    <a16:creationId xmlns:a16="http://schemas.microsoft.com/office/drawing/2014/main" id="{46A35A3D-69B1-8FFD-A270-51291BE35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7982" y="2944482"/>
                <a:ext cx="0" cy="10733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A92D04-66C7-D28F-B1D2-BB468FB70E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38768">
              <a:off x="1641082" y="4285942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BA968C3-DB94-FB4D-7DA1-D29B110576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43974">
              <a:off x="2048350" y="4010095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C36803-A5CD-0E4F-D1DA-864D86F6CF79}"/>
              </a:ext>
            </a:extLst>
          </p:cNvPr>
          <p:cNvGrpSpPr/>
          <p:nvPr/>
        </p:nvGrpSpPr>
        <p:grpSpPr>
          <a:xfrm>
            <a:off x="1533074" y="5068458"/>
            <a:ext cx="974062" cy="1073389"/>
            <a:chOff x="1541201" y="3777239"/>
            <a:chExt cx="974062" cy="107338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3272191-F6E1-A43C-A23F-258F761C3574}"/>
                </a:ext>
              </a:extLst>
            </p:cNvPr>
            <p:cNvGrpSpPr/>
            <p:nvPr/>
          </p:nvGrpSpPr>
          <p:grpSpPr>
            <a:xfrm>
              <a:off x="1541201" y="3777239"/>
              <a:ext cx="974062" cy="1073389"/>
              <a:chOff x="634850" y="2944481"/>
              <a:chExt cx="974062" cy="10733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0F4DFFA-630B-3450-7BA4-B6F685ED0FA5}"/>
                  </a:ext>
                </a:extLst>
              </p:cNvPr>
              <p:cNvSpPr/>
              <p:nvPr/>
            </p:nvSpPr>
            <p:spPr>
              <a:xfrm>
                <a:off x="634850" y="2944481"/>
                <a:ext cx="974062" cy="107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5B49BB2-4B29-8A29-7223-F393F02995EC}"/>
                  </a:ext>
                </a:extLst>
              </p:cNvPr>
              <p:cNvSpPr/>
              <p:nvPr/>
            </p:nvSpPr>
            <p:spPr>
              <a:xfrm>
                <a:off x="797225" y="302843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7DF134-F04F-21AC-64FC-F94004AE5772}"/>
                  </a:ext>
                </a:extLst>
              </p:cNvPr>
              <p:cNvSpPr/>
              <p:nvPr/>
            </p:nvSpPr>
            <p:spPr>
              <a:xfrm>
                <a:off x="1404761" y="3079472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5EC7DE1-3B77-2609-6391-1B55D91317D3}"/>
                  </a:ext>
                </a:extLst>
              </p:cNvPr>
              <p:cNvSpPr/>
              <p:nvPr/>
            </p:nvSpPr>
            <p:spPr>
              <a:xfrm>
                <a:off x="865379" y="3379230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AB27F38-E8E1-75A2-947E-8CF014C5B63F}"/>
                  </a:ext>
                </a:extLst>
              </p:cNvPr>
              <p:cNvSpPr/>
              <p:nvPr/>
            </p:nvSpPr>
            <p:spPr>
              <a:xfrm>
                <a:off x="1302686" y="344659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246AECC-8CF7-D84C-CF6F-5093F449219D}"/>
                  </a:ext>
                </a:extLst>
              </p:cNvPr>
              <p:cNvSpPr/>
              <p:nvPr/>
            </p:nvSpPr>
            <p:spPr>
              <a:xfrm>
                <a:off x="1019727" y="370017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D3E6B3-FA24-1F1C-82AA-87464802A879}"/>
                  </a:ext>
                </a:extLst>
              </p:cNvPr>
              <p:cNvSpPr/>
              <p:nvPr/>
            </p:nvSpPr>
            <p:spPr>
              <a:xfrm>
                <a:off x="1418788" y="3871431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Line 18">
                <a:extLst>
                  <a:ext uri="{FF2B5EF4-FFF2-40B4-BE49-F238E27FC236}">
                    <a16:creationId xmlns:a16="http://schemas.microsoft.com/office/drawing/2014/main" id="{84117057-5E66-488B-0F00-61ABD834C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7982" y="2944482"/>
                <a:ext cx="0" cy="10733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1972CAB-94AD-D4E7-40A1-678E1F0299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38768">
              <a:off x="1641082" y="4285942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A923DC-5375-20B2-2A66-C63690C61D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43974">
              <a:off x="2048350" y="4010095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066CCE1A-D212-DFA8-199A-E1C59ABB4004}"/>
              </a:ext>
            </a:extLst>
          </p:cNvPr>
          <p:cNvSpPr/>
          <p:nvPr/>
        </p:nvSpPr>
        <p:spPr>
          <a:xfrm>
            <a:off x="1896467" y="5672647"/>
            <a:ext cx="406517" cy="215756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0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36994-D238-D13A-3FC1-41E1B5959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646ED5-9CC7-E07A-6A5B-0C58083973D5}"/>
              </a:ext>
            </a:extLst>
          </p:cNvPr>
          <p:cNvSpPr/>
          <p:nvPr/>
        </p:nvSpPr>
        <p:spPr>
          <a:xfrm>
            <a:off x="1265204" y="1275294"/>
            <a:ext cx="3157074" cy="54799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355FA-3EAA-2666-4CEF-29905715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Why is 7 enough?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94C70-3068-9079-A20C-B87628B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8994FDD7-4463-BD90-D822-75055D9D4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4738" y="2255489"/>
                <a:ext cx="7124368" cy="43458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Proof: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Consider a grid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squares starting from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Any two points within the same square are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apart.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Because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, 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Therefore, there is at most one point per square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Besides the one which contains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there are only 7 other squares within range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8994FDD7-4463-BD90-D822-75055D9D4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4738" y="2255489"/>
                <a:ext cx="7124368" cy="4345805"/>
              </a:xfrm>
              <a:prstGeom prst="rect">
                <a:avLst/>
              </a:prstGeom>
              <a:blipFill>
                <a:blip r:embed="rId2"/>
                <a:stretch>
                  <a:fillRect l="-1283" t="-1122" b="-22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BB94D1-E29C-0B47-71A6-ED7EFD1F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13E22D-4BCF-EE07-6AC9-F82803AC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1C7AB9-B781-CD27-F82E-7B994690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96672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1B6155-C28F-683A-A4D7-FE19D4E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ECB29E-5219-7891-9BC1-4D91E4B0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D7068A-CA04-E505-FA18-83E69FF7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111B053-02D7-93F4-F089-888196CA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E57D124-9E35-67AA-B331-DA3DDF2F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05526E-722E-D9E9-C989-E008E4964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2A29DBAF-E23A-B8BF-E6BF-4C2ECCB9D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3">
                <a:extLst>
                  <a:ext uri="{FF2B5EF4-FFF2-40B4-BE49-F238E27FC236}">
                    <a16:creationId xmlns:a16="http://schemas.microsoft.com/office/drawing/2014/main" id="{0C92372E-68E3-AA2D-A569-9253AD5E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4738" y="969031"/>
                <a:ext cx="6912379" cy="1215717"/>
              </a:xfrm>
              <a:prstGeom prst="rect">
                <a:avLst/>
              </a:prstGeom>
              <a:noFill/>
              <a:ln w="381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solidFill>
                      <a:srgbClr val="C00000"/>
                    </a:solidFill>
                    <a:latin typeface="+mn-lt"/>
                  </a:rPr>
                  <a:t>Claim: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rgbClr val="C00000"/>
                    </a:solidFill>
                    <a:latin typeface="+mn-lt"/>
                  </a:rPr>
                  <a:t>For any point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</a:rPr>
                  <a:t> in the “strip”, </a:t>
                </a:r>
                <a:r>
                  <a:rPr lang="en-US" altLang="en-US" sz="2400" b="0" kern="0" dirty="0">
                    <a:solidFill>
                      <a:srgbClr val="C00000"/>
                    </a:solidFill>
                    <a:latin typeface="+mn-lt"/>
                  </a:rPr>
                  <a:t>the 8</a:t>
                </a:r>
                <a:r>
                  <a:rPr lang="en-US" altLang="en-US" sz="2400" b="0" kern="0" baseline="30000" dirty="0">
                    <a:solidFill>
                      <a:srgbClr val="C00000"/>
                    </a:solidFill>
                    <a:latin typeface="+mn-lt"/>
                  </a:rPr>
                  <a:t>th</a:t>
                </a:r>
                <a:r>
                  <a:rPr lang="en-US" altLang="en-US" sz="2400" b="0" kern="0" dirty="0">
                    <a:solidFill>
                      <a:srgbClr val="C00000"/>
                    </a:solidFill>
                    <a:latin typeface="+mn-lt"/>
                  </a:rPr>
                  <a:t> point above it is guaranteed to be more than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</a:rPr>
                  <a:t> away.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</p:txBody>
          </p:sp>
        </mc:Choice>
        <mc:Fallback xmlns="">
          <p:sp>
            <p:nvSpPr>
              <p:cNvPr id="55" name="Text Box 23">
                <a:extLst>
                  <a:ext uri="{FF2B5EF4-FFF2-40B4-BE49-F238E27FC236}">
                    <a16:creationId xmlns:a16="http://schemas.microsoft.com/office/drawing/2014/main" id="{0C92372E-68E3-AA2D-A569-9253AD5E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4738" y="969031"/>
                <a:ext cx="6912379" cy="1215717"/>
              </a:xfrm>
              <a:prstGeom prst="rect">
                <a:avLst/>
              </a:prstGeom>
              <a:blipFill>
                <a:blip r:embed="rId3"/>
                <a:stretch>
                  <a:fillRect l="-1053" t="-2439" r="-614" b="-7805"/>
                </a:stretch>
              </a:blipFill>
              <a:ln w="381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8A75B-3027-808E-CC38-32BA200F1A19}"/>
                  </a:ext>
                </a:extLst>
              </p:cNvPr>
              <p:cNvSpPr txBox="1"/>
              <p:nvPr/>
            </p:nvSpPr>
            <p:spPr>
              <a:xfrm>
                <a:off x="1918716" y="923526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8A75B-3027-808E-CC38-32BA200F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716" y="923526"/>
                <a:ext cx="386908" cy="461665"/>
              </a:xfrm>
              <a:prstGeom prst="rect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77302-BC58-920D-90B0-0568310FCDEF}"/>
                  </a:ext>
                </a:extLst>
              </p:cNvPr>
              <p:cNvSpPr txBox="1"/>
              <p:nvPr/>
            </p:nvSpPr>
            <p:spPr>
              <a:xfrm>
                <a:off x="3413557" y="912700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77302-BC58-920D-90B0-0568310F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557" y="912700"/>
                <a:ext cx="386908" cy="461665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7ADEDD2-3197-F787-505F-D8BB517359F9}"/>
              </a:ext>
            </a:extLst>
          </p:cNvPr>
          <p:cNvSpPr/>
          <p:nvPr/>
        </p:nvSpPr>
        <p:spPr>
          <a:xfrm>
            <a:off x="1265204" y="4015281"/>
            <a:ext cx="3157074" cy="1581912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A59BB-7D6C-5826-A558-034C29548073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265204" y="4806237"/>
            <a:ext cx="3157074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C76CCB-B43C-10B7-3930-E7C3E08674A0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843741" y="4015281"/>
            <a:ext cx="0" cy="1581912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4522CC-F1FA-252B-0143-FFB532D8F7DA}"/>
              </a:ext>
            </a:extLst>
          </p:cNvPr>
          <p:cNvCxnSpPr>
            <a:cxnSpLocks/>
          </p:cNvCxnSpPr>
          <p:nvPr/>
        </p:nvCxnSpPr>
        <p:spPr>
          <a:xfrm>
            <a:off x="2054472" y="4015773"/>
            <a:ext cx="0" cy="1581912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3417F8-BA9D-41E7-B89C-92114E2A8293}"/>
              </a:ext>
            </a:extLst>
          </p:cNvPr>
          <p:cNvCxnSpPr>
            <a:cxnSpLocks/>
          </p:cNvCxnSpPr>
          <p:nvPr/>
        </p:nvCxnSpPr>
        <p:spPr>
          <a:xfrm>
            <a:off x="3633007" y="4018875"/>
            <a:ext cx="0" cy="1581912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D71CF9-4B49-0EA4-1CE3-3D62BDAB10B0}"/>
                  </a:ext>
                </a:extLst>
              </p:cNvPr>
              <p:cNvSpPr txBox="1"/>
              <p:nvPr/>
            </p:nvSpPr>
            <p:spPr>
              <a:xfrm>
                <a:off x="1425837" y="3394595"/>
                <a:ext cx="386908" cy="617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D71CF9-4B49-0EA4-1CE3-3D62BDAB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837" y="3394595"/>
                <a:ext cx="386908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DBB5A3-9667-FC2B-7A0E-B430CC306D74}"/>
                  </a:ext>
                </a:extLst>
              </p:cNvPr>
              <p:cNvSpPr txBox="1"/>
              <p:nvPr/>
            </p:nvSpPr>
            <p:spPr>
              <a:xfrm>
                <a:off x="915391" y="4086276"/>
                <a:ext cx="386908" cy="617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DBB5A3-9667-FC2B-7A0E-B430CC30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91" y="4086276"/>
                <a:ext cx="386908" cy="6170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99B3A34F-9DE6-743E-FD47-DE166C3710A8}"/>
              </a:ext>
            </a:extLst>
          </p:cNvPr>
          <p:cNvSpPr/>
          <p:nvPr/>
        </p:nvSpPr>
        <p:spPr>
          <a:xfrm>
            <a:off x="7731713" y="3797005"/>
            <a:ext cx="1169718" cy="11697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BA9F7C3-F698-7408-0950-EFEB6414B605}"/>
                  </a:ext>
                </a:extLst>
              </p:cNvPr>
              <p:cNvSpPr txBox="1"/>
              <p:nvPr/>
            </p:nvSpPr>
            <p:spPr>
              <a:xfrm>
                <a:off x="7880606" y="3453427"/>
                <a:ext cx="6402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en-US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BA9F7C3-F698-7408-0950-EFEB6414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06" y="3453427"/>
                <a:ext cx="64020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6F9441-9028-A318-1F38-FAF3BE00D0BA}"/>
              </a:ext>
            </a:extLst>
          </p:cNvPr>
          <p:cNvCxnSpPr>
            <a:cxnSpLocks/>
          </p:cNvCxnSpPr>
          <p:nvPr/>
        </p:nvCxnSpPr>
        <p:spPr>
          <a:xfrm flipH="1">
            <a:off x="7731713" y="3797005"/>
            <a:ext cx="1169718" cy="1169718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C69294-D8EC-69B7-C414-1598A9A559D1}"/>
                  </a:ext>
                </a:extLst>
              </p:cNvPr>
              <p:cNvSpPr txBox="1"/>
              <p:nvPr/>
            </p:nvSpPr>
            <p:spPr>
              <a:xfrm>
                <a:off x="8280014" y="4264101"/>
                <a:ext cx="386908" cy="60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1600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sz="1600" b="0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sz="1600" b="0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C69294-D8EC-69B7-C414-1598A9A55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14" y="4264101"/>
                <a:ext cx="386908" cy="606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9782D8A-E4EB-A832-14B8-0629F795A624}"/>
                  </a:ext>
                </a:extLst>
              </p:cNvPr>
              <p:cNvSpPr txBox="1"/>
              <p:nvPr/>
            </p:nvSpPr>
            <p:spPr>
              <a:xfrm>
                <a:off x="7165895" y="4143206"/>
                <a:ext cx="6402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en-US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9782D8A-E4EB-A832-14B8-0629F795A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95" y="4143206"/>
                <a:ext cx="64020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1C5C-C796-781F-AC4B-5509A1B3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B98BBB-1049-1014-50F2-64D3812A34EC}"/>
                  </a:ext>
                </a:extLst>
              </p:cNvPr>
              <p:cNvSpPr txBox="1"/>
              <p:nvPr/>
            </p:nvSpPr>
            <p:spPr>
              <a:xfrm>
                <a:off x="5767457" y="0"/>
                <a:ext cx="8332966" cy="800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 err="1"/>
                  <a:t>ClosestPairRec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):</a:t>
                </a:r>
              </a:p>
              <a:p>
                <a:r>
                  <a:rPr lang="en-US" sz="2000" dirty="0"/>
                  <a:t>    # Base cases omitted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median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coordinate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to the left of the median</a:t>
                </a:r>
              </a:p>
              <a:p>
                <a:r>
                  <a:rPr lang="en-US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to the left of the median</a:t>
                </a:r>
              </a:p>
              <a:p>
                <a:r>
                  <a:rPr lang="en-US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to the right of the median</a:t>
                </a:r>
              </a:p>
              <a:p>
                <a:r>
                  <a:rPr lang="en-US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to the right of the median</a:t>
                </a:r>
              </a:p>
              <a:p>
                <a:r>
                  <a:rPr lang="en-US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ClosestPairRec(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ClosestPairRec(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closer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distance(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   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’s x coordinate is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    remove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  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for each of the next 7 points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    if distance(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</a:t>
                </a:r>
              </a:p>
              <a:p>
                <a:r>
                  <a:rPr lang="en-US" sz="2000" dirty="0"/>
                  <a:t>    </a:t>
                </a:r>
              </a:p>
              <a:p>
                <a:r>
                  <a:rPr lang="en-US" sz="2000" dirty="0"/>
                  <a:t>    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B98BBB-1049-1014-50F2-64D3812A3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57" y="0"/>
                <a:ext cx="8332966" cy="8004307"/>
              </a:xfrm>
              <a:prstGeom prst="rect">
                <a:avLst/>
              </a:prstGeom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97D01-67CC-624F-5EE6-A46724825B3A}"/>
                  </a:ext>
                </a:extLst>
              </p:cNvPr>
              <p:cNvSpPr txBox="1"/>
              <p:nvPr/>
            </p:nvSpPr>
            <p:spPr>
              <a:xfrm>
                <a:off x="476250" y="2757966"/>
                <a:ext cx="4311650" cy="1244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ClosestPair(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sorted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coordinate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sorted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coordinate</a:t>
                </a:r>
              </a:p>
              <a:p>
                <a:r>
                  <a:rPr lang="en-US" dirty="0"/>
                  <a:t>    return </a:t>
                </a:r>
                <a:r>
                  <a:rPr lang="en-US" dirty="0" err="1"/>
                  <a:t>ClosestPairRec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97D01-67CC-624F-5EE6-A4672482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2757966"/>
                <a:ext cx="4311650" cy="1244187"/>
              </a:xfrm>
              <a:prstGeom prst="rect">
                <a:avLst/>
              </a:prstGeom>
              <a:blipFill>
                <a:blip r:embed="rId3"/>
                <a:stretch>
                  <a:fillRect l="-1132" t="-243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98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</a:t>
            </a:r>
            <a:r>
              <a:rPr lang="en-US" dirty="0" err="1"/>
              <a:t>Trominoes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board, the empty cells will be exactly a </a:t>
                </a:r>
                <a:r>
                  <a:rPr lang="en-US" dirty="0" err="1"/>
                  <a:t>tromino</a:t>
                </a:r>
                <a:endParaRPr lang="en-US" dirty="0"/>
              </a:p>
              <a:p>
                <a:pPr lvl="2">
                  <a:spcBef>
                    <a:spcPts val="0"/>
                  </a:spcBef>
                </a:pP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of the board into quadrants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each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Put a </a:t>
                </a:r>
                <a:r>
                  <a:rPr lang="en-US" dirty="0" err="1"/>
                  <a:t>tromino</a:t>
                </a:r>
                <a:r>
                  <a:rPr lang="en-US" dirty="0"/>
                  <a:t> at the intersection such that all quadrants have one occupied cell</a:t>
                </a: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Cover each quadrant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Reconnect quadrants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  <a:blipFill>
                <a:blip r:embed="rId2"/>
                <a:stretch>
                  <a:fillRect l="-1143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EFCFBE45-A1F3-4932-85FA-AF898B93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40F9B5-2568-FF0F-64AF-475BA508D337}"/>
              </a:ext>
            </a:extLst>
          </p:cNvPr>
          <p:cNvGrpSpPr/>
          <p:nvPr/>
        </p:nvGrpSpPr>
        <p:grpSpPr>
          <a:xfrm>
            <a:off x="184827" y="1386707"/>
            <a:ext cx="835526" cy="822595"/>
            <a:chOff x="6200042" y="4631642"/>
            <a:chExt cx="408842" cy="408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9F1EDE-9A99-0170-5865-6D47B7D72368}"/>
                </a:ext>
              </a:extLst>
            </p:cNvPr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3A7F60-58CE-F671-F9D0-398DA2835AA9}"/>
                </a:ext>
              </a:extLst>
            </p:cNvPr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EAF55-6853-E2C5-99D6-D5745CF7C710}"/>
                </a:ext>
              </a:extLst>
            </p:cNvPr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707DF1-F82B-F7FF-4ECB-A6AF44193E1E}"/>
                </a:ext>
              </a:extLst>
            </p:cNvPr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3" name="Group 992">
            <a:extLst>
              <a:ext uri="{FF2B5EF4-FFF2-40B4-BE49-F238E27FC236}">
                <a16:creationId xmlns:a16="http://schemas.microsoft.com/office/drawing/2014/main" id="{D2F9EAAC-3597-DDDD-433F-86C7093B4883}"/>
              </a:ext>
            </a:extLst>
          </p:cNvPr>
          <p:cNvGrpSpPr/>
          <p:nvPr/>
        </p:nvGrpSpPr>
        <p:grpSpPr>
          <a:xfrm>
            <a:off x="802387" y="5474777"/>
            <a:ext cx="847343" cy="847343"/>
            <a:chOff x="802387" y="5474777"/>
            <a:chExt cx="847343" cy="847343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AA7BEBC1-0798-0BFC-E9D0-0427A202A22D}"/>
                </a:ext>
              </a:extLst>
            </p:cNvPr>
            <p:cNvGrpSpPr/>
            <p:nvPr/>
          </p:nvGrpSpPr>
          <p:grpSpPr>
            <a:xfrm>
              <a:off x="802387" y="5474777"/>
              <a:ext cx="847343" cy="847342"/>
              <a:chOff x="1728019" y="2819400"/>
              <a:chExt cx="3657600" cy="3657600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2422ABE-1F72-CEEE-7536-C5CC00BE88D7}"/>
                  </a:ext>
                </a:extLst>
              </p:cNvPr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A2634F2-3F2E-1068-FCA2-5A0F72E55B8F}"/>
                  </a:ext>
                </a:extLst>
              </p:cNvPr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25ADDD5-D0BC-2340-CD97-659DF76B1CE0}"/>
                  </a:ext>
                </a:extLst>
              </p:cNvPr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003D8ED-F915-3547-BDCC-07CCC9C5662C}"/>
                  </a:ext>
                </a:extLst>
              </p:cNvPr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36C5360-DE70-4E29-C0FB-54B7E261FB6A}"/>
                  </a:ext>
                </a:extLst>
              </p:cNvPr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30E7A5C-1F1B-DC15-B1BE-D6847F51D089}"/>
                  </a:ext>
                </a:extLst>
              </p:cNvPr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972B136-D908-E790-8FAC-54EF9210FACA}"/>
                  </a:ext>
                </a:extLst>
              </p:cNvPr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F693E68-21BF-A5E6-C0F6-394B583B3BFF}"/>
                  </a:ext>
                </a:extLst>
              </p:cNvPr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F61DB2A-C5AD-5373-6270-9E924CDD1EF0}"/>
                  </a:ext>
                </a:extLst>
              </p:cNvPr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2F97ADF-CEA5-5C1D-4EAE-85AA9B40847C}"/>
                  </a:ext>
                </a:extLst>
              </p:cNvPr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F877CE37-F2B2-6028-B2FF-885C264FE770}"/>
                  </a:ext>
                </a:extLst>
              </p:cNvPr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0FF88B0-B506-6EC5-D785-04BCB92C7E7D}"/>
                  </a:ext>
                </a:extLst>
              </p:cNvPr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09481498-6590-528F-8BC0-913449FB5C30}"/>
                  </a:ext>
                </a:extLst>
              </p:cNvPr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5E79885-6959-4A32-DB21-1158850310C3}"/>
                  </a:ext>
                </a:extLst>
              </p:cNvPr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8D416BEF-2E69-4C65-B051-BD689EE6C9CA}"/>
                  </a:ext>
                </a:extLst>
              </p:cNvPr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BBAEDE8-D8B0-3FEC-E9CA-5F9D1A80A68D}"/>
                  </a:ext>
                </a:extLst>
              </p:cNvPr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B1E6A09-7E21-C3C2-7784-B7DE8F1685AF}"/>
                  </a:ext>
                </a:extLst>
              </p:cNvPr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14D7538-25DD-57B0-F82A-9EB5234DC9D6}"/>
                  </a:ext>
                </a:extLst>
              </p:cNvPr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7C5C09B-04A5-A9CB-9D06-FF0725E6B73D}"/>
                  </a:ext>
                </a:extLst>
              </p:cNvPr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98FFE138-2B1B-BDF5-CBAE-53E03FDE5AF4}"/>
                  </a:ext>
                </a:extLst>
              </p:cNvPr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7A2EE7D-6EAE-F31E-0EF9-0A3ECA334DF1}"/>
                  </a:ext>
                </a:extLst>
              </p:cNvPr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C08DC10-335C-85C7-22E3-6618CA32EE6E}"/>
                  </a:ext>
                </a:extLst>
              </p:cNvPr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1C67F9E-792B-05F5-4C8C-2FA544F0069D}"/>
                  </a:ext>
                </a:extLst>
              </p:cNvPr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8351A87-4734-FD97-B2FE-17E7AE88B369}"/>
                  </a:ext>
                </a:extLst>
              </p:cNvPr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4607D48B-BC2F-0FBE-2755-70223037F251}"/>
                  </a:ext>
                </a:extLst>
              </p:cNvPr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625CB0A-D20A-E4B8-0E1F-F006974EA81D}"/>
                  </a:ext>
                </a:extLst>
              </p:cNvPr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0B7D4B8-B1C4-52CD-2424-2D4156F4EDB1}"/>
                  </a:ext>
                </a:extLst>
              </p:cNvPr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496659F4-F1E4-238F-1019-10AFEEBC5CC5}"/>
                  </a:ext>
                </a:extLst>
              </p:cNvPr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3A140FC-6807-6683-E822-6986FE6DCBF9}"/>
                  </a:ext>
                </a:extLst>
              </p:cNvPr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701DDAE-6F1E-A186-6944-C466DD43EBF2}"/>
                  </a:ext>
                </a:extLst>
              </p:cNvPr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D519F47D-EE86-A067-AB9E-CACF53B13952}"/>
                  </a:ext>
                </a:extLst>
              </p:cNvPr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8A5F68F3-129D-B7B2-5099-ABA94B625D98}"/>
                  </a:ext>
                </a:extLst>
              </p:cNvPr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D7705FAA-ADDE-D6A4-9760-80E18A1574D2}"/>
                  </a:ext>
                </a:extLst>
              </p:cNvPr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D6D965FD-3F2C-1C85-5107-F7E43781212A}"/>
                  </a:ext>
                </a:extLst>
              </p:cNvPr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0EDC8CE1-25DC-E477-24B8-4881A6545E45}"/>
                  </a:ext>
                </a:extLst>
              </p:cNvPr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F84B7493-3B89-5754-2814-43B1D381EDAD}"/>
                  </a:ext>
                </a:extLst>
              </p:cNvPr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31703B7D-0DFC-7A78-B4FF-7BE2BBEF54E3}"/>
                  </a:ext>
                </a:extLst>
              </p:cNvPr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295AE84A-2B47-75F2-5D84-637AFF4953E3}"/>
                  </a:ext>
                </a:extLst>
              </p:cNvPr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17EB80F-26E7-B060-8FC6-B6EEF4CD9A69}"/>
                  </a:ext>
                </a:extLst>
              </p:cNvPr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48A0C302-90C9-D5F1-06E0-6C19505D46E9}"/>
                  </a:ext>
                </a:extLst>
              </p:cNvPr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335BA4E-2C95-76A6-5886-F1AF855C9D8D}"/>
                  </a:ext>
                </a:extLst>
              </p:cNvPr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AC60900B-8B62-9AD9-3968-ADB2FE742A04}"/>
                  </a:ext>
                </a:extLst>
              </p:cNvPr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C8E7009A-E76B-9FF2-AC34-E01E66B29277}"/>
                  </a:ext>
                </a:extLst>
              </p:cNvPr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355C7D77-2788-637C-9AD8-6BFCECA3B0E7}"/>
                  </a:ext>
                </a:extLst>
              </p:cNvPr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02BD998-B70B-F015-FBF0-6033F060C2B2}"/>
                  </a:ext>
                </a:extLst>
              </p:cNvPr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E9BD764E-00B3-E0A6-F445-249D0547E0A5}"/>
                  </a:ext>
                </a:extLst>
              </p:cNvPr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EF0D2305-F11F-5812-1A53-BDFF755BDA24}"/>
                  </a:ext>
                </a:extLst>
              </p:cNvPr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6B84C021-B84E-A012-9E33-98AE230FCA87}"/>
                  </a:ext>
                </a:extLst>
              </p:cNvPr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04693FC5-3758-9D96-834F-6F81A26AE928}"/>
                  </a:ext>
                </a:extLst>
              </p:cNvPr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49EE5FC8-9625-3E84-A709-DE858F906E96}"/>
                  </a:ext>
                </a:extLst>
              </p:cNvPr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B695C7C-942A-CE3F-FFE8-AD0469BDC9B0}"/>
                  </a:ext>
                </a:extLst>
              </p:cNvPr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4CA2CADE-DCF5-2684-BCB2-4FD6B8402703}"/>
                  </a:ext>
                </a:extLst>
              </p:cNvPr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80DDAFE6-3E04-C555-2298-E3C112B9D955}"/>
                  </a:ext>
                </a:extLst>
              </p:cNvPr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ACEEF9F-6D9A-75B2-3873-33A14340BFFD}"/>
                  </a:ext>
                </a:extLst>
              </p:cNvPr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7A3A96EB-5443-31ED-37C9-77B8BF248A40}"/>
                  </a:ext>
                </a:extLst>
              </p:cNvPr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45A712AE-80BD-643D-6BE5-3FF28752A01E}"/>
                  </a:ext>
                </a:extLst>
              </p:cNvPr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E3403246-E3DA-07AB-AB34-38FF92D58593}"/>
                  </a:ext>
                </a:extLst>
              </p:cNvPr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DF829286-AC1A-F01C-3A8B-D5D2832ADA9B}"/>
                  </a:ext>
                </a:extLst>
              </p:cNvPr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A3F68F0-5E02-32BB-73D4-5F39735F9C29}"/>
                  </a:ext>
                </a:extLst>
              </p:cNvPr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6E6232EE-5709-9AF0-8336-1F1AF9BF3DF7}"/>
                  </a:ext>
                </a:extLst>
              </p:cNvPr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C55F5FC-DC83-45E4-488A-55D3273481FE}"/>
                  </a:ext>
                </a:extLst>
              </p:cNvPr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781CA17D-DC12-2EE8-0437-660D98CA46EB}"/>
                  </a:ext>
                </a:extLst>
              </p:cNvPr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313B0DBA-552E-5354-BA20-4C0D0966D187}"/>
                  </a:ext>
                </a:extLst>
              </p:cNvPr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A2E2C136-89A5-C452-FE69-BB6DC7F4DECE}"/>
                  </a:ext>
                </a:extLst>
              </p:cNvPr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02C96987-C038-464E-9F27-16DA19372EE3}"/>
                </a:ext>
              </a:extLst>
            </p:cNvPr>
            <p:cNvGrpSpPr/>
            <p:nvPr/>
          </p:nvGrpSpPr>
          <p:grpSpPr>
            <a:xfrm rot="10800000">
              <a:off x="1123566" y="5792531"/>
              <a:ext cx="211836" cy="211836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A42B05B-9585-A674-212A-A6677034A42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6EEE310-4854-25B6-04CF-AB349ECB3EA6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D097AC3-3692-0E0A-35F4-D0C571F45FE5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B7E2050C-6280-9AC7-8CDD-1FE2CF3F10CA}"/>
                </a:ext>
              </a:extLst>
            </p:cNvPr>
            <p:cNvGrpSpPr/>
            <p:nvPr/>
          </p:nvGrpSpPr>
          <p:grpSpPr>
            <a:xfrm rot="10800000">
              <a:off x="911849" y="6004366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86B9BCA8-10DD-3F4A-E2A7-B9D6EFCF9E46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37A46951-DE11-14E5-644B-4F92C4A34B2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06E0F2E-7BB8-1CFC-0BA4-42229559004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F77747B4-59B9-FF3E-787E-91968D1416EA}"/>
                </a:ext>
              </a:extLst>
            </p:cNvPr>
            <p:cNvGrpSpPr/>
            <p:nvPr/>
          </p:nvGrpSpPr>
          <p:grpSpPr>
            <a:xfrm rot="5400000">
              <a:off x="1335402" y="6004367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291A14B-0F89-D1E2-04FB-C100EDC4A546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78B5D5-0983-540F-F471-49482AAFDCEA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D6CFC5B-5C41-7248-5C6C-46BC44BAB44F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F3F530F-1087-18E3-AAE8-D4C6A5659CBB}"/>
                </a:ext>
              </a:extLst>
            </p:cNvPr>
            <p:cNvGrpSpPr/>
            <p:nvPr/>
          </p:nvGrpSpPr>
          <p:grpSpPr>
            <a:xfrm rot="16200000">
              <a:off x="908305" y="5580695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C141FA5-4DF3-05BD-93E2-CEB405873F3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FD260B9-573B-ED0E-2840-41749F12954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6748996-AD4C-D70B-60CC-C7FC302DE08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E05548EB-D3A6-10B8-D610-0E68D107A784}"/>
                </a:ext>
              </a:extLst>
            </p:cNvPr>
            <p:cNvGrpSpPr/>
            <p:nvPr/>
          </p:nvGrpSpPr>
          <p:grpSpPr>
            <a:xfrm>
              <a:off x="1331976" y="5580695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648904B-EE99-9BC1-3AAD-9D71EE29DA94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1B86722-0270-346E-7221-88E18E43A988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BCCBEF9-1C78-753B-0E64-69BE9507D8F5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63E6107-9A8D-3E15-1666-51E3EE50091F}"/>
                </a:ext>
              </a:extLst>
            </p:cNvPr>
            <p:cNvGrpSpPr/>
            <p:nvPr/>
          </p:nvGrpSpPr>
          <p:grpSpPr>
            <a:xfrm rot="16200000">
              <a:off x="802387" y="5474777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3A23E34-AC79-ADFE-07B5-5CEBE38BAE2E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56AB230-AF9E-7E43-0377-3B4FAB5FF9C0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A60A9A5-0A65-134B-AE76-B8636976D41B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ADA9B45-5A84-4707-216D-F254DADD4CD3}"/>
                </a:ext>
              </a:extLst>
            </p:cNvPr>
            <p:cNvGrpSpPr/>
            <p:nvPr/>
          </p:nvGrpSpPr>
          <p:grpSpPr>
            <a:xfrm>
              <a:off x="1437894" y="5474777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29A42344-07A4-9DA7-D4E5-9AC5A4108689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F35BD86-0FFA-11E2-F9A5-DCED465BB3F3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F6703B1-46E6-CC34-546B-DEF441DF7A1A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588EFB-D444-5C1F-21F0-A47647DD4711}"/>
                </a:ext>
              </a:extLst>
            </p:cNvPr>
            <p:cNvGrpSpPr/>
            <p:nvPr/>
          </p:nvGrpSpPr>
          <p:grpSpPr>
            <a:xfrm rot="5400000">
              <a:off x="1437894" y="6110284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2B5558C-39BC-11C0-512F-8B306ED92F8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0350943-0395-FB7C-7869-7ADB243FD54F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F5B8A6F-018A-C98B-1470-931AE6E14A47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883A5F-B07B-608D-EE3B-880D6A56B103}"/>
                </a:ext>
              </a:extLst>
            </p:cNvPr>
            <p:cNvGrpSpPr/>
            <p:nvPr/>
          </p:nvGrpSpPr>
          <p:grpSpPr>
            <a:xfrm rot="10800000">
              <a:off x="802387" y="6110284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707B84B-6C7D-D577-64AD-E3000DF5028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F8B8771-B0C3-ED68-D796-E4EF9D80363C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3950891-A866-320B-75DD-2280D613742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DCA240-8C81-FE0A-3FAF-3E692ECC1073}"/>
                </a:ext>
              </a:extLst>
            </p:cNvPr>
            <p:cNvGrpSpPr/>
            <p:nvPr/>
          </p:nvGrpSpPr>
          <p:grpSpPr>
            <a:xfrm rot="16200000">
              <a:off x="802387" y="5898448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F7D4A55-4FE1-B566-5FA6-A9F8139E968B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7C368C7-2858-A14B-03C2-34EC7D227D4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C374A91-F88C-3D37-C956-4E86AC21F086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DD3A5E9-449E-3EC9-583E-E716EE03C19A}"/>
                </a:ext>
              </a:extLst>
            </p:cNvPr>
            <p:cNvGrpSpPr/>
            <p:nvPr/>
          </p:nvGrpSpPr>
          <p:grpSpPr>
            <a:xfrm rot="16200000">
              <a:off x="1229484" y="5476621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FFA7275-96AF-FA6A-3E62-7CF1F38A7EB3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B18C635-C85E-B030-C7A5-F4D361E4DC42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0A4AD8B-DBF2-0A40-E6D6-4332A71CADD0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CDACC04-FC58-49A7-8C72-ACD256EE2E11}"/>
                </a:ext>
              </a:extLst>
            </p:cNvPr>
            <p:cNvGrpSpPr/>
            <p:nvPr/>
          </p:nvGrpSpPr>
          <p:grpSpPr>
            <a:xfrm rot="10800000">
              <a:off x="1229484" y="6110284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B8C628F-FC62-F7F4-7E33-FBBEFC4035D3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BBBD4FF-C5E9-01D2-008D-64599D948FC6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1644C54-1C12-A014-31A7-1B926F6F6E06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7F4F62-7193-56C6-8112-C96C72910C5B}"/>
                </a:ext>
              </a:extLst>
            </p:cNvPr>
            <p:cNvGrpSpPr/>
            <p:nvPr/>
          </p:nvGrpSpPr>
          <p:grpSpPr>
            <a:xfrm rot="16200000">
              <a:off x="1014223" y="5686612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06BEAC8-3C78-E569-AACB-8AA9B6863CBD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F703124-6E7B-5AAD-EEA3-EE1908F3E1B9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DB19A84-90A2-AC84-A00B-8A22250E3E4A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CCAB9BD-CC88-F801-6596-50494257276A}"/>
                </a:ext>
              </a:extLst>
            </p:cNvPr>
            <p:cNvGrpSpPr/>
            <p:nvPr/>
          </p:nvGrpSpPr>
          <p:grpSpPr>
            <a:xfrm rot="10800000">
              <a:off x="802387" y="5686612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BED7AA-55C7-71A9-22F6-D8826B3FBE7A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A8D52E2-DBDF-2325-DBA4-040394F67E5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AA7858-1A67-39A6-FF12-CEB6EC266F3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6630232-CEC6-CB5A-6C05-5FB687862E36}"/>
                </a:ext>
              </a:extLst>
            </p:cNvPr>
            <p:cNvGrpSpPr/>
            <p:nvPr/>
          </p:nvGrpSpPr>
          <p:grpSpPr>
            <a:xfrm rot="10800000">
              <a:off x="1229484" y="5686612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DC88F67-F80B-6BB5-3258-D43017E6C72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4E6F0C4-1FB0-0026-5F36-49A5B104A8A4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A2A4D71-F89E-1AEB-8814-B235FF2A78C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6A3839B-2960-8943-5847-DD3E228CF5D5}"/>
                </a:ext>
              </a:extLst>
            </p:cNvPr>
            <p:cNvGrpSpPr/>
            <p:nvPr/>
          </p:nvGrpSpPr>
          <p:grpSpPr>
            <a:xfrm rot="10800000">
              <a:off x="1014223" y="5898449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738B75-5DEC-7103-53B5-657F646FEF6F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11787B1-0755-B726-7F5A-9C6DF3FE6A6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EBF81AC-709B-DA7A-6E2B-32CF39807529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CBFCC0F-4656-5704-3A5B-9DA78454E0A0}"/>
                </a:ext>
              </a:extLst>
            </p:cNvPr>
            <p:cNvGrpSpPr/>
            <p:nvPr/>
          </p:nvGrpSpPr>
          <p:grpSpPr>
            <a:xfrm>
              <a:off x="1437894" y="5898449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9CD80FE-5201-254A-4264-51E8979B5C6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CA4B00F-E993-DB08-2C88-021FBACA22A1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0798B12-1DED-BCC0-9A02-59880DE328D0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E946BF67-8628-2B36-B385-D212C694E121}"/>
              </a:ext>
            </a:extLst>
          </p:cNvPr>
          <p:cNvGrpSpPr/>
          <p:nvPr/>
        </p:nvGrpSpPr>
        <p:grpSpPr>
          <a:xfrm>
            <a:off x="0" y="2806861"/>
            <a:ext cx="949124" cy="943337"/>
            <a:chOff x="231494" y="2792392"/>
            <a:chExt cx="949124" cy="943337"/>
          </a:xfrm>
        </p:grpSpPr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B166FCB3-D0D8-B9CE-6169-4738C169B1A1}"/>
                </a:ext>
              </a:extLst>
            </p:cNvPr>
            <p:cNvGrpSpPr/>
            <p:nvPr/>
          </p:nvGrpSpPr>
          <p:grpSpPr>
            <a:xfrm>
              <a:off x="281245" y="2838019"/>
              <a:ext cx="847343" cy="847342"/>
              <a:chOff x="1728019" y="2819400"/>
              <a:chExt cx="3657600" cy="3657600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8A31D3B8-91F6-4740-4F15-6CE497F183C9}"/>
                  </a:ext>
                </a:extLst>
              </p:cNvPr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19B949C5-687E-0985-5276-1CCCC1473535}"/>
                  </a:ext>
                </a:extLst>
              </p:cNvPr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83CE6DFB-F3DA-2E8F-6C71-877BAE3083FA}"/>
                  </a:ext>
                </a:extLst>
              </p:cNvPr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31D6C5C8-6BC1-C1A3-19A4-B0585E0AD723}"/>
                  </a:ext>
                </a:extLst>
              </p:cNvPr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4093554F-A396-F757-7804-73398D3FC397}"/>
                  </a:ext>
                </a:extLst>
              </p:cNvPr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C2DFF875-FD12-09F4-9164-582A8D67BE2D}"/>
                  </a:ext>
                </a:extLst>
              </p:cNvPr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0E1E11F3-E1FA-40FC-F5A9-BA329DF28353}"/>
                  </a:ext>
                </a:extLst>
              </p:cNvPr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B55CCDF3-7AFF-388F-C01C-03BFC5C55328}"/>
                  </a:ext>
                </a:extLst>
              </p:cNvPr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6DA594F1-7A50-B21F-3E54-22E742FEBCE4}"/>
                  </a:ext>
                </a:extLst>
              </p:cNvPr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1554235-CF99-0BE0-9FC5-B8E15E87D291}"/>
                  </a:ext>
                </a:extLst>
              </p:cNvPr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30C697C1-516C-FDF2-172F-24C28F1E5871}"/>
                  </a:ext>
                </a:extLst>
              </p:cNvPr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4ACA8B80-CC35-27B8-223A-C0B975407442}"/>
                  </a:ext>
                </a:extLst>
              </p:cNvPr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564C73C-C70B-A5F5-5E36-5E52C4C4A521}"/>
                  </a:ext>
                </a:extLst>
              </p:cNvPr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71097B00-D132-9B31-9069-B402AAC4BAB6}"/>
                  </a:ext>
                </a:extLst>
              </p:cNvPr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58FE31D5-1444-54DD-3CD9-BE59051C50C2}"/>
                  </a:ext>
                </a:extLst>
              </p:cNvPr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444A7A0D-53DF-9678-1B90-D4E7B132599C}"/>
                  </a:ext>
                </a:extLst>
              </p:cNvPr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ED783173-952B-0052-FA4E-2F528ED60B5D}"/>
                  </a:ext>
                </a:extLst>
              </p:cNvPr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8C67410F-AA53-562F-E17A-015CD9E16909}"/>
                  </a:ext>
                </a:extLst>
              </p:cNvPr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855E08FC-A3FC-9871-D4F8-D1654116FEB6}"/>
                  </a:ext>
                </a:extLst>
              </p:cNvPr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9A0418DE-5F49-6D0B-ADC5-792B906893C3}"/>
                  </a:ext>
                </a:extLst>
              </p:cNvPr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412DBE3-FDEB-EAC9-DD0E-AE98D91629E9}"/>
                  </a:ext>
                </a:extLst>
              </p:cNvPr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A41A7EAA-6B31-31BC-452E-8A55D7C0991C}"/>
                  </a:ext>
                </a:extLst>
              </p:cNvPr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DEF60525-F1F2-C5E7-B8E0-D10BDED3D636}"/>
                  </a:ext>
                </a:extLst>
              </p:cNvPr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0D2D4332-4A1E-AAB4-BD91-C27F664A4922}"/>
                  </a:ext>
                </a:extLst>
              </p:cNvPr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07C26C80-BE3F-FA82-CC0B-328BFB209C82}"/>
                  </a:ext>
                </a:extLst>
              </p:cNvPr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391D25F5-C62F-E11F-46B8-9E47E4D3646F}"/>
                  </a:ext>
                </a:extLst>
              </p:cNvPr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E161D7E2-43C5-49C1-507C-7B5667403054}"/>
                  </a:ext>
                </a:extLst>
              </p:cNvPr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70F98E9C-5411-2F90-0809-77CF4283D954}"/>
                  </a:ext>
                </a:extLst>
              </p:cNvPr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90B83486-21F7-C359-92F0-6E7C37B4D813}"/>
                  </a:ext>
                </a:extLst>
              </p:cNvPr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71623FAE-62D5-E6BC-6CEF-7AB7DC394337}"/>
                  </a:ext>
                </a:extLst>
              </p:cNvPr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1D7CF115-924F-AFB6-95EF-790440B05436}"/>
                  </a:ext>
                </a:extLst>
              </p:cNvPr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96367B82-5EA3-38C7-64C3-9FF68EB5E2B6}"/>
                  </a:ext>
                </a:extLst>
              </p:cNvPr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D2D6A302-CB42-6F7C-59DA-F60B66937130}"/>
                  </a:ext>
                </a:extLst>
              </p:cNvPr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5F3A30A3-F713-7CFE-6FA3-EBE029A27B5D}"/>
                  </a:ext>
                </a:extLst>
              </p:cNvPr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08E03FB3-C3C3-542C-6408-92EE2DB2C02F}"/>
                  </a:ext>
                </a:extLst>
              </p:cNvPr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3928D10B-DCD1-6C59-C6D9-1791E910933B}"/>
                  </a:ext>
                </a:extLst>
              </p:cNvPr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33A8241B-7BA2-A799-936C-ED04E854DEB8}"/>
                  </a:ext>
                </a:extLst>
              </p:cNvPr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E583455F-BA0B-87F7-4A2C-D34E4C494C75}"/>
                  </a:ext>
                </a:extLst>
              </p:cNvPr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646E700C-7052-275D-2669-85FC0516FC1A}"/>
                  </a:ext>
                </a:extLst>
              </p:cNvPr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1CCF5386-22D0-DF90-83D2-029DDB02E0FB}"/>
                  </a:ext>
                </a:extLst>
              </p:cNvPr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1E0D3E96-D120-A9E9-0266-6E3D6817C1CB}"/>
                  </a:ext>
                </a:extLst>
              </p:cNvPr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38CA2F03-13DE-3CB4-3474-0AFBC7D5CE2D}"/>
                  </a:ext>
                </a:extLst>
              </p:cNvPr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ACFEA83B-DABE-CDA7-3002-7ACD3E4520FD}"/>
                  </a:ext>
                </a:extLst>
              </p:cNvPr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64F97739-6489-B3D1-C8B9-ED9D5805D5D6}"/>
                  </a:ext>
                </a:extLst>
              </p:cNvPr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F70C8FB3-D8A5-A284-B624-464407707940}"/>
                  </a:ext>
                </a:extLst>
              </p:cNvPr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E1196072-F0D0-575F-6C12-D5843D8EB8D3}"/>
                  </a:ext>
                </a:extLst>
              </p:cNvPr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9C2C5FFE-ED32-4E61-1ADB-FD9240D93D27}"/>
                  </a:ext>
                </a:extLst>
              </p:cNvPr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02385CD5-F88A-B873-917F-6BB10A41B9B2}"/>
                  </a:ext>
                </a:extLst>
              </p:cNvPr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E9F75AB9-9BD8-4D51-D869-2E1E456EA945}"/>
                  </a:ext>
                </a:extLst>
              </p:cNvPr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265C4E39-DC08-CAFC-0177-50BA15826740}"/>
                  </a:ext>
                </a:extLst>
              </p:cNvPr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100D9CAF-DDB4-A2E1-714A-224DFD816287}"/>
                  </a:ext>
                </a:extLst>
              </p:cNvPr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EF7D647A-299B-DDAD-C571-B9BF03F8EADA}"/>
                  </a:ext>
                </a:extLst>
              </p:cNvPr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9924D591-3006-398A-EA91-F536003A8F45}"/>
                  </a:ext>
                </a:extLst>
              </p:cNvPr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C660ACDC-FA75-A152-679F-74EF2EF34EBF}"/>
                  </a:ext>
                </a:extLst>
              </p:cNvPr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919994F-040B-AC2D-27B8-C1065E1E0A21}"/>
                  </a:ext>
                </a:extLst>
              </p:cNvPr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62DED1C3-9910-594E-EE93-C0E8DC42C92C}"/>
                  </a:ext>
                </a:extLst>
              </p:cNvPr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A2FDF63F-79E1-46B0-5069-089A727B220C}"/>
                  </a:ext>
                </a:extLst>
              </p:cNvPr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6B1A55DC-17B4-6AD2-1DBD-30EB13022476}"/>
                  </a:ext>
                </a:extLst>
              </p:cNvPr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B206653C-817B-D7DB-79B4-AFFC4869596C}"/>
                  </a:ext>
                </a:extLst>
              </p:cNvPr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7080F5C0-399D-46A7-2915-9FF5FDA61F22}"/>
                  </a:ext>
                </a:extLst>
              </p:cNvPr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B4134BA9-F486-311D-0184-78FF9AFEAFD5}"/>
                  </a:ext>
                </a:extLst>
              </p:cNvPr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50220B80-B506-3C81-9A29-251180DC661E}"/>
                  </a:ext>
                </a:extLst>
              </p:cNvPr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58C19D9A-FDB2-2C42-ECA0-F0EB4F436D33}"/>
                  </a:ext>
                </a:extLst>
              </p:cNvPr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CF229C41-5D58-9F3B-5A69-DFFCA762CD89}"/>
                  </a:ext>
                </a:extLst>
              </p:cNvPr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7B075BB3-2BFF-A71A-CA71-10F7A2C2E2B7}"/>
                </a:ext>
              </a:extLst>
            </p:cNvPr>
            <p:cNvCxnSpPr>
              <a:cxnSpLocks/>
            </p:cNvCxnSpPr>
            <p:nvPr/>
          </p:nvCxnSpPr>
          <p:spPr>
            <a:xfrm>
              <a:off x="704917" y="2792392"/>
              <a:ext cx="0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52AC0BFF-DAAC-EEEA-7082-51B521617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494" y="3271638"/>
              <a:ext cx="9491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2DCCD0A6-86AE-888C-74AE-05AB36EDB675}"/>
                </a:ext>
              </a:extLst>
            </p:cNvPr>
            <p:cNvGrpSpPr/>
            <p:nvPr/>
          </p:nvGrpSpPr>
          <p:grpSpPr>
            <a:xfrm rot="10800000">
              <a:off x="598999" y="3165720"/>
              <a:ext cx="211836" cy="211836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FDF782DE-88A9-6B91-6222-029E5E1C52FB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EC4C37B5-3BA5-385F-70C7-2A94690D020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B920EAE8-EBCA-6754-032C-97AE40F620DC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49837602-446B-3526-EAD2-C3C5E06EC2E9}"/>
              </a:ext>
            </a:extLst>
          </p:cNvPr>
          <p:cNvGrpSpPr/>
          <p:nvPr/>
        </p:nvGrpSpPr>
        <p:grpSpPr>
          <a:xfrm>
            <a:off x="804476" y="4085188"/>
            <a:ext cx="921337" cy="908266"/>
            <a:chOff x="1349657" y="4185062"/>
            <a:chExt cx="921337" cy="908266"/>
          </a:xfrm>
        </p:grpSpPr>
        <p:grpSp>
          <p:nvGrpSpPr>
            <p:cNvPr id="833" name="Group 832">
              <a:extLst>
                <a:ext uri="{FF2B5EF4-FFF2-40B4-BE49-F238E27FC236}">
                  <a16:creationId xmlns:a16="http://schemas.microsoft.com/office/drawing/2014/main" id="{75119D07-F519-977E-271B-28780EE97EA2}"/>
                </a:ext>
              </a:extLst>
            </p:cNvPr>
            <p:cNvGrpSpPr/>
            <p:nvPr/>
          </p:nvGrpSpPr>
          <p:grpSpPr>
            <a:xfrm>
              <a:off x="1349657" y="4185062"/>
              <a:ext cx="423672" cy="423671"/>
              <a:chOff x="1268310" y="4216908"/>
              <a:chExt cx="423672" cy="423671"/>
            </a:xfrm>
          </p:grpSpPr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4EC52D13-330D-805B-6E24-E5DD82CD0232}"/>
                  </a:ext>
                </a:extLst>
              </p:cNvPr>
              <p:cNvSpPr/>
              <p:nvPr/>
            </p:nvSpPr>
            <p:spPr>
              <a:xfrm>
                <a:off x="1268310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4E03A54-30CA-C413-61DA-8DEE603984E2}"/>
                  </a:ext>
                </a:extLst>
              </p:cNvPr>
              <p:cNvSpPr/>
              <p:nvPr/>
            </p:nvSpPr>
            <p:spPr>
              <a:xfrm>
                <a:off x="1374228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2E579C05-E2CD-ACF2-AE40-B4BFFEBE9F53}"/>
                  </a:ext>
                </a:extLst>
              </p:cNvPr>
              <p:cNvSpPr/>
              <p:nvPr/>
            </p:nvSpPr>
            <p:spPr>
              <a:xfrm>
                <a:off x="1480146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0790A15D-FA0E-547B-37DF-6E4D1C1FD5CF}"/>
                  </a:ext>
                </a:extLst>
              </p:cNvPr>
              <p:cNvSpPr/>
              <p:nvPr/>
            </p:nvSpPr>
            <p:spPr>
              <a:xfrm>
                <a:off x="1586064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DD039699-B514-600B-F477-D137174B8602}"/>
                  </a:ext>
                </a:extLst>
              </p:cNvPr>
              <p:cNvSpPr/>
              <p:nvPr/>
            </p:nvSpPr>
            <p:spPr>
              <a:xfrm>
                <a:off x="1268310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82EDE316-C50B-C6D8-53F8-BCFD6CEEEEDF}"/>
                  </a:ext>
                </a:extLst>
              </p:cNvPr>
              <p:cNvSpPr/>
              <p:nvPr/>
            </p:nvSpPr>
            <p:spPr>
              <a:xfrm>
                <a:off x="1374228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4D7732E-9289-180D-4DAD-A14C01B455A9}"/>
                  </a:ext>
                </a:extLst>
              </p:cNvPr>
              <p:cNvSpPr/>
              <p:nvPr/>
            </p:nvSpPr>
            <p:spPr>
              <a:xfrm>
                <a:off x="1480146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CC76874D-DCDA-EF62-5E70-79B2BE84F87F}"/>
                  </a:ext>
                </a:extLst>
              </p:cNvPr>
              <p:cNvSpPr/>
              <p:nvPr/>
            </p:nvSpPr>
            <p:spPr>
              <a:xfrm>
                <a:off x="1586064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11169A08-635A-32DD-7D13-0F708BCAEE3B}"/>
                  </a:ext>
                </a:extLst>
              </p:cNvPr>
              <p:cNvSpPr/>
              <p:nvPr/>
            </p:nvSpPr>
            <p:spPr>
              <a:xfrm>
                <a:off x="1268310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56DB010B-0324-7CCF-9666-8C4C8D9AC70B}"/>
                  </a:ext>
                </a:extLst>
              </p:cNvPr>
              <p:cNvSpPr/>
              <p:nvPr/>
            </p:nvSpPr>
            <p:spPr>
              <a:xfrm>
                <a:off x="1374228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AFC2F01F-86B1-8188-1F82-FA7DCE0FA502}"/>
                  </a:ext>
                </a:extLst>
              </p:cNvPr>
              <p:cNvSpPr/>
              <p:nvPr/>
            </p:nvSpPr>
            <p:spPr>
              <a:xfrm>
                <a:off x="1480146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1DD11F6A-2A29-1071-3085-3AC7A0DBE53C}"/>
                  </a:ext>
                </a:extLst>
              </p:cNvPr>
              <p:cNvSpPr/>
              <p:nvPr/>
            </p:nvSpPr>
            <p:spPr>
              <a:xfrm>
                <a:off x="1586064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41B68698-ADF1-E6B8-5CBB-895EAA1C84F6}"/>
                  </a:ext>
                </a:extLst>
              </p:cNvPr>
              <p:cNvSpPr/>
              <p:nvPr/>
            </p:nvSpPr>
            <p:spPr>
              <a:xfrm>
                <a:off x="1268310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99F820D8-8DDA-1621-98FF-0709BDA89429}"/>
                  </a:ext>
                </a:extLst>
              </p:cNvPr>
              <p:cNvSpPr/>
              <p:nvPr/>
            </p:nvSpPr>
            <p:spPr>
              <a:xfrm>
                <a:off x="1374228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3F84FB04-CEEF-71DD-F634-C56749832F0F}"/>
                  </a:ext>
                </a:extLst>
              </p:cNvPr>
              <p:cNvSpPr/>
              <p:nvPr/>
            </p:nvSpPr>
            <p:spPr>
              <a:xfrm>
                <a:off x="1480146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21C7D9F1-1B53-8BD8-0070-C37A2E915D20}"/>
                  </a:ext>
                </a:extLst>
              </p:cNvPr>
              <p:cNvSpPr/>
              <p:nvPr/>
            </p:nvSpPr>
            <p:spPr>
              <a:xfrm>
                <a:off x="1586064" y="4534661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6" name="Group 775">
                <a:extLst>
                  <a:ext uri="{FF2B5EF4-FFF2-40B4-BE49-F238E27FC236}">
                    <a16:creationId xmlns:a16="http://schemas.microsoft.com/office/drawing/2014/main" id="{C8F03256-3D31-A9FA-D4EA-C382D3F6538F}"/>
                  </a:ext>
                </a:extLst>
              </p:cNvPr>
              <p:cNvGrpSpPr/>
              <p:nvPr/>
            </p:nvGrpSpPr>
            <p:grpSpPr>
              <a:xfrm rot="16200000">
                <a:off x="1374228" y="4322826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25BAEA3B-D837-E706-DF74-E9564D088355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6D19D62A-DE69-02A7-76D6-CA3B5128027D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066A6C67-0355-D6F0-97AD-60CCB937C6C5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C122A926-59C8-2B44-1FBE-917E97A28F3B}"/>
                  </a:ext>
                </a:extLst>
              </p:cNvPr>
              <p:cNvGrpSpPr/>
              <p:nvPr/>
            </p:nvGrpSpPr>
            <p:grpSpPr>
              <a:xfrm rot="16200000">
                <a:off x="1268310" y="4216908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40CB0377-CCD4-3547-6D5F-5F8CE69C92AB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C4D2A13D-4223-08D5-8854-5FBB7E28F45F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6A961B23-CD16-7A4F-5B9E-486EA6A6D547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7CDB0FEA-7A04-FEA4-7F2A-941E9B0FD481}"/>
                  </a:ext>
                </a:extLst>
              </p:cNvPr>
              <p:cNvGrpSpPr/>
              <p:nvPr/>
            </p:nvGrpSpPr>
            <p:grpSpPr>
              <a:xfrm rot="16200000">
                <a:off x="1480146" y="4428743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9C5BAFCD-EF4C-8543-E16F-F408CAFD40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E1E9EA45-FA74-2417-E315-AC1052A1854B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C2D780AD-D63D-8860-96C1-0B5294462E46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6" name="Group 815">
                <a:extLst>
                  <a:ext uri="{FF2B5EF4-FFF2-40B4-BE49-F238E27FC236}">
                    <a16:creationId xmlns:a16="http://schemas.microsoft.com/office/drawing/2014/main" id="{19650E88-7D3E-BE35-0C34-9E66BA6FF4A5}"/>
                  </a:ext>
                </a:extLst>
              </p:cNvPr>
              <p:cNvGrpSpPr/>
              <p:nvPr/>
            </p:nvGrpSpPr>
            <p:grpSpPr>
              <a:xfrm rot="10800000">
                <a:off x="1268310" y="4428743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D3859740-8796-4BF8-CB4F-57958C24626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8" name="Rectangle 817">
                  <a:extLst>
                    <a:ext uri="{FF2B5EF4-FFF2-40B4-BE49-F238E27FC236}">
                      <a16:creationId xmlns:a16="http://schemas.microsoft.com/office/drawing/2014/main" id="{1068134F-9EBB-D87B-2F16-3DF6C4FA11D6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B6176341-7221-AF75-3516-0F792B8340B1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E6E69071-E049-FCAC-1E35-58E5E3692327}"/>
                </a:ext>
              </a:extLst>
            </p:cNvPr>
            <p:cNvGrpSpPr/>
            <p:nvPr/>
          </p:nvGrpSpPr>
          <p:grpSpPr>
            <a:xfrm>
              <a:off x="1840817" y="4185063"/>
              <a:ext cx="423671" cy="423671"/>
              <a:chOff x="1691982" y="4216908"/>
              <a:chExt cx="423671" cy="423671"/>
            </a:xfrm>
          </p:grpSpPr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F1B598BC-B331-34B5-AE29-A3977F5BE714}"/>
                  </a:ext>
                </a:extLst>
              </p:cNvPr>
              <p:cNvSpPr/>
              <p:nvPr/>
            </p:nvSpPr>
            <p:spPr>
              <a:xfrm>
                <a:off x="1691982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FF4CEE4-7BD1-1849-14D0-94A8C5713EF7}"/>
                  </a:ext>
                </a:extLst>
              </p:cNvPr>
              <p:cNvSpPr/>
              <p:nvPr/>
            </p:nvSpPr>
            <p:spPr>
              <a:xfrm>
                <a:off x="1797899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3F2555CF-DA84-684E-F522-AACBD16F6B04}"/>
                  </a:ext>
                </a:extLst>
              </p:cNvPr>
              <p:cNvSpPr/>
              <p:nvPr/>
            </p:nvSpPr>
            <p:spPr>
              <a:xfrm>
                <a:off x="1903817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FEE24C31-AC71-4445-5966-12FA4B164D90}"/>
                  </a:ext>
                </a:extLst>
              </p:cNvPr>
              <p:cNvSpPr/>
              <p:nvPr/>
            </p:nvSpPr>
            <p:spPr>
              <a:xfrm>
                <a:off x="2009735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EDBD3B39-7C12-68C3-E9B9-F340CFB325C4}"/>
                  </a:ext>
                </a:extLst>
              </p:cNvPr>
              <p:cNvSpPr/>
              <p:nvPr/>
            </p:nvSpPr>
            <p:spPr>
              <a:xfrm>
                <a:off x="1691982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642CEE1-F7BD-E2E0-2205-9F336C15DEDC}"/>
                  </a:ext>
                </a:extLst>
              </p:cNvPr>
              <p:cNvSpPr/>
              <p:nvPr/>
            </p:nvSpPr>
            <p:spPr>
              <a:xfrm>
                <a:off x="1797899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39E146F1-6F71-473C-EC1D-630B1FDE98C2}"/>
                  </a:ext>
                </a:extLst>
              </p:cNvPr>
              <p:cNvSpPr/>
              <p:nvPr/>
            </p:nvSpPr>
            <p:spPr>
              <a:xfrm>
                <a:off x="1903817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FB2E6488-519D-2CC4-C2BA-4C125D7F1160}"/>
                  </a:ext>
                </a:extLst>
              </p:cNvPr>
              <p:cNvSpPr/>
              <p:nvPr/>
            </p:nvSpPr>
            <p:spPr>
              <a:xfrm>
                <a:off x="2009735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3DFA1340-D786-C9E4-9C76-2C97637C06F2}"/>
                  </a:ext>
                </a:extLst>
              </p:cNvPr>
              <p:cNvSpPr/>
              <p:nvPr/>
            </p:nvSpPr>
            <p:spPr>
              <a:xfrm>
                <a:off x="1691982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28D9ADE3-B1C4-E6AE-E3A2-1B50BD98E992}"/>
                  </a:ext>
                </a:extLst>
              </p:cNvPr>
              <p:cNvSpPr/>
              <p:nvPr/>
            </p:nvSpPr>
            <p:spPr>
              <a:xfrm>
                <a:off x="1797899" y="4428744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48F04DBF-F11F-0C3E-A358-5AC46A93E0FD}"/>
                  </a:ext>
                </a:extLst>
              </p:cNvPr>
              <p:cNvSpPr/>
              <p:nvPr/>
            </p:nvSpPr>
            <p:spPr>
              <a:xfrm>
                <a:off x="1903817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0FD62054-4E6C-3458-1403-E2531DE3D1BD}"/>
                  </a:ext>
                </a:extLst>
              </p:cNvPr>
              <p:cNvSpPr/>
              <p:nvPr/>
            </p:nvSpPr>
            <p:spPr>
              <a:xfrm>
                <a:off x="2009735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D493EEF-274B-51E8-FE56-5AAFAD035756}"/>
                  </a:ext>
                </a:extLst>
              </p:cNvPr>
              <p:cNvSpPr/>
              <p:nvPr/>
            </p:nvSpPr>
            <p:spPr>
              <a:xfrm>
                <a:off x="1691982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4CCA3B35-936C-BDFD-79C6-A8FB152B3B32}"/>
                  </a:ext>
                </a:extLst>
              </p:cNvPr>
              <p:cNvSpPr/>
              <p:nvPr/>
            </p:nvSpPr>
            <p:spPr>
              <a:xfrm>
                <a:off x="1797899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F8A398F4-AE4B-AA5A-B488-04C5D0D6C24E}"/>
                  </a:ext>
                </a:extLst>
              </p:cNvPr>
              <p:cNvSpPr/>
              <p:nvPr/>
            </p:nvSpPr>
            <p:spPr>
              <a:xfrm>
                <a:off x="1903817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F52D4AEE-37D3-B9E5-05B1-297863614D97}"/>
                  </a:ext>
                </a:extLst>
              </p:cNvPr>
              <p:cNvSpPr/>
              <p:nvPr/>
            </p:nvSpPr>
            <p:spPr>
              <a:xfrm>
                <a:off x="2009735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0" name="Group 779">
                <a:extLst>
                  <a:ext uri="{FF2B5EF4-FFF2-40B4-BE49-F238E27FC236}">
                    <a16:creationId xmlns:a16="http://schemas.microsoft.com/office/drawing/2014/main" id="{0AB5D334-ACDD-D37C-C6DE-C0A00D6A1B6A}"/>
                  </a:ext>
                </a:extLst>
              </p:cNvPr>
              <p:cNvGrpSpPr/>
              <p:nvPr/>
            </p:nvGrpSpPr>
            <p:grpSpPr>
              <a:xfrm>
                <a:off x="1797899" y="4322826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B313D3B1-5498-366C-5145-63612DEC99F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5EB03398-3ED3-643A-0022-A69BB4A2A94C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D61024E1-B116-6848-4E7A-E7134E21764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3C255A91-B1D6-39E6-208C-C2CB23DA6EF5}"/>
                  </a:ext>
                </a:extLst>
              </p:cNvPr>
              <p:cNvGrpSpPr/>
              <p:nvPr/>
            </p:nvGrpSpPr>
            <p:grpSpPr>
              <a:xfrm>
                <a:off x="1903817" y="4216908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E84F28E6-33D5-63FC-4099-D262086EC2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AAD0E2E5-BF89-BDE5-6771-E064E460190D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281CAE7C-F994-D20D-1A02-BA24837027ED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C77F938C-FA49-0268-D36D-E4087AE79D0C}"/>
                  </a:ext>
                </a:extLst>
              </p:cNvPr>
              <p:cNvGrpSpPr/>
              <p:nvPr/>
            </p:nvGrpSpPr>
            <p:grpSpPr>
              <a:xfrm rot="16200000">
                <a:off x="1695407" y="4218752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C55EEFEF-A0E6-8EF1-4A4E-1CB2B2847A51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54955BE0-715C-BC09-2444-6428B335B022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2392B585-1890-C675-CD32-E4BD15FD375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0" name="Group 819">
                <a:extLst>
                  <a:ext uri="{FF2B5EF4-FFF2-40B4-BE49-F238E27FC236}">
                    <a16:creationId xmlns:a16="http://schemas.microsoft.com/office/drawing/2014/main" id="{04E393CB-6714-2E5D-A811-4E7BC85D31F5}"/>
                  </a:ext>
                </a:extLst>
              </p:cNvPr>
              <p:cNvGrpSpPr/>
              <p:nvPr/>
            </p:nvGrpSpPr>
            <p:grpSpPr>
              <a:xfrm rot="10800000">
                <a:off x="1695407" y="4428743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87F286A6-37C7-0DED-EBE9-B1C93BB08D5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7BF43018-259E-B3E4-1208-15E538586513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7097C163-C908-1619-E516-DD386D5861A9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2" name="Group 831">
              <a:extLst>
                <a:ext uri="{FF2B5EF4-FFF2-40B4-BE49-F238E27FC236}">
                  <a16:creationId xmlns:a16="http://schemas.microsoft.com/office/drawing/2014/main" id="{FB13D832-BE5A-C2CF-5B47-FA2C4BCBD4A0}"/>
                </a:ext>
              </a:extLst>
            </p:cNvPr>
            <p:cNvGrpSpPr/>
            <p:nvPr/>
          </p:nvGrpSpPr>
          <p:grpSpPr>
            <a:xfrm>
              <a:off x="1349657" y="4666597"/>
              <a:ext cx="423672" cy="423672"/>
              <a:chOff x="1268310" y="4640579"/>
              <a:chExt cx="423672" cy="423672"/>
            </a:xfrm>
          </p:grpSpPr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BE69335C-E8B1-D229-E2C6-4462AFAB605B}"/>
                  </a:ext>
                </a:extLst>
              </p:cNvPr>
              <p:cNvSpPr/>
              <p:nvPr/>
            </p:nvSpPr>
            <p:spPr>
              <a:xfrm>
                <a:off x="1268310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CA49C662-3939-6EA6-9C0E-902FD95A6E7F}"/>
                  </a:ext>
                </a:extLst>
              </p:cNvPr>
              <p:cNvSpPr/>
              <p:nvPr/>
            </p:nvSpPr>
            <p:spPr>
              <a:xfrm>
                <a:off x="1374228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FB5B9CB3-25E4-0C9F-A81B-CE20586030FA}"/>
                  </a:ext>
                </a:extLst>
              </p:cNvPr>
              <p:cNvSpPr/>
              <p:nvPr/>
            </p:nvSpPr>
            <p:spPr>
              <a:xfrm>
                <a:off x="1480146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E099FA30-A835-717C-E6AA-C386F1291E4E}"/>
                  </a:ext>
                </a:extLst>
              </p:cNvPr>
              <p:cNvSpPr/>
              <p:nvPr/>
            </p:nvSpPr>
            <p:spPr>
              <a:xfrm>
                <a:off x="1586064" y="464057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6A83FE20-FE50-08C1-1D5C-691097F022ED}"/>
                  </a:ext>
                </a:extLst>
              </p:cNvPr>
              <p:cNvSpPr/>
              <p:nvPr/>
            </p:nvSpPr>
            <p:spPr>
              <a:xfrm>
                <a:off x="1268310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AD8903AD-8C4D-3FC4-CFB1-ECDC28A0FFE4}"/>
                  </a:ext>
                </a:extLst>
              </p:cNvPr>
              <p:cNvSpPr/>
              <p:nvPr/>
            </p:nvSpPr>
            <p:spPr>
              <a:xfrm>
                <a:off x="1374228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2225B009-1472-025E-FDEA-B5920E9A0DA1}"/>
                  </a:ext>
                </a:extLst>
              </p:cNvPr>
              <p:cNvSpPr/>
              <p:nvPr/>
            </p:nvSpPr>
            <p:spPr>
              <a:xfrm>
                <a:off x="1480146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A0BFC6D0-ABFB-AFA9-EE8D-206A62817513}"/>
                  </a:ext>
                </a:extLst>
              </p:cNvPr>
              <p:cNvSpPr/>
              <p:nvPr/>
            </p:nvSpPr>
            <p:spPr>
              <a:xfrm>
                <a:off x="1586064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0EF71E2B-4030-E83C-400A-8C38A7E6506A}"/>
                  </a:ext>
                </a:extLst>
              </p:cNvPr>
              <p:cNvSpPr/>
              <p:nvPr/>
            </p:nvSpPr>
            <p:spPr>
              <a:xfrm>
                <a:off x="1268310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217EC1B4-4A60-0359-7369-B6434438535C}"/>
                  </a:ext>
                </a:extLst>
              </p:cNvPr>
              <p:cNvSpPr/>
              <p:nvPr/>
            </p:nvSpPr>
            <p:spPr>
              <a:xfrm>
                <a:off x="1374228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E45DEE10-DC6B-1215-E68F-4B2F46B673B2}"/>
                  </a:ext>
                </a:extLst>
              </p:cNvPr>
              <p:cNvSpPr/>
              <p:nvPr/>
            </p:nvSpPr>
            <p:spPr>
              <a:xfrm>
                <a:off x="1480146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40B57144-0CDF-8AFE-58B0-AEF654990966}"/>
                  </a:ext>
                </a:extLst>
              </p:cNvPr>
              <p:cNvSpPr/>
              <p:nvPr/>
            </p:nvSpPr>
            <p:spPr>
              <a:xfrm>
                <a:off x="1586064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0E12C072-3968-3758-C673-50C54330742D}"/>
                  </a:ext>
                </a:extLst>
              </p:cNvPr>
              <p:cNvSpPr/>
              <p:nvPr/>
            </p:nvSpPr>
            <p:spPr>
              <a:xfrm>
                <a:off x="1268310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6BF5E0C7-6E9F-CB43-012D-2D80C2FFFBAC}"/>
                  </a:ext>
                </a:extLst>
              </p:cNvPr>
              <p:cNvSpPr/>
              <p:nvPr/>
            </p:nvSpPr>
            <p:spPr>
              <a:xfrm>
                <a:off x="1374228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917AAF74-27B6-3E7E-838D-E905C006F3F3}"/>
                  </a:ext>
                </a:extLst>
              </p:cNvPr>
              <p:cNvSpPr/>
              <p:nvPr/>
            </p:nvSpPr>
            <p:spPr>
              <a:xfrm>
                <a:off x="1480146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2E11A819-94C2-8F12-2013-D100B621F619}"/>
                  </a:ext>
                </a:extLst>
              </p:cNvPr>
              <p:cNvSpPr/>
              <p:nvPr/>
            </p:nvSpPr>
            <p:spPr>
              <a:xfrm>
                <a:off x="1586064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8" name="Group 767">
                <a:extLst>
                  <a:ext uri="{FF2B5EF4-FFF2-40B4-BE49-F238E27FC236}">
                    <a16:creationId xmlns:a16="http://schemas.microsoft.com/office/drawing/2014/main" id="{440F427F-621E-52C4-4DB9-543FCD0120CC}"/>
                  </a:ext>
                </a:extLst>
              </p:cNvPr>
              <p:cNvGrpSpPr/>
              <p:nvPr/>
            </p:nvGrpSpPr>
            <p:grpSpPr>
              <a:xfrm rot="10800000">
                <a:off x="1377772" y="4746497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DDAAE246-4814-F542-77B1-7AECB0E7F89C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51636476-5D76-869B-5251-50D345DA81DF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65AAF81B-2B7C-5EDE-0AB2-CD67CABA362E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455E8841-67DD-5BF4-85D5-AF8DC6665F43}"/>
                  </a:ext>
                </a:extLst>
              </p:cNvPr>
              <p:cNvGrpSpPr/>
              <p:nvPr/>
            </p:nvGrpSpPr>
            <p:grpSpPr>
              <a:xfrm rot="10800000">
                <a:off x="1268310" y="4852415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3659C2E4-28C3-3F9A-8E4C-E486CD10370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33E7DCD3-F749-4B13-AE72-F33947AA17C7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6289D99A-AC46-6C78-0A1E-D06700F93340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0FB58AF2-16E8-AFA0-3FFD-C2EAAC6820AA}"/>
                  </a:ext>
                </a:extLst>
              </p:cNvPr>
              <p:cNvGrpSpPr/>
              <p:nvPr/>
            </p:nvGrpSpPr>
            <p:grpSpPr>
              <a:xfrm rot="16200000">
                <a:off x="1268310" y="4640579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D0ED3D98-248E-2E80-B902-1228F8ED3C3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9B487A73-B58B-A285-E457-903393D4BB4A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95CA93D0-1381-E0AA-5C98-71F244D00EED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4" name="Group 823">
                <a:extLst>
                  <a:ext uri="{FF2B5EF4-FFF2-40B4-BE49-F238E27FC236}">
                    <a16:creationId xmlns:a16="http://schemas.microsoft.com/office/drawing/2014/main" id="{4527F7E3-DC0F-020A-7A2C-907955D4BB23}"/>
                  </a:ext>
                </a:extLst>
              </p:cNvPr>
              <p:cNvGrpSpPr/>
              <p:nvPr/>
            </p:nvGrpSpPr>
            <p:grpSpPr>
              <a:xfrm rot="10800000">
                <a:off x="1480146" y="4640580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9CD0664E-4620-ABD9-4B0E-0F0DCE77AFE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2197D1DB-3A63-040E-AD1D-996B7FF6080E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FEE888D0-1D27-A738-AEF3-0FA253CFA3D7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7AA9EB7F-54A7-1485-769B-7DB748372ABE}"/>
                </a:ext>
              </a:extLst>
            </p:cNvPr>
            <p:cNvGrpSpPr/>
            <p:nvPr/>
          </p:nvGrpSpPr>
          <p:grpSpPr>
            <a:xfrm>
              <a:off x="1847323" y="4669656"/>
              <a:ext cx="423671" cy="423672"/>
              <a:chOff x="1691982" y="4640579"/>
              <a:chExt cx="423671" cy="423672"/>
            </a:xfrm>
          </p:grpSpPr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D76A25FF-DA03-26A7-8040-C3F46C77203C}"/>
                  </a:ext>
                </a:extLst>
              </p:cNvPr>
              <p:cNvSpPr/>
              <p:nvPr/>
            </p:nvSpPr>
            <p:spPr>
              <a:xfrm>
                <a:off x="1691982" y="464057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36511510-E7BF-E713-0C2B-E6FF50C2AD8C}"/>
                  </a:ext>
                </a:extLst>
              </p:cNvPr>
              <p:cNvSpPr/>
              <p:nvPr/>
            </p:nvSpPr>
            <p:spPr>
              <a:xfrm>
                <a:off x="1797899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891EACE6-09FB-8D5A-B06C-CE0173072F5E}"/>
                  </a:ext>
                </a:extLst>
              </p:cNvPr>
              <p:cNvSpPr/>
              <p:nvPr/>
            </p:nvSpPr>
            <p:spPr>
              <a:xfrm>
                <a:off x="1903817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5697BE-3C48-DCAC-858F-CBFC2CCDFF8B}"/>
                  </a:ext>
                </a:extLst>
              </p:cNvPr>
              <p:cNvSpPr/>
              <p:nvPr/>
            </p:nvSpPr>
            <p:spPr>
              <a:xfrm>
                <a:off x="2009735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5D6E100D-9F8D-571A-C14C-FD345B4DB58A}"/>
                  </a:ext>
                </a:extLst>
              </p:cNvPr>
              <p:cNvSpPr/>
              <p:nvPr/>
            </p:nvSpPr>
            <p:spPr>
              <a:xfrm>
                <a:off x="1691982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4DF17399-F299-1B14-148F-552734B042C6}"/>
                  </a:ext>
                </a:extLst>
              </p:cNvPr>
              <p:cNvSpPr/>
              <p:nvPr/>
            </p:nvSpPr>
            <p:spPr>
              <a:xfrm>
                <a:off x="1797899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6B125B05-093E-12DA-26AF-4CFA39780215}"/>
                  </a:ext>
                </a:extLst>
              </p:cNvPr>
              <p:cNvSpPr/>
              <p:nvPr/>
            </p:nvSpPr>
            <p:spPr>
              <a:xfrm>
                <a:off x="1903817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A26183A3-983D-8B0A-064D-114538CA7B01}"/>
                  </a:ext>
                </a:extLst>
              </p:cNvPr>
              <p:cNvSpPr/>
              <p:nvPr/>
            </p:nvSpPr>
            <p:spPr>
              <a:xfrm>
                <a:off x="2009735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DF36824C-2F6C-00B4-2177-049F09023ABF}"/>
                  </a:ext>
                </a:extLst>
              </p:cNvPr>
              <p:cNvSpPr/>
              <p:nvPr/>
            </p:nvSpPr>
            <p:spPr>
              <a:xfrm>
                <a:off x="1691982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7562B1D0-AB00-234C-6205-34FE2031B33D}"/>
                  </a:ext>
                </a:extLst>
              </p:cNvPr>
              <p:cNvSpPr/>
              <p:nvPr/>
            </p:nvSpPr>
            <p:spPr>
              <a:xfrm>
                <a:off x="1797899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FEE96C15-1149-C5E3-F2F9-44B51E33FB6E}"/>
                  </a:ext>
                </a:extLst>
              </p:cNvPr>
              <p:cNvSpPr/>
              <p:nvPr/>
            </p:nvSpPr>
            <p:spPr>
              <a:xfrm>
                <a:off x="1903817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2AD2F537-C406-6C07-A999-B54420615133}"/>
                  </a:ext>
                </a:extLst>
              </p:cNvPr>
              <p:cNvSpPr/>
              <p:nvPr/>
            </p:nvSpPr>
            <p:spPr>
              <a:xfrm>
                <a:off x="2009735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D7FA872-CE8D-6904-12AD-F6009CF37EAB}"/>
                  </a:ext>
                </a:extLst>
              </p:cNvPr>
              <p:cNvSpPr/>
              <p:nvPr/>
            </p:nvSpPr>
            <p:spPr>
              <a:xfrm>
                <a:off x="1691982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80F909EF-8069-BDF7-90F6-F56A63F9AD9C}"/>
                  </a:ext>
                </a:extLst>
              </p:cNvPr>
              <p:cNvSpPr/>
              <p:nvPr/>
            </p:nvSpPr>
            <p:spPr>
              <a:xfrm>
                <a:off x="1797899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02B2A51D-AC86-CC26-A68F-5F8C3D01ED09}"/>
                  </a:ext>
                </a:extLst>
              </p:cNvPr>
              <p:cNvSpPr/>
              <p:nvPr/>
            </p:nvSpPr>
            <p:spPr>
              <a:xfrm>
                <a:off x="1903817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60688880-7C69-F8A3-ABA3-8D585975BCED}"/>
                  </a:ext>
                </a:extLst>
              </p:cNvPr>
              <p:cNvSpPr/>
              <p:nvPr/>
            </p:nvSpPr>
            <p:spPr>
              <a:xfrm>
                <a:off x="2009735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4E0C22E8-2BA7-3248-E34F-C2E919D0AE45}"/>
                  </a:ext>
                </a:extLst>
              </p:cNvPr>
              <p:cNvGrpSpPr/>
              <p:nvPr/>
            </p:nvGrpSpPr>
            <p:grpSpPr>
              <a:xfrm rot="5400000">
                <a:off x="1801325" y="4746498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EC44A35-96D8-C365-D3AF-6A075E2B14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85703A76-DA0E-6B28-C27A-B51570C87786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9B5095D2-67E8-14F5-57F7-28BBE7CD9BA6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0420D39F-4C74-5823-91FA-7186948B9879}"/>
                  </a:ext>
                </a:extLst>
              </p:cNvPr>
              <p:cNvGrpSpPr/>
              <p:nvPr/>
            </p:nvGrpSpPr>
            <p:grpSpPr>
              <a:xfrm rot="5400000">
                <a:off x="1903817" y="4852415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D5851108-FE5D-E68D-07F3-9A0D92785E4B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E9BA48FC-7D11-32B8-57E1-9DE42C1369BB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29A69275-D15E-D467-C86C-B76E442DA1F1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9203457A-875E-43B1-5D7A-8944B88FA98C}"/>
                  </a:ext>
                </a:extLst>
              </p:cNvPr>
              <p:cNvGrpSpPr/>
              <p:nvPr/>
            </p:nvGrpSpPr>
            <p:grpSpPr>
              <a:xfrm rot="10800000">
                <a:off x="1695407" y="4852415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3F2C8D4F-42A1-DC3A-BA20-9AB8769D5E42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6503BFF3-9C2F-EE64-A744-11DAC6125F8E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6EAD8FFE-4B1A-6A8D-F6B0-10060C3F120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8" name="Group 827">
                <a:extLst>
                  <a:ext uri="{FF2B5EF4-FFF2-40B4-BE49-F238E27FC236}">
                    <a16:creationId xmlns:a16="http://schemas.microsoft.com/office/drawing/2014/main" id="{C22CF5C8-779C-5A93-E3DE-57DF67972959}"/>
                  </a:ext>
                </a:extLst>
              </p:cNvPr>
              <p:cNvGrpSpPr/>
              <p:nvPr/>
            </p:nvGrpSpPr>
            <p:grpSpPr>
              <a:xfrm>
                <a:off x="1903817" y="4640580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2E489DE7-C8E3-2949-3752-D3931F55B890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0FA706A7-5A53-0131-9AA6-B8327EE57764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F43E664A-11A2-63C2-8E06-81D83D48B3B3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4" name="Group 973">
            <a:extLst>
              <a:ext uri="{FF2B5EF4-FFF2-40B4-BE49-F238E27FC236}">
                <a16:creationId xmlns:a16="http://schemas.microsoft.com/office/drawing/2014/main" id="{71C9A09E-4C9C-F885-FF04-91CF9BCF35B1}"/>
              </a:ext>
            </a:extLst>
          </p:cNvPr>
          <p:cNvGrpSpPr/>
          <p:nvPr/>
        </p:nvGrpSpPr>
        <p:grpSpPr>
          <a:xfrm>
            <a:off x="1598343" y="2807369"/>
            <a:ext cx="921337" cy="908265"/>
            <a:chOff x="261860" y="4153312"/>
            <a:chExt cx="921337" cy="908265"/>
          </a:xfrm>
        </p:grpSpPr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8F349DE1-3C79-B0DD-5CD7-32755ACB825F}"/>
                </a:ext>
              </a:extLst>
            </p:cNvPr>
            <p:cNvGrpSpPr/>
            <p:nvPr/>
          </p:nvGrpSpPr>
          <p:grpSpPr>
            <a:xfrm>
              <a:off x="261860" y="4153312"/>
              <a:ext cx="423672" cy="423671"/>
              <a:chOff x="261860" y="4153312"/>
              <a:chExt cx="423672" cy="423671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2FA3831A-3C77-F44F-4CED-1CD9C2E5E199}"/>
                  </a:ext>
                </a:extLst>
              </p:cNvPr>
              <p:cNvSpPr/>
              <p:nvPr/>
            </p:nvSpPr>
            <p:spPr>
              <a:xfrm>
                <a:off x="261860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A0627C6B-9BAB-A853-C9D0-24339DB0D314}"/>
                  </a:ext>
                </a:extLst>
              </p:cNvPr>
              <p:cNvSpPr/>
              <p:nvPr/>
            </p:nvSpPr>
            <p:spPr>
              <a:xfrm>
                <a:off x="367778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6940075-64C6-FB39-878B-9914985224FF}"/>
                  </a:ext>
                </a:extLst>
              </p:cNvPr>
              <p:cNvSpPr/>
              <p:nvPr/>
            </p:nvSpPr>
            <p:spPr>
              <a:xfrm>
                <a:off x="473696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9705B723-F1C9-8F7C-4594-16C0A5B302E2}"/>
                  </a:ext>
                </a:extLst>
              </p:cNvPr>
              <p:cNvSpPr/>
              <p:nvPr/>
            </p:nvSpPr>
            <p:spPr>
              <a:xfrm>
                <a:off x="579614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709B41AA-0C25-43DC-6CF0-5AC5C2B4371F}"/>
                  </a:ext>
                </a:extLst>
              </p:cNvPr>
              <p:cNvSpPr/>
              <p:nvPr/>
            </p:nvSpPr>
            <p:spPr>
              <a:xfrm>
                <a:off x="261860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88473E84-AE46-EC93-9472-79B9D7835AE7}"/>
                  </a:ext>
                </a:extLst>
              </p:cNvPr>
              <p:cNvSpPr/>
              <p:nvPr/>
            </p:nvSpPr>
            <p:spPr>
              <a:xfrm>
                <a:off x="367778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941EDCBC-A38C-5EEF-8A32-D4671BA7B7F6}"/>
                  </a:ext>
                </a:extLst>
              </p:cNvPr>
              <p:cNvSpPr/>
              <p:nvPr/>
            </p:nvSpPr>
            <p:spPr>
              <a:xfrm>
                <a:off x="473696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>
                <a:extLst>
                  <a:ext uri="{FF2B5EF4-FFF2-40B4-BE49-F238E27FC236}">
                    <a16:creationId xmlns:a16="http://schemas.microsoft.com/office/drawing/2014/main" id="{78AC9D2F-00DC-EBFA-FEBB-7C165D81B822}"/>
                  </a:ext>
                </a:extLst>
              </p:cNvPr>
              <p:cNvSpPr/>
              <p:nvPr/>
            </p:nvSpPr>
            <p:spPr>
              <a:xfrm>
                <a:off x="579614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AA77216D-2227-3EC6-E52A-BFA9261BE810}"/>
                  </a:ext>
                </a:extLst>
              </p:cNvPr>
              <p:cNvSpPr/>
              <p:nvPr/>
            </p:nvSpPr>
            <p:spPr>
              <a:xfrm>
                <a:off x="261860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A94670E1-CB9E-339E-2608-FCAD45F0EA21}"/>
                  </a:ext>
                </a:extLst>
              </p:cNvPr>
              <p:cNvSpPr/>
              <p:nvPr/>
            </p:nvSpPr>
            <p:spPr>
              <a:xfrm>
                <a:off x="367778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E4CA89-5F42-3C9A-E869-CCD59612D5AD}"/>
                  </a:ext>
                </a:extLst>
              </p:cNvPr>
              <p:cNvSpPr/>
              <p:nvPr/>
            </p:nvSpPr>
            <p:spPr>
              <a:xfrm>
                <a:off x="473696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26D92527-930D-5D9A-05E7-C3EC28ED7634}"/>
                  </a:ext>
                </a:extLst>
              </p:cNvPr>
              <p:cNvSpPr/>
              <p:nvPr/>
            </p:nvSpPr>
            <p:spPr>
              <a:xfrm>
                <a:off x="579614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665048D8-FFB7-0BF3-C463-A08D5179AB37}"/>
                  </a:ext>
                </a:extLst>
              </p:cNvPr>
              <p:cNvSpPr/>
              <p:nvPr/>
            </p:nvSpPr>
            <p:spPr>
              <a:xfrm>
                <a:off x="261860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86B31629-B88C-B256-EFDF-E251DEB0F294}"/>
                  </a:ext>
                </a:extLst>
              </p:cNvPr>
              <p:cNvSpPr/>
              <p:nvPr/>
            </p:nvSpPr>
            <p:spPr>
              <a:xfrm>
                <a:off x="367778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F88A90C7-B6EC-10AA-AB5F-56028F5C220C}"/>
                  </a:ext>
                </a:extLst>
              </p:cNvPr>
              <p:cNvSpPr/>
              <p:nvPr/>
            </p:nvSpPr>
            <p:spPr>
              <a:xfrm>
                <a:off x="473696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81F509AA-70C4-3175-2596-48F186444952}"/>
                  </a:ext>
                </a:extLst>
              </p:cNvPr>
              <p:cNvSpPr/>
              <p:nvPr/>
            </p:nvSpPr>
            <p:spPr>
              <a:xfrm>
                <a:off x="579614" y="4471065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2" name="Group 971">
              <a:extLst>
                <a:ext uri="{FF2B5EF4-FFF2-40B4-BE49-F238E27FC236}">
                  <a16:creationId xmlns:a16="http://schemas.microsoft.com/office/drawing/2014/main" id="{DFCE072E-AB25-9AF4-1A6A-AF4142C8DEA4}"/>
                </a:ext>
              </a:extLst>
            </p:cNvPr>
            <p:cNvGrpSpPr/>
            <p:nvPr/>
          </p:nvGrpSpPr>
          <p:grpSpPr>
            <a:xfrm>
              <a:off x="753020" y="4153313"/>
              <a:ext cx="423671" cy="423671"/>
              <a:chOff x="753020" y="4153313"/>
              <a:chExt cx="423671" cy="423671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06540BFE-1404-9586-0A5F-B65C90ACB61F}"/>
                  </a:ext>
                </a:extLst>
              </p:cNvPr>
              <p:cNvSpPr/>
              <p:nvPr/>
            </p:nvSpPr>
            <p:spPr>
              <a:xfrm>
                <a:off x="753020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9C3BC416-C35D-4778-4885-24D19BD04BE2}"/>
                  </a:ext>
                </a:extLst>
              </p:cNvPr>
              <p:cNvSpPr/>
              <p:nvPr/>
            </p:nvSpPr>
            <p:spPr>
              <a:xfrm>
                <a:off x="858937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AA40E73B-F745-1EB6-F9DE-702ED1201EB3}"/>
                  </a:ext>
                </a:extLst>
              </p:cNvPr>
              <p:cNvSpPr/>
              <p:nvPr/>
            </p:nvSpPr>
            <p:spPr>
              <a:xfrm>
                <a:off x="964855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A484A398-3836-866B-1C45-DC858D10C7C9}"/>
                  </a:ext>
                </a:extLst>
              </p:cNvPr>
              <p:cNvSpPr/>
              <p:nvPr/>
            </p:nvSpPr>
            <p:spPr>
              <a:xfrm>
                <a:off x="1070773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6B489ED9-555E-6C8E-49E8-0969C4472E36}"/>
                  </a:ext>
                </a:extLst>
              </p:cNvPr>
              <p:cNvSpPr/>
              <p:nvPr/>
            </p:nvSpPr>
            <p:spPr>
              <a:xfrm>
                <a:off x="753020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217A894B-7CA9-DBAD-8639-F38367F8FC16}"/>
                  </a:ext>
                </a:extLst>
              </p:cNvPr>
              <p:cNvSpPr/>
              <p:nvPr/>
            </p:nvSpPr>
            <p:spPr>
              <a:xfrm>
                <a:off x="858937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A7D4FE20-3DBE-ABBB-CD7A-FB9A9B5D3256}"/>
                  </a:ext>
                </a:extLst>
              </p:cNvPr>
              <p:cNvSpPr/>
              <p:nvPr/>
            </p:nvSpPr>
            <p:spPr>
              <a:xfrm>
                <a:off x="964855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603F369B-7E41-9D55-3B55-2CBC66FEF8BF}"/>
                  </a:ext>
                </a:extLst>
              </p:cNvPr>
              <p:cNvSpPr/>
              <p:nvPr/>
            </p:nvSpPr>
            <p:spPr>
              <a:xfrm>
                <a:off x="1070773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76134F31-081C-862C-D47B-FE1CAB877B0D}"/>
                  </a:ext>
                </a:extLst>
              </p:cNvPr>
              <p:cNvSpPr/>
              <p:nvPr/>
            </p:nvSpPr>
            <p:spPr>
              <a:xfrm>
                <a:off x="753020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6486C82D-40A3-DBDE-A048-19EE62901F8B}"/>
                  </a:ext>
                </a:extLst>
              </p:cNvPr>
              <p:cNvSpPr/>
              <p:nvPr/>
            </p:nvSpPr>
            <p:spPr>
              <a:xfrm>
                <a:off x="858937" y="436514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A336F881-28D3-2876-EB61-1D0D83CBBC04}"/>
                  </a:ext>
                </a:extLst>
              </p:cNvPr>
              <p:cNvSpPr/>
              <p:nvPr/>
            </p:nvSpPr>
            <p:spPr>
              <a:xfrm>
                <a:off x="964855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EE0352B2-2095-BE26-DF71-2622EC34B6C9}"/>
                  </a:ext>
                </a:extLst>
              </p:cNvPr>
              <p:cNvSpPr/>
              <p:nvPr/>
            </p:nvSpPr>
            <p:spPr>
              <a:xfrm>
                <a:off x="1070773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166155A9-B48C-AB8E-DDEC-263EBD9E2C98}"/>
                  </a:ext>
                </a:extLst>
              </p:cNvPr>
              <p:cNvSpPr/>
              <p:nvPr/>
            </p:nvSpPr>
            <p:spPr>
              <a:xfrm>
                <a:off x="753020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87DE6973-0649-0772-BDDB-E463B2761171}"/>
                  </a:ext>
                </a:extLst>
              </p:cNvPr>
              <p:cNvSpPr/>
              <p:nvPr/>
            </p:nvSpPr>
            <p:spPr>
              <a:xfrm>
                <a:off x="858937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7515F8BE-34F0-0B77-7C9B-F894CA5182BE}"/>
                  </a:ext>
                </a:extLst>
              </p:cNvPr>
              <p:cNvSpPr/>
              <p:nvPr/>
            </p:nvSpPr>
            <p:spPr>
              <a:xfrm>
                <a:off x="964855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992A6FE4-6AF8-D9BA-331D-E1080E74DA32}"/>
                  </a:ext>
                </a:extLst>
              </p:cNvPr>
              <p:cNvSpPr/>
              <p:nvPr/>
            </p:nvSpPr>
            <p:spPr>
              <a:xfrm>
                <a:off x="1070773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0" name="Group 969">
              <a:extLst>
                <a:ext uri="{FF2B5EF4-FFF2-40B4-BE49-F238E27FC236}">
                  <a16:creationId xmlns:a16="http://schemas.microsoft.com/office/drawing/2014/main" id="{9648CFB8-6AFD-5634-AB12-1DC1729CAF5B}"/>
                </a:ext>
              </a:extLst>
            </p:cNvPr>
            <p:cNvGrpSpPr/>
            <p:nvPr/>
          </p:nvGrpSpPr>
          <p:grpSpPr>
            <a:xfrm>
              <a:off x="261860" y="4634847"/>
              <a:ext cx="423672" cy="423671"/>
              <a:chOff x="261860" y="4634847"/>
              <a:chExt cx="423672" cy="423671"/>
            </a:xfrm>
          </p:grpSpPr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89BEE43D-46F4-DFC5-1589-1495660414C2}"/>
                  </a:ext>
                </a:extLst>
              </p:cNvPr>
              <p:cNvSpPr/>
              <p:nvPr/>
            </p:nvSpPr>
            <p:spPr>
              <a:xfrm>
                <a:off x="261860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A9870B9E-D1D4-5FA6-F662-7E83520B732E}"/>
                  </a:ext>
                </a:extLst>
              </p:cNvPr>
              <p:cNvSpPr/>
              <p:nvPr/>
            </p:nvSpPr>
            <p:spPr>
              <a:xfrm>
                <a:off x="367778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13BFD866-B4A4-B90F-A677-160BC8B255A3}"/>
                  </a:ext>
                </a:extLst>
              </p:cNvPr>
              <p:cNvSpPr/>
              <p:nvPr/>
            </p:nvSpPr>
            <p:spPr>
              <a:xfrm>
                <a:off x="473696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B017B47A-D62D-8F6A-2130-33158DAC1DB9}"/>
                  </a:ext>
                </a:extLst>
              </p:cNvPr>
              <p:cNvSpPr/>
              <p:nvPr/>
            </p:nvSpPr>
            <p:spPr>
              <a:xfrm>
                <a:off x="579614" y="4634847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B92D0F0B-BBBC-AC4F-C80F-44D2DC224719}"/>
                  </a:ext>
                </a:extLst>
              </p:cNvPr>
              <p:cNvSpPr/>
              <p:nvPr/>
            </p:nvSpPr>
            <p:spPr>
              <a:xfrm>
                <a:off x="261860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689A779-D631-65DE-137C-05816B0FD892}"/>
                  </a:ext>
                </a:extLst>
              </p:cNvPr>
              <p:cNvSpPr/>
              <p:nvPr/>
            </p:nvSpPr>
            <p:spPr>
              <a:xfrm>
                <a:off x="367778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A5F98848-6E58-36F4-8B20-04A1258B1D77}"/>
                  </a:ext>
                </a:extLst>
              </p:cNvPr>
              <p:cNvSpPr/>
              <p:nvPr/>
            </p:nvSpPr>
            <p:spPr>
              <a:xfrm>
                <a:off x="473696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01A78CE8-BA19-81D6-9ED4-77C34E1AFA5D}"/>
                  </a:ext>
                </a:extLst>
              </p:cNvPr>
              <p:cNvSpPr/>
              <p:nvPr/>
            </p:nvSpPr>
            <p:spPr>
              <a:xfrm>
                <a:off x="579614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7B749D78-745A-C41E-62C8-C3F86AFF7AAC}"/>
                  </a:ext>
                </a:extLst>
              </p:cNvPr>
              <p:cNvSpPr/>
              <p:nvPr/>
            </p:nvSpPr>
            <p:spPr>
              <a:xfrm>
                <a:off x="261860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831B872F-D8B2-DF2D-FCB6-31D6BC25A538}"/>
                  </a:ext>
                </a:extLst>
              </p:cNvPr>
              <p:cNvSpPr/>
              <p:nvPr/>
            </p:nvSpPr>
            <p:spPr>
              <a:xfrm>
                <a:off x="367778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E95CD4A5-B051-60AA-386B-6934D59A5925}"/>
                  </a:ext>
                </a:extLst>
              </p:cNvPr>
              <p:cNvSpPr/>
              <p:nvPr/>
            </p:nvSpPr>
            <p:spPr>
              <a:xfrm>
                <a:off x="473696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784EC030-4071-BDBC-C3C8-070D230B27D1}"/>
                  </a:ext>
                </a:extLst>
              </p:cNvPr>
              <p:cNvSpPr/>
              <p:nvPr/>
            </p:nvSpPr>
            <p:spPr>
              <a:xfrm>
                <a:off x="579614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2ED47812-1BFC-EBED-A867-EF438900AC04}"/>
                  </a:ext>
                </a:extLst>
              </p:cNvPr>
              <p:cNvSpPr/>
              <p:nvPr/>
            </p:nvSpPr>
            <p:spPr>
              <a:xfrm>
                <a:off x="261860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D74ADC3B-5257-CDB4-9A11-1B2BAEA25843}"/>
                  </a:ext>
                </a:extLst>
              </p:cNvPr>
              <p:cNvSpPr/>
              <p:nvPr/>
            </p:nvSpPr>
            <p:spPr>
              <a:xfrm>
                <a:off x="367778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0BD3FA57-07F9-C5E2-3F3B-253E1E0C3E51}"/>
                  </a:ext>
                </a:extLst>
              </p:cNvPr>
              <p:cNvSpPr/>
              <p:nvPr/>
            </p:nvSpPr>
            <p:spPr>
              <a:xfrm>
                <a:off x="473696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0DC6E3B4-FCC8-3C52-619B-60F3F0F3619D}"/>
                  </a:ext>
                </a:extLst>
              </p:cNvPr>
              <p:cNvSpPr/>
              <p:nvPr/>
            </p:nvSpPr>
            <p:spPr>
              <a:xfrm>
                <a:off x="579614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3" name="Group 972">
              <a:extLst>
                <a:ext uri="{FF2B5EF4-FFF2-40B4-BE49-F238E27FC236}">
                  <a16:creationId xmlns:a16="http://schemas.microsoft.com/office/drawing/2014/main" id="{17EED320-7B4E-E0DA-227B-57BB0655011D}"/>
                </a:ext>
              </a:extLst>
            </p:cNvPr>
            <p:cNvGrpSpPr/>
            <p:nvPr/>
          </p:nvGrpSpPr>
          <p:grpSpPr>
            <a:xfrm>
              <a:off x="759526" y="4637906"/>
              <a:ext cx="423671" cy="423671"/>
              <a:chOff x="759526" y="4637906"/>
              <a:chExt cx="423671" cy="423671"/>
            </a:xfrm>
          </p:grpSpPr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54EB95B6-A718-7332-A215-E92C779DE8EA}"/>
                  </a:ext>
                </a:extLst>
              </p:cNvPr>
              <p:cNvSpPr/>
              <p:nvPr/>
            </p:nvSpPr>
            <p:spPr>
              <a:xfrm>
                <a:off x="759526" y="4637906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C6CBF3DF-8BBD-A476-9DDF-6796924864BB}"/>
                  </a:ext>
                </a:extLst>
              </p:cNvPr>
              <p:cNvSpPr/>
              <p:nvPr/>
            </p:nvSpPr>
            <p:spPr>
              <a:xfrm>
                <a:off x="865443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24DA3E4A-7E65-CCDF-307B-4E63E04A62B9}"/>
                  </a:ext>
                </a:extLst>
              </p:cNvPr>
              <p:cNvSpPr/>
              <p:nvPr/>
            </p:nvSpPr>
            <p:spPr>
              <a:xfrm>
                <a:off x="971361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2C04B373-0CF0-5320-1525-209C2A6222EC}"/>
                  </a:ext>
                </a:extLst>
              </p:cNvPr>
              <p:cNvSpPr/>
              <p:nvPr/>
            </p:nvSpPr>
            <p:spPr>
              <a:xfrm>
                <a:off x="1077279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9889545A-3D43-383D-CF8D-568AAF8793D7}"/>
                  </a:ext>
                </a:extLst>
              </p:cNvPr>
              <p:cNvSpPr/>
              <p:nvPr/>
            </p:nvSpPr>
            <p:spPr>
              <a:xfrm>
                <a:off x="759526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19C6B5C3-0026-652A-66C7-629AA65B98D6}"/>
                  </a:ext>
                </a:extLst>
              </p:cNvPr>
              <p:cNvSpPr/>
              <p:nvPr/>
            </p:nvSpPr>
            <p:spPr>
              <a:xfrm>
                <a:off x="865443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C81ABC83-D92E-122D-6638-2D3B617B87FA}"/>
                  </a:ext>
                </a:extLst>
              </p:cNvPr>
              <p:cNvSpPr/>
              <p:nvPr/>
            </p:nvSpPr>
            <p:spPr>
              <a:xfrm>
                <a:off x="971361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AF12323C-5783-271B-1E44-72E6AB40449D}"/>
                  </a:ext>
                </a:extLst>
              </p:cNvPr>
              <p:cNvSpPr/>
              <p:nvPr/>
            </p:nvSpPr>
            <p:spPr>
              <a:xfrm>
                <a:off x="1077279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8189E101-79BB-453F-73BF-237C1E762867}"/>
                  </a:ext>
                </a:extLst>
              </p:cNvPr>
              <p:cNvSpPr/>
              <p:nvPr/>
            </p:nvSpPr>
            <p:spPr>
              <a:xfrm>
                <a:off x="759526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2DC17DB0-B0BC-80C8-4F53-65EF0B31F459}"/>
                  </a:ext>
                </a:extLst>
              </p:cNvPr>
              <p:cNvSpPr/>
              <p:nvPr/>
            </p:nvSpPr>
            <p:spPr>
              <a:xfrm>
                <a:off x="865443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1117314D-954C-C36E-7A17-E5FC6ECCAEA3}"/>
                  </a:ext>
                </a:extLst>
              </p:cNvPr>
              <p:cNvSpPr/>
              <p:nvPr/>
            </p:nvSpPr>
            <p:spPr>
              <a:xfrm>
                <a:off x="971361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58750194-0251-9AD5-D10E-F7E8E77A4329}"/>
                  </a:ext>
                </a:extLst>
              </p:cNvPr>
              <p:cNvSpPr/>
              <p:nvPr/>
            </p:nvSpPr>
            <p:spPr>
              <a:xfrm>
                <a:off x="1077279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0B26EC94-4DB6-0774-7FEB-99DA0CBFE131}"/>
                  </a:ext>
                </a:extLst>
              </p:cNvPr>
              <p:cNvSpPr/>
              <p:nvPr/>
            </p:nvSpPr>
            <p:spPr>
              <a:xfrm>
                <a:off x="759526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9C96EF14-D074-2B0C-64B8-93D27AD6593F}"/>
                  </a:ext>
                </a:extLst>
              </p:cNvPr>
              <p:cNvSpPr/>
              <p:nvPr/>
            </p:nvSpPr>
            <p:spPr>
              <a:xfrm>
                <a:off x="865443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C9D5352E-8244-600E-BB78-D3410B6CC338}"/>
                  </a:ext>
                </a:extLst>
              </p:cNvPr>
              <p:cNvSpPr/>
              <p:nvPr/>
            </p:nvSpPr>
            <p:spPr>
              <a:xfrm>
                <a:off x="971361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9F8C7044-0652-ADF3-14C8-4D16A7EE44FA}"/>
                  </a:ext>
                </a:extLst>
              </p:cNvPr>
              <p:cNvSpPr/>
              <p:nvPr/>
            </p:nvSpPr>
            <p:spPr>
              <a:xfrm>
                <a:off x="1077279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82" name="Arrow: Right 981">
            <a:extLst>
              <a:ext uri="{FF2B5EF4-FFF2-40B4-BE49-F238E27FC236}">
                <a16:creationId xmlns:a16="http://schemas.microsoft.com/office/drawing/2014/main" id="{AC5C0AB8-A7F6-A3CA-6891-D5F4C0814CFA}"/>
              </a:ext>
            </a:extLst>
          </p:cNvPr>
          <p:cNvSpPr/>
          <p:nvPr/>
        </p:nvSpPr>
        <p:spPr>
          <a:xfrm>
            <a:off x="1027253" y="3209081"/>
            <a:ext cx="413795" cy="101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Arrow: Right 982">
            <a:extLst>
              <a:ext uri="{FF2B5EF4-FFF2-40B4-BE49-F238E27FC236}">
                <a16:creationId xmlns:a16="http://schemas.microsoft.com/office/drawing/2014/main" id="{F491C049-C0E0-E9A3-A432-8456ED7813FE}"/>
              </a:ext>
            </a:extLst>
          </p:cNvPr>
          <p:cNvSpPr/>
          <p:nvPr/>
        </p:nvSpPr>
        <p:spPr>
          <a:xfrm>
            <a:off x="1058248" y="1763269"/>
            <a:ext cx="413795" cy="101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816311A0-86E6-BCC9-C3BA-CCFF7454BFD7}"/>
              </a:ext>
            </a:extLst>
          </p:cNvPr>
          <p:cNvGrpSpPr/>
          <p:nvPr/>
        </p:nvGrpSpPr>
        <p:grpSpPr>
          <a:xfrm>
            <a:off x="1578098" y="1402610"/>
            <a:ext cx="835526" cy="822595"/>
            <a:chOff x="6200042" y="4631642"/>
            <a:chExt cx="408842" cy="408842"/>
          </a:xfrm>
        </p:grpSpPr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83AD2B02-9AB2-AFA8-401C-3A82584742C6}"/>
                </a:ext>
              </a:extLst>
            </p:cNvPr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9BA05A81-BF63-D2A5-72FA-68DE4994FC0D}"/>
                </a:ext>
              </a:extLst>
            </p:cNvPr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55CF1DB0-AF2F-8DF8-605A-109F7C9B8F7C}"/>
                </a:ext>
              </a:extLst>
            </p:cNvPr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01A28784-986E-B7E1-4D54-0D595236E72E}"/>
                </a:ext>
              </a:extLst>
            </p:cNvPr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3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197-C636-9EFB-642E-B93A9EE4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A454-8216-6625-F57D-0C6C88FF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(Merge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5365C-6616-9C2A-DD48-23E751D7BEA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 list is of length 1 or 0, it’s already sorted, so just return it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(Alternative: when length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en-US" dirty="0"/>
                  <a:t>, use insertion sort)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Sort both lists recursively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/>
                  <a:t>Merge</a:t>
                </a:r>
                <a:r>
                  <a:rPr lang="en-US" dirty="0"/>
                  <a:t> sorted sublists into one sorted list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5365C-6616-9C2A-DD48-23E751D7B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  <a:blipFill>
                <a:blip r:embed="rId2"/>
                <a:stretch>
                  <a:fillRect l="-1143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40FD00CF-4E4D-066E-4D99-1FE0F02C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5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1142EF7B-3887-5421-4D8A-B74C093604C5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A6091FF-BFB0-0261-CF49-B68A4897954E}"/>
              </a:ext>
            </a:extLst>
          </p:cNvPr>
          <p:cNvGrpSpPr/>
          <p:nvPr/>
        </p:nvGrpSpPr>
        <p:grpSpPr>
          <a:xfrm>
            <a:off x="143510" y="2620011"/>
            <a:ext cx="2359660" cy="375920"/>
            <a:chOff x="7866380" y="4321811"/>
            <a:chExt cx="2359660" cy="375920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1F367632-C333-48E2-9E67-F3BCD1A05128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BBA70237-FC0B-D61C-B1A7-910180DC0B4E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928DE6BE-88D6-33AB-1759-5FC4FCC40DFE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526CB454-EBE3-D20E-3A09-D9D6EA7147EA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82553C3E-D40A-B04F-992B-92CC4DCAC859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87CE9F9-DD5A-1E51-6169-21042F338DFE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672FA69-1AC1-C221-3A2E-6ED7A01A7C7C}"/>
              </a:ext>
            </a:extLst>
          </p:cNvPr>
          <p:cNvGrpSpPr/>
          <p:nvPr/>
        </p:nvGrpSpPr>
        <p:grpSpPr>
          <a:xfrm>
            <a:off x="143510" y="3929254"/>
            <a:ext cx="2359660" cy="375920"/>
            <a:chOff x="7866380" y="4321811"/>
            <a:chExt cx="2359660" cy="37592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FCA8B0-74B6-BAC4-7826-D378BA013DFB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C2EF31-1FB3-8C99-DD46-0D63A5BBFE9C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18359E-0B89-86DF-7B4A-D9A8948B6D76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D46160-75E2-3D63-859B-78144DE5FEE1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27B578E-F835-32D8-52D3-9C67192D28C3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19C0EC3-F144-6AB5-B4B2-C19E0C39E123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1C2F0E-3C86-7338-46BC-3A6588B9CB70}"/>
              </a:ext>
            </a:extLst>
          </p:cNvPr>
          <p:cNvGrpSpPr/>
          <p:nvPr/>
        </p:nvGrpSpPr>
        <p:grpSpPr>
          <a:xfrm>
            <a:off x="143510" y="6074982"/>
            <a:ext cx="2258060" cy="375920"/>
            <a:chOff x="7967980" y="4321811"/>
            <a:chExt cx="2258060" cy="3759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8091D-E671-7D61-F313-D54072238581}"/>
                </a:ext>
              </a:extLst>
            </p:cNvPr>
            <p:cNvSpPr/>
            <p:nvPr/>
          </p:nvSpPr>
          <p:spPr>
            <a:xfrm>
              <a:off x="79679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0B506C1-C146-5D55-B81F-C92C379C23EA}"/>
                </a:ext>
              </a:extLst>
            </p:cNvPr>
            <p:cNvSpPr/>
            <p:nvPr/>
          </p:nvSpPr>
          <p:spPr>
            <a:xfrm>
              <a:off x="83439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A85F467-CEAA-A574-55D5-F7787B130CE5}"/>
                </a:ext>
              </a:extLst>
            </p:cNvPr>
            <p:cNvSpPr/>
            <p:nvPr/>
          </p:nvSpPr>
          <p:spPr>
            <a:xfrm>
              <a:off x="87223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1D467B1-0D57-FF3C-5895-AD50DD7E4732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F714FC2-3997-9B66-B4E7-5749DDDB33EE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4BF751-78DC-BFC6-0590-299CAFF3A0DC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ECD9FC5-AD2E-74A9-F714-DA7197104771}"/>
              </a:ext>
            </a:extLst>
          </p:cNvPr>
          <p:cNvCxnSpPr>
            <a:cxnSpLocks/>
            <a:stCxn id="101" idx="2"/>
            <a:endCxn id="86" idx="0"/>
          </p:cNvCxnSpPr>
          <p:nvPr/>
        </p:nvCxnSpPr>
        <p:spPr>
          <a:xfrm flipH="1">
            <a:off x="331470" y="5628831"/>
            <a:ext cx="123063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7D3D68A-FCC4-31D6-72D7-5B4666D2BA68}"/>
              </a:ext>
            </a:extLst>
          </p:cNvPr>
          <p:cNvGrpSpPr/>
          <p:nvPr/>
        </p:nvGrpSpPr>
        <p:grpSpPr>
          <a:xfrm>
            <a:off x="142240" y="5252911"/>
            <a:ext cx="2359660" cy="375920"/>
            <a:chOff x="7866380" y="4321811"/>
            <a:chExt cx="2359660" cy="3759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0794FC5-71D2-446F-F132-815432E670D0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C1518C4-A6A5-DED7-5772-C93CC5131B18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85CFD75-C1D6-B853-4493-6A0F5A48E4BF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7C953C5-2A66-BD04-084B-2C12ECA5C333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9981C9F-ED2C-CCB9-7807-701D52974DD6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3634B6A-03DE-EC3C-E9A6-AC2DCD0F7CDD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C74AC6C-B4CD-A605-CE16-D92792F07104}"/>
              </a:ext>
            </a:extLst>
          </p:cNvPr>
          <p:cNvCxnSpPr>
            <a:cxnSpLocks/>
            <a:stCxn id="97" idx="2"/>
            <a:endCxn id="87" idx="0"/>
          </p:cNvCxnSpPr>
          <p:nvPr/>
        </p:nvCxnSpPr>
        <p:spPr>
          <a:xfrm>
            <a:off x="330200" y="5628831"/>
            <a:ext cx="37719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7C4D90-E478-CEF3-4193-5FCC9B9523B8}"/>
              </a:ext>
            </a:extLst>
          </p:cNvPr>
          <p:cNvCxnSpPr>
            <a:cxnSpLocks/>
            <a:stCxn id="102" idx="2"/>
            <a:endCxn id="88" idx="0"/>
          </p:cNvCxnSpPr>
          <p:nvPr/>
        </p:nvCxnSpPr>
        <p:spPr>
          <a:xfrm flipH="1">
            <a:off x="1085850" y="5628831"/>
            <a:ext cx="85217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CDDFEB-246E-D9ED-1E86-C1B4B8183F78}"/>
              </a:ext>
            </a:extLst>
          </p:cNvPr>
          <p:cNvCxnSpPr>
            <a:cxnSpLocks/>
            <a:stCxn id="99" idx="2"/>
            <a:endCxn id="89" idx="0"/>
          </p:cNvCxnSpPr>
          <p:nvPr/>
        </p:nvCxnSpPr>
        <p:spPr>
          <a:xfrm>
            <a:off x="706120" y="5628831"/>
            <a:ext cx="75565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333D17-E77F-249A-874D-BB24EFBC62C1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>
            <a:off x="1084580" y="5628831"/>
            <a:ext cx="75311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778FFCB-C9AF-3CED-D251-CCB44F631418}"/>
              </a:ext>
            </a:extLst>
          </p:cNvPr>
          <p:cNvCxnSpPr>
            <a:cxnSpLocks/>
            <a:stCxn id="103" idx="2"/>
            <a:endCxn id="91" idx="0"/>
          </p:cNvCxnSpPr>
          <p:nvPr/>
        </p:nvCxnSpPr>
        <p:spPr>
          <a:xfrm flipH="1">
            <a:off x="2213610" y="5628831"/>
            <a:ext cx="10033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7E98-537D-A8A7-FD62-7A5F801F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7424-89E5-A067-6B70-6B0CFC83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(Integer Multiplication)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17213-7BCF-02EA-20A2-F90C8972A44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 is only 1 place value, just multiply them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the operands into 4 values: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least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4D6EC-C12B-8314-45AC-B081263F9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  <a:blipFill>
                <a:blip r:embed="rId2"/>
                <a:stretch>
                  <a:fillRect l="-1016" t="-1159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3C6AFD17-B2BF-6C44-F506-60731B0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FA6D6-29F0-F9BC-55C2-C20513A877CB}"/>
              </a:ext>
            </a:extLst>
          </p:cNvPr>
          <p:cNvGrpSpPr/>
          <p:nvPr/>
        </p:nvGrpSpPr>
        <p:grpSpPr>
          <a:xfrm>
            <a:off x="622411" y="2739909"/>
            <a:ext cx="1897269" cy="855740"/>
            <a:chOff x="251568" y="2787098"/>
            <a:chExt cx="1897269" cy="855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B450C8-E156-3EAD-0CB8-EA19574B4787}"/>
                </a:ext>
              </a:extLst>
            </p:cNvPr>
            <p:cNvGrpSpPr/>
            <p:nvPr/>
          </p:nvGrpSpPr>
          <p:grpSpPr>
            <a:xfrm>
              <a:off x="718872" y="2787098"/>
              <a:ext cx="1429965" cy="855740"/>
              <a:chOff x="718872" y="2787097"/>
              <a:chExt cx="2058390" cy="12318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BDEF0CFB-AFF9-2A55-9E17-60AC6EED74FF}"/>
                      </a:ext>
                    </a:extLst>
                  </p:cNvPr>
                  <p:cNvSpPr/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7166181F-2E40-49AF-CC98-0E9271288E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7DD3BF21-E5D1-7316-460A-581EF764AF0B}"/>
                      </a:ext>
                    </a:extLst>
                  </p:cNvPr>
                  <p:cNvSpPr/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3CABCF8C-CD9F-E14C-B44D-964B5D34C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574B997F-9C8A-2FD0-C7DE-E16B7F0FAA21}"/>
                      </a:ext>
                    </a:extLst>
                  </p:cNvPr>
                  <p:cNvSpPr/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48CAD4B5-8C75-CDD7-8888-A4439FC1E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0147A991-B9C1-4098-DD22-585FBE668304}"/>
                      </a:ext>
                    </a:extLst>
                  </p:cNvPr>
                  <p:cNvSpPr/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85D89A29-491B-A3E3-13CB-B36CD444CB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4C51F-9DEC-D93B-DC90-E57946413C81}"/>
                    </a:ext>
                  </a:extLst>
                </p:cNvPr>
                <p:cNvSpPr txBox="1"/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2D424F-FC38-3C9F-3BE9-972282802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93B619-D25D-ABBC-53B3-5DB285773E72}"/>
              </a:ext>
            </a:extLst>
          </p:cNvPr>
          <p:cNvGrpSpPr/>
          <p:nvPr/>
        </p:nvGrpSpPr>
        <p:grpSpPr>
          <a:xfrm>
            <a:off x="488862" y="4452327"/>
            <a:ext cx="3193582" cy="375722"/>
            <a:chOff x="263153" y="4058962"/>
            <a:chExt cx="3193582" cy="375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224AB1EE-ED82-F8EB-BAC0-EABF679BBA65}"/>
                    </a:ext>
                  </a:extLst>
                </p:cNvPr>
                <p:cNvSpPr/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9535357D-981B-8093-D143-D22F0F684C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blipFill>
                  <a:blip r:embed="rId8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B78A6933-AA8C-D74D-5E5F-E869B694CF27}"/>
                    </a:ext>
                  </a:extLst>
                </p:cNvPr>
                <p:cNvSpPr/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67046661-2D56-7FD1-CE00-FAADE7A8E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blipFill>
                  <a:blip r:embed="rId9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90427ED6-A051-C724-5275-381CBFA2F297}"/>
                    </a:ext>
                  </a:extLst>
                </p:cNvPr>
                <p:cNvSpPr/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1CB9AA9D-0A05-2685-A4B9-1695C120D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76FFF103-A148-EDDE-02AF-A7A0D5AF2604}"/>
                    </a:ext>
                  </a:extLst>
                </p:cNvPr>
                <p:cNvSpPr/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36556464-E791-8FC2-EAE8-E307749C8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blipFill>
                  <a:blip r:embed="rId11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2CCA65-0AF6-1594-9342-E4640911C93F}"/>
              </a:ext>
            </a:extLst>
          </p:cNvPr>
          <p:cNvGrpSpPr/>
          <p:nvPr/>
        </p:nvGrpSpPr>
        <p:grpSpPr>
          <a:xfrm>
            <a:off x="924207" y="5115524"/>
            <a:ext cx="3358582" cy="1502888"/>
            <a:chOff x="924207" y="5115524"/>
            <a:chExt cx="3358582" cy="1502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5DD94169-FC32-8128-9DBA-784964044994}"/>
                    </a:ext>
                  </a:extLst>
                </p:cNvPr>
                <p:cNvSpPr/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E18CF80A-430C-1D13-C662-4B40F857D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blipFill>
                  <a:blip r:embed="rId12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AB0DC8C9-8C4E-AE72-7EDC-E575EA750A4A}"/>
                    </a:ext>
                  </a:extLst>
                </p:cNvPr>
                <p:cNvSpPr/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36748F29-7C96-E27A-2AE2-634EC0D32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A736D29A-CD51-6002-48F9-9B48053AD7D2}"/>
                    </a:ext>
                  </a:extLst>
                </p:cNvPr>
                <p:cNvSpPr/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998F56B2-F9C9-7607-6029-2DC542DE7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blipFill>
                  <a:blip r:embed="rId14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987F92C3-9166-4D25-A171-A1ECE7CCE4B7}"/>
                    </a:ext>
                  </a:extLst>
                </p:cNvPr>
                <p:cNvSpPr/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FDF6770C-1043-A712-05CB-2F205C638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blipFill>
                  <a:blip r:embed="rId15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90B33E-E559-A3A7-684B-5556EC0AE353}"/>
                    </a:ext>
                  </a:extLst>
                </p:cNvPr>
                <p:cNvSpPr txBox="1"/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F451F2-E3FF-6000-D483-892068E48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EA0FBE2-8F7D-8C34-E34C-23A6FECB0B64}"/>
                    </a:ext>
                  </a:extLst>
                </p:cNvPr>
                <p:cNvSpPr txBox="1"/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E77AD3-CCA6-4332-7FA5-AD88D1516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BEF2EDB-4C92-5E67-4602-B1D5DE8A72C1}"/>
                    </a:ext>
                  </a:extLst>
                </p:cNvPr>
                <p:cNvSpPr txBox="1"/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48E168-4CCD-1D90-E4C2-0C6EFD029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161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68666-7825-9790-8FC5-C9AE96C1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8F9-CA33-4F7B-6DD6-288C681C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(Karatsuba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633C-C1C4-93CC-8D12-E578F4AD703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8281009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 is only 1 place value, just multiply them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the operands into 4 values: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least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9DB3B-D834-FF90-45C1-5F22FA60C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8281009" cy="5257800"/>
              </a:xfrm>
              <a:blipFill>
                <a:blip r:embed="rId2"/>
                <a:stretch>
                  <a:fillRect l="-810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EACA724A-BBAC-B8FD-61E0-92E51041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B9499C-3B4A-02E3-AC25-339AC1608F35}"/>
              </a:ext>
            </a:extLst>
          </p:cNvPr>
          <p:cNvGrpSpPr/>
          <p:nvPr/>
        </p:nvGrpSpPr>
        <p:grpSpPr>
          <a:xfrm>
            <a:off x="622411" y="2739909"/>
            <a:ext cx="1897269" cy="855740"/>
            <a:chOff x="251568" y="2787098"/>
            <a:chExt cx="1897269" cy="855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FA4D15-DF08-09D7-6C5D-1E12DF62FAA7}"/>
                </a:ext>
              </a:extLst>
            </p:cNvPr>
            <p:cNvGrpSpPr/>
            <p:nvPr/>
          </p:nvGrpSpPr>
          <p:grpSpPr>
            <a:xfrm>
              <a:off x="718872" y="2787098"/>
              <a:ext cx="1429965" cy="855740"/>
              <a:chOff x="718872" y="2787097"/>
              <a:chExt cx="2058390" cy="12318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75A0E1DE-E17A-9176-AE32-0BABF085679E}"/>
                      </a:ext>
                    </a:extLst>
                  </p:cNvPr>
                  <p:cNvSpPr/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A2C64BA6-1BEE-ABE1-483E-41847ADE73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831DCE68-C2C9-B5A5-33E2-33F47E08A7BB}"/>
                      </a:ext>
                    </a:extLst>
                  </p:cNvPr>
                  <p:cNvSpPr/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E0B65454-5EFA-A530-2EA0-5A0B8F73B1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04085725-E322-B7C1-FFC9-62C7AB625C17}"/>
                      </a:ext>
                    </a:extLst>
                  </p:cNvPr>
                  <p:cNvSpPr/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14D3B39F-6032-FD44-D706-1A4FD2D87A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06BFEAC9-5CC9-28CD-03AE-29EFF6789E9F}"/>
                      </a:ext>
                    </a:extLst>
                  </p:cNvPr>
                  <p:cNvSpPr/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A9DBBD77-BB77-8170-8033-3DD8EE8BF2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952143-41C6-65EE-93F0-5F8E9CED4BF9}"/>
                    </a:ext>
                  </a:extLst>
                </p:cNvPr>
                <p:cNvSpPr txBox="1"/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9371CD8-01E5-B116-32E5-AD0F5D0A1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80C78C-B15A-4C84-99C8-4626CC9BDF80}"/>
              </a:ext>
            </a:extLst>
          </p:cNvPr>
          <p:cNvGrpSpPr/>
          <p:nvPr/>
        </p:nvGrpSpPr>
        <p:grpSpPr>
          <a:xfrm>
            <a:off x="96376" y="4249871"/>
            <a:ext cx="4282789" cy="481180"/>
            <a:chOff x="263153" y="4058962"/>
            <a:chExt cx="3193582" cy="375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6B187DB0-6672-08BB-D59C-AE82C9B1FBAE}"/>
                    </a:ext>
                  </a:extLst>
                </p:cNvPr>
                <p:cNvSpPr/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60B35FD3-4303-D10D-6FF6-F2995D445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E0241F0F-4097-86F9-2B1F-E66CB1C7F888}"/>
                    </a:ext>
                  </a:extLst>
                </p:cNvPr>
                <p:cNvSpPr/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D7AE007B-66E1-64D1-30C3-C5287782F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629D69FB-7581-DDAD-7E3B-1E042BCD3209}"/>
                    </a:ext>
                  </a:extLst>
                </p:cNvPr>
                <p:cNvSpPr/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F958ED7A-1B93-EB48-7BC1-0C008FADA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blipFill>
                  <a:blip r:embed="rId10"/>
                  <a:stretch>
                    <a:fillRect b="-3704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A3692BEC-D204-1D3C-E67E-717265521B5F}"/>
                    </a:ext>
                  </a:extLst>
                </p:cNvPr>
                <p:cNvSpPr/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F3B60F4B-4DED-D77D-206F-3D45D86EB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6E18AB-0C8F-BC3D-E4FC-6CDD96CA04CE}"/>
              </a:ext>
            </a:extLst>
          </p:cNvPr>
          <p:cNvGrpSpPr/>
          <p:nvPr/>
        </p:nvGrpSpPr>
        <p:grpSpPr>
          <a:xfrm>
            <a:off x="625900" y="4924142"/>
            <a:ext cx="3358582" cy="1877054"/>
            <a:chOff x="625900" y="4615791"/>
            <a:chExt cx="3358582" cy="1877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101">
                  <a:extLst>
                    <a:ext uri="{FF2B5EF4-FFF2-40B4-BE49-F238E27FC236}">
                      <a16:creationId xmlns:a16="http://schemas.microsoft.com/office/drawing/2014/main" id="{24E0E391-D564-E842-7A6D-2B0D871EB721}"/>
                    </a:ext>
                  </a:extLst>
                </p:cNvPr>
                <p:cNvSpPr/>
                <p:nvPr/>
              </p:nvSpPr>
              <p:spPr>
                <a:xfrm>
                  <a:off x="1131258" y="4615791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ounded Rectangle 101">
                  <a:extLst>
                    <a:ext uri="{FF2B5EF4-FFF2-40B4-BE49-F238E27FC236}">
                      <a16:creationId xmlns:a16="http://schemas.microsoft.com/office/drawing/2014/main" id="{03A92AAA-63DB-C4E1-1502-BD294BEFE9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58" y="4615791"/>
                  <a:ext cx="1426612" cy="375722"/>
                </a:xfrm>
                <a:prstGeom prst="round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08F4B386-833F-7A9B-8365-ACE2897A6F6F}"/>
                    </a:ext>
                  </a:extLst>
                </p:cNvPr>
                <p:cNvSpPr/>
                <p:nvPr/>
              </p:nvSpPr>
              <p:spPr>
                <a:xfrm>
                  <a:off x="1844564" y="5367235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FCC8D10D-C176-1077-7548-88D8D2172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4564" y="5367235"/>
                  <a:ext cx="1426612" cy="375722"/>
                </a:xfrm>
                <a:prstGeom prst="roundRect">
                  <a:avLst/>
                </a:prstGeom>
                <a:blipFill>
                  <a:blip r:embed="rId13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E79AED9C-27F1-D20F-7639-2305A740BB1F}"/>
                    </a:ext>
                  </a:extLst>
                </p:cNvPr>
                <p:cNvSpPr/>
                <p:nvPr/>
              </p:nvSpPr>
              <p:spPr>
                <a:xfrm>
                  <a:off x="2557870" y="6117123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FC025ADE-E763-D60C-6576-A0F773520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870" y="6117123"/>
                  <a:ext cx="1426612" cy="375722"/>
                </a:xfrm>
                <a:prstGeom prst="round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51056C-1BE4-C63A-62E9-E43BDA478BEF}"/>
                    </a:ext>
                  </a:extLst>
                </p:cNvPr>
                <p:cNvSpPr txBox="1"/>
                <p:nvPr/>
              </p:nvSpPr>
              <p:spPr>
                <a:xfrm>
                  <a:off x="627082" y="5373625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B6A14C-9232-F1E7-C0FD-B2DC9BB01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82" y="5373625"/>
                  <a:ext cx="6469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44F186F-F7E8-17A3-36BC-F8C9EE1DF716}"/>
                    </a:ext>
                  </a:extLst>
                </p:cNvPr>
                <p:cNvSpPr txBox="1"/>
                <p:nvPr/>
              </p:nvSpPr>
              <p:spPr>
                <a:xfrm>
                  <a:off x="640823" y="4991513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1468BA9-5B69-0DAA-8BF6-C3B139010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23" y="4991513"/>
                  <a:ext cx="6469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61AA07-F5A1-8A7B-116F-CBD8F4A66A00}"/>
                    </a:ext>
                  </a:extLst>
                </p:cNvPr>
                <p:cNvSpPr txBox="1"/>
                <p:nvPr/>
              </p:nvSpPr>
              <p:spPr>
                <a:xfrm>
                  <a:off x="625900" y="6110733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6D279C5-D742-EDBD-4312-9EEC40B81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00" y="6110733"/>
                  <a:ext cx="6469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101">
                  <a:extLst>
                    <a:ext uri="{FF2B5EF4-FFF2-40B4-BE49-F238E27FC236}">
                      <a16:creationId xmlns:a16="http://schemas.microsoft.com/office/drawing/2014/main" id="{C9F8EFE1-A863-34E8-6D12-E48957D1F9CD}"/>
                    </a:ext>
                  </a:extLst>
                </p:cNvPr>
                <p:cNvSpPr/>
                <p:nvPr/>
              </p:nvSpPr>
              <p:spPr>
                <a:xfrm>
                  <a:off x="1858305" y="5736567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ounded Rectangle 101">
                  <a:extLst>
                    <a:ext uri="{FF2B5EF4-FFF2-40B4-BE49-F238E27FC236}">
                      <a16:creationId xmlns:a16="http://schemas.microsoft.com/office/drawing/2014/main" id="{1BBAA033-82CE-9B0F-86BC-B4C6DD1260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305" y="5736567"/>
                  <a:ext cx="1426612" cy="375722"/>
                </a:xfrm>
                <a:prstGeom prst="roundRect">
                  <a:avLst/>
                </a:prstGeom>
                <a:blipFill>
                  <a:blip r:embed="rId18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19346B4-7C44-D662-FD92-7DFF3966B839}"/>
                    </a:ext>
                  </a:extLst>
                </p:cNvPr>
                <p:cNvSpPr txBox="1"/>
                <p:nvPr/>
              </p:nvSpPr>
              <p:spPr>
                <a:xfrm>
                  <a:off x="640823" y="5742957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C132A-50DA-0554-B1BD-980143E58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23" y="5742957"/>
                  <a:ext cx="64693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0A42776E-D28C-539F-7D2D-62B3F03AC2B8}"/>
                    </a:ext>
                  </a:extLst>
                </p:cNvPr>
                <p:cNvSpPr/>
                <p:nvPr/>
              </p:nvSpPr>
              <p:spPr>
                <a:xfrm>
                  <a:off x="1845155" y="4991513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CC4BF37F-9182-B3DC-30DF-7B283DF90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55" y="4991513"/>
                  <a:ext cx="1426612" cy="375722"/>
                </a:xfrm>
                <a:prstGeom prst="roundRect">
                  <a:avLst/>
                </a:prstGeom>
                <a:blipFill>
                  <a:blip r:embed="rId20"/>
                  <a:stretch>
                    <a:fillRect t="-1563" b="-25000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49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D812-01AC-0289-C45E-428C8035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DEB0-A526-7D93-D387-A8C97612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Subarray (D&amp;C from reading)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4BE4F-B844-69B1-343B-264D4D4EFB0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as the start, end, sum respectively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start, end and sum of each subarray. Call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𝑙𝑒𝑓𝑡𝑆𝑡𝑎𝑟𝑡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𝑙𝑒𝑓𝑡𝐸𝑛𝑑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𝑙𝑒𝑓𝑡𝑆𝑢𝑚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𝑆𝑡𝑎𝑟𝑡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𝐸𝑛𝑑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𝑆𝑢𝑚</m:t>
                    </m:r>
                  </m:oMath>
                </a14:m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best suffix of the left subarray and best prefix of the right subarray. Return depending on which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𝑙𝑒𝑓𝑡𝑆𝑢𝑚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𝑟𝑖𝑔h𝑡𝑆𝑢𝑚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𝑚𝑖𝑑𝑑𝑙𝑒𝑆𝑢𝑚</m:t>
                    </m:r>
                  </m:oMath>
                </a14:m>
                <a:r>
                  <a:rPr lang="en-US" dirty="0"/>
                  <a:t> is largest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4BE4F-B844-69B1-343B-264D4D4EF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  <a:blipFill>
                <a:blip r:embed="rId2"/>
                <a:stretch>
                  <a:fillRect l="-1030" t="-579" r="-69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907E9C4D-0829-CB5E-824F-6E8CDC1D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8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E7F1131-8445-D292-FCBF-940426CD49E3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F3D64A-11F7-CEC4-649E-04DA95989CBC}"/>
              </a:ext>
            </a:extLst>
          </p:cNvPr>
          <p:cNvGrpSpPr/>
          <p:nvPr/>
        </p:nvGrpSpPr>
        <p:grpSpPr>
          <a:xfrm>
            <a:off x="194452" y="3659083"/>
            <a:ext cx="2753084" cy="1021144"/>
            <a:chOff x="3687418" y="1803990"/>
            <a:chExt cx="6082749" cy="22561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F0AEB1-9693-8E3A-3ADB-684EDB7306E1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B61DA1C-9104-038B-AA6F-29AFD0115BC9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465E8B8-9924-129C-E584-AAD39FE8058F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4991C8B-94A2-A16D-9FBF-4B3BE607285C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0119882-9788-256F-7729-DF7C4DF20840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52D0A87-E538-ACDB-5D9F-0C0C06CE0706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0DC59DF-455F-440F-0D22-21D35A27AD2D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02D3FDF-C34C-1179-2523-9E6F57E9169B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68AAB21-027E-B0EE-2501-C3A7DC379901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3132567-E0C4-234A-7B2A-E016D8C6501C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8428A82-F20D-E492-2FB5-918C68453144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9C872E4-AF0C-5DEE-6D32-2191098E1944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C2951E0-8B38-0943-A8A8-7485B3395162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99BA7F4-B69E-2C8E-819F-83CEED0E3AC8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0FBB2B2-7097-0157-DA8D-228187C9E326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0AC1B7B-5B65-C64A-FAF0-648ABD93B260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A223E85-9880-DB4E-C663-52270F3947DD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B5B29AE-AC2D-0CC6-74CD-740C37A3BA63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88835D5-ED33-0A67-00EB-167BFB30475A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8E83629-BAE0-7D3E-E634-7EE975955445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1DCFE49-A520-264E-89CA-B2DD9B47D8B4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66A2E36-99C1-B268-E1E4-F3D8727C5714}"/>
                </a:ext>
              </a:extLst>
            </p:cNvPr>
            <p:cNvSpPr/>
            <p:nvPr/>
          </p:nvSpPr>
          <p:spPr>
            <a:xfrm rot="16200000">
              <a:off x="5431736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A4B9B-5A5A-EE0D-D509-D3BD826B33B2}"/>
                </a:ext>
              </a:extLst>
            </p:cNvPr>
            <p:cNvSpPr txBox="1"/>
            <p:nvPr/>
          </p:nvSpPr>
          <p:spPr>
            <a:xfrm>
              <a:off x="4380481" y="1803990"/>
              <a:ext cx="2111577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Left Solution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3F65DF-81D7-E8C6-32BB-331B6EB28129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CBAEFEB-F6DC-F02C-FA10-AF4F3EA4235B}"/>
                </a:ext>
              </a:extLst>
            </p:cNvPr>
            <p:cNvSpPr/>
            <p:nvPr/>
          </p:nvSpPr>
          <p:spPr>
            <a:xfrm rot="16200000">
              <a:off x="7459319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48DD17-FA6E-2B4D-F1FF-6C55A095A1FD}"/>
                </a:ext>
              </a:extLst>
            </p:cNvPr>
            <p:cNvSpPr txBox="1"/>
            <p:nvPr/>
          </p:nvSpPr>
          <p:spPr>
            <a:xfrm>
              <a:off x="7139356" y="1825541"/>
              <a:ext cx="2285119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Right 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5E481-1946-5FD8-CFE1-7BFC6C70970C}"/>
              </a:ext>
            </a:extLst>
          </p:cNvPr>
          <p:cNvGrpSpPr/>
          <p:nvPr/>
        </p:nvGrpSpPr>
        <p:grpSpPr>
          <a:xfrm>
            <a:off x="412885" y="5110531"/>
            <a:ext cx="2753084" cy="1451447"/>
            <a:chOff x="3687418" y="1803990"/>
            <a:chExt cx="6082749" cy="32068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E91F6C5-747E-3108-4921-3CC2909C5A12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5F77E75-C488-1C99-2CA1-73979324F169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8642DDC-B678-EADB-D181-17BA8666719A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8BF0EE9-DCA7-3397-00E4-806A9B3DCF19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CD57844-61F0-8B3A-0D6C-C3881515414D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1D36040-1E83-CB70-38EE-44E0BFD799AA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3296F6E-5189-BE70-B941-6270E538C432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B10F760-50C0-7BFE-C525-AC7738254638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C5D313E-F4D6-38E7-6D16-75EE385E7E88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837B47AA-EE1F-C57B-4560-EEF21EA4A979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D6CEFD63-39DB-D70F-91AE-E3FE298DD193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456C082-8F39-BC8D-949E-AB4DA9F1EC2E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5214310-1546-F141-DFEE-C580A96BEF77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B5C31D9-9074-6E4D-15F6-DDA52C384DEB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3E303D8-A354-D332-AA09-122D0D1F6088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FD3001C-45AD-9339-AD12-46B8F6569F79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8300E4-7440-7D6A-B2C4-78225D6F8E38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4FA82C5-4370-18BF-911C-FC0DE9431CC6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4E7F715-7E38-AC49-3179-B830A858D194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14FA69E-9957-E7CE-7A2D-BAD8246A9B35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670C790-4510-BE18-6860-9FF7E1BE71C7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D6965713-50CA-7A71-563C-61193765905E}"/>
                </a:ext>
              </a:extLst>
            </p:cNvPr>
            <p:cNvSpPr/>
            <p:nvPr/>
          </p:nvSpPr>
          <p:spPr>
            <a:xfrm rot="16200000">
              <a:off x="5431736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831349-E346-F71B-7F35-0B77E3FEE858}"/>
                </a:ext>
              </a:extLst>
            </p:cNvPr>
            <p:cNvSpPr txBox="1"/>
            <p:nvPr/>
          </p:nvSpPr>
          <p:spPr>
            <a:xfrm>
              <a:off x="4380481" y="1803990"/>
              <a:ext cx="2111577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Left Solution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52FC81-B4DD-089F-4D51-05241D5CD94D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9E246AB7-3255-7239-2D95-377067719DF8}"/>
                </a:ext>
              </a:extLst>
            </p:cNvPr>
            <p:cNvSpPr/>
            <p:nvPr/>
          </p:nvSpPr>
          <p:spPr>
            <a:xfrm rot="5400000">
              <a:off x="5769666" y="3120888"/>
              <a:ext cx="576470" cy="201764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ADA68A-6712-782B-7AAF-AC79050337DF}"/>
                </a:ext>
              </a:extLst>
            </p:cNvPr>
            <p:cNvSpPr txBox="1"/>
            <p:nvPr/>
          </p:nvSpPr>
          <p:spPr>
            <a:xfrm>
              <a:off x="5332061" y="4336848"/>
              <a:ext cx="1828240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Best Suffix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96C6A33B-F641-B284-F4B1-F6851F4C7C78}"/>
                </a:ext>
              </a:extLst>
            </p:cNvPr>
            <p:cNvSpPr/>
            <p:nvPr/>
          </p:nvSpPr>
          <p:spPr>
            <a:xfrm rot="16200000">
              <a:off x="7459319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38F705-7647-7902-A741-CFAF85D05F29}"/>
                </a:ext>
              </a:extLst>
            </p:cNvPr>
            <p:cNvSpPr txBox="1"/>
            <p:nvPr/>
          </p:nvSpPr>
          <p:spPr>
            <a:xfrm>
              <a:off x="7139356" y="1825541"/>
              <a:ext cx="2285119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Right Solution</a:t>
              </a:r>
            </a:p>
          </p:txBody>
        </p: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D4A12890-7119-D28C-748C-402F60976821}"/>
                </a:ext>
              </a:extLst>
            </p:cNvPr>
            <p:cNvSpPr/>
            <p:nvPr/>
          </p:nvSpPr>
          <p:spPr>
            <a:xfrm rot="5400000">
              <a:off x="7459319" y="3473727"/>
              <a:ext cx="576470" cy="134178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EB38B7-145E-BE45-C704-0BA3838A51C1}"/>
                </a:ext>
              </a:extLst>
            </p:cNvPr>
            <p:cNvSpPr txBox="1"/>
            <p:nvPr/>
          </p:nvSpPr>
          <p:spPr>
            <a:xfrm>
              <a:off x="7244047" y="4432852"/>
              <a:ext cx="1828240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Best Prefix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AA79179-F154-9ED7-0049-7675D1F44078}"/>
              </a:ext>
            </a:extLst>
          </p:cNvPr>
          <p:cNvGrpSpPr/>
          <p:nvPr/>
        </p:nvGrpSpPr>
        <p:grpSpPr>
          <a:xfrm>
            <a:off x="291299" y="2440941"/>
            <a:ext cx="2753084" cy="665781"/>
            <a:chOff x="3687418" y="2589139"/>
            <a:chExt cx="6082749" cy="1470998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3172769-B8E7-A7B9-A25C-056C73EB6BD6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7EFD57AE-9E87-4B5F-BBC1-ED1B6833D9E6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3A140E27-6A56-3D41-E8E1-F7567BE52BD0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F491E790-EDF4-1DD0-06FD-CD657D55EEB3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4CC47D0D-53E7-91C8-A2A0-D00B2558AF1A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82E616B7-BD3E-9627-A142-9FEB78B9D32D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39550AD8-5966-928B-C4B9-E71806F02EF6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AA92612E-C91C-C629-50E4-27AAED5C200C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62746181-2BF1-ACC1-E7D4-69459FB6651C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722F34B8-C61A-F6DF-BA3E-DAA77F98A37D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887F8E92-C504-56F0-8FBA-18A95DB34B15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10F5BBFA-C35E-F991-4B3F-010ADC19A792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00B08E82-13C3-567D-B947-A79145B99155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C647732D-521A-EF4A-C972-D34603967506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1C2EF2ED-96E9-A80A-A835-2F67E899BA26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C8298060-F54C-4C2D-35DA-B76237824283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09603B28-818A-5364-E5B7-DFEBC5AC1AAA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D074AAA5-DA68-75F8-4A62-5CE364F754ED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77E7299E-9FFC-32BA-26F6-FFD24BA01B6B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224A428-A5B9-9170-BF36-6192008290BE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B716A43F-0ABF-98CF-3E01-F86BF0CCC371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7FF7A50-5231-6B54-3EFC-397E7F37EC72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00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DEA01-8F1B-D329-29BD-CB1FF20FE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EB64-8AC0-C54E-6C5C-5984E625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Subarray (Improved D&amp;C)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CCAED-4AAA-DCA3-67FA-7F76E06F7D9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then: </a:t>
                </a:r>
                <a:r>
                  <a:rPr lang="en-US" dirty="0"/>
                  <a:t>start=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end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max sum=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suffix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suffix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prefix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prefix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and total sum=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all 8 return values for each half, we’ll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version of each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the 16 return values from the conquer step to identify the 8 return values for this step (details on the next slide)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CCAED-4AAA-DCA3-67FA-7F76E06F7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  <a:blipFill>
                <a:blip r:embed="rId2"/>
                <a:stretch>
                  <a:fillRect l="-1030" t="-1159" r="-69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0FE57701-1378-06B3-FF72-B6D1B8E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9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5CCB1CB-1A86-C01B-A582-892A17C22B57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13C12ACE-E637-D858-ABFB-86AAD9523DF0}"/>
              </a:ext>
            </a:extLst>
          </p:cNvPr>
          <p:cNvGrpSpPr/>
          <p:nvPr/>
        </p:nvGrpSpPr>
        <p:grpSpPr>
          <a:xfrm>
            <a:off x="261456" y="2739645"/>
            <a:ext cx="2753084" cy="665781"/>
            <a:chOff x="3687418" y="2589139"/>
            <a:chExt cx="6082749" cy="1470998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A82A86C6-8773-81E8-BA10-9A76659A1154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76E0C037-84A4-9F98-88D8-5EA0B7A6DCBC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3C12368-2667-58D5-6161-725A921BDC1D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FE122D4E-B3A5-3ECC-91DE-06DAB0AA5681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37625291-F319-BDDA-5E49-CDE86A9657BA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08AA8913-8233-AB0B-CE76-AC162BEF5792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C36790A2-E975-54C4-47EB-5AA611DF10FD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D4343F2A-ECC9-C432-601E-244DC62CEF0D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C9534F1A-E007-B30D-B248-EC5D7E134C52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C75FC0E6-F2A0-53FB-E560-45860B9B2577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F4EC4DA6-283F-BAAF-9A58-7FD4FBE83101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43FAEAF5-8644-55C6-CD35-3FFA222E75EF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423A3CA1-A308-35DC-5D23-6884232C9A83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D6E82E98-FD12-33F1-B5DB-51833A86B635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E5A7310A-36EC-4EE1-49C7-AA92B34A04DF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C508FDB4-B75E-9670-E5B7-8396E5FEE387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4FD6A87-613F-4069-1453-0AE582BA0683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C8BCA81C-5449-C7C2-1004-84A6E5D2213B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7BBC8F10-3C34-1A3F-E838-28179F98745F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C1E3F164-9246-4144-8759-2ACB28C9BE54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40CE73DD-7433-BE4A-1982-EF54D4D667ED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665E583E-731F-8671-BFAB-6EFF3BFF42FA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FAAC09-A965-35C7-BE75-85A378DED760}"/>
              </a:ext>
            </a:extLst>
          </p:cNvPr>
          <p:cNvGrpSpPr/>
          <p:nvPr/>
        </p:nvGrpSpPr>
        <p:grpSpPr>
          <a:xfrm>
            <a:off x="119024" y="5159648"/>
            <a:ext cx="3022429" cy="1520586"/>
            <a:chOff x="6096000" y="1708539"/>
            <a:chExt cx="6096001" cy="3066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29127-D302-C3AF-A1DB-154124E60B65}"/>
                </a:ext>
              </a:extLst>
            </p:cNvPr>
            <p:cNvGrpSpPr/>
            <p:nvPr/>
          </p:nvGrpSpPr>
          <p:grpSpPr>
            <a:xfrm>
              <a:off x="6096000" y="2684998"/>
              <a:ext cx="6082749" cy="1182763"/>
              <a:chOff x="526774" y="1649892"/>
              <a:chExt cx="6082749" cy="1182763"/>
            </a:xfrm>
          </p:grpSpPr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FA73A57-CB99-B71C-5A6C-ACDF13190D85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07C67DD-BC60-90AC-D6B9-FD36D24753DE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1B43680D-6D45-58A6-1429-5F663A901AB1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D86D249D-AFDB-CE4E-4EBB-0BF4A91323E1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0E7E17C1-D505-975B-BDBD-5CB1A78097E4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38D523EE-640F-AC13-32E0-CE1495BDA7C1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9B8F7977-F36A-65DB-D49E-52A060E6D9CF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E6756BC-BDFB-2287-3823-A7DA47FEBE7E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326F56EF-7816-734D-DF85-F0B6A81B19CD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29E79D0-40AB-6190-4C72-105998DE23C4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1545BBF7-6B60-EC78-8342-4D87F6734722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C8CB641E-0FC3-00AC-9842-248CF06F0397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0045A4BD-6EE4-FB9A-F5A8-C0C5FDD1B8C8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2E712818-354E-8CBD-00C4-EA0FDD9376D8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4A0F5D4C-B33C-B673-CA45-65E68284CEEA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D55ADFFC-7E80-ED5C-506A-341F2D556FA2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4B8BF00A-2CCF-11A5-9D1F-D3D641DBE9C1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2B05B19A-2CC9-C64F-0653-ADE63E46E913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CD248359-9751-760E-01EB-B95ADC1197FF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525D27DC-8007-D73E-72D6-EFF28AA94597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103D24E0-3AE9-AFD2-7577-E85FD8067CF8}"/>
                </a:ext>
              </a:extLst>
            </p:cNvPr>
            <p:cNvSpPr/>
            <p:nvPr/>
          </p:nvSpPr>
          <p:spPr>
            <a:xfrm rot="16200000">
              <a:off x="8854109" y="712080"/>
              <a:ext cx="576470" cy="336936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7EB5-3F02-D034-6F6A-45411027E05E}"/>
                </a:ext>
              </a:extLst>
            </p:cNvPr>
            <p:cNvSpPr txBox="1"/>
            <p:nvPr/>
          </p:nvSpPr>
          <p:spPr>
            <a:xfrm>
              <a:off x="8631466" y="1708539"/>
              <a:ext cx="2852528" cy="55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Max Sum Subarray</a:t>
              </a:r>
            </a:p>
          </p:txBody>
        </p:sp>
        <p:sp>
          <p:nvSpPr>
            <p:cNvPr id="452" name="Right Brace 451">
              <a:extLst>
                <a:ext uri="{FF2B5EF4-FFF2-40B4-BE49-F238E27FC236}">
                  <a16:creationId xmlns:a16="http://schemas.microsoft.com/office/drawing/2014/main" id="{C35F0BCB-34C3-F43C-7982-053EA9144115}"/>
                </a:ext>
              </a:extLst>
            </p:cNvPr>
            <p:cNvSpPr/>
            <p:nvPr/>
          </p:nvSpPr>
          <p:spPr>
            <a:xfrm rot="16200000" flipH="1">
              <a:off x="8016626" y="1449871"/>
              <a:ext cx="903028" cy="4717775"/>
            </a:xfrm>
            <a:prstGeom prst="rightBrace">
              <a:avLst>
                <a:gd name="adj1" fmla="val 8333"/>
                <a:gd name="adj2" fmla="val 27614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99E61D3-1599-0017-3855-8E6598BE2879}"/>
                </a:ext>
              </a:extLst>
            </p:cNvPr>
            <p:cNvSpPr txBox="1"/>
            <p:nvPr/>
          </p:nvSpPr>
          <p:spPr>
            <a:xfrm>
              <a:off x="6895792" y="4216755"/>
              <a:ext cx="1782749" cy="55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Best Prefix</a:t>
              </a:r>
            </a:p>
          </p:txBody>
        </p:sp>
        <p:sp>
          <p:nvSpPr>
            <p:cNvPr id="455" name="Right Brace 454">
              <a:extLst>
                <a:ext uri="{FF2B5EF4-FFF2-40B4-BE49-F238E27FC236}">
                  <a16:creationId xmlns:a16="http://schemas.microsoft.com/office/drawing/2014/main" id="{F1132796-BC31-9E01-7B2B-30C219AF9589}"/>
                </a:ext>
              </a:extLst>
            </p:cNvPr>
            <p:cNvSpPr/>
            <p:nvPr/>
          </p:nvSpPr>
          <p:spPr>
            <a:xfrm rot="16200000" flipH="1">
              <a:off x="9486901" y="1328008"/>
              <a:ext cx="675861" cy="4734338"/>
            </a:xfrm>
            <a:prstGeom prst="rightBrace">
              <a:avLst>
                <a:gd name="adj1" fmla="val 8333"/>
                <a:gd name="adj2" fmla="val 2761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5987EBC1-33A1-450A-601B-604AD16F6D2D}"/>
                </a:ext>
              </a:extLst>
            </p:cNvPr>
            <p:cNvSpPr txBox="1"/>
            <p:nvPr/>
          </p:nvSpPr>
          <p:spPr>
            <a:xfrm>
              <a:off x="8298555" y="4012772"/>
              <a:ext cx="1786758" cy="55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Best Suffix</a:t>
              </a: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8C039828-D219-4F51-35F9-C8EDE59A79ED}"/>
              </a:ext>
            </a:extLst>
          </p:cNvPr>
          <p:cNvGrpSpPr/>
          <p:nvPr/>
        </p:nvGrpSpPr>
        <p:grpSpPr>
          <a:xfrm>
            <a:off x="-19778" y="3651095"/>
            <a:ext cx="3343824" cy="1413210"/>
            <a:chOff x="-19778" y="3651095"/>
            <a:chExt cx="3343824" cy="1413210"/>
          </a:xfrm>
        </p:grpSpPr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28373E6E-8EF0-1031-560A-3622DDE927F5}"/>
                </a:ext>
              </a:extLst>
            </p:cNvPr>
            <p:cNvSpPr txBox="1"/>
            <p:nvPr/>
          </p:nvSpPr>
          <p:spPr>
            <a:xfrm>
              <a:off x="-19778" y="4777640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Best Prefix</a:t>
              </a:r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12E663B9-615A-AAFF-8ED8-BCC6F58DB1CB}"/>
                </a:ext>
              </a:extLst>
            </p:cNvPr>
            <p:cNvGrpSpPr/>
            <p:nvPr/>
          </p:nvGrpSpPr>
          <p:grpSpPr>
            <a:xfrm>
              <a:off x="138350" y="3651095"/>
              <a:ext cx="3185696" cy="1413210"/>
              <a:chOff x="138350" y="3651095"/>
              <a:chExt cx="3185696" cy="141321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795D870-677C-BB82-11D0-936432AB960C}"/>
                  </a:ext>
                </a:extLst>
              </p:cNvPr>
              <p:cNvGrpSpPr/>
              <p:nvPr/>
            </p:nvGrpSpPr>
            <p:grpSpPr>
              <a:xfrm>
                <a:off x="138350" y="3651095"/>
                <a:ext cx="2753084" cy="1413210"/>
                <a:chOff x="3687418" y="1803990"/>
                <a:chExt cx="6082749" cy="312238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66A0A0F-5CC8-BF98-4CE4-4A0637A7D6A7}"/>
                    </a:ext>
                  </a:extLst>
                </p:cNvPr>
                <p:cNvGrpSpPr/>
                <p:nvPr/>
              </p:nvGrpSpPr>
              <p:grpSpPr>
                <a:xfrm>
                  <a:off x="3687418" y="2877374"/>
                  <a:ext cx="6082749" cy="1182763"/>
                  <a:chOff x="526774" y="1649892"/>
                  <a:chExt cx="6082749" cy="1182763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ABB1C7A-B580-199D-2A4C-71A2BD0128FE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1649892"/>
                    <a:ext cx="6082749" cy="675865"/>
                    <a:chOff x="526774" y="1649892"/>
                    <a:chExt cx="6082749" cy="675865"/>
                  </a:xfrm>
                  <a:solidFill>
                    <a:schemeClr val="bg1"/>
                  </a:solidFill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EA3AFFBF-4AE7-CF12-8C5C-C16852F33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8E789141-B24A-AC0C-14AC-C25BA549A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F60F78B3-96D6-0627-2353-F6D0F3F08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5CBFB30A-1EA1-2C7C-953D-B44C70D1C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928DDE8F-D92C-D1A2-6EAC-DC3712E79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A42365D-2639-8C2E-4819-033A21B78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7F535885-A3BB-AB95-6793-E1FB1C1FF2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8C945092-61C5-EAC5-E0CA-A6D8CEC7C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-8</a:t>
                      </a:r>
                    </a:p>
                  </p:txBody>
                </p:sp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A4A3A583-8917-32B5-F489-729E823B5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648F6AE1-F51A-8F0B-96B3-FC4D21CD6900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2156790"/>
                    <a:ext cx="6082749" cy="675865"/>
                    <a:chOff x="526774" y="1649892"/>
                    <a:chExt cx="6082749" cy="675865"/>
                  </a:xfrm>
                  <a:noFill/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C07486DD-97F7-4D1F-C830-D2CA2FE34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16DA93C2-E977-52AE-FDC6-CBCE3F03D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A501389C-E8E8-45EF-10AA-53ECE49F8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A78E97CA-CD3C-A665-4B3B-84E03A654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5AB7C7DE-1563-18FC-6FCC-F3ABB1BC5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244CA8E8-5BFA-6F18-732B-89D6F1ECC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23CAB99C-ABF6-E17E-3ECD-997D4BE8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DC18EF4-0AF9-53E2-6FAA-AE3299614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3D5119D3-DE17-83EB-5A4D-D6B9B57F8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00059FA5-F82C-2107-D15E-B4B1A36DACBD}"/>
                    </a:ext>
                  </a:extLst>
                </p:cNvPr>
                <p:cNvSpPr/>
                <p:nvPr/>
              </p:nvSpPr>
              <p:spPr>
                <a:xfrm rot="16200000">
                  <a:off x="5431736" y="1918248"/>
                  <a:ext cx="576470" cy="134178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6918B14-8338-9908-966E-BCB50EBD0630}"/>
                    </a:ext>
                  </a:extLst>
                </p:cNvPr>
                <p:cNvSpPr txBox="1"/>
                <p:nvPr/>
              </p:nvSpPr>
              <p:spPr>
                <a:xfrm>
                  <a:off x="4380481" y="1803990"/>
                  <a:ext cx="2111577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Left Solution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D696296-A038-8C1D-86FC-396CFA244116}"/>
                    </a:ext>
                  </a:extLst>
                </p:cNvPr>
                <p:cNvCxnSpPr/>
                <p:nvPr/>
              </p:nvCxnSpPr>
              <p:spPr>
                <a:xfrm>
                  <a:off x="7066723" y="2589139"/>
                  <a:ext cx="0" cy="1267244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ight Brace 39">
                  <a:extLst>
                    <a:ext uri="{FF2B5EF4-FFF2-40B4-BE49-F238E27FC236}">
                      <a16:creationId xmlns:a16="http://schemas.microsoft.com/office/drawing/2014/main" id="{4609897F-A1C3-D897-AA4D-C68D49DD495A}"/>
                    </a:ext>
                  </a:extLst>
                </p:cNvPr>
                <p:cNvSpPr/>
                <p:nvPr/>
              </p:nvSpPr>
              <p:spPr>
                <a:xfrm rot="5400000">
                  <a:off x="5769666" y="3120888"/>
                  <a:ext cx="576470" cy="201764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7296495-D3E2-D618-6477-7ED626F0D206}"/>
                    </a:ext>
                  </a:extLst>
                </p:cNvPr>
                <p:cNvSpPr txBox="1"/>
                <p:nvPr/>
              </p:nvSpPr>
              <p:spPr>
                <a:xfrm>
                  <a:off x="5332061" y="4336848"/>
                  <a:ext cx="1828240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Best Suffix</a:t>
                  </a:r>
                </a:p>
              </p:txBody>
            </p:sp>
            <p:sp>
              <p:nvSpPr>
                <p:cNvPr id="42" name="Right Brace 41">
                  <a:extLst>
                    <a:ext uri="{FF2B5EF4-FFF2-40B4-BE49-F238E27FC236}">
                      <a16:creationId xmlns:a16="http://schemas.microsoft.com/office/drawing/2014/main" id="{84511FB9-89F8-337F-1651-BACADC1DC64A}"/>
                    </a:ext>
                  </a:extLst>
                </p:cNvPr>
                <p:cNvSpPr/>
                <p:nvPr/>
              </p:nvSpPr>
              <p:spPr>
                <a:xfrm rot="16200000">
                  <a:off x="7459319" y="1918248"/>
                  <a:ext cx="576470" cy="134178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3049DB-25C0-A846-7290-CC30366E3E12}"/>
                    </a:ext>
                  </a:extLst>
                </p:cNvPr>
                <p:cNvSpPr txBox="1"/>
                <p:nvPr/>
              </p:nvSpPr>
              <p:spPr>
                <a:xfrm>
                  <a:off x="7139356" y="1825541"/>
                  <a:ext cx="2285119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Right Solution</a:t>
                  </a:r>
                </a:p>
              </p:txBody>
            </p:sp>
            <p:sp>
              <p:nvSpPr>
                <p:cNvPr id="44" name="Right Brace 43">
                  <a:extLst>
                    <a:ext uri="{FF2B5EF4-FFF2-40B4-BE49-F238E27FC236}">
                      <a16:creationId xmlns:a16="http://schemas.microsoft.com/office/drawing/2014/main" id="{F59B3BDA-3302-C2F8-3E9B-7ECC42A23D9C}"/>
                    </a:ext>
                  </a:extLst>
                </p:cNvPr>
                <p:cNvSpPr/>
                <p:nvPr/>
              </p:nvSpPr>
              <p:spPr>
                <a:xfrm rot="5400000">
                  <a:off x="7459319" y="3473727"/>
                  <a:ext cx="576470" cy="1341781"/>
                </a:xfrm>
                <a:prstGeom prst="rightBrac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20E3B23-1AC0-DBE1-1FDE-6555C5508AF3}"/>
                    </a:ext>
                  </a:extLst>
                </p:cNvPr>
                <p:cNvSpPr txBox="1"/>
                <p:nvPr/>
              </p:nvSpPr>
              <p:spPr>
                <a:xfrm>
                  <a:off x="6937692" y="4348370"/>
                  <a:ext cx="1828240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Best Prefix</a:t>
                  </a:r>
                </a:p>
              </p:txBody>
            </p:sp>
          </p:grpSp>
          <p:sp>
            <p:nvSpPr>
              <p:cNvPr id="498" name="Right Brace 497">
                <a:extLst>
                  <a:ext uri="{FF2B5EF4-FFF2-40B4-BE49-F238E27FC236}">
                    <a16:creationId xmlns:a16="http://schemas.microsoft.com/office/drawing/2014/main" id="{D335C4D3-603C-60C2-D723-DF78FF7C3759}"/>
                  </a:ext>
                </a:extLst>
              </p:cNvPr>
              <p:cNvSpPr/>
              <p:nvPr/>
            </p:nvSpPr>
            <p:spPr>
              <a:xfrm rot="16200000" flipH="1">
                <a:off x="164997" y="4559696"/>
                <a:ext cx="257103" cy="305370"/>
              </a:xfrm>
              <a:prstGeom prst="rightBrace">
                <a:avLst>
                  <a:gd name="adj1" fmla="val 8333"/>
                  <a:gd name="adj2" fmla="val 47604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00" name="Right Brace 499">
                <a:extLst>
                  <a:ext uri="{FF2B5EF4-FFF2-40B4-BE49-F238E27FC236}">
                    <a16:creationId xmlns:a16="http://schemas.microsoft.com/office/drawing/2014/main" id="{90FE5C6A-ABC5-8859-D539-53B61B461783}"/>
                  </a:ext>
                </a:extLst>
              </p:cNvPr>
              <p:cNvSpPr/>
              <p:nvPr/>
            </p:nvSpPr>
            <p:spPr>
              <a:xfrm rot="5400000">
                <a:off x="2597452" y="4572377"/>
                <a:ext cx="260913" cy="305897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3370CC3C-AB8C-582E-ECBD-40A45163F464}"/>
                  </a:ext>
                </a:extLst>
              </p:cNvPr>
              <p:cNvSpPr txBox="1"/>
              <p:nvPr/>
            </p:nvSpPr>
            <p:spPr>
              <a:xfrm>
                <a:off x="2496575" y="4797480"/>
                <a:ext cx="8274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Best Suffix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059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30053</TotalTime>
  <Words>3109</Words>
  <Application>Microsoft Office PowerPoint</Application>
  <PresentationFormat>Widescreen</PresentationFormat>
  <Paragraphs>631</Paragraphs>
  <Slides>34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Cambria Math</vt:lpstr>
      <vt:lpstr>Comic Sans MS</vt:lpstr>
      <vt:lpstr>Lato</vt:lpstr>
      <vt:lpstr>Symbol</vt:lpstr>
      <vt:lpstr>Office Theme</vt:lpstr>
      <vt:lpstr>Lecture 8: Sorting as a Subroutine</vt:lpstr>
      <vt:lpstr>Homeworks</vt:lpstr>
      <vt:lpstr>Divide and Conquer Review</vt:lpstr>
      <vt:lpstr>Divide and Conquer (Trominoes)</vt:lpstr>
      <vt:lpstr>Divide and Conquer (Merge Sort)</vt:lpstr>
      <vt:lpstr>Divide and Conquer (Integer Multiplication)</vt:lpstr>
      <vt:lpstr>Divide and Conquer (Karatsuba Method)</vt:lpstr>
      <vt:lpstr>Maximum Sum Subarray (D&amp;C from reading)</vt:lpstr>
      <vt:lpstr>Maximum Sum Subarray (Improved D&amp;C)</vt:lpstr>
      <vt:lpstr>The “Technique of Computing More”</vt:lpstr>
      <vt:lpstr>Running Time (Improved D&amp;C)</vt:lpstr>
      <vt:lpstr>Improved D&amp;C Recurrence Solution</vt:lpstr>
      <vt:lpstr>Binary Tree Diameter</vt:lpstr>
      <vt:lpstr>Binary Trees – Vocab Review</vt:lpstr>
      <vt:lpstr>Binary Tree Height - Definition</vt:lpstr>
      <vt:lpstr>Binary Tree Diameter - Definition</vt:lpstr>
      <vt:lpstr>Binary Tree Diameter – Incorrect Algorithm</vt:lpstr>
      <vt:lpstr>Incorrect Algorithm - Counterexample</vt:lpstr>
      <vt:lpstr>Incorrect Algorithm - Counterexample</vt:lpstr>
      <vt:lpstr>Binary Tree Diameter – Correct Algorithm</vt:lpstr>
      <vt:lpstr>Closest Pair of Tomatoes</vt:lpstr>
      <vt:lpstr>Closest Pair of Points</vt:lpstr>
      <vt:lpstr>Closest Pair of Point D&amp;C Idea</vt:lpstr>
      <vt:lpstr>Closest Pair: Base Cases</vt:lpstr>
      <vt:lpstr>Closest Pair: First Idea</vt:lpstr>
      <vt:lpstr>Closest Pair: First Idea - Problem</vt:lpstr>
      <vt:lpstr>Finding the Closest Crossing Pair – 1st Idea</vt:lpstr>
      <vt:lpstr>Finding the Closest Crossing Pair – 2nd Idea</vt:lpstr>
      <vt:lpstr>Problem with the 2nd Idea</vt:lpstr>
      <vt:lpstr>Finding the Closest Crossing Pair – 3rd Idea</vt:lpstr>
      <vt:lpstr>Divide and Conquer (Closest Pair of Points)</vt:lpstr>
      <vt:lpstr>Surprisingly, This works!</vt:lpstr>
      <vt:lpstr>Why is 7 enough?</vt:lpstr>
      <vt:lpstr>Full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161</cp:revision>
  <dcterms:created xsi:type="dcterms:W3CDTF">2025-09-15T17:56:15Z</dcterms:created>
  <dcterms:modified xsi:type="dcterms:W3CDTF">2025-10-10T17:07:31Z</dcterms:modified>
</cp:coreProperties>
</file>