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85" r:id="rId3"/>
    <p:sldId id="258" r:id="rId4"/>
    <p:sldId id="294" r:id="rId5"/>
    <p:sldId id="303" r:id="rId6"/>
    <p:sldId id="300" r:id="rId7"/>
    <p:sldId id="304" r:id="rId8"/>
    <p:sldId id="325" r:id="rId9"/>
    <p:sldId id="326" r:id="rId10"/>
    <p:sldId id="327" r:id="rId11"/>
    <p:sldId id="328" r:id="rId12"/>
    <p:sldId id="329" r:id="rId13"/>
    <p:sldId id="330" r:id="rId14"/>
    <p:sldId id="332" r:id="rId15"/>
    <p:sldId id="331" r:id="rId16"/>
    <p:sldId id="333" r:id="rId17"/>
    <p:sldId id="334" r:id="rId18"/>
    <p:sldId id="335" r:id="rId19"/>
    <p:sldId id="336" r:id="rId20"/>
    <p:sldId id="337" r:id="rId21"/>
    <p:sldId id="340" r:id="rId22"/>
    <p:sldId id="338" r:id="rId23"/>
    <p:sldId id="342" r:id="rId24"/>
    <p:sldId id="341" r:id="rId25"/>
    <p:sldId id="343" r:id="rId26"/>
    <p:sldId id="339" r:id="rId27"/>
    <p:sldId id="344" r:id="rId28"/>
    <p:sldId id="346" r:id="rId29"/>
    <p:sldId id="345" r:id="rId30"/>
    <p:sldId id="347" r:id="rId31"/>
  </p:sldIdLst>
  <p:sldSz cx="12188825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28CB8-0CC7-45BB-9A15-CF1D5B6D7936}" v="577" dt="2019-09-18T17:30:11.190"/>
    <p1510:client id="{66FE1CDD-7F31-4C82-94E9-BC17FA0AA920}" v="309" dt="2019-09-18T14:58:05.608"/>
    <p1510:client id="{B8F3C6EF-2D35-47AA-9C51-3B3FEB087C5B}" v="140" dt="2019-09-18T18:35:37.136"/>
    <p1510:client id="{C04CBA59-6D51-4285-89C9-5D3820887E17}" v="919" dt="2019-09-18T12:01:43.199"/>
    <p1510:client id="{C78257FD-4084-469B-820A-B896E8807EF3}" v="377" dt="2019-09-18T18:17:00.890"/>
    <p1510:client id="{D9A855DB-9291-432C-94BB-8DCFAC329016}" v="13" dt="2019-09-18T12:33:18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31:24.57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1615 17159 415 0,'-24'17'223'0,"-3"2"-216"0,-2 6-4 15,-2 2 3-15,0 4-8 16,-3 2-1-16,1-2-1 15,-4 1-11-15,4-1-8 16,-3-3 5-16,5-1 19 0,2-4-1 16,2-2-5-16,5-1 6 15,4-4-4-15,3-1 2 16,-2 0-3-16,2 0 11 16,-1 1 10-16,-2-1 5 15,3 1-2-15,-4 1-4 0,4-4-5 16,-1 0-10-16,3-1-1 15,-1 0 1-15,3-1-1 16,1 1-2-16,0 0 1 16,1 5 1-16,3-1 0 15,2 5-2-15,1 2-1 16,3 2-2-16,3 1 1 0,5 2 2 16,8-2 0-16,4 2 5 15,3-2 0-15,6-2-1 16,4 0 0-16,3 2 5 15,7-5 1-15,1 2 7 16,6-5 3-16,5 1-4 0,7-5-4 16,4-2 0-16,1-3-2 15,0-3 3-15,-3 1 3 16,-3-4 2-16,-5 0-6 16,-6-2-4-16,0-1-1 15,-8 3-3-15,-1-3 4 0,-5 0-3 16,-3 2-2-16,-4-1 4 15,-4 0 2-15,0 0-4 16,-6 0-3-16,4 0-1 16,-1-1 1-16,-2 0-2 15,0 0-2-15,1 0-14 0,-2 0-28 16,-2 0 2-16,0 0 24 16,-3 0 5-16,-1 0 12 15,-2 0 3-15,-4 2 4 16,-1-1 4-16,-1 2 1 15,-5 1-9-15,0 1-5 0,-7 0-19 16,-1 2-64-16,-2-1-66 16,3-2 28-16,-1-2-64 15</inkml:trace>
  <inkml:trace contextRef="#ctx0" brushRef="#br0" timeOffset="1368.357">2081 12014 702 0,'0'-9'29'15,"0"1"-33"-15,0 0 4 0,0 0 17 16,-3 2 18-16,3 3-16 16,0 2-9-16,0 1-5 15,0 0 3-15,0 0-3 16,0 0-5-16,3 3-10 16,1 7 0-16,-2 5-12 0,-2 8 8 15,0 10 11-15,-6 4 9 16,-2 2 2-16,2 4-4 15,4-5 4-15,2-4-10 16,8-5-2-16,8-8-3 16,7-4 2-16,6-8-2 0,9-8 23 15,4-1-2-15,5-11-4 16,2-5-1-16,3-4-1 16,-4 2-5-16,-3 1-2 15,-7 4-2-15,-9 3-2 16,-6 6-1-16,-8 4-9 15,-7 7-2-15,-8 7 15 0,-4 6 11 16,-9 7 8-16,-5 4 4 16,1 0-2-16,-3 1 2 15,4-7-4-15,4 0-13 16,6-6-7-16,4 0-7 0,4-5 6 16,12-3 3-16,6-1 1 15,11-4 1-15,6-6-8 16,9-4-5-16,5-8 1 15,2-3 2-15,1-1 1 16,-4 2-1-16,-6 3 4 0,-11 6-1 16,-6 5 6-16,-10 0 5 15,-9 13 10-15,-8 8 9 16,-6 5 16-16,-10 5 8 16,-2 3-10-16,0 2-11 15,5-2-8-15,6-3-13 0,7-3-20 16,12-5-27-16,16-6-33 15,10-7-13-15,9-10-19 16,7-10-29-16,-1-14-92 16</inkml:trace>
  <inkml:trace contextRef="#ctx0" brushRef="#br0" timeOffset="2151.338">2283 4539 1000 0,'0'0'52'0,"0"0"-21"16,0 0-23-16,0 0-12 16,0 0-10-16,0 0-23 0,-2 37-37 15,11-5 0-15,7 12 50 16,7 10 16-16,1 6 6 16,5 4 5-16,-2 1-2 15,0 0-3-15,-3 1 4 16,-6-4-2-16,-4-1 2 0,-3-4 0 15,0-3 8-15,-2 3 9 16,2-3-13-16,5-2-1 16,3-2-9-16,4-4-13 15,2-5-21-15,2-4-27 16,-3-7-20-16,-4-6 48 0,-4-6 0 16,-3-4 20-16,-7-2 15 15,0-5 4-15,-2 0 15 16,-4 1 15-16,0 4 4 15,-2 2 3-15,-2 3-2 16,-2 2-26-16,2-1-13 0,4 3-27 16,4-1-44-16,10-3-36 15,6-4-27-15,0-7-77 16</inkml:trace>
  <inkml:trace contextRef="#ctx0" brushRef="#br0" timeOffset="2443.15">2881 6497 969 0,'0'0'55'0,"0"0"-73"0,0 0 14 16,0 0 21-16,0 0 5 15,0 0 9-15,0 0-17 16,0 0-13-16,0 0-2 16,0 0-8-16,-18-18-36 0,18 11-62 15,4-3-51-15,3-6-74 16,4-1-91-16</inkml:trace>
  <inkml:trace contextRef="#ctx0" brushRef="#br0" timeOffset="2618.844">2975 6402 531 0,'0'0'306'0,"0"0"-262"15,0 0-37-15,0 0-12 16,0 0-5-16,0 0-17 0,0 0-56 15,0 0-31-15,35 27-8 16,-30-23-59-16,-5-2-165 16</inkml:trace>
  <inkml:trace contextRef="#ctx0" brushRef="#br0" timeOffset="2727.703">3053 6443 660 0,'0'0'194'15,"0"0"-150"-15,0 0-13 16,0 0-25-16,0 0-16 15,0 0-33-15,0 0-84 16,18 20-105-16,-14-14-19 16</inkml:trace>
  <inkml:trace contextRef="#ctx0" brushRef="#br0" timeOffset="2869.79">3100 6548 904 0,'0'0'99'16,"0"0"-71"-16,0 0-19 0,-34 36-13 15,31-16-27-15,3 5-59 16,3 5-60-16,6 0-32 16,0 1-77-16</inkml:trace>
  <inkml:trace contextRef="#ctx0" brushRef="#br1" timeOffset="16768.008">5817 10597 583 0,'0'0'199'15,"0"0"-169"-15,40 6-30 0,-15-6-8 16,11-2 17-16,9 0 4 16,6 2-12-16,1 0-1 15,1 1-4-15,-2 6-9 16,-3 6-27-16,-4 7-5 16,-6 7 4-16,-4 4 3 15,-10 8 7-15,-6 6 14 0,-9 3 8 16,-5 2 12-16,-4 4 4 15,-2-3 1-15,-5-1-2 16,1-6 19-16,4-2-7 16,2-6-8-16,2-3-6 15,9-3 3-15,9-5 1 0,3-1 12 16,8 0 12-16,7-2-10 16,4-1 0-16,8-2 2 15,8-1-13-15,6-1-5 16,1 0-6-16,4-1 8 15,1-2-9-15,1 0-2 0,-2 3-2 16,1-3-10-16,4 1-6 16,1 2-18-16,4 1-48 15,3-2-14-15,-1-1-25 16,-5-2-89-16</inkml:trace>
  <inkml:trace contextRef="#ctx0" brushRef="#br1" timeOffset="43255.524">4144 8446 376 0,'0'0'428'0,"0"0"-413"16,0 0-18-16,0 0-2 15,0 0-5-15,0 0 8 0,0 0-9 16,0 0-2-16,0 0 11 16,0 0 1-16,28 33 2 15,-25-29 1-15,1 0 3 16,-1 0 3-16,3 3-5 15,3 3 0-15,2-1-3 0,2 2 0 16,6-1-2-16,0-3 0 16,6-4-7-16,4-3-5 15,4-7 5-15,7-9-2 16,1-6 0-16,2-5 1 16,4-3-19-16,-3 2-3 0,-4 3-2 15,-3 8 2-15,-6 7 19 16,-9 8 3-16,-2 6 7 15,-5 11 7-15,-3 9 10 16,-5 8 18-16,3 6 12 16,0 6 9-16,1 3-30 0,3 1 27 15,1-2-31-15,7-5 9 16,5-9-26-16,7-7-6 16,2-13-2-16,12-10-3 15,2-9-4-15,8-17-12 16,2-9 17-16,0-7 4 0,1-4 5 15,-3 3 0-15,-5 3-3 16,-3 8 3-16,-5 7-3 16,-7 8-4-16,-5 7-2 15,-2 7 0-15,-2 1 3 16,-4 9 6-16,-3 5 3 16,0 4 2-16,-1 2 10 0,-2 9 9 15,0 2 5-15,-2 3-23 16,3-2 40-16,1-2-41 15,2-6-10-15,2-8-22 16,7-12-1-16,7-4 11 16,5-17 3-16,5-8 6 0,2-8 5 15,5-7 4-15,0 1-5 16,-2 1 3-16,-5 7-1 16,-2 7-4-16,-9 11-4 15,-3 9 4-15,-6 7-1 0,-4 11 13 16,-2 10 11-16,-4 3 4 15,2 6-1-15,-3 1 6 16,2-1 9-16,2-4-17 16,7-6-8-16,5-7-16 15,8-12 2-15,7-5 3 0,10-16-4 16,1-5 3-16,1-6-5 16,3-2 10-16,-3 3-9 15,-1 3-1-15,-9 7 0 16,-2 6-1-16,-6 6-2 15,-3 5 4-15,-4 0 2 16,-3 6 2-16,-1 5-5 0,3-2-3 16,5-2 5-16,6-7-6 15,9-4-11-15,8-15-20 16,2-5-15-16,-1-3 14 16,-3 3 8-16,-5 4 17 15,-10 11 14-15,-10 9 21 0,-7 8 28 16,-4 12 19-16,-2 6 14 15,1 7-9-15,3 4-6 16,9 0-33-16,8 0-18 16,14-6-8-16,13-10-13 15,12-12-53-15,11-10-31 0,6-16-28 16,6-9 3-16,-5-4 17 16,-1 2 90-16,-8 5 29 15,-5 7 57-15,-7 8 23 16,-2 8-30-16,-5 2-24 15,2 11-38-15,4 6 9 0,7 5-16 16,15 0-6-16,9 2-13 16,16-7-31-16,16-7-129 15,6-9-178-15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50:33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3131 3409 405 0,'0'0'76'0,"0"0"-81"15,0 0-21-15,0 0 25 16,0 0 3-16,49-1-2 0,-31 1-1 16,3 4 0-16,4 1 0 15,4-1-1-15,5 2 1 16,7-2 2-16,5-1-1 15,6-2-1-15,4-1 0 16,2 0 1-16,3 0 1 16,3-4-1-16,1-2 1 0,4 2 1 15,-2-2-1-15,2-1-1 16,1 0 1-16,-3 2 0 16,-2 1 2-16,1 3 1 15,-1 1 7-15,-2 0-3 0,2 7-5 16,2 0-3-16,2 2 2 15,3-2-2-15,4 0 0 16,-3-4 1-16,3-3 0 16,-1 0-1-16,0-3 3 15,-1-1-2-15,-5 0-1 16,0-1 4-16,-2 0 18 0,3 0-11 16,-1-2-6-16,-2 0-2 15,4 0-3-15,-1 0 0 16,2-2-1-16,6 1-2 15,0-3 1-15,1-1-7 16,3 1-5-16,-2-2 3 0,0 0 9 16,-1 5 2-16,-6 1 1 15,2 4 4-15,-4 1 7 16,5 2 3-16,2 0 0 16,3 3-2-16,1 2-7 15,6-1-3-15,1 0-1 0,0 2-2 16,-1-1 0-16,1 1 1 15,-2 1-1-15,3 0 0 16,-3 2-1-16,4-1-1 16,1-2 0-16,-1 0 1 15,1 1-2-15,2-3 4 0,0 0 0 16,5-1 0-16,-1-2 0 16,5 2 0-16,6-3 3 15,-4 0-2-15,3 2-2 16,-3-1 3-16,1 1-1 15,-4 0-3-15,0 3 2 0,-1-1-2 16,0 0 2-16,1-1-2 16,-1 1 1-16,4-2 1 15,-4-2 0-15,1 0-1 16,1 1 3-16,-5-1-1 16,-1 3 8-16,0 0 2 0,2 1-8 15,-1 2-1-15,3-1-3 16,1 1-1-16,1-2-8 15,0 1-10-15,0-1 7 16,-2-2 10-16,4 0 2 16,-4 1 0-16,5 0 3 0,0-2 3 15,0 1 1-15,2-1 2 16,1-1-4-16,-1 0 1 16,1 0-6-16,3 0 0 15,-2 0 0-15,1 0-2 16,2 0-3-16,-1-3 3 0,1 2 1 15,1 0 0-15,-2 1 2 16,-1 0 0-16,0 2-1 16,-2 1 2-16,2 1 1 15,-2-1 0-15,1-1 1 16,0-1 9-16,-1-1 0 0,1 1-4 16,-1-1-7-16,1 1-3 15,-1 0-2-15,3 0 1 16,0 2-4-16,-5 0 0 15,1 0 4-15,-6 0 0 16,-2 0 1-16,-1-2 0 0,0 0 2 16,1-1 3-16,-2 0 6 15,3 0 7-15,4-1 5 16,2-2-7-16,5 2-12 16,2-1-4-16,2 2-3 15,2 0-10-15,1 0-9 16,2 0-2-16,0 2 3 0,1-2 8 15,2 0 8-15,3-6 6 16,2-1 1-16,6 0-1 16,-1-2 4-16,4 1 1 15,5-1-3-15,-1 2-2 16,4 3 0-16,0-2 0 0,1 1-1 16,1 2 0-16,4 0 2 15,1 2 1-15,2 0 7 16,4 1 2-16,2 0-1 15,2 0-2-15,5 0-4 0,-1 0-2 16,1 0-4-16,1 2 3 16,5 1-1-16,1-2-1 15,-1 2-2-15,2 0 3 16,4-2-3-16,2 2 4 16,1-2 1-16,4 2 3 15,4-1 5-15,5-1 11 0,1-1 2 16,-1 3-2-16,5 1-6 15,1-1-12-15,1 1-5 16,3-1-3-16,4 1-5 16,2 1-2-16,-4-2 1 15,2 2 8-15,-1 0 4 0,-2 0-2 16,0 1 3-16,4-2-3 16,-4 2 3-16,-1-5-2 15,2-1 2-15,1 0 5 16,-2 0 10-16,3-1 0 15,2-2 3-15,0 0-11 0,1 2-6 16,-2-1 0-16,5 2-1 16,-8 0 4-16,5 3 2 15,0 4 2-15,0 3 8 16,-1 4 2-16,-1 2-4 16,1 4-7-16,-4 1-10 0,-1 5-6 15,-1-2-31-15,-7 0-20 16,-6-1-3-16,-8 1 10 15,-9-3 8-15,-8 2-2 16,-12-2-2-16,-15 5 13 16,-9-2-4-16,-13-3-41 0,-14-5-78 15</inkml:trace>
  <inkml:trace contextRef="#ctx0" brushRef="#br0" timeOffset="6556.024">2494 1607 362 0,'0'0'143'15,"0"0"-129"-15,0 0 32 0,0 0 23 16,0 0-3-16,-34 42-22 16,30-11-33-16,-2 13-18 15,-4 14-1-15,-1 16 1 16,-11 17 6-16,-6 18 0 16,-9 19-8-16,-8 14 2 0,-4 10-1 15,-1 3 2-15,4-3 2 16,10-17-3-16,12-18 2 15,13-23 0-15,8-21 0 16,10-21 1-16,10-18-6 16,6-10 4-16,8-8 6 0,11-5 11 15,10-5-2-15,11-4 14 16,15-2-1-16,14-3 5 16,15-5-7-16,16 0-9 15,10-3-10-15,11-1-2 16,10 1 4-16,5 2-2 15,7-1-1-15,-1 3 1 0,0 3-2 16,3 1 3-16,-1 3-1 16,1 3-2-16,2 4 2 15,6 2 2-15,3 1 2 16,5 1-6-16,1 3 3 0,3 0-1 16,-1 2-2-16,1 3 3 15,2-1-1-15,0-1 0 16,1-1-2-16,3-5 3 15,4-1-2-15,4-6 1 16,-1-2 0-16,11-2 3 16,0 0 4-16,3 0 2 0,-1 0-5 15,1 1-1-15,-9 4-4 16,-7 4 0-16,-8-1 1 16,-7 0 0-16,-9-1-4 15,-5 0 2-15,-5 0-2 0,-5 0 5 16,-1-1-2-16,-7 1 0 15,-2 0 0-15,-5 0 0 16,-8-1-4-16,-8-2-7 16,-11-1-4-16,-12-3 9 15,-14 0 3-15,-15 0 1 0,-12 0 2 16,-13 0 0-16,-12 0 0 16,-5 2-3-16,-7 2 3 15,-2 0 2-15,-5 0-4 16,-6-1-1-16,-3 0 2 15,-4-2-5-15,-5-1-2 16,-3-5 13-16,-1-11 20 0,-3-5 8 16,-4-10-36-16,-2-8-2 15,1-8 5-15,0-8 1 16,0-3-2-16,2-6-1 16,3-7 3-16,0-6 3 15,2-7 12-15,2-4 4 0,2-1-13 16,6-6-7-16,4-3 26 15,1-2-14-15,3-2-2 16,-2 1-10-16,4-1 2 16,-5 4-3-16,-3 5-5 15,-2 7 6-15,-2 6 0 0,-6 9 0 16,0 6 2-16,0 8 2 16,-2 6-3-16,-2 6-5 15,-4 5 1-15,2 6-5 16,-2 2 2-16,-1 7 4 15,1 2-8-15,-3 5-6 0,3 5 9 16,0 3 3-16,-1 1 0 16,3 5 7-16,-3 0 1 15,-4 4 8-15,-1 0-3 16,-8 0-6-16,-5 7-6 16,-9 2-3-16,-10 3-6 0,-10 1-7 15,-9 0 3-15,-11 0 11 16,-10-3 0-16,-9-4 5 15,-8-1-6-15,-9-1 7 16,-4-2 4-16,-7-1 3 16,-7-1 9-16,-6 0 1 0,-5 1-3 15,-6 1-1-15,-7 1-9 16,-10 1 2-16,-5 2-4 16,-6 2 1-16,-6 1-4 15,-5-2 0-15,-4 0 1 16,3-3-3-16,-3-1 3 0,-3-1-5 15,-1-1-2-15,4-1-1 16,-2 0 6-16,2 0 1 16,0 0 2-16,4-3 0 15,1 2-2-15,1-1 11 16,-1 2 2-16,-1 0 2 0,1 3 6 16,-1 3-3-16,1-2-13 15,-3 2-5-15,-1-3-1 16,-6 1 1-16,-6 3-3 15,-7 3 1-15,-7 3-2 16,-4 4 6-16,0 5-1 16,0 7-1-16,0 2 8 0,5 8 12 15,6 7 0-15,7 8-14 16,2 7-5-16,4-4-3 16,10-9-4-16,12-18-27 15,15-17-99-15,18-20-291 16</inkml:trace>
  <inkml:trace contextRef="#ctx0" brushRef="#br0" timeOffset="20380.892">9231 11079 244 0,'0'0'89'16,"-1"40"-80"-16,10-17 7 16,4 4 3-16,3 4 2 15,0 7-9-15,2 6 2 16,-2 9 4-16,-3 11 5 16,-3 14-17-16,0 12-2 0,-3 14-3 15,-1 11-2-15,3 12 4 16,5 6-2-16,3 3-2 15,3 1-2-15,5 1-8 16,-2-1 4-16,-2 3 5 0,-2 2 2 16,-4 1 4-16,-3 6 6 15,-3 4-2-15,-1 2-1 16,-2 3-2-16,2-2 1 16,1 2-4-16,-1-2-2 15,4 2 2-15,3-2 7 16,1-4 34-16,6 0 20 0,5-6-31 15,4-4 5-15,5-8-7 16,3-8-9-16,3-8 0 16,0-6-10-16,3-5-12 15,-3-8 10-15,1-5-10 16,0-6 0-16,4-3 0 0,-1-7-4 16,6-4 1-16,4-9 0 15,4-6 2-15,5-7 3 16,2-5 0-16,2-7 0 15,-2-2-2-15,0-1 4 16,-2-3 8-16,0 0-4 0,0 1 2 16,-1 1 3-16,8 0 13 15,6-2-19-15,12-4 0 16,10-6-5-16,9-5-10 16,10-7-6-16,6-3-4 15,5-1 7-15,2 2 11 0,4 5 1 16,5 3 2-16,13 2 6 15,9 0-2-15,12-3-4 16,8-2 2-16,11-5-4 16,8-1 1-16,1-8 1 15,7 2 2-15,2-3 9 16,5 0 7-16,0-1-9 0,2-2 1 16,-2 1 0-16,0-2-10 15,2 1 1-15,-1 0-3 16,-1-2 4-16,-5 0 2 15,1-2 10-15,-9 5 1 0,-3 1 14 16,-4 1 1-16,-7 3-18 16,-5 6-9-16,-11 5-5 15,-8 3-1-15,-14 4-4 16,-9 2-9-16,-18 0-4 16,-12-1 18-16,-16 0 0 0,-12-2 0 15,-14-3-27-15,-13-3-6 16,-10-3 4-16,-8-1 8 15,-5-1 8-15,-6-2 3 16,-2 0 4-16,-5-3 2 16,-1 3 1-16,-4-2 3 15,-1 0 0-15,-1 0 0 0,1 0-2 16,2 1 0-16,1-2 5 16,5 2-2-16,3-3 0 15,-1-2 0-15,3-1 1 16,3 0 2-16,4 0 5 15,0 0 1-15,1 0-1 0,3-1-4 16,-4 1 1-16,1 0-5 16,-2 1-2-16,-6 3 1 15,-2 2-2-15,-5 0-1 16,-2 1 1-16,-3-1 0 16,-1 2 2-16,-2-1-2 0,0 0 0 15,-3 0 4-15,0 0-3 16,-2-1 1-16,-3-2 1 15,-1 1-2-15,-1-3 0 16,-2 0-4-16,-2-1-10 0,0-1 3 16,0 0 2-16,0 0 4 15,0 0 4-15,0 0-1 16,0 0 6-16,0 0 16 16,0 0-1-16,3 0-5 15,-3 0-2-15,0 0-1 0,1 0-7 16,0 0-1-16,0 0 5 15,-1 0 0-15,1-3 3 16,0-4-6-16,-1-1-2 16,1-5 2-16,2-5 2 15,1-5 6-15,-1-4-5 16,3-6-8-16,0-5 1 0,4-9-1 16,-2-4-1-16,0-11-5 15,1-7 10-15,-7-9 4 16,-2-4-6-16,0-8 9 15,0-6 1-15,-6-8 1 16,2-8-12-16,0-7-1 0,2-5-6 16,-2-5-8-16,0-2 0 15,-1-7 6-15,-5-2 8 16,-2-4 3-16,-5-2 1 16,0-3 3-16,-5-9 2 15,-1 2-3-15,1 0-3 0,-2 1-1 16,1-3-2-16,3 1 1 15,-5 1-3-15,1-1 3 16,1 3-1-16,-2-3-3 16,-1 4 2-16,1-2-1 15,2 4 4-15,3 2 0 0,5 0 0 16,1 4-1-16,4 5 1 16,5 2 5-16,1 3 0 15,2 7-1-15,2 5 1 16,0 6-2-16,0 8-3 15,0 7 0-15,-1 8-3 0,-2 6-4 16,-1 8-15-16,-2 9-32 16,1 7 59-16,1 8-11 15,0 7-14-15,2 8 1 16,1 4 19-16,-1 7 0 16,2 7 5-16,-4 2 13 0,0 4 23 15,0 6-9-15,2 1-2 16,-4 1-14-16,1 2-14 15,1 3-6-15,-5-2-7 16,0-1-11-16,-4 3-4 16,-5 0-6-16,-5-1 2 0,-9 4 12 15,-10-2 10-15,-9 3 4 16,-12 3 5-16,-8 1 2 16,-10 2-2-16,-8 0 1 15,-3-1-2-15,-2 1 1 16,-6-2-1-16,-5-1-3 15,-6-1 2-15,-9 2 1 0,-6-1-3 16,-6 1 0-16,-10 1-10 16,-4 1 1-16,-11 0 14 15,2 1-16-15,-7-3 2 16,-3 2 3-16,-1-2 5 0,0-1 1 16,2-3 6-16,1 0 0 15,5-3 2-15,-2-4 7 16,5-3 8-16,3 0 7 15,-4 0-6-15,-1 0-4 16,-5 3-4-16,-2 3-13 0,-3 1 3 16,-4 3 5-16,2 0-8 15,-1 0-3-15,9 0-4 16,2-1-1-16,5-2 7 16,4-3 3-16,2 2 0 15,4-3-3-15,-6 0 0 0,2 0 6 16,-2 1 2-16,-1-1 1 15,8-2 7-15,-3 2-3 16,5-3-3-16,5 0 30 16,2 0-39-16,9 0-3 15,1-1-4-15,2-1 2 16,4 1 5-16,-5 1-18 0,-3 5-8 16,-3 3 10-16,3 2-8 15,-1 3-2-15,4 6 8 16,3 3 13-16,8 4-3 15,2 1 0-15,6 3 7 16,5 1 0-16,12 1-5 0,6-1 0 16,10-5-27-16,11-12-115 15,6-10-169-15</inkml:trace>
  <inkml:trace contextRef="#ctx0" brushRef="#br0" timeOffset="39103.811">12773 5309 237 0,'0'0'47'0,"-75"-18"-49"15,40 4 0-15,-1 1 4 16,5-1-2-16,-4 0-4 15,3 3 4-15,-6-2 0 16,-5 0-8-16,1 0-89 16</inkml:trace>
  <inkml:trace contextRef="#ctx0" brushRef="#br0" timeOffset="39528.483">12160 5192 572 0,'0'0'29'16,"0"0"-20"-16,0 0-12 16,0 0 19-16,0 0-4 15,0 0-1-15,0 0-1 0,0 0-6 16,15-1-1-16,0 1 27 16,7 0-6-16,6 0-9 15,7 0-7-15,9 0-2 16,10 0-8-16,11 0 13 15,14 0-1-15,18 0 8 0,13 0-1 16,19-2-6-16,18-2-8 16,16-3 2-16,18 0-4 15,9-3 0-15,14 0-1 16,9 0 1-16,6 3-1 16,6 1 2-16,-1 3 0 0,0 3-4 15,-8 7 4-15,-14 6 2 16,-15 4 10-16,-20 5-1 15,-21 0 0-15,-23 2-1 16,-23-1 9-16,-19-2 3 16,-16-2 6-16,-17-2-18 0,-5 0-10 15,-9-3-18-15,-14-5-93 16,-9-9-97-16,-13-9-108 16</inkml:trace>
  <inkml:trace contextRef="#ctx0" brushRef="#br0" timeOffset="51938.381">16918 7220 366 0,'25'-5'-5'0,"9"-3"-41"15,9 1 47-15,8 0 19 16,2 3 3-16,3-1 8 16,-2 3 6-16,3-1 8 15,1 0 0-15,7 3-6 16,3 0 1-16,6 0-21 0,11 3-8 15,9 1-6-15,16 2-1 16,13-2-4-16,12-1-3 16,8-2 9-16,11 1-5 15,8-1-5-15,2 1 4 16,1 1 2-16,8 1 3 0,4 0 6 16,4 0 4-16,5 0-21 15,7 0-1-15,10-2 15 16,3-2-9-16,1 0 10 15,1 0-3-15,-2 0-3 16,-6-3 23-16,-6-4-2 0,-6 0 14 16,-13-1-14-16,-13-1 8 15,-16 2 9-15,-21 3-16 16,-22 1 2-16,-14 3-6 16,-15 4-14-16,-11 9-10 15,-13 8-35-15,-12-1-95 16,-17-7-131-16</inkml:trace>
  <inkml:trace contextRef="#ctx0" brushRef="#br0" timeOffset="57338.909">5755 7128 102 0,'0'0'46'15,"0"0"-42"-15,0 0 13 16,48-43 29-16,-36 36-11 15,-1 3-16-15,-2-2 1 0,2 5-8 16,0-2-9-16,1 0-2 16,3 3 1-16,1 0-1 15,2 0 0-15,0 0-2 16,1 0 3-16,4 6 24 16,2 1 4-16,6 0 13 0,3 0 3 15,8 0-3-15,7 0-11 16,9 0-5-16,7-1-5 15,6 1-14-15,8-3-4 16,9 2-4-16,7 0-1 16,6-2-1-16,7 0 2 0,3 2 0 15,3-2-3-15,4 3 4 16,1 0 0-16,6-1 4 16,2-2 27-16,9-1-13 15,12-3 20-15,6-1 0 16,11-8-16-16,6-3-10 15,4-3-12-15,3 1 14 0,0 0-7 16,-1 3 14-16,-10 3-3 16,-8 4-9-16,-7 4 12 15,-11 0-17-15,-13 7 1 16,-6 0-4-16,-12-1-3 0,-11 0 8 16,-10-2-10-16,-13-1 7 15,-9-2-5-15,-11 4-9 16,-7 0-7-16,-13 5-37 15,-14 0-77-15,-20-6-141 16</inkml:trace>
  <inkml:trace contextRef="#ctx0" brushRef="#br0" timeOffset="63265.665">15801 13107 128 0,'-7'2'157'0,"-4"-1"-137"15,0-1-20-15,-2 0-19 0,1 0-93 16</inkml:trace>
  <inkml:trace contextRef="#ctx0" brushRef="#br0" timeOffset="64055.894">15724 13026 347 0,'0'0'161'16,"0"0"-126"-16,0 0-1 15,0 0 2-15,0 0-26 16,10-42-10-16,-3 36-3 16,1 0 0-16,-3 2 3 0,0 1 3 15,-1 3 0-15,-2 0 2 16,-1 0 1-16,1 0 5 15,0 3 1-15,0 0 1 16,0 1-5-16,0 0 0 16,-2-1 1-16,2-1-1 0,-1 1 2 15,2-1 1-15,3 2-5 16,-1-1-4-16,3 0-4 16,3 0-4-16,3-2-8 15,1 1-1-15,4-2 5 16,1 0 8-16,-1 0 3 15,-1 0 2-15,-2 0 3 0,-2 1 8 16,-4 2 0-16,-3-3-2 16,-2 3-7-16,-2-2-3 15,-3-1-2-15,0 0 0 16,-1 0 8-16,-6 0 9 0,-2-1-10 16,-1-3-6-16,-2-1-1 15,1 0 1-15,0 0-2 16,-1 0-1-16,-1-1 3 15,-1 3-1-15,-1-2 2 16,-1 2-2-16,1 0 0 0,-5 0-2 16,2 0 2-16,-2-1-1 15,2 0 0-15,4-3-2 16,1 1 1-16,2 0 3 16,6-1-1-16,1 1 0 15,4 0-5-15,0 1-6 16,4-1-4-16,9 2 4 0,3 0 7 15,3 1 5-15,4 0 2 16,2 2 2-16,2 1 0 16,0 0-2-16,2 0-2 15,1 3-2-15,1-2 1 16,2 2 1-16,-2-2 1 0,-3 1-2 16,0-1 1-16,-8 2-1 15,-2 0 1-15,-7-2 3 16,-2 2 1-16,-4 1-3 15,-5-1-4-15,-4 1-2 16,-10-1 1-16,-3 2 6 0,-6-1 1 16,-4 1 0-16,-2-2-3 15,0 2 1-15,1 0-2 16,0-2-6-16,1 3-17 16,5-2-34-16,0-1-41 15,8-3-74-15,3-6-154 0</inkml:trace>
  <inkml:trace contextRef="#ctx0" brushRef="#br0" timeOffset="65109.777">16885 12932 15 0,'-11'3'43'0,"2"2"-84"15,-1-1 35-15,4 0 37 16,4-1 18-16,0 1 29 15,2-1 5-15,0-2-7 16,0 2 10-16,0-3 11 16,0 0-7-16,0 0 2 0,-3 0-5 15,0-3-15-15,-2-2-27 16,-4-4-19-16,2 1-16 16,-1-4-10-16,-3 1 0 15,3-2-3-15,-1 0-14 16,-1 1-13-16,0 2 6 0,1 1 6 15,-1 1 9-15,-2 2 6 16,3 3 1-16,-4 3 0 16,3 0 1-16,-1 0-1 15,3 3 1-15,1 1 0 16,4 2 0-16,3-2-4 0,0 2 1 16,0-2 3-16,4 0 2 15,4 1 0-15,-1-1 0 16,3 0 1-16,2-1-2 15,3-2 2-15,4 1-2 16,4-1 1-16,4 1-1 0,1-2 2 16,1 0-2-16,-1 0-2 15,-3 0 1-15,-5 0-1 16,-6 0 2-16,-5 0 0 16,-2 0 1-16,-7 0 0 15,-6 0-2-15,-8 1-5 0,-7 2 4 16,-6 0 0-16,-8 1-2 15,-2 0 4-15,0 3 2 16,3-4 0-16,3 1-2 16,6-1 2-16,5-3-1 15,5 3-1-15,5-3 2 0,0 0 1 16,7 0 1-16,1 0 0 16,2 0-9-16,0 2 0 15,2-1 0-15,5 0 2 16,4 0 1-16,3 1 5 15,4 2 1-15,-1 1-6 0,2-1-34 16,0-1-78-16,-5-3-126 16</inkml:trace>
  <inkml:trace contextRef="#ctx0" brushRef="#br0" timeOffset="71220.081">1390 13295 418 0,'0'0'93'0,"0"0"-65"16,-9 55-26-16,7-27-6 0,0 6 4 15,-1 6 1-15,-4 6-2 16,-2 6 2-16,-4 5 2 16,-5 4-8-16,-2 3 4 15,-2 1 1-15,-1-2-4 16,-1-2-6-16,4-5-5 15,2-3-9-15,5-6 16 0,1-3 1 16,1-3 7-16,5-4 2 16,2-3-2-16,2-4 1 15,2-3-1-15,6-3 1 16,2-5-5-16,7-1 5 0,6-1-3 16,8-2 10-16,5-3-7 15,8-3 2-15,7-2-7 16,7-3 5-16,5-1-2 15,6-3-1-15,6 0 5 16,6 0-3-16,6 0 0 0,6-3 2 16,5 2 2-16,5-1 9 15,6 2 7-15,0 0-24 16,5 0 26-16,-1 3-21 16,2 0 11-16,3 1-9 15,3 1-5-15,0 0 19 16,4 2-34-16,0-1 35 0,2 1-19 15,1 0 8-15,-2 3-3 16,3-1-2-16,0 1-1 16,0 1-1-16,3 0-3 15,-1-1 1-15,1 0-9 16,0 0 7-16,1 1-15 0,-1 1 20 16,2 1 3-16,0 1-3 15,2 1-1-15,1 2 6 16,3 2 0-16,1-2 15 15,1 0 0-15,1-1-23 16,-3-2 7-16,1-3 1 0,-3 1-14 16,3-2 12-16,-3 0 0 15,-2 0 4-15,3-2 5 16,-1 2 1-16,1-2-10 16,-3 2-7-16,-1-3 2 15,-3-1 3-15,-4 1-1 0,-5-1-2 16,-6 1-6-16,-5 0-1 15,-6 0 2-15,-8-1 2 16,-4 0-2-16,-9-1 10 16,-4-2-6-16,-10 1 0 15,-7-1 6-15,-8 2-2 0,-7 0-2 16,-8 1 1-16,0-2 7 16,-7 2-9-16,-3-2 4 15,-2-1 1-15,-4 0-7 16,0-3 5-16,0 0-8 15,-1-2-10-15,-2-8-7 0,1-4 0 16,3-4 6-16,0-5 10 16,-3-3 1-16,1-5 12 15,-3-2 13-15,-3-5 23 16,-2-3-4-16,0-5-3 16,1-3-6-16,1-6 0 0,1-4-4 15,2-6-21-15,7-2-6 16,1-3 2-16,0 0-11 15,-1-2-3-15,1 1 9 16,-2 0 3-16,-3 6-5 16,-1 0 5-16,-4 0 3 15,-1 3 5-15,-5 6-5 0,-4 3 8 16,-1 2 5-16,-2 4-1 16,-3 3-5-16,-1 4-4 15,0 5-14-15,0 5-17 16,-3 3 15-16,-3 6 1 0,-1 2 5 15,-1 4 10-15,-4 2-8 16,1 2 10-16,-2 3-6 16,-1 1-4-16,-1 0 5 15,-1 4-8-15,1-1 0 16,-6 1 0-16,-3 2-2 0,-3 1 5 16,-4 0-1-16,-3 0-10 15,-6 0 4-15,-2 0 3 16,-5 0-4-16,-3 0-6 15,1-3 8-15,-5-3 2 16,-1 2 12-16,-2-2-2 0,0 0-8 16,-6 1 7-16,-2 1 2 15,-4 1 0-15,-4 1-3 16,-4 2 2-16,-1 0 0 16,-3 0-1-16,-2 3 0 15,-1 1-1-15,-3-1 0 16,2 1-1-16,-3-2 2 0,-1 1-2 15,1-2 1-15,0-1 0 16,1 0 1-16,-1 0 2 16,1-4-1-16,0 1 4 15,0-1-1-15,-2 1 4 16,-3 0-3-16,3 2 1 0,-3 1-4 16,1 0 3-16,1-1-3 15,1 0-3-15,3-3 1 16,-1-1-5-16,-1-1 1 15,2 0-1-15,-3-1 1 16,1 1 6-16,-1-1 11 0,-1 3 0 16,3-2 7-16,1 3 6 15,-2-2-26-15,1 0-6 16,0 1 3-16,1 1-1 16,2 0-2-16,-3 2 2 15,0 0 2-15,1 1 1 0,-1 0-6 16,3 0 10-16,-3 0-4 15,1 0 3-15,1 1 1 16,0-1-8-16,1 0 1 16,-5 1 10-16,1-1 4 15,-1 1-20-15,-3 1 17 0,-2 1-12 16,0 0 15-16,-2 3-5 16,2 1-8-16,1 0-2 15,1 0-9-15,2 0 7 16,1-1-3-16,4-2 1 15,0 0-17-15,3-1 47 0,-1 0 10 16,5-2-39-16,-1 2 27 16,1 3 12-16,2 0 7 15,3 1-37-15,-2 0-2 16,4 3 3-16,2 0-21 16,4-2 4-16,-3 2-1 0,6-1 4 15,-1-1-2-15,3 1-1 16,0-1 14-16,-1 1 0 15,1 2 0-15,3-1-2 16,-1 3 3-16,3 0 6 16,-1 1-1-16,5-3-8 0,2 2 8 15,2-3-2-15,3 0 0 16,6-3-5-16,1-1 0 16,4-1-7-16,7 1 7 15,-1 3 0-15,0 1-6 16,4 2-4-16,1 1-31 15,2-4-32-15,2-2-75 0,9-7-70 16</inkml:trace>
  <inkml:trace contextRef="#ctx0" brushRef="#br0" timeOffset="75473.872">15743 13746 172 0,'-3'-3'175'0,"1"-2"-119"0,0 1 16 16,0 2-13-16,0-1-21 16,2 3-18-16,-2-1-16 15,2 0-4-15,0 1-7 16,0-1-13-16,7 1-21 16,3-1 16-16,4 1 17 0,3-3 10 15,1 3 0-15,1 0 4 16,-2-1 4-16,-3 1 5 15,-3-2 5-15,-2 2 7 16,-1 0 10-16,-2 0 0 16,0 0-5-16,-3 0-19 15,3 0-11-15,-2 0-2 0,-2 0-3 16,1-1-1-16,-1 1-1 16,1 0 2-16,-3-2 2 15,0 1 3-15,-3 0 4 16,-2-1 1-16,-4 1-7 0,-1-1 6 15,-4 2-7-15,-3 0 1 16,-1 2-3-16,2 2 0 16,-2 0-4-16,-2 3-2 15,5-1-11-15,0-2 1 16,3 0 5-16,5-1 12 0,-3 0-2 16,6-3 8-16,0 0 11 15,3 0 2-15,0 0 3 16,1 0 2-16,0 2-9 15,2 0-16-15,6 0-10 16,2 2 8-16,1-1 3 16,7 3 2-16,-1-3 1 0,2-1-1 15,3-2 1-15,-3 0-1 16,2 0 0-16,-3-1 4 16,-1-3-3-16,0 1 0 15,-2 0-3-15,-2 0 0 16,3 3-14-16,0 0-16 0,-3 6-14 15,-4 5-39-15,-3 5-49 16,-6-1-90-16</inkml:trace>
  <inkml:trace contextRef="#ctx0" brushRef="#br0" timeOffset="76719.877">16964 13702 407 0,'4'-3'71'16,"-2"0"-70"-16,2 1 4 0,0-1 1 15,4 1-16-15,-4 2-8 16,0-2-31-16,1 1-3 16,-5 0 26-16,0 0 25 15,0 1 14-15,-4 0 7 0,-2-2-9 16,0 2-5-16,-2 0-3 15,3 0 4-15,-3 0 3 16,3 0 18-16,-1 2 3 16,2-2 1-16,-2 2-12 15,0 1-10-15,-1 2-2 16,-5-1-3-16,1 2-1 0,-3 1-2 16,-3 0 2-16,1-3 9 15,0 2 3-15,1-2 13 16,1 0-6-16,2-1 4 15,2 1-3-15,1-2-14 16,3 1-10-16,0-1 1 0,2 0-7 16,2 1-3-16,2-1-1 15,-2 0-2-15,2 1-2 16,0 1-5-16,4-2 7 16,2-1 7-16,4 0 6 0,4-1 4 15,4 0 0-15,4 0-4 16,0-4 0-16,2 1-1 15,0 2 0-15,-2-2-2 16,-3 2 2-16,-5 0 0 16,-3 1 0-16,-4 0 2 15,0 0 1-15,-5 0 3 0,-2 0 5 16,-5 0 14-16,-6 0 3 16,-4 0-27-16,-7 0-11 15,-4 2-18-15,-4 2-6 16,-2 2 4-16,-3 3-2 15,-1 0-16-15,-3-3-21 0,-1-3-92 16</inkml:trace>
  <inkml:trace contextRef="#ctx0" brushRef="#br0" timeOffset="107551.226">1667 13851 204 0,'-11'3'36'0,"-1"-1"-26"16,-1 1-9-16,-5 2-28 15,0-3-100-15</inkml:trace>
  <inkml:trace contextRef="#ctx0" brushRef="#br0" timeOffset="109491.825">1537 13793 296 0,'0'0'78'0,"0"0"-70"16,0 0-8-16,38-40 3 15,-34 36-3-15,1 1 0 16,-2 2 0-16,1 0 0 16,-2 1 1-16,3 0 3 0,1 0 16 15,1 1 8-15,2 0 2 16,2 2-13-16,2-2-1 15,5-1-11-15,1 0-5 16,-2 0 1-16,3-2 1 16,3-1 1-16,-3 0 10 0,4 0 7 15,1 3-11-15,4-3-5 16,-2 3 8-16,2 0-12 16,2 0 3-16,-5 0-1 15,2 2-2-15,0-1 1 16,-3 1-1-16,0 0 5 0,2 0 0 15,-3-1 5-15,3 1 0 16,4-2-1-16,-2 0-1 16,7 0-1-16,2 0-3 15,-2-2 3-15,6-3 0 16,-1 0-2-16,-1 2 4 16,-2 1 7-16,2 0-12 0,-2 2 0 15,0 0-3-15,-2 0-1 16,-1 3 1-16,-1-2 0 15,-3 2-1-15,0 0 0 16,-3 0 1-16,0-2-1 0,-1 0 0 16,3-1 1-16,-1 0-3 15,2 0 3-15,0-1 1 16,-4-2-2-16,2-1 4 16,-2 4 1-16,-5 0 3 15,-2 0-3-15,-1 0-3 0,-6 3-4 16,-2 1 1-16,-2 1 2 15,-4-2-1-15,-1-1 0 16,-2 1-1-16,-2-3 1 16,0 1 4-16,0-1 14 15,0 0 10-15,0 0 2 16,-4-1-1-16,-1 0-21 0,1-3-7 16,-3 1 0-16,2-1 0 15,1-1-1-15,0-1-8 16,3-1-14-16,-1-3-7 15,2-2-1-15,0-3 18 16,0-3 10-16,0-2 2 0,0-3 2 16,0-1-1-16,0-4 4 15,2 0 9-15,1-1-8 16,1-1-2-16,0-1-4 16,1-2-2-16,4-1-5 0,-2 4 4 15,-1-1-26-15,1 4 30 16,-2 3 2-16,-3 4 0 15,-2 5 13-15,0 3 4 16,0 2-9-16,0 2 8 16,0 2-7-16,-2 2-14 15,-1 1-1-15,1 0 0 0,2 1 0 16,-3 1 3-16,3 1-1 16,-1 0-1-16,1 0 0 15,0 0 1-15,0 0 1 16,0 0 0-16,-1 0 0 15,1 0-1-15,0 0-2 0,0 0 1 16,0 0 0-16,0 0 1 16,0 0 3-16,-2 0 1 15,0-1 4-15,-2-2 12 16,-5 0-9-16,-3-1 3 16,-1 0-2-16,-1-1-14 0,-3 2 2 15,-3-1 0-15,4 0 2 16,-4 1-5-16,-5-1-1 15,0 0 6-15,-1-1-2 16,-5 1 1-16,0 1-1 16,-3 0 2-16,2-1 1 0,-3 1 0 15,-1 0-2-15,-2-1 0 16,0 0 4-16,-3 1 2 16,2 0 2-16,-1 0 2 15,-3 2-1-15,-2 1-6 16,-2 0-2-16,-4 0-1 15,-1 1-2-15,-4 2 2 0,0 2 1 16,1 0-2-16,1 1 3 16,-2-2-3-16,2 3 1 15,1-1-1-15,0 1 1 16,3-1 0-16,2 0 0 16,4 0 1-16,2 0 0 0,7 0-1 15,-1-1 3-15,5 0-5 16,2-1 4-16,2 0-2 15,4 1 1-15,1-1-1 16,2 0 1-16,2 0-2 0,-1 1 0 16,4-1 1-16,-1 0-1 15,-1 1 2-15,5-1-1 16,1 1-2-16,5-2 2 16,-1 0-1-16,3-1-1 15,4 0 3-15,-3 0 0 0,3-1-2 16,0 5-2-16,0-2-1 15,0 2 1-15,0 2 0 16,7 5 1-16,2 3-1 16,0 2 2-16,5 5-1 15,1 4 2-15,1 3 1 0,-3 2-1 16,1 5 3-16,-3 4-2 16,-1 2-4-16,0 2-3 15,1 0 4-15,0 0 2 16,1 0 2-16,3 1-3 15,-3-9 3-15,-2-12-2 16,-5-17-5-16,-3-14-68 0,-2-27-138 16,-7-28-214-16</inkml:trace>
  <inkml:trace contextRef="#ctx0" brushRef="#br0" timeOffset="115736.115">19136 12411 109 0,'0'0'14'15,"0"2"-11"-15,0-1 25 16,0 0 0-16,0 2-9 15,0 0-7-15,0-2-14 16,0 2 3-16,0 0-1 16,0-1 0-16,0 0-2 0,0 1 2 15,-1-3 12-15,0 2 24 16,0-2 24-16,-1 0 18 16,-4 0 15-16,-1 0-24 15,-4 0-31-15,-2 0-20 16,-4 0-15-16,-3 0-4 0,-2 3-3 15,-9 2-19-15,0 2-11 16,-3 2 6-16,-3-2 6 16,0 0 13-16,-1 0 9 15,0 0-1-15,1-4 3 16,3 2 3-16,-1-3 8 0,5 2 7 16,1-2-6-16,3 1-11 15,2-2-3-15,2 0-1 16,-1 1-1-16,0 0-1 15,2 2 0-15,1 4-13 0,3 2-39 16,5-3-68-16,7 1-74 16</inkml:trace>
  <inkml:trace contextRef="#ctx0" brushRef="#br0" timeOffset="116326.241">19377 13316 406 0,'0'0'70'0,"0"0"-48"15,-40-6-10-15,18 6-5 16,-5 0-12-16,-7 2 4 0,-11 6 6 15,-6 4-9-15,-7 3 3 16,-5 2-5-16,-3 3-12 16,-2 0-1-16,2-2-14 15,3-3-13-15,2-4 16 16,4-1 16-16,5-7 11 16,6-3 12-16,5 0 25 0,7-2 4 15,2-2-24-15,8 0-31 16,2 1-63-16,4 0-109 15</inkml:trace>
  <inkml:trace contextRef="#ctx0" brushRef="#br0" timeOffset="116881.089">19609 14091 135 0,'0'0'42'0,"-46"9"5"15,23-7 13-15,3 2-6 0,-5-2-16 16,1 1 17-16,-1 0 4 16,-4-1-14-16,-4 3-14 15,-5 2-22-15,-6 3 1 16,-6 2-9-16,-10 3-3 15,-3 6-14-15,-6 1-18 0,-4 5 7 16,-2 3 23-16,0 2 0 16,5 2-1-16,10-5-72 15,11-9-137-15</inkml:trace>
  <inkml:trace contextRef="#ctx0" brushRef="#br0" timeOffset="127744.556">2753 12651 296 0,'0'0'14'16,"0"0"-12"-16,0 0-2 15,0 0-1-15,0 0 0 16,0 0-12-16,-57 53-8 0,27-29 6 16,-9-1-56-16</inkml:trace>
  <inkml:trace contextRef="#ctx0" brushRef="#br0" timeOffset="141870.54">923 14128 277 0,'0'0'122'0,"4"0"-123"16,-2 0-13-16,2 0-7 15,1 2-28-15,-2 0-19 16,-1 0 50-16,0-1 12 0,-2 1-5 15,0-1 4-15,0-1 16 16,0 2 35-16,0-1 39 16,2-1-24-16,1 0-43 15,-1 0-14-15,2 0-1 0,0 0-1 16,3-7 0-16,5-2 1 16,-2-3 6-16,4-3 18 15,4-3 2-15,4-3-11 16,3-2-8-16,-3-4-5 15,5 3-2-15,2-2-1 16,0 2 0-16,0 0 0 0,0 4 1 16,0 0-1-16,-2 5 0 15,0 2 2-15,-5 0 7 16,-4 6 4-16,-2 3 1 16,-3 2-5-16,-4 2-4 0,1 0-3 15,-4 2-3-15,0 3-2 16,-1 1-2-16,-5 4 5 15,0 0-5-15,-5-1-7 16,-7-2-24-16,-3-2-18 16,-2-5-37-16,1-1-73 0</inkml:trace>
  <inkml:trace contextRef="#ctx0" brushRef="#br0" timeOffset="142290.381">1304 13722 269 0,'0'0'167'0,"0"0"-147"16,0 0 31-16,0 0 14 16,0 0-32-16,0 0-1 15,0 0-8-15,0 0-14 16,0 0-10-16,0 0 1 16,16-20 8-16,-3 16-3 0,1-2-11 15,2 0 9-15,2-1 3 16,4-1 1-16,2-1 3 15,1-2-3-15,4 0-6 16,0-2 0-16,-2 3 16 16,-2 2-14-16,-6 3-5 0,-5 2-2 15,-3 3 4-15,-4 3-4 16,-5 6-10-16,-2 3-9 16,0 7-6-16,-11 7 2 15,-6 6 13-15,-6 9 13 16,-4 5 7-16,-4 2 2 0,2 6 3 15,0 2 19-15,2-1-16 16,6-2-8-16,4-4-7 16,9-5 6-16,7-3-4 15,6-12-3-15,12-18 1 16,6-15-21-16,4-26-14 16,4-20-62-16,2-22-92 0</inkml:trace>
  <inkml:trace contextRef="#ctx0" brushRef="#br0" timeOffset="150597.543">8294 8865 147 0,'38'-7'43'16,"0"0"-23"-16,2 1 16 15,2 2-2-15,1 1 3 16,-1 3-1-16,5 0 1 0,2 0 3 15,9 0-16-15,9 1-4 16,12 2-1-16,10-3 0 16,14 0-8-16,11-3-6 15,7-1 8-15,11-2 4 0,6 3 4 16,3 2 12-16,2 1 11 16,5 7-7-16,1 3-25 15,8 0 5-15,6 1-10 16,4 1-4-16,5 1-17 15,-2 1-31-15,-10-1-45 16,-18-1-109-16</inkml:trace>
  <inkml:trace contextRef="#ctx0" brushRef="#br0" timeOffset="152598.445">26245 9042 361 0,'36'-9'109'0,"17"-9"-97"16,16-1 2-16,19-3 73 15,13-2-21-15,17 1-13 16,15 4 3-16,13 4 10 0,14 5-9 16,16 6-25-16,19 4-14 15,10 14-15-15,14 9 1 16,14 7-1-16,4 7-9 15,1 1-46-15,-9-4-39 16,-13-13-147-16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59:32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14094 9412 653 0,'0'0'97'0,"0"0"-100"16,0 0-17-16,6 42 19 0,-5-21 9 15,3 4-4-15,2 2-5 16,0 0-2-16,4 1-12 15,-5 0-26-15,1 2-5 16,-4 4-28-16,-2 2-54 16,0 2-26-16,-2 1-70 15</inkml:trace>
  <inkml:trace contextRef="#ctx0" brushRef="#br0" timeOffset="632.616">14292 11343 577 0,'0'0'-3'0,"63"22"6"15,-26-8-2-15,1 4-2 16,-8 3-7-16,-6 3-20 0,-7 5-10 16,-9 2 22-16,-8 5 10 15,-8 2 8-15,-9 1 17 16,-5-1 2-16,-4-5-11 15,-1-5-5-15,2-10-5 16,0-6-7-16,4-12-2 16,2-5-8-16,6-12-18 0,2-7-49 15,8-3-30-15,3 0 66 16,1 2 69-16,9 6 4 16,2 8-18-16,1 5 16 15,3 6 24-15,-1 10-12 0,8 7 9 16,0 3-2-16,4 7-16 15,8 0 1-15,-1 3-9 16,6-2-8-16,2-1-9 16,3-1-5-16,-1-8-47 15,1-8-97-15</inkml:trace>
  <inkml:trace contextRef="#ctx0" brushRef="#br0" timeOffset="1200.223">16261 12214 743 0,'0'0'100'16,"0"0"-132"-16,44 4 25 16,-21-7 15-16,4 0-5 15,-2-1-3-15,0 1 1 16,-6 2-6-16,-4-1-10 15,-3 2-8-15,-7 0 0 0,2 2 8 16,-7 5-7-16,-9 4-9 16,-7 4-4-16,-8 3 23 15,-4 2 14-15,-3 0 6 16,0-2 24-16,7-5-12 16,6-2-6-16,8-5-6 0,4-2-5 15,6-2-6-15,9-2-18 16,11 0 1-16,9 0 24 15,5 0 0-15,8 0-1 16,1 0-3-16,-1 4 0 16,-6 7-4-16,-5 8 1 0,-9 8 2 15,-10 6 4-15,-10 8 23 16,-7 4 5-16,-12 6-11 16,-6 2-1-16,-8 3-12 15,-3 3-9-15,-5 0-42 16,-2-5-68-16,0-8-101 0</inkml:trace>
  <inkml:trace contextRef="#ctx0" brushRef="#br0" timeOffset="1641.519">14947 14821 593 0,'0'0'99'0,"0"0"-109"0,0 0 8 16,0 0 0-16,0 0 5 15,0 0 21-15,0 0 0 16,0 0-18-16,34 40-6 16,-31-23-1-16,-3 9-12 15,-4 2-18-15,-4 5-16 0,-1-1 0 16,-3 0-1-16,6-7 21 16,0-5 16-16,6-6 10 15,6-4-2-15,8-4 8 16,7-5 40-16,8-1 40 15,10-4 9-15,3-4-20 0,6-4-16 16,0-1-28-16,0-1-27 16,-2 2-33-16,-8-5-89 15,-9-1-128-15,-6-4-216 16</inkml:trace>
  <inkml:trace contextRef="#ctx0" brushRef="#br0" timeOffset="1862.44">15372 14898 978 0,'0'0'72'0,"2"43"-98"15,-7-9 24-15,-1 13 5 16,-8 11-2-16,-1 9-4 15,-7 8-44-15,-1 3-51 0,-3-4-59 16,-4-9-57-16,4-9-155 16</inkml:trace>
  <inkml:trace contextRef="#ctx0" brushRef="#br0" timeOffset="2346.526">14478 15674 45 0,'0'0'867'0,"0"0"-844"16,0 0-19-16,0 0 1 16,0 0-10-16,-36 37-2 15,26-16-6-15,-2 4-22 16,1 4-4-16,2 0-9 16,0-3-9-16,4-3 6 0,5-5-6 15,0-2 4-15,3-5 25 16,10-2 24-16,1-4 2 15,8 1 7-15,0 0 1 16,2-1-3-16,1 1 3 0,0 1-5 16,-5 5 3-16,-3 2 7 15,0 3 1-15,-7 4 6 16,-1 5-2-16,-5-1 0 16,-4 4-7-16,0-1-4 15,-6-1 0-15,-5-3 3 0,0-4 0 16,-3-4-5-16,-1-6-27 15,-1-10-77-15,1-17-140 16</inkml:trace>
  <inkml:trace contextRef="#ctx0" brushRef="#br0" timeOffset="2531.756">14594 15594 468 0,'0'0'433'16,"72"24"-443"-16,-23-15 16 15,12 4-4-15,7-1-54 16,-1-2-154-16,-2-3-157 16</inkml:trace>
  <inkml:trace contextRef="#ctx0" brushRef="#br0" timeOffset="3124.018">17258 16255 597 0,'-45'45'66'0,"-1"-1"-58"16,-1 6 30-16,0 3 1 15,5-1 20-15,5 0 9 0,8-2-21 16,9-2-14-16,10-2-8 16,9-4-11-16,6 1-6 15,15-5-5-15,9-4-1 16,9-7-1-16,4-8 0 0,4-8-1 15,2-11-1-15,0 0-3 16,-2-13-4-16,-3-4-2 16,-5-7 2-16,-5 0-4 15,-4-3-4-15,-7-1-7 16,-6 1-10-16,-11 1-6 0,-5 5 10 16,-14 5 3-16,-11 6-15 15,-10 10 27-15,-12 7 24 16,-4 15 11-16,-3 9-7 15,-3 4-9-15,7 5-5 16,9 1-10-16,14-4-49 0,16-11-71 16,14-13-79-16</inkml:trace>
  <inkml:trace contextRef="#ctx0" brushRef="#br0" timeOffset="3932.094">26154 10376 870 0,'0'0'57'0,"0"0"-60"16,0 0-6-16,41-2 5 16,-17 7-2-16,7 3 4 0,7 2-1 15,2 6-11-15,2 1-29 16,2 1-6-16,2 5 2 16,-1 1 13-16,-1 3 18 15,-3 0-13-15,-1-1 12 16,-9-1 3-16,-7-2 11 15,-7-3 6-15,-10 0 8 0,-7 0 16 16,-10 4 19-16,-17 1 5 16,-13 7-12-16,-13 3-11 15,-6 2-19-15,-6 4-5 16,2 0 2-16,1 2-5 16,4 1-4-16,7 0-76 0,9-7-81 15,10-6-68-15</inkml:trace>
  <inkml:trace contextRef="#ctx0" brushRef="#br0" timeOffset="4466.785">26722 11573 275 0,'0'0'247'0,"0"0"-239"0,-46-34 13 16,29 24-11-16,-8 2-7 16,-4 2-9-16,-4 6-4 15,-3 0-18-15,-6 7-8 16,2 3 7-16,1 6 17 15,6 4 9-15,1 1-10 16,10 2-13-16,6 1-7 0,10 1 24 16,6 4 11-16,8 2 22 15,9 3 31-15,7 3-30 16,3 3 0-16,3 0-12 16,1 3-11-16,-3 0 8 15,-5 1 3-15,-4-3-4 0,-7-5-7 16,-7-5-2-16,-5-7 3 15,-5-4 25-15,-8-8-10 16,-6-3 3-16,-1-9-7 16,-2-1-12-16,4-15-22 15,7-9 0-15,9-11-2 0,7-8 10 16,16-7 5-16,11-3 17 16,5 3-1-16,6 3 11 15,4 4 3-15,5 7-10 16,1 4-12-16,3 3-6 0,-6 0-74 15,-6 2-171-15</inkml:trace>
  <inkml:trace contextRef="#ctx0" brushRef="#br0" timeOffset="4992.899">26364 12557 836 0,'0'0'20'16,"-41"13"-2"-16,27-4-17 16,6 2 0-16,-1 2-5 15,5-2-5-15,4 1-9 16,1-4 7-16,9-1 3 16,3-4 7-16,4-3 6 0,9-3 4 15,5-7 2-15,5-5-11 16,4-4-6-16,0-1-21 15,-3 0-43-15,-6 3-14 16,-7 3 25-16,-8 4 31 16,-7 4 18-16,-3 4 13 0,-4 0 5 15,-2 2 14-15,-1 3-8 16,-6 7-10-16,-2 7 9 16,0 7 29-16,-5 9 6 15,1 8-13-15,-1 6-23 0,5 4-6 16,5 1-3-16,4 0-9 15,9-5-44-15,11-7-40 16,7-8-23-16,7-8-44 16,6-12-130-16</inkml:trace>
  <inkml:trace contextRef="#ctx0" brushRef="#br0" timeOffset="5256.592">27662 12844 962 0,'0'0'22'0,"-9"37"-39"15,-6-3 12-15,-3 13 6 0,-7 13 2 16,-6 8-1-16,-4 3 1 15,3 0-8-15,0-3-29 16,10-11-49-16,7-10-54 16,15-16-66-16,7-17-6 0,20-14-91 15</inkml:trace>
  <inkml:trace contextRef="#ctx0" brushRef="#br0" timeOffset="5604.897">28241 13050 791 0,'0'0'38'16,"-67"37"-37"-16,30-12 15 16,4 6 24-16,6 1-30 0,4-2-10 15,7 1-4-15,11-2 2 16,6-4-3-16,17-3 4 15,15-4 11-15,12-7 18 16,12-5 0-16,8-6-17 16,5-4-13-16,-3-12-6 0,-2-5-3 15,-8-5 0-15,-11-5-9 16,-9-3-13-16,-13-6 0 16,-11-1 4-16,-13 4-66 15,-19 5-37-15,-21 12 4 16,-15 11 69-16,-11 13-16 0,-8 15-65 15,-5 12 81-15,-2 9 68 16,9 4-84-16</inkml:trace>
  <inkml:trace contextRef="#ctx0" brushRef="#br0" timeOffset="5911.036">27843 14289 494 0,'0'0'188'0,"0"0"-178"15,0 0-2-15,0 0 7 16,0 44 32-16,0-18-12 0,0 6-23 15,-4 11-8-15,-4 2-1 16,-2 6 2-16,3-2-3 16,-3-4-8-16,5-7-50 15,2-7-48-15,3-9 3 16,8-14 27-16,6-8-8 0,4-18-170 16</inkml:trace>
  <inkml:trace contextRef="#ctx0" brushRef="#br0" timeOffset="6095.969">28416 14239 497 0,'-5'70'568'0,"-18"8"-566"0,-3 18 34 16,-5 24 5-16,-2 13-23 15,4-2-47-15,5-15-243 16</inkml:trace>
  <inkml:trace contextRef="#ctx0" brushRef="#br0" timeOffset="27109.899">18814 11019 139 0,'0'0'116'0,"0"0"-35"15,0 0-31-15,0 0-31 16,0-39-31-16,0 34-38 16,0 4-26-16,0 1 4 15,0 0 21-15,2 0 52 0,0 0 20 16,0 0 10-16,-1 1 27 16,0-1 60-16,-1 0-20 15,0 0-18-15,1 0-19 16,-1 0-21-16,0 0-26 15,4 2-12-15,0 2-9 0,6 2-5 16,-1 1 11-16,9 3-1 16,0-2 0-16,6 2 1 15,3-3 2-15,2-2 1 16,5-5 1-16,6-3 5 16,3-9 1-16,0-3 0 15,-1-4-4-15,2 1-3 0,-9-1-3 16,-3 2-12-16,-3 0-26 15,-8 4-35-15,-8 1-23 16,-5-2-27-16,-8 2-71 16</inkml:trace>
  <inkml:trace contextRef="#ctx0" brushRef="#br0" timeOffset="27487.052">19198 10785 210 0,'0'0'110'0,"-47"-16"-59"0,29 9-41 15,3 0-13-15,3 4 4 16,4 2 19-16,5 0 76 16,3 0-45-16,0 1-35 15,4 0-6-15,6 0-10 16,5 0 4-16,4 0 15 0,3 1-7 16,5 4 1-16,1 4-12 15,0 2-1-15,1 3 2 16,2 0-4-16,-2 2 4 15,0 0 1-15,0-1-2 16,-4 1 0-16,-2-2 0 16,-2 0-2-16,-8-1-1 0,-1-3-4 15,-8 1 4-15,-3 1 3 16,-2-1 0-16,-10 3 13 16,-7 6 18-16,-8 3-7 15,-6 6-4-15,-8 9-15 16,-5 7-6-16,-4 10 1 0,0 7-1 15,6 5-7-15,10 1-23 16,15-13-68-16,13-24-93 16</inkml:trace>
  <inkml:trace contextRef="#ctx0" brushRef="#br0" timeOffset="37476.397">6939 10417 167 0,'-2'0'250'16,"-3"-3"-242"-16,-1-1-4 0,4 1-1 16,0-1-3-16,0 1-7 15,1-1-4-15,-3 0 4 16,1-1 12-16,-1 1 6 15,-3 1 19-15,-2 0 5 16,-4 3-17-16,-2 0-7 0,-4 2-9 16,-6 5 7-16,-1 0 10 15,-3 4 4-15,-2 2-10 16,-4 4-4-16,-2 5-10 16,-1 2-2-16,-4 7-6 15,-1 0-7-15,1 3-1 0,-2 0 8 16,3-1 7-16,3 0 0 15,2 1 3-15,5-2-3 16,2-2-2-16,4 1 7 16,4-5-2-16,7-2 1 0,5-5-3 15,3-1 2 1,4-1-1-16,2 0 0 0,2 2 0 16,8-1-1-16,1 3-4 15,3-3 7-15,3 0-1 16,1 0 0-16,-4-3 2 15,1-3 0-15,-3 1-2 0,-2-3 3 16,-6 2 3-16,-2 0 15 16,-2 7 7-16,-12 3 4 15,-9 10 5-15,-10 9-17 16,-9 7-14-16,-9 2-3 16,-2 1-11-16,3-3-6 0,4-8-2 15,11-9 3-15,6-8 4 16,8-9-3-16,9-4 17 15,7-6-5-15,1-1 8 16,2 2-9-16,9 0-12 16,7 4 1-16,6 2 10 0,5 3 15 15,6 3-4-15,1 3-8 16,0 4-3-16,-1 3 2 16,-9 3-5-16,-3 4 1 15,-5 2 2-15,-10 6 2 16,-4 5 2-16,-6 4 1 0,-10 6 0 15,-5 4 4-15,-8 6-1 16,-5 3 8-16,-1 5 4 16,-6 3-3-16,4 3-5 15,3-3 3-15,5 0-6 16,10-4 5-16,13-3-10 0,8-7-2 16,19-6 3-16,17-1 9 15,20-7 3-15,18-9 2 16,23-10-4-16,17-7-11 15,17-11-10-15,5-13-86 16,-1-10-133-16</inkml:trace>
  <inkml:trace contextRef="#ctx0" brushRef="#br0" timeOffset="41822.402">18526 13559 250 0,'-11'-2'58'0,"6"-1"20"0,1 2-27 16,3 0-21-16,1 1-27 16,0-2-8-16,7-1-1 15,2-1 13-15,7-3 22 16,5-1 9-16,8-4-2 0,8 2-5 15,5-3-7-15,10 2-10 16,2 0-7-16,1 1-5 16,1 0-2-16,-6 3 1 15,-6 2-1-15,-6 1-1 16,-7 3 1-16,-7 1-3 0,-5 0-11 16,-6 0-26-16,-6 3-32 15,-7 0-18-15,-2-2-42 16,-9-1-65-16</inkml:trace>
  <inkml:trace contextRef="#ctx0" brushRef="#br0" timeOffset="42171.991">18930 13383 163 0,'0'0'66'0,"20"-39"3"15,-6 21 21-15,1 1-17 16,-1 1-24-16,1 5 6 0,-1 2-6 15,-3 2-10-15,0 3-18 16,1 1-15-16,1 3-8 16,5 0 0-16,3 4 2 15,4 1 0-15,0-1-2 16,2 0 5-16,-3-1-14 0,-4-2-3 16,-5 1 10-16,-3-1 4 15,-2 2 0-15,-4 0-1 16,-3 1-6-16,-2 3-2 15,-1 6 9-15,0 3 15 16,-3 4-2-16,-7 6-4 0,1 7-2 16,-4 4-1-16,-3 7 0 15,-2 3-2-15,3 4-3 16,4 2-4-16,6-5-41 16,5-12-109-16,0-15-224 15</inkml:trace>
  <inkml:trace contextRef="#ctx0" brushRef="#br0" timeOffset="43916.98">7965 14885 290 0,'0'0'69'16,"0"0"-4"-16,0 0-10 15,-42-19-13-15,29 18-16 16,-2 1-3-16,-2 2-7 15,-1 6-12-15,-5 5-7 0,-1 4-3 16,-3 3-6-16,-2 5 3 16,0 4 1-16,-2 1-1 15,0 1-3-15,0-1-2 16,3 1 5-16,0-3 8 0,5-2 1 16,5 1-2-16,5-4 2 15,8 2-3-15,3-1-1 16,2 1-3-16,6-2-3 15,6 0 0-15,3-3 3 16,4 0 1-16,4-1 2 16,2-1 2-16,0 1 3 0,4 1 3 15,-4-2 0-15,0 2 1 16,-4-1-2-16,-2 2-1 16,-9 0-3-16,-4 3 15 15,-6 6 17-15,-14 7-9 0,-11 6-4 16,-6 3-4-16,-3 1-9 15,-4-1-2-15,5-7-3 16,6-7-7-16,7-11-14 16,7-7 1-16,6-7 12 15,3-4 8-15,4-1 6 0,0-2-1 16,4 0 0-16,7-2-5 16,7-1-2-16,6 2 15 15,5-1-5-15,8 2-6 16,1 0-4-16,-3 6 2 15,1 3 0-15,-3 1-1 16,-4 1 2-16,-2 3-2 0,-4 3 4 16,-8 5 2-16,-5 6-2 15,-8 9-1-15,-9 8 9 16,-13 9 5-16,-11 10-10 16,-14 11-3-16,-2 5 2 15,-2 4-2-15,4 1-1 0,7 2 7 16,14-4 15-16,12-3 11 15,12-5-18-15,12-5 8 16,21-8-22-16,20-8-3 16,23-14 0-16,27-16 0 15,22-18 3-15,16-14-4 0,7-28-10 16,6-24-40-16,-2-21-41 16,-14-17-115-16</inkml:trace>
  <inkml:trace contextRef="#ctx0" brushRef="#br0" timeOffset="62524.997">30834 10791 448 0,'-3'-4'87'0,"-4"-1"-23"15,0 3-19-15,-1 2-23 16,-3 1-22-16,-7 10-5 0,-4 9-1 16,-8 11 4-16,-6 12 6 15,-10 11 5-15,-5 11 0 16,-1 9-1-16,-2 7-2 16,5 3-3-16,6-3 2 15,11-2-5-15,9-4-2 0,14-6-1 16,9-7-1-16,12-8 4 15,16-7 10-15,13-9 7 16,10-8 8-16,10-10-2 16,7-10-7-16,3-8-13 15,-3-2-2-15,-5-10-1 16,-10-3-5-16,-10-3-6 0,-12-1-1 16,-11-3 6-16,-12 0 7 15,-8 2 4-15,-14-1-12 16,-12 2-9-16,-8 7 8 15,-9 9 0-15,-3 5 7 16,-5 18 5-16,2 10 28 0,2 13-8 16,6 8-10-16,9 5-14 15,8-7-18-15,8-18-140 16,13-26-235-16</inkml:trace>
  <inkml:trace contextRef="#ctx0" brushRef="#br0" timeOffset="63689.588">30694 13608 167 0,'0'0'25'15,"27"-68"-23"-15,-17 43 7 16,-5 3 46-16,-4 6-12 16,-1 4 7-16,-1 2-4 15,-4 2-8-15,-2 2 2 16,-2 4-20-16,-4 2 1 0,-6 9-16 16,-2 12-10-16,-12 10 0 15,-8 15 9-15,-5 14-3 16,-7 9 1-16,-1 12 2 15,3 7 4-15,3 0 12 16,10 2 11-16,10-2-1 0,9-6-16 16,13-8-10-16,7-10-3 15,15-7 16-15,6-12 6 16,6-8-6-16,4-11-1 16,2-8-3-16,4-9-2 15,2-9 2-15,0-4-2 0,1-14-2 16,-6-4-8-16,-4-7-24 15,-10-2-26-15,-13-2-17 16,-8 1 35-16,-17 3 2 16,-14 5-7-16,-5 7 33 15,-2 7 29-15,-3 7-13 0,0 9 57 16,3 12-14-16,3 14-39 16,3 7-18-16,6 0-32 15,7-9-140-15,9-15-326 16</inkml:trace>
  <inkml:trace contextRef="#ctx0" brushRef="#br0" timeOffset="64221.554">28635 16626 821 0,'0'0'79'16,"0"0"-102"-16,-10 50-8 0,-3-13 29 16,-6 16 2-16,-4 12 5 15,-4 6 1-15,-2 4 3 16,-1 1 0-16,6-4-9 16,2-9 0-16,8-9 0 15,6-9 0-15,6-15-5 16,2-18-37-16,6-14-104 0,1-24 3 15,0-14 6-15,6-15-121 16</inkml:trace>
  <inkml:trace contextRef="#ctx0" brushRef="#br0" timeOffset="64670.578">29071 16509 789 0,'44'0'113'16,"-7"-2"-145"-16,7 2 28 15,7 6 4-15,0 8-6 16,-3 9 5-16,-5 5-3 16,-4 9-6-16,-9 3 3 15,-11 5 9-15,-12 4-3 0,-7 2 5 16,-11 1 7-16,-12-2 5 15,-8 0-1-15,-4-5-6 16,-3-5-9-16,-4-7 0 16,0-5 0-16,3-8 4 0,5-7 0 15,1-5-19-15,7-6-25 16,7-2-31-16,6-3-24 16,6-2 43-16,2 0 6 15,5 1-26-15,14 4 11 16,11 0 59-16,10 7 61 15,13 5-33-15,16 7-15 0,14 5 34 16,12 6 6-16,10 4-7 16,16 3 29-16,7-2-11 15,-1-9-24-15,-7-12 0 16,-15-14-34-16,-14-27-11 16,-24-21-144-16,-25-24-424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01:39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3723 6277 591 0,'9'0'9'15,"9"0"-90"-15,9 0 58 16,9-3 22-16,12 0 0 0,8-1-2 16,5-2-5-16,3 2 3 15,6 3 4-15,4 1 0 16,4 0 3-16,11 4 5 15,5 3 16-15,11 4-2 16,4 2-5-16,8 3 1 16,8 2 8-16,4 4-6 0,11-1 3 15,9 0 9-15,6 1-9 16,12-2 7-16,7-2-14 16,6 1-2-16,11-2-9 15,6-2 1-15,9-1-4 16,8-1-6-16,7-6 7 0,5-1-5 15,5-2-9-15,8-1 17 16,2 0 0-16,2 0-5 16,6 4-3-16,1 0 6 15,5 1-2-15,2 1-4 16,5 1 3-16,5-2-1 0,2 2-12 16,1-1 10-16,-1 1 0 15,-2 0 2-15,-3 0-1 16,-5-1 4-16,-1 1-5 15,-6-1 8-15,-2 4-2 16,-6-3 15-16,-4-2 17 0,-6 1 10 16,-2-4-2-16,-9-3-15 15,-8-2-13-15,-13-4-9 16,-10-2-3-16,-7-3 0 16,-8 2-5-16,-12 0-5 15,-10 0-32-15,-8 3-69 0,-17-3-106 16,-12 0-199-16</inkml:trace>
  <inkml:trace contextRef="#ctx0" brushRef="#br0" timeOffset="2012.856">4409 8338 742 0,'0'0'38'0,"0"0"-24"15,0 0-19-15,0 0 8 16,0 0 4-16,0 0-8 16,0 0-16-16,12-27-1 15,-12 34-13-15,0 4-30 16,8 2 17-16,12 4 48 0,14-1 5 15,17-1 11-15,18-2 17 16,19-3-6-16,21 0 12 16,21 0-6-16,16 3-1 15,19-3-8-15,16-2-5 16,11-1-27-16,14-2 12 16,2-3-16-16,-1 4 10 0,-6 3-23 15,-7 9-15-15,-17 15-39 16,-25 12-6-16,-33 12-114 15,-44 10-232-15</inkml:trace>
  <inkml:trace contextRef="#ctx0" brushRef="#br0" timeOffset="9716.012">22119 8680 325 0,'0'2'26'16,"0"-2"-26"-16,0 1-1 0,0 0 0 16,0 4-16-16,0-1-8 15,2 0 15-15,0 5 0 16,0-2 7-16,2 0 3 16,-2 1 3-16,-2 2 8 0,0 2 11 15,0 2-1-15,0 0-2 16,-5 3 0-16,1 2 6 15,-3 3 9-15,-1 3-13 16,-3 4 8-16,-1 5-11 16,-2 3-5-16,-4 3-9 0,0 1 0 15,-3-1-6-15,0-3 1 16,-4-3 2-16,-2-4 1 16,-2-3-2-16,-4-4 9 15,-1-2 12-15,-3-1 8 16,-3-2-12-16,-1-4-4 0,1 1-5 15,-1-5-3-15,2-3-1 16,-2-3 0-16,-1-3 0 16,2-1-4-16,-5-2 1 15,3-7 0-15,-2-2 1 16,3-2 16-16,0-1-11 16,1 1-10-16,4-3 33 0,3 2-25 15,1 1 10-15,-3-1-13 16,2 3 0-16,-1 1-3 15,-1 3-2-15,3 1 6 16,-5 3 1-16,6 3-1 0,-2 0-8 16,1 5-7-16,3 2-31 15,0 1-22-15,4 2-10 16,1-2-22-16,2-2-34 16,7-6-130-16</inkml:trace>
  <inkml:trace contextRef="#ctx0" brushRef="#br0" timeOffset="10179.648">20683 9027 285 0,'0'0'93'0,"0"0"-79"16,2-44-5-16,-2 32 4 15,0 4-7-15,-2-1-4 0,-2 2 4 16,0-1 3-16,0 0-2 16,-5 1-1-16,-1 0 9 15,-6 0 0-15,-3 5 19 16,-7 2-16-16,-3 0-3 16,-6 5 10-16,-2 5-5 15,1 6-12-15,-3 1 8 0,3 3-8 16,0 2-2-16,2 1-4 15,4-2-6-15,3 2 8 16,3 0-3-16,3-3-2 16,7-2 3-16,3 2-5 15,8-3 2-15,3 1-4 0,12 1-3 16,9 0-7-16,11 0 10 16,9-2 7-16,5 3 4 15,10-1-6-15,3 2 6 16,3 3-6-16,-2 3 0 15,1 4-1-15,-7 5-2 0,-4 5-4 16,-8 7-38-16,-15 4-30 16,-12 0-57-16,-15-1-87 15</inkml:trace>
  <inkml:trace contextRef="#ctx0" brushRef="#br0" timeOffset="24134.558">15607 17527 403 0,'0'0'92'0,"0"0"-102"15,38-3-3-15,-22 3 40 16,-1 0 17-16,5 0-15 16,2 4 0-16,3 2 4 0,6 1-12 15,1 0-16-15,5 1-6 16,-5 1-4-16,-5 0-9 15,-7 2-15-15,-11 3-5 16,-9 3-6-16,-16 3 14 16,-15 6 12-16,-14 2 7 0,-6 2 15 15,-3 0 39-15,3-3-14 16,9-6-10-16,12-5-5 16,9-7-4-16,13-4 5 15,2-3 1-15,5-1-11 16,1 2-8-16,3 1-3 15,5 3 4-15,3 2 4 0,3 2-2 16,3 2-3-16,2 1 2 16,-1 0-2-16,-3-1-2 15,-3 1-5-15,-5 2-2 16,-5 2 3-16,-7 6 5 16,-13 8 1-16,-9 5 5 0,-8 4 6 15,-1 3-3-15,0-2 5 16,5-2-4-16,6-2-5 15,9-5 2-15,8-2-5 16,8-2-3-16,4-1-7 16,14-1 3-16,7 2 1 0,8 0-5 15,5 4-5-15,4 5 8 16,2 12 7-16,0 13 12 16,-2 16 27-16,-8 20 1 15,-15 0-5-15,-14-21-18 16,-9-38-15-16,-16-40-21 0,-18-18-173 15</inkml:trace>
  <inkml:trace contextRef="#ctx0" brushRef="#br0" timeOffset="33850.12">22414 9055 349 0,'0'0'12'0,"0"0"21"0,0 0-16 16,0 0 20-16,0 0-20 16,0 0 11-16,0 0-18 15,0 0-10-15,0 0-7 16,55-20 5-16,-14 16 5 0,11-3-2 15,8 0 8-15,5 0 3 16,3 2 5-16,1 1 1 16,2 4-13-16,0 0 9 15,-1 10-3-15,1 4-2 16,1 5-2-16,-3 2-9 16,2 3 2-16,1 3 0 0,-2 0 7 15,-4 4-6-15,-3-1-6 16,-6 6 3-16,-4 2 6 15,-11 5-6-15,-7 2-8 16,-5 5 2-16,-7 2 2 16,-8 4 5-16,-6 2-3 0,-8 3 0 15,-2 3 6-15,-10 4 0 16,-2 0 0-16,-3 4-1 16,0 3 1-16,-5 3 2 15,-1 3-4-15,-3 1 6 16,-5 8-11-16,-7 3 8 0,-4 4-6 15,-4 5 2-15,-9 6 1 16,-1 4-10-16,-2 2 20 16,1 5-12-16,-2 5 5 15,9-1 4-15,4 2 13 16,7 0-3-16,9-1-8 0,11-2 12 16,12-3-23-16,6-2 5 15,18-8-3-15,9 1 10 16,9-8-12-16,10-8 5 15,8-7 17-15,10-3-17 16,6-7 5-16,4-9 13 0,6-4-14 16,3-7 4-16,3-8-6 15,0-9 5-15,-3-11-2 16,-5-5-4-16,-4-9 2 16,-16-4-9-16,-13-4 13 15,-12-2-25-15,-15-2-21 0,-9 1 5 16,-9-2 9-16,-9 5 20 15,-17 4 10-15,-4 5 0 16,-11 5-28-16,-6 8 12 16,-6 5 19-16,-1 4 21 15,6 5-29-15,0 8 8 0,0 10 6 16,2 11-7-16,4 9-14 16,2 10 6-16,2 10 2 15,6 4-8-15,7 7-1 16,6 5 5-16,8 5-9 15,5 4-6-15,6 2 4 16,13 4-1-16,6 5 0 0,4 0 14 16,6 5 2-16,7 3-8 15,5 1 20-15,4 8-5 16,4 2-18-16,3 0 9 16,-3 3 3-16,-4-2-2 0,-2-1 3 15,-12-3 2-15,-11-2 1 16,-8-2 8-16,-12-4-11 15,-9-3-5-15,-24-6 6 16,-19-4-7-16,-22-4 0 16,-25-6 0-16,-28-4 1 0,-23-4 1 15,-19-10 2-15,-19-19 4 16,-18-29-10-16,-9-33-31 16,-8-30-49-16,-3-40-106 15</inkml:trace>
  <inkml:trace contextRef="#ctx0" brushRef="#br0" timeOffset="143207.124">18023 11708 308 0,'0'0'48'0,"0"0"5"16,0 0-3-16,-30-44-29 16,29 33-18-16,1-2-8 15,11-1-47-15,2-2-74 0,6-1-35 16,2 0 44-16</inkml:trace>
  <inkml:trace contextRef="#ctx0" brushRef="#br0" timeOffset="143498.247">18103 11536 33 0,'0'0'146'0,"0"0"2"16,0 0-11-16,0 0-16 15,0 0-13-15,0 0-21 0,0 0-34 16,11-24-31-16,-9 24-22 16,3 0-5-16,7 0-3 15,7 0 7-15,12 3 8 16,12 0 7-16,11 1 8 16,11 0 5-16,13 2 7 15,17 3-6-15,14 1-5 0,11 2 4 16,12 3-18-16,15 0-6 15,9 2 3-15,8-1-13 16,8-2-3-16,-1 0-4 16,5-4 0-16,-4-3-1 15,-16 0 6-15,-13-1-21 0,-16 0 8 16,-22-2 11-16,-19 3 2 16,-15 2 10-16,-18 2-27 15,-17-3-89-15,-20-8-77 16,-16-1-170-16</inkml:trace>
  <inkml:trace contextRef="#ctx0" brushRef="#br0" timeOffset="144514.437">18170 15262 354 0,'0'0'107'16,"0"0"-115"-16,40-4 19 16,-24 3 45-16,-3 1-38 0,1 0 0 15,1 3 3-15,2 2-8 16,4-1 2-16,6-3 1 16,5 2-4-16,8-3-4 15,5 0-3-15,9-3-6 16,8-2 3-16,5-1 23 0,10-1 8 15,11 0 0-15,15-2-5 16,8-1-5-16,15-3-3 16,15 0-19-16,8 1 2 15,8 0-6-15,6 1 6 16,0 5-12-16,-1 1 6 0,-4 3 9 16,-8 2-9-16,-10 6-3 15,-11 8 8-15,-12 8-17 16,-16 3-50-16,-19-3-100 15,-15-7-191-15</inkml:trace>
  <inkml:trace contextRef="#ctx0" brushRef="#br0" timeOffset="164334.701">12802 10304 342 0,'11'1'34'0,"2"-1"-14"16,7-6-22-16,7-2 2 16,6-4 6-16,3-2 3 15,-4-1 1-15,-1 0-1 0,-8 1 12 16,-1 0 14-16,-5 4 10 16,0 0 13-16,5 4 0 15,0 1-10-15,5 3-12 16,6 2-10-16,0 2-7 15,6 5-9-15,-1 3-5 0,0 1-4 16,-3 3-2-16,1-1-1 16,-2 0-7-16,0-2-21 15,-6-2-38-15,-3-8-31 16,-11-4-36-16,-10-14-127 16</inkml:trace>
  <inkml:trace contextRef="#ctx0" brushRef="#br0" timeOffset="164710.902">13396 9915 310 0,'0'0'45'0,"43"-22"-47"15,-17 15 36-15,5 1 22 16,3 2-14-16,-1 4 28 15,4 0-4-15,3 7-2 0,2 0-23 16,4 6-19-16,6 0-13 16,0 4-8-16,2-2 1 15,-5 4-2-15,0-1-7 16,-7 1-2-16,-7-1-6 16,-7 2-1-16,-6 3-12 0,-10 1 4 15,-10 6 9-15,-4 4 1 16,-17 3 17-16,-10 4 6 15,-8 6 2-15,-6 1 4 16,-6 5-2-16,-4 2-6 16,6 5-6-16,1 2 0 0,9 4-4 15,8-2-17-15,11-2-56 16,15-12-100-16,11-12-68 16</inkml:trace>
  <inkml:trace contextRef="#ctx0" brushRef="#br0" timeOffset="165813.359">14328 10676 396 0,'0'0'195'0,"0"0"-152"0,0 0-47 16,0 0-5-16,0 0 7 15,0 0-3-15,0 0-14 16,0 0-25-16,0 0 5 16,0 0 11-16,0 0 16 15,-44 41 22-15,3-23 1 0,-6 4 1 16,-8 0 7-16,-1 4 4 16,2-2 1-16,1 4-8 15,7-2-1-15,6 1-4 16,7-2 2-16,6 1-8 15,5-2-3-15,8 2-3 0,5-2 1 16,5 1 5-16,4 1-9 16,3 2 0-16,12 2 3 15,7 1 2-15,5 2-3 16,4 1 3-16,3 0 2 16,0 1-3-16,-3-3 0 0,-5-1 0 15,-3-1 1-15,-12 1-1 16,-6-1-2-16,-6 2 0 15,-17 3 12-15,-8 0 13 16,-7 1 1-16,-6-2-16 0,-1 0-6 16,0-4 0-16,3-6-2 15,9-1-1-15,4-7 0 16,7-2 1-16,6 0-4 16,7-3-3-16,4 3-3 15,5 2-1-15,9 4 6 16,9 0 7-16,7 3 3 0,5 0 1 15,6 2-4-15,1 2 2 16,-2 3-5-16,-6 4 0 16,-7 3 0-16,-7 5-3 15,-14 8-4-15,-12 8 2 16,-21 8 12-16,-13 3 0 0,-12 7 0 16,-4 3 3-16,0-1-4 15,12 0 5-15,9-4 36 16,20-2-6-16,15-2-16 15,14 1-13-15,24-4-7 16,18-2-3-16,29-5-3 0,22-5-7 16,20-11-58-16,12-14-94 15,-3-14-195-15</inkml:trace>
  <inkml:trace contextRef="#ctx0" brushRef="#br0" timeOffset="-74433.756">18020 10664 282 0,'0'0'96'0,"0"0"-52"0,0 0-23 15,0 0 42-15,0 0-40 16,0 0-21-16,0 0-3 16,-49 17 0-16,29 13-1 15,-7 11-1-15,0 8-2 16,-1 7 3-16,1 1 2 15,0 3 1-15,4-3-1 0,3-5 0 16,5-5 0-16,3-3 1 16,0-4-2-16,7-2 10 15,0-5-6-15,5-3-3 16,0-6 0-16,10-4-2 16,9-6-3-16,5-5 3 0,8-5 31 15,11-3 11-15,2-1-1 16,10-1-9-16,1-3-4 15,2 1-15-15,5 1-15 16,0 2 10-16,1 0-12 16,1 7 5-16,-1 3 13 0,3 4-23 15,3 2 8-15,6 3 5 16,2 2 5-16,9 0-8 16,9 1 11-16,4 0-34 15,4 1 34-15,2-2-5 16,7 3-14-16,-3-2 12 0,-1 0-12 15,7 1 17-15,-1-5-9 16,2-2 3-16,1-4 15 16,1-4-49-16,-2-2 53 15,-7-2-19-15,-7 0-14 0,-10 3 62 16,-10 1-48-16,-13 3 1 16,-9 0 28-16,-12 1-47 15,-8 0 25-15,-11-3-14 16,-9-1-15-16,-5-3 31 15,-9-3-22-15,-3 0 15 16,-2-2 9-16,-2 0-1 0,0 0 11 16,0 0-3-16,0 0-9 15,0 0-6-15,0-4 1 16,-2-5-5-16,0-1-25 16,-2-5-11-16,1-4 10 15,1-6 25-15,0-4 0 0,2-6-18 16,4-8-4-16,7-7-2 15,5-6 15-15,5-8 9 16,4-6-2-16,2-1 2 16,1-1 10-16,-1-1 27 15,-1 1-22-15,-1 1-5 0,-5 1 0 16,0 6-9-16,-4 3-6 16,-5 3 4-16,0 8 7 15,-6 9-4-15,2 7-12 16,-3 5 17-16,-1 8-18 15,-1 4 6-15,0 7 3 0,-2 5 2 16,0 3-6-16,0 1-1 16,0 1-6-16,0 0 8 15,0 0 11-15,0 0 27 16,0 0 24-16,0 0 3 16,-5-6-7-16,-3 2-17 0,-2-5-34 15,-6-1-7-15,-6-1-3 16,-5-2-3-16,-9 0-20 15,-7-1 3-15,-14 1 18 16,-12 1 7-16,-11 0 5 16,-10 2-4-16,-12 2 1 0,-9 1 2 15,-5-2-2-15,-5 3-17 16,-9-2 1-16,-9 5-4 16,-5 3-5-16,-10 0-4 15,-5 7-23-15,-5 5 25 16,0 5 12-16,3 4 15 0,7 2 5 15,8 2 10-15,6 6 1 16,5 2-1-16,10 1-16 16,8 0-38-16,8-8-79 15,9-11-160-15</inkml:trace>
  <inkml:trace contextRef="#ctx0" brushRef="#br0" timeOffset="-71978.354">17869 14072 549 0,'0'0'42'0,"0"0"-12"15,-1-42-9-15,1 32 51 0,0 5-15 16,0 0-20-16,0 4-20 16,0 1-14-16,0 0-5 15,0 4-5-15,0 9-38 16,1 7 3-16,1 8 31 15,0 9 7-15,-2 10 5 16,0 4-2-16,0 6 1 0,0 0 1 16,0 0 12-16,0 2-4 15,4 2-2-15,4 2-6 16,0 2 1-16,-4 5-2 16,-3 4-2-16,-2 4-3 0,-10 1-4 15,-6 0 4-15,1-4 4 16,-2-10-2-16,7-11 4 15,0-15 0-15,11-14-2 16,6-15-3-16,16-10 25 16,8-14 17-16,12-5-6 15,9-6-6-15,9-2 4 0,8-2-18 16,8 5-6-16,0 4-1 16,7 2-1-16,8 2-4 15,8 3-3-15,10 0 4 16,8-1-8-16,10 0-13 15,7-3-4-15,9 1 2 0,0-1 4 16,4 3 26-16,-1 4-15 16,-4 4 10-16,-2 6 16 15,-7 1-11-15,-4 10 0 16,-8 3-1-16,-6 5-7 16,-6 1 7-16,-6 2-16 0,-7-3 17 15,-2-1-4-15,-5-1-22 16,-8-3 27-16,-6-1-10 15,-6 0-4-15,-3-2 8 16,-9 2-3-16,-3 1-1 0,0-1 5 16,-1 3-18-16,-1-1 28 15,-3 2-19-15,1 0-11 16,-5-2-33-16,-5-1-9 16,-7-3 27-16,-8-1 3 15,-5-1 24-15,-9-4 4 16,-6-2 9-16,-3-1 19 0,-1-2 10 15,-1 0 3-15,0 0-16 16,0 0-10-16,0 0-2 16,0 0-2-16,0 0 11 15,0 0 10-15,0 0 2 16,0-3 7-16,0-6-7 0,0-5-24 16,0-6-24-16,0-7-12 15,0-7-5-15,3-6 12 16,4-6 2-16,0-7 6 15,5-8 10-15,5-5 0 16,3-9 10-16,4-7-54 0,3-5 35 16,2-1-16-16,1-3 16 15,-1 3 10-15,-2 3-2 16,-1 6 9-16,-4 6 3 16,-4 9 9-16,-4 7 3 15,-5 9 2-15,-3 8-18 16,-6 5 2-16,0 6-31 0,-10 5-9 15,-2 4-24-15,-4 5-9 16,-4 2 17-16,-7 2 27 16,-4 2 15-16,-5 1 5 15,-8 2 9-15,-7-1 18 16,-6 2 0-16,-8-1-4 0,-5 1-6 16,-9-1-9-16,-9 1-1 15,-7-1 1-15,-9 0-7 16,-11 1-3-16,-8-3-1 15,-13 1 2-15,-6 0-1 0,-16 2 3 16,-7 1-3-16,-12 4 6 16,-11 2 1-16,-9 8-4 15,-4 7 4-15,-7 6-10 16,-2 6 2-16,0 3-8 16,3 5 2-16,3 2 11 0,3 3 1 15,8 2 7-15,4 4 1 16,7 3-13-16,11-4-45 15,12-8-161-15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03:55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3625 6558 483 0,'53'-15'28'0,"3"2"-33"15,6 3 87-15,3 0-69 16,0 4 7-16,7-1-18 0,2 0-4 16,4 1 7-16,2-1 2 15,7 0 0-15,1 2-8 16,5-1 0-16,3-1 11 16,10 1-2-16,3-1 14 0,10 0 9 15,10-2-8-15,12 2-18 16,9-3 4-16,11 0 20 15,10 3 7-15,11 2-19 16,5 2 1-16,8 3-5 16,6 0-3-16,5 1-4 15,2 3 0-15,2 2-4 16,2-3 6-16,0 1-6 0,3-2 11 16,-1-1 1-16,-3 3-1 15,-10-1-8-15,-13 4-3 16,-17 2-6-16,-21 5-5 15,-24 7-37-15,-29 5-76 16,-27-1-64-16,-31 0-129 0</inkml:trace>
  <inkml:trace contextRef="#ctx0" brushRef="#br0" timeOffset="1456.021">19169 6459 390 0,'0'0'142'15,"0"0"-167"-15,0 0 24 16,0 0 16-16,48 3-3 15,-15-5-1-15,16-5-5 0,10 0-6 16,10 0-11-16,12 1-1 16,9 2-18-16,11 1 8 15,4 3 2-15,11-1 10 16,16 1 6-16,14-3 4 16,14 0 7-16,19 0 11 0,16-2 9 15,21 0 9-15,21 1-2 16,22 1-24-16,16 1 13 15,16 2-13-15,14 1-11 16,13 5 11-16,9 3 9 16,8 1-23-16,14 2 5 0,11 1-14 15,8 2 4-15,0 2 1 16,2 3 14-16,-3 6 11 16,-14 2-20-16,-23 3 2 15,-24-1-31-15,-35-3-121 16</inkml:trace>
  <inkml:trace contextRef="#ctx0" brushRef="#br0" timeOffset="47106.701">19627 6359 436 0,'-6'-7'208'16,"1"0"-185"-16,1 2 0 15,2 2-1-15,0 1 11 16,2 2-37-16,0-1 1 16,0 1-5-16,6-2 4 0,5 2-7 15,8 0 16-15,8 0-1 16,14 0-2-16,13 0 2 15,15 2-4-15,17-2 4 16,18 0-7-16,11-6 4 16,14-1-27-16,6 0 29 0,4 1-1 15,5 2 6-15,0 1 13 16,7 2-2-16,7 1 11 16,12 0-5-16,12 4-7 15,12 0 6-15,10-1-22 16,10 1 4-16,11-1-4 0,6 3-1 15,5 1 1-15,8 2-1 16,-2 2 8-16,4 3-4 16,0 2 4-16,0 1-4 15,-1 1-2-15,-3 1-4 16,-2-2 5-16,-3 1-9 16,-2-1 5-16,-9 3 1 0,-9-3-5 15,-5 2-18-15,-11-1-28 16,-17-1-61-16,-21-7-81 15,-21-7-132-15</inkml:trace>
  <inkml:trace contextRef="#ctx0" brushRef="#br0" timeOffset="60476.265">7516 8549 717 0,'0'0'25'15,"76"-42"-38"-15,-13 15 6 16,21 0 41-16,17 1 9 15,17 7-2-15,17 3-5 0,17 3-19 16,17 3-6-16,21-1-4 16,22-2 5-16,17-1-9 15,10-5 0-15,11-1-3 16,-4-1-2-16,-14-2-5 16,-13 4-7-16,-21 3-6 0,-25 3-7 15,-27 10-26-15,-32 3-61 16,-36 3-100-16,-41 4-170 15</inkml:trace>
  <inkml:trace contextRef="#ctx0" brushRef="#br0" timeOffset="64295.829">10823 14346 210 0,'0'0'28'0,"0"0"-4"16,0 0 1-16,0 0 15 15,41-2-2-15,-16-1-5 16,8-1 31-16,8 0-51 0,5-2-8 16,6 1 4-16,2 0 1 15,3 1-1-15,2 2 5 16,1 2-9-16,-1 0-1 15,3 5-5-15,-1 2 2 16,-2 1 3-16,-1 4-1 0,-4-1 3 16,-7 5-6-16,-5 1 0 15,-6 4 2-15,-9 1-2 16,-7 4 0-16,-7 4-4 16,-10 4 4-16,-3 5-1 15,-2 3 6-15,-7 2 7 0,-5 5-6 16,-4 2 5-16,-4 4 5 15,-1 2-1-15,-6 4 14 16,0 3-16-16,3 4-12 16,-1 3 6-16,4 3-5 15,3 3-4-15,9-1-3 0,7 3 1 16,4-1-1-16,8-3 1 16,13-4 1-16,6-6 1 15,8-5 2-15,8-9 6 16,8-6 14-16,6-8 9 15,5-6 4-15,2-6-24 0,2-3-3 16,0-6-2-16,-3-3-2 16,-3-3-4-16,-6-5-2 15,-9-2-14-15,-2-3 10 16,-6 0-6-16,-6-3 4 16,-6-1-2-16,-9-1 3 15,-3 2-25-15,-8 1 10 0,-5 2 27 16,-7 0 24-16,-11 0 14 15,-9 7-42-15,-8 3-18 16,-3 4 27-16,-5 5 19 16,4 4 4-16,4 2-10 15,1 7-8-15,8 3-6 0,5 5-1 16,8 4-14-16,5 5-3 16,8 3 3-16,2 2-6 15,11 1 4-15,5 2-12 16,2 0 12-16,6-1 4 0,6-2 5 15,3 0 2-15,8 0-1 16,6-1 4-16,7-2 9 16,7 0 6-16,6 3 0 15,5 3-19-15,-5 3 0 16,0 6 0-16,-10 8 1 0,-4 9 2 16,-14 8-2-16,-12 8 1 15,-14 3-1-15,-15 5-1 16,-22 6-2-16,-30 5 1 15,-24 4 0-15,-24 6 2 16,-22 3 3-16,-18-1 9 16,-20-7 19-16,-11-27 6 0,-11-33-16 15,-7-41-17-15,-9-39-80 16,-8-49-277-16</inkml:trace>
  <inkml:trace contextRef="#ctx0" brushRef="#br0" timeOffset="71876.899">10743 9028 343 0,'0'0'99'0,"0"0"-109"16,0 0-45-16,42-48 25 16,-15 28 29-16,0 0 4 0,-2 4 9 15,0 2 5-15,-5 1 17 16,2 2-4-16,-2 3-5 16,4 1-10-16,3 2 7 15,5 2-1-15,10 1-4 16,5 0-12-16,7 2 0 0,4 0 0 15,0 0-2-15,-1 0 3 16,-1 0 5-16,-2 0-6 16,-2 4 0-16,-7 2 0 15,-4 1 0-15,-4 2-4 16,-7 1-2-16,-6 0 1 0,-9 0-1 16,-2 1 0-16,-3 0-4 15,-4-1-10-15,-3 2-24 16,1 0-3-16,-2 1 7 15,-2 1-12-15,0-1-5 16,-6-7-9-16,-1-6-180 16</inkml:trace>
  <inkml:trace contextRef="#ctx0" brushRef="#br0" timeOffset="75103.828">10846 9138 275 0,'0'0'75'0,"-6"-37"-24"16,3 21-48-16,3-1-2 16,-2 1-17-16,2 2-97 15,-2 0 26-15,2 1 85 0,-2 3 66 16,0 3 22-16,0 3 60 15,2 2-22-15,0 0-55 16,0 1-27-16,2-1-16 16,9-3-21-16,9-2-8 15,6 0 5-15,10-1 5 0,7-2-7 16,8 0 0-16,0 0-2 16,7 1-8-16,1 2 1 15,1 2 3-15,2 0 2 16,-1 5 4-16,3 0-5 15,1 8 2-15,0 3 4 0,-1 6-2 16,0 4-2-16,-7 3-7 16,-5 2-20-16,-7 2 27 15,-7 2 0-15,-7 4-1 16,-4 3 1-16,-9 4 2 0,0 3 3 16,-7 6 8-16,-3 3-9 15,-8 5 2-15,0 3-5 16,-12 4 3-16,-7 3 0 15,-4 5-2-15,-4-1 3 16,-1 3 2-16,-1-1 0 16,3 4 2-16,8-1-6 0,0-2 5 15,9-4-7-15,2-2 6 16,7-4-5-16,3 0 6 16,10-5 3-16,5-2-3 15,6-4 12-15,7-3-12 16,8-5 4-16,5-6-2 0,8-4 1 15,4-6-2-15,3-4 2 16,1-3-6-16,-1-5-11 16,-5-4-18-16,-9-1 4 15,-11-3-3-15,-10-4 8 16,-6-2 4-16,-8 0 9 0,-9 0 2 16,-1 2 0-16,-13 7 0 15,-12 8 13-15,-7 6 20 16,-10 7-14-16,-11 10-20 15,-3 10 9-15,-1 7 0 16,4 6 0-16,1 5-6 0,7 5 1 16,4 3 0-16,11-2-10 15,6-4 9-15,11-6-4 16,10-4 2-16,3-5 7 16,13-2 1-16,6 0 6 15,6 3-4-15,4 1 1 0,4 3-3 16,1 4-5-16,3 3 5 15,1 6 8-15,-2 2-8 16,2 2 0-16,-5 4 9 16,-3 1-14-16,-9-1 1 15,-9-4-2-15,-12-2-2 0,-25-1 6 16,-24 0 1-16,-27-1 16 16,-22-2 19-16,-25-1-24 15,-26-1-17-15,-18-5-12 16,-11-14-45-16,-14-22-72 15,-7-22-334-15</inkml:trace>
  <inkml:trace contextRef="#ctx0" brushRef="#br0" timeOffset="97216.666">2255 13813 0 0,'8'-13'152'15,"0"-4"-169"-15,0 0-27 16,1-1-28-16</inkml:trace>
  <inkml:trace contextRef="#ctx0" brushRef="#br0" timeOffset="97607.131">2329 13691 253 0,'0'0'107'0,"0"0"-55"15,0 0 12-15,0 0-17 16,0 0-37-16,0 0-9 15,0 0-3-15,0 7-6 16,-2-3-7-16,-1 5 13 16,0-1-1-16,1 2-3 0,-2 0 5 15,-1 1 1-15,3-3 1 16,-2 0 2-16,2 2 1 16,-3 3 1-16,0 0 1 15,-1 2-1-15,1 5 11 16,-3 3-6-16,1 3-3 0,-2 0-5 15,0 4 1-15,0 0 0 16,0 3 3-16,0-1-3 16,2-2 2-16,3-3-6 15,0-6 2-15,4-4-3 16,0-6-4-16,0-4-15 0,0-3-17 16,0-4 3-16,0 0 26 15,0 0 12-15,-2-6 5 16,-4-1-8-16,-2-2-84 15,-5-5-68-15</inkml:trace>
  <inkml:trace contextRef="#ctx0" brushRef="#br0" timeOffset="97969.556">2081 14036 353 0,'0'0'125'0,"0"0"-16"15,0 0-35-15,0 0-11 0,-46-7-26 16,36 11-27-16,-4 6-13 15,3 1 0-15,0 4 3 16,2 3 5-16,4 3 2 16,5 1-1-16,0 0 18 15,4 3-12-15,8 0 7 16,-1 2-9-16,5-3 4 0,1 0 3 16,0-1-12-16,-2-4-3 15,1-4-1-15,-5-3-2 16,-1-4-4-16,0-2-1 15,1-5 0-15,5-1 5 16,4-13 5-16,9-4 6 0,4-7 3 16,10-4-7-16,-3-2-3 15,2 0-3-15,-1 3 0 16,-3 6-2-16,-5 4 2 16,1 7-2-16,-1 6-15 15,-2 4-43-15,-4 7-80 0,-8 0-50 16,-11-1-211-16</inkml:trace>
  <inkml:trace contextRef="#ctx0" brushRef="#br0" timeOffset="103487.072">3046 15289 519 0,'-6'0'5'15,"-2"0"-4"-15,2-3 17 16,3 0-17-16,-1-1-26 15,0-2-30-15,1 0-18 16,-1 1-54-16,0-1-24 0,-1 2 116 16,2 1 74-16,1 1 39 15,2 2 23-15,0 0 30 16,0 0-40-16,0 0-17 16,0 0-7-16,0 0 3 15,0 0-9-15,-2 0-20 0,2 0-11 16,0 0-3-16,0-1-5 15,0 1-11-15,2 0-12 16,12 0-10-16,4 1-16 16,11 2 26-16,8 1-2 15,9 0 4-15,5-2 0 0,2 0 0 16,3-1 0-16,-2-1-2 16,0 0 1-16,-3 0-8 15,-1 2-5-15,1 3-8 16,-7 5-23-16,-12 3-73 15,-12-3-94-15,-13-7-256 0</inkml:trace>
  <inkml:trace contextRef="#ctx0" brushRef="#br0" timeOffset="111300.762">4816 15344 322 0,'0'0'79'16,"0"0"-50"-16,0 0-18 16,5-3-3-16,-3-1-1 15,0 1 26-15,1-1 13 16,1 1-6-16,-2 1-10 0,-2 1 2 15,4 1-4-15,-1 0-15 16,10 0-14-16,3 3 8 16,8 0-3-16,10 1-2 15,4-1 0-15,7-3-7 16,-7 0-64-16,-12-9-113 16</inkml:trace>
  <inkml:trace contextRef="#ctx0" brushRef="#br0" timeOffset="114810.554">5641 15316 299 0,'0'0'94'0,"0"0"-34"16,0 0-12-16,0 0-26 0,0 0-17 16,0 0-12-16,0 0-24 15,0 0-18-15,0 0 11 16,45-29 33-16,-28 22 5 15,1 4 6-15,-3 3 8 16,2 0-1-16,0 0-1 16,1 6 6-16,1 1 4 0,2 2-8 15,0 2-7-15,3 4-6 16,0-2-9-16,-6-7-56 16,-9-6-146-16</inkml:trace>
  <inkml:trace contextRef="#ctx0" brushRef="#br0" timeOffset="171909.464">3396 13457 398 0,'0'2'233'15,"0"-2"-213"-15,0 0-16 16,0 0 18-16,0 0 2 16,0 0-13-16,0 2-11 0,0 2-8 15,-4 9-16-15,-2 5-17 16,1 8 16-16,1 2 21 15,0 5 1-15,4-2-2 16,0-8-2-16,6-6-15 16,5-9-17-16,0-6-14 15,-1-9-28-15,-2-17-72 0</inkml:trace>
  <inkml:trace contextRef="#ctx0" brushRef="#br0" timeOffset="172094.446">3457 13069 837 0,'0'0'51'0,"0"0"-64"16,0 0-54-16,14 50 11 0,3-28-3 15,3-5-61-15,5-7-53 16,0-10-205-16</inkml:trace>
  <inkml:trace contextRef="#ctx0" brushRef="#br0" timeOffset="172534.841">3898 13628 606 0,'0'0'145'15,"0"0"-171"-15,0 0 3 0,0 0 28 16,0 0-1-16,42-3 2 16,-29-9 2-16,3-7-3 15,1-5-6-15,2-9-17 16,3-4-13-16,3-5-16 15,1-5-2-15,5-5-1 16,4-4-8-16,0-1 13 0,1 2 15 16,-3 2 8-16,-1 7-1 15,-5 8 18-15,-3 13 12 16,-6 8 10-16,-2 11 0 16,-7 6-8-16,-1 9-8 15,0 8 6-15,-2 4 20 0,0 5-12 16,-1 1 4-16,-1 4 13 15,1-1-13-15,2 0-15 16,2-1 6-16,-1-2-2 16,1-2-9-16,1-7-30 15,-4-7-67-15,-2-9-75 0</inkml:trace>
  <inkml:trace contextRef="#ctx0" brushRef="#br0" timeOffset="172742.075">4002 13383 681 0,'0'0'122'0,"50"27"-151"0,-14-10 28 16,14 3 7-16,6 5-10 15,-4-3-19-15,-8-4-204 16</inkml:trace>
  <inkml:trace contextRef="#ctx0" brushRef="#br0" timeOffset="173289.287">5467 13243 543 0,'0'0'-15'0,"-68"60"5"16,37-22 16-16,2 5 29 15,9-2-6-15,6 2-4 16,10-6-10-16,6-3-16 0,14-2 6 16,11-3-7-16,6-8-11 15,3-9-65-15,4-11-98 16</inkml:trace>
  <inkml:trace contextRef="#ctx0" brushRef="#br0" timeOffset="173644.349">5886 13515 862 0,'0'0'16'0,"0"0"-11"16,-46 28-11-16,34-7-15 15,2 1-6-15,7 1-28 16,3-1-22-16,9-5 26 15,9-3 18-15,9-8 20 0,5-6 6 16,9-11 2-16,6-9 1 16,2-6 2-16,3-8 1 15,-3-1 1-15,-6-1 5 16,-7 4 0-16,-8 4 1 16,-10 5-1-16,-9 4 2 0,-9 6 4 15,-11 6 3-15,-11 6-29 16,-7 1-17-16,-2 1 11 15,-3 6 20-15,3 3-4 16,6 0-33-16,11-5-72 16,8-3-41-16,6-2-28 15</inkml:trace>
  <inkml:trace contextRef="#ctx0" brushRef="#br0" timeOffset="174121.299">6602 13339 516 0,'0'0'188'0,"0"0"-190"15,0 0 0-15,-41 51 1 16,33-33 1-16,-2 2-9 15,4 0 1-15,3 0-11 16,1-2-3-16,2-2 6 16,0-2-9-16,0-2 8 0,5-3 9 15,1-1 6-15,4-1 3 16,3-5 3-16,5-2 1 16,5-1 1-16,8-12 2 15,9-4-7-15,4-4-21 16,6-7-23-16,1-2-7 0,0 2 26 15,1 2 19-15,-8 4 10 16,-1 5 21-16,-9 6 31 16,-7 4 12-16,-6 4-9 15,-7 3-16-15,-5 4-8 16,-3 6-6-16,-4 5 4 16,-2 6 10-16,0 6-2 0,-6 5-24 15,-1 4-10-15,1 1-14 16,2-3-45-16,4-6-43 15,4-9-44-15,13-15-54 16,10-7-39-16</inkml:trace>
  <inkml:trace contextRef="#ctx0" brushRef="#br0" timeOffset="174539.721">8070 13082 745 0,'0'0'32'15,"0"0"-33"-15,-11 62 8 0,-1-25 14 16,2 4 9-16,-1 2-20 16,-1-1-8-16,3 1-1 15,1-6 3-15,2-3-4 16,2-7 0-16,2-6-3 15,0-7 2-15,2-5 0 0,0-5-1 16,0-1 0-16,0-3 1 16,0-4 7-16,-3-7 10 15,1-2 0-15,-4-4-26 16,-3-3 1-16,-11 4-5 16,-5 6-37-16,-13 10-29 15,-5 6-6-15,-1 12 54 0,-5 12 42 16,8 10 76-16,6 5-20 15,10 1-37-15,14 1-9 16,13-3 3-16,30-9-12 16,28-11-10-16,32-15 0 0,26-12-1 15,14-27-84-15,2-24-316 16</inkml:trace>
  <inkml:trace contextRef="#ctx0" brushRef="#br0" timeOffset="177176.13">8995 13553 254 0,'0'0'221'15,"0"0"-208"-15,0 0-4 16,0 0 6-16,0 0 9 15,45-14-14-15,-25 4-5 0,-1-3-2 16,2 0 2-16,-1-1 0 16,-1 1-6-16,-4 1-10 15,-3-1-34-15,-4 1-43 16,-3 3-48-16,-5 2-98 0</inkml:trace>
  <inkml:trace contextRef="#ctx0" brushRef="#br0" timeOffset="177311.145">9168 13418 228 0,'0'0'259'15,"0"0"-175"-15,0 0-16 16,44-27-8-16,-19 14-17 16,4-1-18-16,4-1-15 0,3 0-8 15,2 1-5-15,-3 1-22 16,2 4-58-16,-6 3-93 16,-4 3-59-16</inkml:trace>
  <inkml:trace contextRef="#ctx0" brushRef="#br0" timeOffset="177731.204">9869 13326 185 0,'0'0'130'16,"0"0"-73"-16,45 11 27 16,-32-8-19-16,1 3-12 15,1-2-12-15,1 0-5 16,1-1-18-16,4 1-10 15,-2-2-5-15,2-1-1 16,0-1-13-16,1 0-20 0,-5 0-18 16,4-7 0-16,-3 1 15 15,-3-5 18-15,1-2 14 16,-2-2 2-16,-1-4-9 16,-2 1-28-16,-6-1-29 15,-5 2 8-15,-3 2 1 0,-11 2 43 16,-7 2 67-16,-4 5-28 15,-4 3-9-15,0 3 51 16,2 0 12-16,4 7 4 16,2 7 5-16,4 6-36 15,4 4-34-15,1 9 0 0,6 5 0 16,4 4-11-16,2 0-5 16,14-1-6-16,5-4 0 15,9-4-15-15,5-12-24 16,2-7-41-16,-1-12-79 15,-3-7-122-15</inkml:trace>
  <inkml:trace contextRef="#ctx0" brushRef="#br0" timeOffset="177971.545">10477 13289 752 0,'0'0'162'16,"0"0"-156"-16,0 0-12 16,2 41-10-16,-6-11 21 0,-3 10 2 15,-3 11-2-15,-2 7-6 16,1 0 5-16,-1 0-9 16,4-5-23-16,5-9-60 15,3-9-53-15,0-14-27 16,5-16 16-16,1-6-53 0</inkml:trace>
  <inkml:trace contextRef="#ctx0" brushRef="#br0" timeOffset="178186.613">10343 13408 436 0,'0'0'433'0,"0"0"-408"16,0 0-37-16,0 0-2 16,56 43 22-16,-26-29-2 0,9 3-2 15,2-1-2-15,4 1-62 16,-6-2-113-16,-5-2-41 16,-9-2-85-16</inkml:trace>
  <inkml:trace contextRef="#ctx0" brushRef="#br0" timeOffset="178761.633">10860 13547 788 0,'0'0'15'16,"0"0"-36"-16,-32 54 20 15,25-32 10-15,3 5-8 16,0 0-2-16,4 1-5 0,0-1-6 16,6-3-15-16,6-1 2 15,-1-6-8-15,7-4 5 16,1-5 6-16,6-5 14 16,0-3 11-16,2-4 7 15,2-7-6-15,2-4-2 0,0 0-4 16,1-1 0-16,-5 3-11 15,-6 3-5-15,-4 3 2 16,-5 6 3-16,-5 1-1 16,-2 1 0-16,-3 6 12 15,-2 3 11-15,0-1 13 0,0 1 11 16,-2 4 11-16,-3 1-1 16,1 2-20-16,2 1-18 15,2 0-10-15,6-4-60 16,8-7-46-16,7-6 21 15,4-2 31-15,4-10 33 0,0-5 16 16,1-2 11-16,-1 2 8 16,-5 2 17-16,1 0 11 15,-5 3 3-15,2 1 10 16,-1 2-18-16,0-3-29 16,4 0-7-16,4-2-10 0,5-1-3 15,2-3 1-15,0-2 7 16,0 4 10-16,-3 1 16 15,-2 4-1-15,-6 5-21 16,-2 4-33-16,-4 1-25 16,-5 0-84-16</inkml:trace>
  <inkml:trace contextRef="#ctx0" brushRef="#br0" timeOffset="179451.97">12221 13597 805 0,'0'0'69'16,"0"0"-78"-16,0 0-15 15,-20 48-12-15,4-20 29 0,-5 8-16 16,-5 6 5-16,-1 1 7 16,-3 0 7-16,2-4 4 15,4-4 3-15,3-6 3 16,7-8-7-16,4-7 13 15,7-6-10-15,1-5-8 16,2-1-9-16,7-2 1 0,7-6 10 16,7-10 30-16,6-4 0 15,7-9-7-15,5-5-15 16,3-5-13-16,2 2-6 16,-3 3 3-16,-3 7 3 0,-3 7 4 15,-6 6 13-15,-6 7 5 16,-4 4 0-16,-3 3-7 15,-7 6-5-15,-4 7 2 16,-1 7 10-16,-4 8 12 16,0 7 5-16,-2 5-10 15,-1 3-14-15,3 1-2 0,0-4-12 16,5-5-59-16,11-8-69 16,5-10-25-16,8-13-13 15,6-5-76-15</inkml:trace>
  <inkml:trace contextRef="#ctx0" brushRef="#br0" timeOffset="179899.562">13467 13662 609 0,'0'0'351'16,"0"0"-327"-16,0 0-37 15,-46-5-16-15,21 3 22 16,-2 2 5-16,-6 7-7 0,-3 6-9 16,-1 6-20-1,-2 2 2-15,5 2 31 0,3 0 10 16,10-5 6-16,7-1 2 16,11-3-4-16,5-3-4 15,12-2-2-15,8-3 15 16,9-5 33-16,8-1-7 0,5-1-20 15,1-9-11-15,6-2-9 16,1-2-3-16,-1-3-14 16,-4 3-19-16,-5-2-28 15,-5 2-4-15,-11 3-15 16,-6 2 24-16,-11 2 49 0,-2 4 32 16,-6 2 42-16,-1 1 26 15,-8 7-26-15,-12 14-22 16,-8 15-29-16,-9 13-9 15,-8 16 23-15,-1 11 6 16,3 8-28-16,10 3-18 0,15-5-71 16,11-14-145-16,7-17-279 15</inkml:trace>
  <inkml:trace contextRef="#ctx0" brushRef="#br0" timeOffset="182204.703">4507 14188 214 0,'0'0'271'0,"0"0"-221"16,0 0 38-16,0 0-20 16,0 0-37-16,0 0-3 15,0 0-14-15,0 0-12 16,0 0-7-16,0 0-18 16,0 0-9-16,41 1 31 0,-3 5 0 15,4 0 1-15,5-3-1 16,0-2-1-16,-4-1-10 15,-3-3 9-15,-5-4-2 16,-3-2-19-16,-8-5 5 16,-3 0 7-16,-6-3 6 0,-8-3 7 15,-5-4 1-15,-5-2 5 16,-12 1-6-16,-9 1-3 16,-8 4-64-16,-3 7-6 15,-5 7 93-15,-1 6 4 16,3 10 62-16,-2 9-43 15,5 6-19-15,3 4 6 0,5 5-19 16,7 3 2-16,9 5-3 16,9-2-7-16,8 1 13 15,17-1-4-15,8-6-20 16,16-9 9-16,9-12-5 0,11-10-42 16,4-10-31-16,1-17-66 15,-5-9-97-15</inkml:trace>
  <inkml:trace contextRef="#ctx0" brushRef="#br0" timeOffset="182496.395">5315 14003 874 0,'0'0'83'15,"0"0"-74"-15,0 0 16 16,0 0-14-16,0 0-11 16,0 0-15-16,4 59 8 15,-6-21 6-15,-6 10 3 0,0 6-6 16,1 2-6-16,1-2-15 16,6-5-40-16,4-10-5 15,7-8-13-15,7-7 18 16,5-6-16-16,1-8 8 15,7-7 24-15,2-3-20 0,8-14-63 16</inkml:trace>
  <inkml:trace contextRef="#ctx0" brushRef="#br0" timeOffset="182887.487">6012 14087 855 0,'0'0'64'0,"0"0"-12"16,0 0-9-16,0 0-37 16,-42-24-4-16,27 22-6 15,0 2-9-15,-3 0-11 0,1 3-18 16,1 4-5-16,3 1-5 16,3-1 12-16,6-2 1 15,4 2-19-15,0-1 23 16,9-1 18-16,4 2 9 15,5 2 10-15,4 0 9 0,1 2-2 16,-1 2-7-16,-2 4-3 16,-4-1-3-16,-7 5-5 15,-7 2 5-15,-2 2 3 16,-13 4 10-16,-7-1 17 16,-2-2 10-16,-1-3-6 15,-2-5-13-15,3-4-9 0,2-4-1 16,2-3-5-16,3-3-7 15,1 2-16-15,3-2-23 16,2 1-28-16,4-3-79 16,3-2-84-16</inkml:trace>
  <inkml:trace contextRef="#ctx0" brushRef="#br0" timeOffset="183271.606">6278 14216 470 0,'0'0'142'0,"0"0"-153"16,40 16 57-16,-20-9-12 0,3-3-18 16,1 1-13-16,0-5 0 15,-3 0-4-15,0-2-12 16,-4-5-10-16,1-6 8 15,-5-4 8-15,0-1 5 16,-5-4-2-16,-2 0-5 0,-6 0 5 16,-2 1-10-16,-14 3-1 15,-6 6-17-15,-13 7 31 16,-6 5 2-16,-2 11 9 16,-4 7 34-16,3 9 33 15,8 3-29-15,9 9-7 16,13 6 7-16,14 3-14 0,14 2 0 15,24 4 1-15,18-6-27 16,24-8-1-16,21-14-20 16,12-21-78-16,0-17-141 15</inkml:trace>
  <inkml:trace contextRef="#ctx0" brushRef="#br0" timeOffset="184092.038">8337 13969 846 0,'0'0'32'0,"0"0"13"16,0 0 6-16,0 0-6 16,0 0-19-16,0 0-37 15,0 0-8-15,0 0-7 16,-29 49 26-16,14-19-5 0,-2 5 12 16,-4 0 1-16,1 2-5 15,3 0-1-15,-1-3 8 16,4-5-11-16,3-1 0 15,2-7-10-15,5-5-18 16,2-3 0-16,2-3-12 16,0-3-4-16,6-4 17 0,6-2 6 15,1-1 7-15,7 0 15 16,4-4 14-16,3-3-1 16,4-2-9-16,3 2-3 15,2 0 1-15,-2 6 0 16,-1 1-4-16,-1 8 0 0,-1 9-2 15,-4 4 0-15,-5 5 7 16,-2 5-1-16,-7 2-2 16,-6 2 20-16,-7 0-6 15,-2-1 12-15,-12-6 18 0,-10-1-3 16,-6-8 0-16,-9-7 5 16,-8-10-17-16,-15-4-21 15,-8-16-45-15,-6-15-168 16,-9-8-323-16</inkml:trace>
  <inkml:trace contextRef="#ctx0" brushRef="#br0" timeOffset="-184824.836">2981 15320 190 0,'0'-2'80'0,"-2"-3"-23"16,-2 0 1-16,2 1-15 16,-2 0-15-16,0 1-16 15,2 0-11-15,0 2-2 16,0-1 2-16,2 1 6 0,0 1-8 16,0 0-5-16,8 0 1 15,6 0-7-15,11 0 19 16,8-3 26-16,9-2 0 15,12-3-13-15,3 1-13 16,5-1-2-16,3 1-5 0,-1 2 0 16,1 5-1-16,-2 0-3 15,-1 5-23-15,-3 1-66 16,-6-4-166-16</inkml:trace>
  <inkml:trace contextRef="#ctx0" brushRef="#br0" timeOffset="-140097.87">14088 16487 556 0,'0'0'118'15,"0"0"-96"-15,0 0 4 0,0 0 17 16,0 0-16-16,0 0-24 15,0 0-8-15,-27-42-10 16,19 35-15-16,-1-1-13 16,-3 2-11-16,-2 1 19 15,0 4 7-15,-6 1 11 0,-3 0 7 16,-6 1 10-16,-2 5 6 16,-2-1 14-16,-3 1 29 15,1-2-10-15,3-1-6 16,1 1-28-16,0-2-6 15,4 1-17-15,0 1-35 0,2 2-23 16,-5 2-2-16,-1 5-14 16,-2 1-61-16,-2 3-26 15</inkml:trace>
  <inkml:trace contextRef="#ctx0" brushRef="#br0" timeOffset="-139692.699">14071 16790 328 0,'0'0'220'0,"0"0"-172"15,0 0-5-15,-40 3 22 16,27-5-35-16,0 1-21 0,-3-1-8 16,-2 1-3-16,-5 1-3 15,-3 0 4-15,-4 0-16 16,-7 6 14-16,-3 2 4 15,1 2-5-15,-3 3-38 16,-1 0 23-16,5-2 18 0,5-1-1 16,5-3-2-16,3-1 2 15,2-1-1-15,1 0-37 16,3 0-78-16,2-5-57 16</inkml:trace>
  <inkml:trace contextRef="#ctx0" brushRef="#br0" timeOffset="-138838.631">13716 16375 244 0,'0'0'81'0,"0"0"-90"15,0 0-28-15,0 0-10 16,0 0-23-16,0 0-28 0,0 0 110 16,0 0-14-16,0 0 72 15,0 0 7-15,-47-13-22 16,33 13-22-16,1 0-4 16,0 0 17-16,-3 0-16 15,3 0-1-15,-1 1 12 16,3 1-18-16,-1 2-12 0,-3-1 12 15,1 3-4-15,-1 2-16 16,-1 1-3-16,-2 5-1 16,1 1 0-16,1 4-6 15,0 1-9-15,3 4 6 16,-1-1-1-16,6-2 2 0,3-2-1 16,5-3-1-16,0-4-6 15,2-2 8-15,7-1 0 16,3-2 2-16,3-2 16 15,4 0 18-15,5 0 1 16,2 0-16-16,3-1-11 0,2 0-21 16,-4 1-37-16,-6-1-42 15,-11-1-159-15</inkml:trace>
  <inkml:trace contextRef="#ctx0" brushRef="#br0" timeOffset="-138320.411">13725 16768 471 0,'0'0'120'0,"0"0"-99"16,0 0-5-16,0 0-14 15,0 0-30-15,0 0-4 16,0 0 0-16,-38-22-8 16,24 27 9-16,-8 3 21 0,0 4 10 15,-3 1 22-15,-4 7 6 16,-2-2-13-16,2 1-7 15,-5 1-2-15,1 0-7 16,0 0 17-16,4-5 14 16,2 2-18-16,2-3 10 0,4-5 3 15,6 1-25-15,3-4 0 16,4-2 0-16,4-1 8 16,3-2-7-16,1-1-1 15,0 3 0-15,1 1-1 16,7 2-9-16,2 4-13 0,5 3 5 15,7 2 3-15,8 2 11 16,7 0 4-16,5 2 1 16,4-1 1-16,-2-1-1 15,-5-3-1-15,-8-5-39 16,-12-6-45-16,-12-3-71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12:19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9051 308 0,'18'0'72'0,"2"0"-56"0,1 0 38 15,2-4-20-15,2 1-20 16,-4 1 6-16,4 0-5 16,0 0-2-16,3 2 2 15,4 0 13-15,6 0-4 16,4 0 1-16,11 3 5 0,3 3 2 16,12 1 5-16,9 1-14 15,10 1-16-15,1-1-4 16,3 2-9-16,-3 2-29 15,-10-4-84-15,-17-2-75 16</inkml:trace>
  <inkml:trace contextRef="#ctx0" brushRef="#br0" timeOffset="17319.326">14949 15353 127 0,'5'2'8'15,"-2"0"-12"-15,1-1 5 16,-2 2 19-16,0-2 10 16,-1 0-11-16,0 1-9 15,-1-2 15-15,1 2-11 0,-1-1 2 16,2 2-12-16,4 1-1 16,-1 0-5-16,6-1-8 15,4 2-9-15,2-4 8 16,7-1 8-16,2 0 4 0,3 0 1 15,8-3-1-15,-1-2 0 16,4 0 1-16,2 2 3 16,3 1 9-16,1 0 2 15,4 2 10-15,2 0 7 16,5 0-1-16,7 0-9 0,4 0-8 16,4 0-4-16,4 0 3 15,1-3 6-15,2 2 1 16,-1 0-1-16,-2 1 3 15,3 0-6-15,4 0-9 16,6 0 3-16,4 0-10 16,8 0-2-16,7-5-5 0,3-2 3 15,5 0 2-15,3-3 1 16,-3 1 5-16,3 2 10 16,-4 0 6-16,-1 0 3 15,-1 6-6-15,-6 0-2 16,1 1-1-16,-2 2-2 0,-1 4 4 15,1 2-7-15,0-1-5 16,-4 2-5-16,2-2 0 16,-5 3-1-16,-1 1-6 15,-2 2-16-15,-2 0-25 16,-4 1-18-16,-6-1-24 0,-5-4-39 16</inkml:trace>
  <inkml:trace contextRef="#ctx0" brushRef="#br0" timeOffset="22591.461">19427 14789 94 0,'0'0'-4'0,"0"0"-8"15,0 0-58-15</inkml:trace>
  <inkml:trace contextRef="#ctx0" brushRef="#br0" timeOffset="22840.28">19427 14789 210 0,'-34'-20'60'16,"34"20"3"-16,0 0-38 16,0 0 13-16,0 0-24 15,0 0-7-15,0 0-5 16,18-36 11-16,4 21 20 15,1-1 0-15,4 2 0 0,4-2-12 16,7 2-3-16,6 0-1 16,8-3-5-16,8 0-9 15,2-3-2-15,1 0-3 16,0 2 0-16,1-1-11 0,-5 2-16 16,-3 1-13-16,-2 2-37 15,-12-3-82-15</inkml:trace>
  <inkml:trace contextRef="#ctx0" brushRef="#br0" timeOffset="28322.608">14896 15445 415 0,'9'3'-13'0,"4"0"-10"16,3 1 26-16,5 0 11 15,2 0-5-15,0 2-2 16,0 0-3-16,2 1 3 16,0 1 1-16,0 4 1 0,4-1 1 15,3 3-1-15,5 0-4 16,8-1-3-16,9-6-2 16,4-1 0-16,10-5-4 15,4-1 1-15,7-4 1 16,2-3 1-16,3-3 2 15,4 3 7-15,1 0 17 0,3 1 17 16,4 3-9-16,2 3-10 16,5 0 3-16,4 2-16 15,2 2-6-15,5 2-2 16,3-3-2-16,-1-1 1 16,0 0 0-16,1-1 0 0,1-1 9 15,-1 0 10-15,3 0 6 16,-1 0-11-16,1-3-8 15,-1-2 0-15,1 1-3 16,-5-1-2-16,-1 4-1 0,-7 1-2 16,-4 0-4-16,-13 7-4 15,-6 4-17-15,-8 6-20 16,-17 4-26-16,-16 2-42 16,-17 1-110-16</inkml:trace>
  <inkml:trace contextRef="#ctx0" brushRef="#br0" timeOffset="31150.198">20826 15537 552 0,'0'0'126'0,"0"0"-115"15,53-17-10-15,-24 14 19 0,7 2-4 16,12-2-2-16,14 2-7 15,15-1-5-15,13-1-2 16,13-4-5-16,2-6-52 16,-7-9-139-16</inkml:trace>
  <inkml:trace contextRef="#ctx0" brushRef="#br0" timeOffset="36215.082">20909 15388 217 0,'0'0'49'0,"0"0"-11"16,0 0 9-16,0 0-2 15,0 0-17-15,0 0 0 16,0 0 7-16,0 0 5 16,0 0-20-16,0 0-15 15,60-1 26-15,-14 8 0 0,17 1-24 16,16 2 1-16,8 0-7 16,0-3-20-16,-16-5-125 15,-17-4-228-15</inkml:trace>
  <inkml:trace contextRef="#ctx0" brushRef="#br0" timeOffset="42009.491">25340 14837 492 0,'0'0'103'0,"0"0"-36"0,0 0 1 16,0 0 2-16,0 0-34 15,0 0-18-15,38-25-15 16,2 22-8-16,18-2-6 15,19-3-7-15,5-6-67 16,-5-9-125-16</inkml:trace>
  <inkml:trace contextRef="#ctx0" brushRef="#br0" timeOffset="45156.444">18694 9021 378 0,'0'0'185'0,"0"0"-144"0,0 0-16 16,0 0 12-16,0 0-7 15,0 0-7-15,0 0 1 16,0 0-7-16,-3 3 2 15,6-3-3-15,5 0-6 0,8-3-7 16,4 0 1-16,11 2-5 16,9-1 1-16,7 2-1 15,7 0 1-15,5 0 9 16,0 3 6-16,-1 4-3 16,-1 0-6-16,-4-1-2 0,-2 1-4 15,-1 2 1-15,-2-1-1 16,2 2 1-16,-2 0-3 15,1 4-15-15,-2 3-30 16,-1 2-58-16,-6 1-39 16,-9-2-6-16,-14-1-142 0</inkml:trace>
  <inkml:trace contextRef="#ctx0" brushRef="#br0" timeOffset="58687.097">18768 9109 241 0,'0'0'314'16,"0"0"-250"-16,0 0-26 15,0 0-2-15,37-42-14 0,-8 30-15 16,14 2-3-16,19 4-1 16,10 5-3-16,15 1-7 15,15 13-34-15,10 5-80 16,4 2-43-16,3-1-198 0</inkml:trace>
  <inkml:trace contextRef="#ctx0" brushRef="#br0" timeOffset="68394.133">19683 14719 382 0,'0'0'61'16,"0"0"-82"-16,-12-51-111 16</inkml:trace>
  <inkml:trace contextRef="#ctx0" brushRef="#br0" timeOffset="68677.858">19694 14705 709 0,'0'0'70'0,"0"0"-60"16,0 0-10-16,0 0 23 15,0 0 1-15,0 0-2 16,0 0-4-16,6 3-7 16,0-6 0-16,3-1 0 15,6-2-2-15,5-5 8 0,7-1-7 16,4-2-1-16,-1-5-5 15,7 0-6-15,2-7 1 16,5-2-4-16,12-8-13 16,9-4-8-16,9-3-18 0,8-2-47 15,-8 4-46-15,-8 6-84 16</inkml:trace>
  <inkml:trace contextRef="#ctx0" brushRef="#br0" timeOffset="190205.992">15381 10464 227 0,'-3'1'61'0,"1"-1"-41"16,2 0-16-16,-2 0-6 0,2 0 4 15,0 0 1-15,0 0 15 16,0 0 14-16,0 0 1 16,0 0-11-16,0 2-4 15,0 1-13-15,0 2-8 16,0 3-2-16,0 3 7 16,0 3-1-16,0 3-2 0,4 4-1 15,2 1 13-15,0 2 11 16,-1 1-5-16,3 2 5 15,-5 1 10-15,2 1-3 16,-1 3-8-16,-2 4-12 16,0 4-5-16,-2 4 1 0,0 3 0 15,0 0-4-15,-2 1-1 16,0-2 1-16,-1-4-1 16,3-5-1-16,0-3 0 15,3-5 1-15,-1-5-3 16,1-4 4-16,1-3 1 0,0-3 7 15,-2-1 5-15,2-2-1 16,0 0-9-16,4 0-9 16,1-2 0-16,0-2 2 15,2-1 5-15,3-2 1 16,0-1-1-16,3 0 4 0,3-3 4 16,-2 3 9-16,6-2 0 15,1 2-7-15,2 0-5 16,4-1-2-16,5 0 0 15,4 1 2-15,5-2 4 16,1 1 1-16,6-1 3 0,-3 2 1 16,5-1-6-16,2 1-4 15,0 2-3-15,0 2 4 16,-2 0 1-16,3 2-5 16,1-2-3-16,1-3 1 15,5 0 0-15,0-2 1 0,4-2 1 16,3 0 6-16,-3-3 6 15,-1 3 5-15,-1 0 0 16,-3 0-5-16,-2 4-7 16,1 2-6-16,-2 0-1 15,-1-1-1-15,1 1 0 0,0-2-1 16,-2 1 1-16,-2-1 0 16,-1 0 0-16,0 2 1 15,-3-3-1-15,-1 1 1 16,-7 0-1-16,-2 3 0 15,-3-2 0-15,-7 2 0 0,-5-2 1 16,-6 1-1-16,-3 0 1 16,-7-1-1-16,-4-2 0 15,-2-3 2-15,-3 3-1 16,-2-3 2-16,0 0 1 16,0 0 0-16,0 0 1 0,0 0 1 15,-2-3-1-15,-3-1-4 16,0 0 0-16,1-2-1 15,-2 0 2-15,1 1-2 16,-1-1 1-16,3 0 0 16,0 1 0-16,3-1-1 15,-2-1 0-15,2-3 0 0,0 0 0 16,0-2 1-16,2-1 0 16,-2-3 0-16,1-3 1 15,-1-4 4-15,2-2 2 16,-2-4 0-16,3-2 0 0,1-3-3 15,-2-1-4-15,2-2 0 16,-1 0-2-16,1 0 0 16,-2-1 1-16,0-1 1 15,0 2-2-15,-1-1-1 16,-1-2 1-16,1 1-2 16,0 2-9-16,-1 1 9 0,2 2 4 15,1 1-2-15,-1 5 1 16,0 2 0-16,2 1 0 15,3 1-2-15,-2 2-1 16,3 4-1-16,-2 1-6 16,0 3 8-16,0 5 3 0,-3 3-1 15,-1 2 1-15,2 1-3 16,-2 2-1-16,0 1 0 16,-2 0 2-16,2-2 1 15,-2 2 1-15,0 0 1 16,0 0 0-16,0 0 0 0,0 0-1 15,0 0-1-15,0-1 0 16,0 0 0-16,0-2 0 16,0 1 0-16,0-2 0 15,0 1 1-15,0-1-1 0,2 0 0 16,1-1 0-16,2 0-2 16,1-2-3-16,3 1-2 15,-1-1 1-15,0-2 4 16,-1 2 3-16,-1 0 0 15,-2 3 3-15,0-2 7 16,-2 2 3-16,0 1-3 0,-2 0-4 16,0 0-3-16,0 1-4 15,0 0-1-15,0 2-2 16,0-3-4-16,0 3-2 16,0-3-1-16,0 2 4 15,0-2 3-15,-2 3 2 0,0-3 0 16,-1 2 0-16,1 0-1 15,-1 1-2-15,-1-2 2 16,-1 2 0-16,1 0 0 16,-5 0 1-16,0 0-1 15,-2 0 0-15,-3 0 0 0,-1 0 0 16,-1 0 0-16,-1 0 1 16,-2 0 2-16,0 0-1 15,-3 0 1-15,0 0-3 16,1 0 2-16,-4 0 0 15,-1 0-3-15,-1 0 6 0,-3 0-8 16,-3 3 5-16,-2 1-1 16,-3-1 0-16,1 1 0 15,-1-1 0-15,-1 0 3 16,1-1-5-16,2 0 4 16,-3 0-1-16,0-2 4 15,1 0-2-15,2 0 3 0,-3 0 4 16,2 0-3-16,1 0 5 15,0 0-5-15,-1 0-6 16,0 0 2-16,1 0 1 16,-3 0-5-16,0-2 3 15,-1 1-1-15,2-2-2 0,-2 0 3 16,0-2-1-16,1 2 0 16,-1-2 1-16,2 1 0 15,0 1-2-15,0-1 0 16,0 1 3-16,1 0-1 0,3-1 1 15,-1 1-1-15,3 2 2 16,-2-2-3-16,1 1 0 16,3 0 0-16,-3 0-2 15,2 2 2-15,-1-1 0 16,-1 1 1-16,1 0-2 0,1 0 3 16,-4 0 0-16,1 0 2 15,-1 0 0-15,-1 0 1 16,-5 1 3-16,1-1-5 15,-4 0 0-15,1 0 0 16,-4 0 5-16,-2 2 0 16,-3 0-4-16,-1 4-7 0,-7 4 1 15,-2 7-5-15,-2 6-21 16,-3 11-20-16,-4 4-29 16,0-1-82-16,2-10-117 15</inkml:trace>
  <inkml:trace contextRef="#ctx0" brushRef="#br0" timeOffset="-198621.307">20777 12749 492 0,'0'0'40'0,"0"0"-26"16,0 0 27-16,0 0 3 15,0 4-40-15,-5 5-4 16,-2 7-5-16,-4 6 6 16,-5 5 2-16,-5 8 1 15,-6 4 1-15,-5 5 13 0,-6 3 7 16,-9 3-1-16,-2 2-6 16,-2-2-10-16,-2-3-6 15,6-6 0-15,3-7 1 16,4-9-12-16,5-9 1 15,5-7 11-15,8-6-6 0,-1-3-3 16,6-4-10-16,5-8 3 16,2-4-3-16,7-5 2 15,3-4 13-15,0-4 6 16,4-1-10-16,5-1 8 16,-3 4 8-16,2 6-9 0,-3 5 23 15,1 6 24-15,-4 5 5 16,-2 5-37-16,0 3-18 15,0 8-9-15,0 2-1 16,0 4 12-16,0 3 9 16,0 1 7-16,0 0 7 0,0-4 9 15,3 0 2-15,3 0 5 16,8 0-5-16,6 2-10 16,6-1-13-16,6 3-3 15,10 2-5-15,7 1-5 16,5 2-51-16,4 1-69 0,-6-6-80 15,-6-5-206-15</inkml:trace>
  <inkml:trace contextRef="#ctx0" brushRef="#br0" timeOffset="-194341.042">26178 12060 456 0,'0'0'125'0,"0"0"-66"15,0 0-15-15,0 0 4 16,0 0-37-16,0 0-11 0,0 0 0 15,0 0-9-15,0 0-3 16,-6 36 11-16,3-4 9 16,-3 11-6-16,-3 5-3 15,2 6 4-15,-6 6 4 16,-1 1 3-16,-3-1 1 0,-1-3 24 16,1-2 0-16,0 2-18 15,-4-6-10-15,4-3-3 16,-4 1-6-16,-1-4-47 15,-2-7-40-15,1-5-11 16,-1-7-17-16,-6-7 21 0,0-10-3 16,3-9-47-16</inkml:trace>
  <inkml:trace contextRef="#ctx0" brushRef="#br0" timeOffset="-194063.946">25676 12854 116 0,'0'0'35'15,"-39"-31"61"-15,26 20 74 0,3 2-60 16,2 3-19-16,4 5-4 15,3-2-22-15,0 3-38 16,1 4-17-16,0 9-16 16,0 7-15-16,2 10 29 15,0 8 14-15,5 12-2 0,-1 5-4 16,3 6 4-16,6 2-11 16,4-2-5-16,8-6-5 15,8-9-2-15,6-13-12 16,2-14 0-16,6-13 10 15,4-6 12-15,7-17 15 0,0-9-4 16,7-6 56-16,4-7-37 16,1 0-27-16,-2 0-17 15,-8 3-68-15,-10 6-101 16,-21 7-172-16</inkml:trace>
  <inkml:trace contextRef="#ctx0" brushRef="#br0" timeOffset="-177117.708">14584 15523 72 0,'0'0'86'0,"0"0"-59"15,0 0-52-15,0 0-135 16</inkml:trace>
  <inkml:trace contextRef="#ctx0" brushRef="#br0" timeOffset="-176990.519">14554 15445 293 0,'0'0'48'0,"0"0"-41"0,0 0-70 15,31-40-76-15,-13 23 20 16</inkml:trace>
  <inkml:trace contextRef="#ctx0" brushRef="#br0" timeOffset="-175752.163">14659 15345 0 0,'0'0'64'15,"0"0"10"-15,0 0 20 16,40-25-5-16,-32 22 0 0,2 2-28 16,-1-1-25-16,5 1-19 15,-1 1-6-15,5 0 0 16,0 1 1-16,4 3 8 15,3 3-2-15,4 2-11 16,0 1 0-16,3 1-7 0,5 2 0 16,-3 1-1-16,4-1 1 15,1 0 0-15,2-2 0 16,1 2 1-16,2-4 2 16,2 0-1-16,3-1 3 15,0-3 1-15,1 1-3 0,-4-2-1 16,-1-1-1-16,-7 0 4 15,-7 1 4-15,-4-1 13 16,-9 1 9-16,-4-1-3 16,-4 1-11-16,-3-1-11 15,-2 2-3-15,-3-3 0 0,0 0-3 16,-2-1 1-16,0 1 3 16,0-2 3-16,1 0 7 15,-1 0-4-15,0 0-4 16,0 0-4-16,0 0 2 15,0 0 1-15,0 0-1 0,-3-3-2 16,1 1 0-16,-5-1-2 16,2-1 4-16,1 3 5 15,-1-1-2-15,3 2-3 16,0-1-4-16,2 1 0 16,0 0-2-16,-2 0 3 15,2 0-4-15,0-1 2 0,0 1-2 16,0 0 4-16,0 0 7 15,0 0 6-15,0 0-2 16,0 0-2-16,0-2-2 16,0 2 1-16,0 0-7 15,0 0-2-15,0 0 0 0,0 0 0 16,0 0 0-16,0 0 0 16,0 0-1-16,0 0 1 15,0 0 2-15,-2-3-1 16,2-1 1-16,0-4 7 15,-2-5 20-15,2-6-5 0,2-5-13 16,4-4-8-16,1-6-3 16,2-5 0-16,2-2 0 15,-2-3 1-15,-4-5 1 16,-3-4 0-16,-2-4 0 16,0-5 0-16,-3-4 0 15,-3-5-1-15,-1-3-2 0,1-4-1 16,1-4 1-16,3-3 0 15,2-2-2-15,0-2 3 16,4 3-1-16,1 1 1 16,0 5 0-16,3 1 1 0,-3 5-1 15,2 3-3-15,-1 6-2 16,-1 4-14-16,1 8-10 16,-4 6 7-16,1 10 3 15,-2 3 4-15,0 9 2 16,-1 3 4-16,0 4 7 0,0 4 1 15,-2 1 1-15,-1 3 0 16,-3 1 2-16,-1 2 3 16,1-1 7-16,-4 1 10 15,-3 0-1-15,-1 1-6 16,-3 2-7-16,-3 0-7 0,-5 2-1 16,-5 1-1-16,-3 1-1 15,-7 1 0-15,-4 5 0 16,-6-2 0-16,-1 3-2 15,0-2-1-15,1-1 0 16,3-2 4-16,5-2 2 16,-1 0 6-16,8 0-4 0,-2-4-1 15,6 0-1-15,2 0 1 16,3-2-1-16,4 3 0 16,1 3-1-16,4 0 0 15,-4 6-3-15,3 4-3 0,1 5-8 16,0 4 0-16,3 5 8 15,2 4 4-15,5 2-2 16,0 9 2-16,3 5 2 16,4 10 4-16,1 9 0 15,9 11 6-15,4 10 1 0,4 16-9 16,2 13-1-16,-5 16 0 16,-9 13-1-16,-6 13-11 15,-17 12-26-15,-10 7-11 16,-13-5-48-16,-7-18-49 15,-6-28-180-15</inkml:trace>
  <inkml:trace contextRef="#ctx0" brushRef="#br0" timeOffset="-163166.249">25382 14618 865 0,'0'0'143'16,"0"0"-145"-16,63 7-8 15,-20-7 17-15,10-4 0 16,20-3-3-16,11-9-22 16,9-12-82-16,-2-12-170 15</inkml:trace>
  <inkml:trace contextRef="#ctx0" brushRef="#br0" timeOffset="-155473.034">15531 10405 76 0,'0'0'80'16,"0"0"-65"-16,0 0 1 15,0 0 11-15,0 0-15 16,-43-35 19-16,27 32-9 16,-4 3-6-16,-2 0-16 15,0 5-13-15,6-1-28 0,2 2 27 16,8-2 29-16,1-1 6 16,5-3-27-16,0 1 22 15,1-1 16-15,0 0 18 16,0 2 11-16,-1-2 13 15,0 1-7-15,0 6-22 0,0 5-19 16,-5 6-14-16,-1 6 14 16,1 6-19-16,2 4-4 15,3 3 7-15,3 0-1 16,8 1 0-16,2 0 2 16,1 2 6-16,-1 1-7 0,1-1-8 15,-3 3 3-15,-4 0 8 16,-1 1-14-16,-3 1 2 15,-1-1 0-15,-2-3-1 16,0-4 2-16,0-4-4 16,0-5 1-16,1-2-5 0,5-5 2 15,0 0 3-15,1-1 7 16,-1 0 1-16,-2 3 1 16,2-3-1-16,-2 2-8 15,-2 0 2-15,1-4-4 16,3-1-2-16,-1-4-4 0,6-2-11 15,2-2 4-15,5-5 19 16,5-1 10-16,3-2 8 16,5-1 7-16,0 0-5 15,6-1 1-15,1 0-5 16,2 1-9-16,5 0-5 0,4 1-2 16,7 5-1-16,6 2 1 15,5-1 2-15,9-1 4 16,6 1 13-16,8-1-22 15,4-5-1-15,2 1-2 16,3-1 1-16,-1 0 4 0,-2 4 1 16,-2 1 9-16,0 2 3 15,0 3 5-15,-5 2-5 16,-4 3-2-16,-3 2-4 16,-1 2-5-16,-9 3 0 15,-1 2-4-15,-7 1 0 0,-4 1-3 16,-7-1 0-16,-4-1-12 15,-9-4 0-15,-6-1-5 16,-7-4 4-16,-5-5 13 16,-5 0 5-16,-5-2 3 15,-3-3 12-15,1 0 1 0,-2-1-9 16,-2-1-3-16,1-1-4 16,-4 0-2-16,-1-1 0 15,0-1-4-15,-2-1-9 16,0 0-3-16,0 0 3 15,-4 0 8-15,-1 0 1 0,-1-3 3 16,-1-3 2-16,0 1 0 16,0-5 0-16,-1-2-2 15,3-3-2-15,-3-4-1 16,0 0-5-16,-1-4 7 16,-1-3 4-16,-1-2-2 0,3-5 0 15,2 0 11-15,2-6 3 16,4-4 1-16,0-4-9 15,4-2-5-15,4-3-4 16,4 0 1-16,-4-2-7 16,2 0 1-16,0 1 2 15,0-1-1-15,-4 0 3 0,1 0-2 16,0-1-7-16,4-2 5 16,2-1 4-16,3 0 7 15,2-1-2-15,2 1 0 16,-1 3-2-16,-2 0 0 15,-1 5 2-15,-5 4-2 0,-2 5 1 16,-5 8 4-16,-2 5-2 16,-2 7 4-16,0 2-4 15,-4 5-2-15,2 3 8 16,-1 2-2-16,1 5-4 16,2 1-2-16,-3 2-2 0,0 1-3 15,0 0 2-15,-5 0-2 16,-2 1 2-16,-3 6-4 15,-7-1 10-15,2 2-7 16,-5 2 1-16,1 0 7 0,-3 0-7 16,2 0 7-16,-2 0-7 15,2-3 6-15,-4 0-1 16,0-2 0-16,-6-3 10 16,-3 0-13-16,-6-2 12 15,-7 0-8-15,-3 0 4 16,-5-3-5-16,-6-3-4 0,-3-1 3 15,-5 0-1-15,-5-3-1 16,-4 3 0-16,-3-3-2 16,-3 2-4-16,-6-1 12 15,-5 1 1-15,-6-1-6 16,-11 3 2-16,-5 4 1 0,-8 2 3 16,-7 7-3-16,-7 5-4 15,-1 6-2-15,3 3-8 16,2 0 5-16,8 0 2 15,6 2-18-15,11-2-41 16,5 1-26-16,4-8-68 0,7-10-158 16</inkml:trace>
  <inkml:trace contextRef="#ctx0" brushRef="#br0" timeOffset="-150174.774">22875 9586 551 0,'0'0'115'0,"0"0"-147"15,-45-18 45-15,34 12 9 16,3 3-5-16,3 1-7 16,2 1-13-16,0 1 2 15,0 3-1-15,-2 12 4 16,-2 10-16-16,-5 11 16 0,-4 16 2 16,-7 15 10-16,-11 12 6 15,-7 14 8-15,-11 6 11 16,-4 0 4-16,1-5-3 15,5-11-11-15,5-12-21 16,12-20-8-16,12-16 4 16,7-15-6-16,6-8-1 0,-1-12 11 15,-2-5 5-15,0-15-11 16,-5-9-35-16,0-7-55 16,2-5-52-16,4-3-25 15,4 1 140-15,3 6 92 0,3 6-26 16,0 7 24-16,0 4 12 15,0 9-37-15,0 2 33 16,0 5-21-16,0 3-32 16,0 1-14-16,1 2-9 15,1 11-9-15,1 8-7 0,4 5 18 16,0 12 13-16,3 5-4 16,2 4 6-16,-3 0 9 15,-2 0-11-15,-2-1-7 16,-3-1 14-16,-2-3 18 15,0-4 6-15,2-2-10 0,5-5-20 16,15-7-5-16,16-8-8 16,20-15 5-16,21-8 4 15,23-20-24-15,21-11-80 16,5-10-71-16,-5 2-93 16,-16 9-109-16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13:39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 4790 469 0,'0'0'7'15,"0"0"-3"-15,0 0 0 16,-14-45 28-16,14 35-25 16,2 0-3-16,10 3-1 15,9 2 10-15,4 1 27 16,14 4-14-16,10 0-15 0,7 0-15 16,4 6 7-16,3 0-2 15,2 0-1-15,2 0-1 16,7-1 0-16,3-3 2 15,11-2-5-15,8-4-2 16,7-6 8-16,4-3-4 0,7-2 0 16,0-5 2-16,0-1-4 15,0 2 11-15,-7 2 23 16,1 3-7-16,-6 4-14 16,-6 4 22-16,-8 6-25 15,-12 2-6-15,-11 6 5 0,-19 2-5 16,-12 0-4-16,-16 0-9 15,-7-3 5-15,-7 0 5 16,-4-4 2-16,0-3 3 16,0 1 6-16,0-1 3 15,0-2 12-15,0-10 15 0,2-5 11 16,0-8-52-16,2-9-3 16,2-9 4-16,5-9-3 15,3-11-2-15,7-8 3 16,4-10-12-16,9-8 9 15,4-7 7-15,3-2-6 0,0-1-12 16,-3 5 0-16,-1 0 11 16,-9 6 1-16,-8 5 6 15,-3 4 0-15,-7 7 0 16,-5 4 5-16,-5 9 3 16,0 7 0-16,-5 8 2 15,-3 6-4-15,-2 5 4 0,1 9-7 16,-1 8-2-16,0 2-1 15,-1 7-1-15,-2 6-2 16,-7 1-5-16,-5 7-2 16,-8 4-6-16,-5 5 11 15,-2-1 5-15,-7 2-1 0,2-4 7 16,-4-2 5-16,-5-5 4 16,-7 0-2-16,-6-5-8 15,-6-1 2-15,-10 0-6 16,-9 0-3-16,-8 0 3 0,-10-1-11 15,-13 1 2-15,-2 0-7 16,-4 1 2-16,1 1 12 16,5-2 1-16,7 0 0 15,9 0 0-15,6-5 0 16,5 0-1-16,9-2 0 0,5 0 4 16,5 0-19-16,12-1 6 15,9 3 11-15,10 2-5 16,12 0 8-16,7 3-3 15,9 0-3-15,7 8 8 16,3 7-3-16,0 3-2 0,0 6-1 16,-1 6-7-16,-3 6 2 15,-1 2 1-15,-3 10 5 16,-1 6 2-16,-2 10-3 16,0 20 8-16,-1 17-1 15,3 15 2-15,6 9-9 0,5 13 6 16,6 8-8-16,4 6 2 15,12 0 4-15,6 0 5 16,3 0 15-16,0 0-1 16,-5-20-12-16,-5-31-8 15,-4-29-8-15,-1-30-74 16,1-34-198-16</inkml:trace>
  <inkml:trace contextRef="#ctx0" brushRef="#br0" timeOffset="2548.311">2065 6496 406 0,'0'0'63'0,"0"0"-7"16,0 0-8-16,4-50-10 16,12 31-33-16,3-2-1 15,6-3 18-15,7 2-2 16,1 2-8-16,5 3-10 0,3 5 3 16,-1 5-5-16,0 7 1 15,-4 4-9-15,-2 9-7 16,-11 9 5-16,-2 7 5 15,-13 7 4-15,-5 5 3 16,-6 7 9-16,-12 2-1 0,-7 4-2 16,-12-2-1-16,-1-3-5 15,-7-5 0-15,-2-6-6 16,3-8-21-16,3-9-27 16,7-11-23-16,8-10 18 15,7-7 12-15,11-14-18 16,5-5 27-16,7-4 53 0,11 2 39 15,5 4-4-15,4 3-10 16,4 8 10-16,5 6-9 16,-1 7 2-16,5 0-13 15,-2 8-6-15,3 4 2 0,-1 2-15 16,0-3-5-16,3 0-7 16,3-6-4-16,2-5-34 15,0-14-46-15,-7-12-86 16,-7-11-221-16</inkml:trace>
  <inkml:trace contextRef="#ctx0" brushRef="#br0" timeOffset="3103.456">2950 5476 811 0,'0'0'113'0,"0"0"-175"16,0 0-7-16,44 23 68 15,-23-12-2-15,3 6-3 16,-2 0-9-16,1 0 0 0,-1 0-18 15,-1-3 14-15,-6-2 0 16,-4-1-6-16,0-4 29 16,-4-1-3-16,-3 1-2 15,1-3-3-15,-3-1 1 16,2 0-3-16,4 0-11 16,0-2-24-16,1-1-2 0,3 0 10 15,1 0 4-15,-2 0 6 16,0 0 15-16,-2 0 6 15,-2 2 1-15,0 1 3 16,-1 2 4-16,-1 4-1 0,1 2 0 16,1 5 0-16,2 4 1 15,-2 1-3-15,-3 3-8 16,-4 0-2-16,-4-1-10 16,-10-2 7-16,-8-1 9 15,-7-3 11-15,-2-3 41 16,-3-1 29-16,1-3-24 0,2-3-8 15,4 0-39-15,2 2-11 16,7 2-31-16,9 2-104 16,7-3-59-16,4-8-23 15</inkml:trace>
  <inkml:trace contextRef="#ctx0" brushRef="#br0" timeOffset="4263.066">2742 5425 305 0,'0'0'13'15,"0"0"-14"-15,-40-44 19 16,28 34-28-16,4 0 9 16,3 3 4-16,1 1 11 0,2 3 37 15,2 1-2-15,0 1-9 16,0 0-10-16,0 1-14 16,0 0-12-16,2 0-5 15,2 0 7-15,3 1 7 16,1 2-5-16,2 0-3 0,-1 0-1 15,3 1-1-15,2 0-1 16,2-2 3-16,6 0 8 16,3-2 7-16,8-2 13 15,5-5-12-15,5-1-23 16,2-1 3-16,4 0-2 0,-4 2 0 16,2 2 4-16,-5 2-5 15,0 3 4-15,-3 0-7 16,-2 0 18-16,-5 5-15 15,-3 4 3-15,-4 2-2 16,-6 2-2-16,-5 4-3 0,-5 0 4 16,-5 7 2-16,-4 0 7 15,0 6 0-15,-4 3 7 16,-7 2-4-16,-5 1-10 16,-2-1-11-16,-4-2-15 15,-3-2-18-15,-2-4 32 0,-2-4 15 16,2-3-8-16,5-4 7 15,2-4 9-15,7-4 5 16,4-3 8-16,6-3-18 16,3 0-6-16,0-1-3 15,0 1-11-15,2 3-14 16,5-1 12-16,2 0-6 0,2-1-8 16,3 0-3-16,1-2 28 15,2 1 7-15,4-1-2 16,2-1 6-16,4 3 1 15,2 1 5-15,0 2-6 16,2 1-4-16,-2 3 1 0,-2 1-3 16,-7 2-1-16,-2 1 0 15,-7 3 6-15,-5 3 7 16,-6 0 13-16,-2 4 5 16,-9 2-6-16,-7-1-8 15,-6 5-3-15,-9 1 1 0,-4-1-10 16,-5 0 0-16,-5-2-7 15,-6-2 5-15,-1-6-1 16,-2-4 0-16,0-7 7 16,5-2 15-16,2-4 2 15,9-3-16-15,6 0-14 0,7-1-24 16,9-8-48-16,7-6-122 16</inkml:trace>
  <inkml:trace contextRef="#ctx0" brushRef="#br0" timeOffset="5194.333">4208 6485 591 0,'5'-1'95'0,"-1"-8"-65"16,5 2-12-16,9-1 4 0,7-2-3 15,8 2 22-15,7 2-34 16,5 2 0-16,4 3-5 16,5 1-8-16,-3 0 10 15,-4 2-34-15,-5 4-25 16,-9 5-41-16,-12 4-37 15,-15 0-10-15,-10 2-41 0</inkml:trace>
  <inkml:trace contextRef="#ctx0" brushRef="#br0" timeOffset="5394.076">4290 6882 814 0,'0'0'-82'16,"71"0"127"-16,-21 0-58 0,13 0 50 15,4 0-56-15,3 3-12 16,-4-3-71-16,-5-3-78 16,-7-8-112-16</inkml:trace>
  <inkml:trace contextRef="#ctx0" brushRef="#br0" timeOffset="5997.919">6168 5989 638 0,'0'0'22'16,"-61"-4"-11"-16,21 6-14 16,-4 11-10-16,-5 7 6 15,-5 3 7-15,-2 4 0 0,3 3-4 16,-1 1-10-16,4-1 27 15,6 1-12-15,6-3-11 16,7-2 1-16,13-1 9 16,9-2-16-16,9 1-4 15,11 2 9-15,11 1 4 0,12-2 1 16,4 1 10-16,7-2 10 16,1 3-1-16,2-1 3 15,0 2-12-15,-2 2 3 16,-2 1 10-16,-4 6-2 15,-4 2-12-15,-6 2-4 0,-9 1 7 16,-9 2 8-16,-8-3-9 16,-4-1 1-16,-16-3 8 15,-3-6 2-15,-12-6-5 16,-3-6-7-16,-3-7 3 16,-2-9 1-16,3-6-13 15,3-14 8-15,6-12-18 0,10-11 6 16,11-11 39-16,10-10-9 15,19-8-24-15,8-8 7 16,5-7 1-16,5-4-11 16,3 2-1-16,0-1-16 0,1-2-39 15,-3-1-9-15,-1-1-177 16</inkml:trace>
  <inkml:trace contextRef="#ctx0" brushRef="#br0" timeOffset="10602.352">1979 9339 404 0,'0'0'50'16,"0"0"5"-16,0 0 1 15,0 0-22-15,-37-35-34 0,26 28 0 16,1 0 0-16,1 0 10 15,-3-1-2-15,0 1-7 16,-1 3 0-16,-5 4-4 16,-2 0 4-16,-5 11 19 15,-4 6-1-15,2 6-7 16,0 4-13-16,5 0-3 0,7-1 2 16,8-1 0-16,7-4 1 15,6 1 2-15,7-4 0 16,10-1-1-16,4-4 0 15,6-6 1-15,5-7 1 0,1 0 1 16,1-13 0-16,-2-4 4 16,-3-3 2-16,-1-2 21 15,-9-1-27-15,-5 0-4 16,-7 2-3-16,-9 0-8 16,-4 1-22-16,-17 0-23 0,-8 3-61 15,-10 5-23-15,-6 7 44 16,-1 5 39-16,4 10 58 15,7 12 0-15,12 5 0 16,13 3 7-16,8 3 19 16,18-3-32-16,14-3-64 15</inkml:trace>
  <inkml:trace contextRef="#ctx0" brushRef="#br0" timeOffset="11008.437">4717 9255 788 0,'0'0'116'15,"0"0"-114"-15,0 0-12 0,3 42-5 16,-1-17 18-16,0 6-4 15,0 6 2-15,-2 4-8 16,0 6-8-16,-2 3-5 16,-4 3 5-16,3-1 17 15,1 1-38-15,2-6-33 16,11-15-78-16,7-16-70 0</inkml:trace>
  <inkml:trace contextRef="#ctx0" brushRef="#br0" timeOffset="11683.108">7011 9420 506 0,'0'0'153'0,"0"0"-83"15,0 0-16-15,31-44-17 16,-13 31-2-16,9-4-15 16,4 3-10-16,4 1-4 0,4 3-2 15,1 5-3-15,-2 3-1 16,0 2-1-16,-3 5-9 15,-5 4-9-15,-2 4 12 16,-3 0-33-16,-7 3 36 16,-7 2 0-16,-10 5-1 0,-8 7 2 15,-16 4 9-15,-15 4 4 16,-7 3-14-16,-8-1-40 16,-2-3-29-16,3-6-12 15,7-9-17-15,10-10-11 16,8-3 33-16,8-9 77 0,13-2 60 15,6-7 33-15,5-3-45 16,15-1-2-16,9 2 33 16,9-2-21-16,6 5-23 15,8 3-4-15,4 5 12 16,4 3-24-16,0 10-3 0,1 4-12 16,2 4 2-16,3 1-12 15,3-4-56-15,0-6-62 16,-1-7-36-16,-1-8-105 15</inkml:trace>
  <inkml:trace contextRef="#ctx0" brushRef="#br0" timeOffset="12279.46">10337 9230 703 0,'0'0'256'0,"0"0"-197"16,0 0-25-16,0 0-41 0,48-7 3 16,-16 0-1-16,11-2-17 15,5 3-15-15,2 2-4 16,0 4-15-16,2 0-12 16,-8 3 7-16,-3 6 38 15,-5 0-8-15,-5 1 10 0,-10 0 11 16,-8 3 11-16,-7 1-5 15,-6 0 0-15,-2 4 2 16,-9 3 27-16,-5 0-19 16,3 0-7-16,0-1 5 0,0-3-4 15,8 0-16-15,5-2-11 16,4-1 5-16,10-1 12 16,4-1 14-16,9-2 8 15,8 2 5-15,5-2-12 16,5 1 7-16,2 0-2 15,-2 2-5-15,-3 3-4 0,-10 2 0 16,-6 5-4-16,-12 4-1 16,-14 7 0-16,-12 4 13 15,-16 4 19-15,-4-1-4 16,-5-3-28-16,3-4-8 16,9-11-84-16,10-14-56 0,11-11-158 15</inkml:trace>
  <inkml:trace contextRef="#ctx0" brushRef="#br0" timeOffset="12693.306">12958 9075 463 0,'0'0'119'0,"0"0"-137"16,14 42 32-16,-14-17-9 16,0 6-2-16,-5 3-2 0,-8 7 4 15,-7 3-9-15,-1 0-1 16,2-1 0-16,3-3 4 15,4-5-7-15,8-6-6 16,4-5 5-16,0-6 10 0,11-3 10 16,4-1 22-16,8-6 6 15,6 1 16-15,9-4-2 16,12-2-10-16,10-3-28 16,2 0-10-16,8 0-3 15,6-5-7-15,-5-1-56 16,-2 0-8-16,-10 2-7 0,-6-3-38 15,-15-3-123-15</inkml:trace>
  <inkml:trace contextRef="#ctx0" brushRef="#br0" timeOffset="12943.189">13528 9400 547 0,'0'38'188'0,"-15"2"-199"16,-10 14 12-16,-7 13 22 16,-3 8 5-16,-3 5-23 15,1-2-1-15,14-3-31 0,13-9-68 16,14-17-30-16,25-17-49 15,19-18-38-15</inkml:trace>
  <inkml:trace contextRef="#ctx0" brushRef="#br0" timeOffset="13419.026">15627 9254 781 0,'0'0'126'0,"0"0"-98"16,0 0-37-16,0 0-8 15,0 0 1-15,-54 50 4 16,32-26-25-16,-1 3-7 16,4 0-14-16,5 0 17 0,5-2 26 15,7 2 0-15,2-2-18 16,13-1 14-16,7-2 12 16,7 2 9-16,5-4 2 15,6 2 2-15,1-1 17 16,-3 6-9-16,-2 0-4 15,-8 4-3-15,-7 3 11 0,-9 3-10 16,-9 3 8-16,-4-2 11 16,-10-1 0-16,-7-3-9 15,-3-4 3-15,-3-6 5 16,-1-8-9-16,0-6-11 16,1-7-19-16,5-6-33 0,4-16-68 15,5-15-79-15,3-11-244 16</inkml:trace>
  <inkml:trace contextRef="#ctx0" brushRef="#br0" timeOffset="13611.384">15872 9160 825 0,'52'0'140'0,"4"0"-111"15,13 0 36-15,14 6-50 16,2 5-9-16,2 4-46 16,5-4-124-16,1-7-105 15,1-4-213-15</inkml:trace>
  <inkml:trace contextRef="#ctx0" brushRef="#br0" timeOffset="14188.177">19000 9156 571 0,'0'0'20'0,"-54"41"-16"16,22-7 24-16,-1 6-10 0,0 4 0 15,3 8-10-15,1 1-7 16,5 1 5-16,6 1 11 16,6-1-7-16,12-1-4 15,10-5 0-15,13-4 6 16,17-4-4-16,11-7 17 16,13-8-16-16,6-8 16 0,2-7-3 15,8-10-10-15,-8 0-13 16,-1-11 1-16,-5-5-1 15,-12-4-10-15,-8-4-28 16,-13 2-7-16,-14-1 14 16,-11 3 26-16,-15 4 12 0,-17 5 25 15,-15 8-32-15,-12 3 10 16,-11 14 16-16,-6 8 4 16,0 6-19-16,6 2-6 15,10 4-6-15,15-3-49 16,18-8-88-16,19-10-106 0,19-10-121 15</inkml:trace>
  <inkml:trace contextRef="#ctx0" brushRef="#br0" timeOffset="14649.952">21069 9257 101 0,'0'0'825'0,"0"0"-759"15,0 0-26-15,0 0 0 16,0 0 11-16,0 0-29 16,64 22-8-16,-25-13 2 15,12 2-11-15,5 3 0 0,5 4-9 16,7 0 1-16,2 2-39 16,4 0-20-16,-5-2-30 15,-6-1-13-15,-9-5 31 16,-15-1 38-16,-10 2 30 15,-12-4 7-15,-8 3-2 16,-9 4 22-16,-9 8 10 0,-14 9 1 16,-17 11 91-16,-13 14-47 15,-14 11-46-15,-10 12-24 16,-1 10-10-16,1-2-95 16,10-13-142-16,12-14-338 15</inkml:trace>
  <inkml:trace contextRef="#ctx0" brushRef="#br0" timeOffset="22376.645">27890 5459 380 0,'0'0'-1'0,"0"0"-55"15,0 0 16-15,0 0 68 0,0 0 30 16,-11-41-35-16,18 34-23 15,4 0 2-15,-2 1 5 16,-1 0 30-16,0 3 8 16,0 1-8-16,3 0-11 15,4 1 5-15,6-1 3 0,6 1-6 16,7-2-22-16,5 0 0 16,5 2-5-16,5-2-1 15,1 3-1-15,3 0 2 16,1 0-1-16,-4 3-4 15,-2 1 3-15,-8 6-1 16,-5-2 4-16,-11 5-3 0,-8-3 0 16,-10 4-2-16,-7 2-2 15,-15 6 24-15,-11 0 20 16,-6 4 0-16,-2 1-6 16,-1 0-15-16,6-2-4 15,7-3-12-15,8-3-4 0,7-2-26 16,3-2-22-16,5-4 10 15,8 2 12-15,5-2 12 16,7 1 8-16,7-1 10 16,8 3 1-16,6-1 5 15,8 0 1-15,3 0-8 0,3 2 4 16,-1 2 1-16,-3 4-3 16,-7 2 0-16,-8 3-2 15,-7 2-1-15,-10 3 0 16,-9 0 17-16,-9 2 12 15,-8 3 11-15,-16-2 8 0,-17-2-1 16,-18 0 3-16,-22-5-7 16,-19-6-18-16,-22-4-18 15,-26-7-18-15,-16-16-93 16,-13-32-267-16</inkml:trace>
  <inkml:trace contextRef="#ctx0" brushRef="#br0" timeOffset="32292.065">26051 9464 328 0,'-8'-3'75'0,"0"-4"-40"16,0-1 6-16,2 2 2 15,1 0-14-15,0 3-10 16,0-1-3-16,-1 4-4 15,-3 2-13-15,-9 12-7 16,0 7-33-16,-7 9-15 0,-1 5 21 16,3 7 17-16,7 2 7 15,8-2 6-15,8-5-2 16,4-1 6-16,9-6-3 16,7-8 3-16,7-5 15 15,7-10 27-15,3-7 0 0,3-5 10 16,6-11-8-16,-1-4 0 15,-2-8-3-15,-3-2-7 16,-3-6-15-16,-5-2 10 16,-6 1-23-16,-13-1-17 15,-7 2-25-15,-6 2 4 0,-14 7-26 16,-11 6-10-16,-5 11-14 16,-5 10-16-16,-7 11 22 15,2 12 6-15,-1 4-53 16</inkml:trace>
  <inkml:trace contextRef="#ctx0" brushRef="#br0" timeOffset="32775.824">28895 9457 386 0,'0'0'117'0,"1"41"-169"16,-1-17 44-16,0 6 8 16,0 4 6-16,5-1-5 0,3 4 1 15,3-3-1-15,4 1-5 16,2 1-10-16,6-5-33 16,4-5-33-16,0-8-95 15</inkml:trace>
  <inkml:trace contextRef="#ctx0" brushRef="#br0" timeOffset="33793.056">31098 9342 451 0,'0'0'138'0,"0"0"-130"16,54-20-23-16,-20 16 5 15,11 2 10-15,12 2 4 16,5 6 2-16,3 4-3 0,1 6-1 16,-4 4-1-16,-8 4 0 15,-10 4 5-15,-12 3-8 16,-11 3-2-16,-12 2 3 15,-9-1 1-15,-5 1 21 16,-12 1 10-16,-8 1-6 0,-8 1-13 16,-7 2-8-16,-7-1-2 15,2-3-9-15,3-5-20 16,9-8-4-16,8-5 10 16,12-11 9-16,7-3 3 15,5-3 11-15,1-2 10 16,1 0 5-16,9-4 0 0,8 0-18 15,9 1-21-15,11 3-44 16,7 0 33-16,8 11 22 16,6 9 11-16,1 7-4 15,3 7 9-15,4 8 0 16,5 7-5-16,5 2-1 0,-3-5 1 16,-4-9 0-16,-10-13 0 15,-9-16-86-15,-17-10-205 16</inkml:trace>
  <inkml:trace contextRef="#ctx0" brushRef="#br0" timeOffset="38862.273">945 5986 199 0,'0'0'21'0,"0"0"74"0,-45-21-10 16,30 19-31-16,1 2-11 15,3 0-22-15,-3 7-11 16,3 9-3-16,0 8-7 16,-3 7 0-16,4 9 1 15,-1 4 0-15,-1 6 7 0,3 0 3 16,-1-1-5-16,0-5 8 16,1-2-6-16,3-5 10 15,-1-3 1-15,4-5-8 16,1-4-6-16,0-6 2 15,0-3-7-15,-3-5-1 16,1-3-1-16,-5-6-22 0,-2-3-32 16,2-12-22-16,0-7-5 15,0-8 0-15,6-5 10 16,-1 1 65-16,4 0 31 16,-2 5 4-16,2 10 13 15,0 4 15-15,-2 5-7 0,2 6-8 16,-2 4 6-16,-3 12 5 15,-6 12-17-15,-5 12-37 16,-4 9-11-16,-4 11-9 16,-3 6 31-16,5 3 7 0,3-6 8 15,10-6 19-15,5-7-1 16,6-8-6-16,9-13 4 16,8-8-12-16,7-9-14 15,8-10-6-15,4-10 0 16,9-13 12-16,6-14 0 15,9-8 1-15,6-9-2 0,-3-6-12 16,-7 2-7-16,-11 5-31 16,-10 8-89-16,-10 9-95 15,-6 12-294-15</inkml:trace>
  <inkml:trace contextRef="#ctx0" brushRef="#br0" timeOffset="67518.457">6278 7291 251 0,'0'0'14'0,"0"0"-22"16,0 0-5-16,0 0-11 16,-23-41-60-16</inkml:trace>
  <inkml:trace contextRef="#ctx0" brushRef="#br0" timeOffset="68870.424">6161 7239 320 0,'0'0'109'15,"0"0"-111"-15,0 0-9 16,-37-30 9-16,37 20 8 15,6 1 0-15,7-1-8 16,1 2 1-16,-1-2 0 0,1 4 1 16,-5 2 7-16,-3 1 28 15,-4 2 35-15,-2 1 25 16,0 0-6-16,0 0-17 16,0 0-16-16,0 0-16 15,0 0-11-15,0 0-14 0,0 1-12 16,0 5-6-16,0 5-4 15,2 6 8-15,-2 7-1 16,0 7 1-16,0 8 5 16,0 8 0-16,0 8 5 15,0 12-5-15,-2 8-2 0,0 10 2 16,0 9 2-16,-2 10-6 16,-3 8-2-16,-2 7 2 15,0 6 0-15,0 8-2 16,-1 4 3-16,2 4 5 15,1 4 4-15,3 2-3 0,-2-2 14 16,1 0-4-16,-2-4-1 16,-2-4-13-16,-6-9 7 15,-3-10 1-15,-5-8 13 16,-1-14-1-16,-2-15-1 16,3-14 3-16,4-20-9 0,6-15-11 15,5-10-6-15,3-14-3 16,5-4 1-16,0-2-1 15,0-2 0-15,0 0-3 16,0 0 2-16,5 3-3 16,3 4-1-16,6 1 1 0,8 4 11 15,9 3-5-15,9 1-1 16,12-2-2-16,15-2-4 16,11-5-4-16,16-5-5 15,11-2 6-15,14 0 4 16,6 0 3-16,6 2 3 15,4 6 0-15,-3 8-2 0,-1 5 4 16,-6 5 0-16,-2 5-1 16,-6 3-2-16,-5 5 1 15,-7 2 1-15,-4 1 0 16,-8 2 1-16,-6-4-2 16,-8 0 1-16,-12-6-1 0,-9-7 0 15,-16-4 1-15,-13-9-3 16,-9-3 2-16,-11-4 1 15,-5-4 0-15,-3-3 9 16,-1 0 26-16,0 0 8 0,0 0 0 16,0 0-6-16,-3-8-6 15,-7-4-10-15,1-6-18 16,-8-11-20-16,2-9 1 16,-3-6-4-16,3-10-2 15,3-8 7-15,2-8 12 0,7-11 1 16,3-8 6-16,3-9-6 15,10-9 12-15,5-8-5 16,2-8-7-16,2-10 8 16,1-6-5-16,3-11 0 15,1-8 10-15,2-10-4 16,1-5-10-16,3-3-1 0,0-3-20 16,1 4 3-16,1 1-19 15,-1 5-5-15,2 1 21 16,2 12 9-16,0 8-11 15,0 12 15-15,-1 12 12 16,-5 19-3-16,-5 20 3 0,-3 11 14 16,-6 17 29-16,-6 19-39 15,-6 12 6-15,-1 8 7 16,-1 8 10-16,-4 7-16 16,0 3-17-16,0 0-15 15,0 0-12-15,2 1-7 0,1 4-1 16,-1-1 20-16,0 2 15 15,-1-1-1-15,-1 3 4 16,-3 0 3-16,-13 2 27 16,-9 1 22-16,-12 1-13 0,-13-1-17 15,-17 0-6-15,-15-2-8 16,-15-5-9-16,-22 1-5 16,-17-1-11-16,-22-1-2 15,-25 4 0-15,-21 0-4 16,-17 3 10-16,-11 3-4 15,-9 1 14-15,5 1 3 0,11 2 8 16,10 2 13-16,21 2-14 16,15 6-11-16,16 6-59 15,16-2-160-15,15-7-283 16</inkml:trace>
  <inkml:trace contextRef="#ctx0" brushRef="#br0" timeOffset="69896.433">4624 14459 945 0,'0'0'60'0,"0"0"-64"15,0 0 11-15,-36 47-6 16,32-11-5-16,-5 15 6 16,-5 14 0-16,-3 16 9 0,-8 11-5 15,-6 12-1-15,-3 3-2 16,1-2-4-16,-1-2 2 15,7-10 0-15,1-14-2 16,7-13 3-16,4-17-2 16,3-13 0-16,4-15 0 0,5-10-8 15,1-9-13-15,2-8 5 16,7-20-4-16,6-20 15 16,12-22-22-16,12-25 11 15,13-23-3-15,10-11-3 16,9-10-8-16,8-1 22 0,5 4 8 15,3 9 8-15,0 17 8 16,-4 14 6-16,-7 21 4 16,-6 23-9-16,-9 19-7 15,-8 22-6-15,-6 15-5 16,-10 24 3-16,-8 19 22 0,-11 21 3 16,-14 18 12-16,-10 11-3 15,-17 9 1-15,-11 2-29 16,-11-2-4-16,-3-11-4 15,-7-14-5-15,-1-13-18 16,-7-18-7-16,-1-19 0 0,2-24-15 16,3-15-19-16,1-27-12 15,5-16 27-15,10-7 35 16,9 6-40-16,11 8 26 16,10 11 105-16,6 15 42 15,9 16-63-15,7 13-60 0,8 17-35 16,10 12 63-16,8 12 65 15,7 11-41-15,10 9-14 16,2 2-9-16,1-4 16 16,3-4-8-16,-4-5-27 15,3-5-5-15,-4-8-18 16,3-9-45-16,2-13-47 0,-6-12-80 16,-2-16-103-16</inkml:trace>
  <inkml:trace contextRef="#ctx0" brushRef="#br0" timeOffset="70279.922">6001 15344 456 0,'39'13'502'0,"-1"-8"-506"16,3 1 77-16,6-4-25 15,0-2-34-15,-2-2-7 16,-6-6-1-16,-6-7-8 16,-7-5-7-16,-6-8-19 0,-9-3 3 15,-4-9-30-15,-9-4 5 16,-12-1-10-16,-10 2-6 16,-4 3-15-16,-5 8 48 15,-3 9 56-15,-4 12 40 16,-1 11-8-16,0 17-47 15,5 18-7-15,2 15 8 0,7 15 36 16,14 12 9-16,11 5-27 16,9 1 0-16,16-1-15 15,14-5 1-15,10-11-16 16,13-13-10-16,9-19-23 16,6-20-112-16,2-17-113 0,2-28-129 15</inkml:trace>
  <inkml:trace contextRef="#ctx0" brushRef="#br0" timeOffset="70523.088">7495 14669 972 0,'0'0'189'0,"14"60"-225"15,-14-13 21-15,-4 21 24 16,-8 19 24-16,-3 12-22 16,-7 8-5-16,-3 1-12 15,0-3-24-15,1-11-33 16,2-11-62-16,3-16-31 16,6-20-90-16,2-20-141 0</inkml:trace>
  <inkml:trace contextRef="#ctx0" brushRef="#br0" timeOffset="70742.682">7013 15077 662 0,'0'0'317'0,"63"33"-340"15,-17-25 65-15,21 2 27 16,16-1-22-16,6-2-34 16,6-3-17-16,-2 0-73 15,-5-4-124-15,-8-7-120 16</inkml:trace>
  <inkml:trace contextRef="#ctx0" brushRef="#br0" timeOffset="71205.144">8068 15115 564 0,'0'0'154'15,"-40"36"-171"-15,17-12 15 0,1 3 7 16,2 8 8-16,2 4-3 15,5-1 1-15,4 2 2 16,8 0 0-16,1-1-3 16,14-4-4-16,6-5-2 15,7-5-1-15,8-5 2 0,4-9 1 16,6-5-3-16,6-6 2 16,2-8-1-16,3-10-2 15,0-6-11-15,0-6-16 16,-2-2-10-16,-5-1-21 15,-4 0-6-15,-11 4 21 0,-6 6 29 16,-8 7 11-16,-6 4 4 16,-8 7 14-16,-5 2 48 15,-1 3 27-15,-7 7-1 16,-5 6-52-16,-3 7-23 16,-1 10-14-16,1 4-2 0,2 4 1 15,5 2-2-15,6-3-4 16,2-3-30-16,14-6-42 15,4-9-37-15,6-10 7 16,1-9-78-16</inkml:trace>
  <inkml:trace contextRef="#ctx0" brushRef="#br0" timeOffset="71511.672">8902 15543 741 0,'0'0'257'0,"0"0"-254"15,53-48 39-15,-25 16-21 16,7-5-2-16,1-2-18 16,2-3-12-16,2 4-18 15,-2 3-13-15,0 3-40 16,-3 3-22-16,3 4-29 16,-4 1-15-16,2 6 33 0,-5 1 64 15,-3 3 58-15,-5 4 54 16,0 3 21-16,-1 2 15 15,-2 4-15-15,2 1-50 16,4 0-9-16,2 4-1 0,2 2-12 16,1 2-8-16,-2 2-10 15,-2 4-42-15,-5-2-70 16,0-2-24-16,-3-3-138 16</inkml:trace>
  <inkml:trace contextRef="#ctx0" brushRef="#br0" timeOffset="71924.235">10160 15042 532 0,'0'0'290'0,"0"0"-267"16,0 0 32-16,20 49-43 16,-29-15 53-16,-9 13-4 15,-6 9-44-15,-8 6-10 16,-1 2-6-16,4-6 2 15,2-4-3-15,5-11-5 0,10-15-5 16,6-8-2-16,2-11-9 16,4-8-9-16,15-9-12 15,10-18 31-15,13-17 12 16,13-12 5-16,12-15-16 16,10-8-30-16,8-1-11 15,4 5-16-15,2 8 51 0,2 14 24 16,-4 16 29-16,-4 12-2 15,-8 17-7-15,-10 10 0 16,-9 20 7-16,-10 12 8 16,-9 14 9-16,-10 14 9 0,-9 9 5 15,-7 10-19-15,-9 3-1 16,0-2-28-16,-2 0-15 16,2-7-44-16,4-11-65 15,15-15-69-15,10-18-22 16,7-19-151-16</inkml:trace>
  <inkml:trace contextRef="#ctx0" brushRef="#br0" timeOffset="72343.387">13925 14840 706 0,'0'0'37'0,"0"0"-16"15,0 0 27-15,0 0 0 16,0 0 16-16,-93 32-61 16,15 5-5-16,-15 13 20 15,-4 11 28-15,3 10-16 16,9 4 1-16,11 5-13 15,18 0-3-15,14-1 12 0,24-2 3 16,23-5 2-16,32-8-13 16,35-13 8-16,30-17-10 15,31-17 4-15,23-17 12 16,21-26-12-16,6-20-14 0,0-19-3 16,-10-14 1-16,-15-9-4 15,-28-5-2-15,-29-5 4 16,-36-4 1-16,-43 6-21 15,-45 13-57-15,-59 22-88 16,-55 22-119-16,-66 31-27 0,-61 26-133 16</inkml:trace>
  <inkml:trace contextRef="#ctx0" brushRef="#br0" timeOffset="86972.004">19902 3823 826 0,'3'-16'-26'16,"3"-2"30"-16,4-8 9 15,5-5 6-15,7-3 0 16,3-6-8-16,2-4-3 0,0-4-2 16,-1-2 8-16,3-5-4 15,-2-5-1-15,-2 0-7 16,1-2-4-16,-1-5-8 16,0 1 1-16,-5 0-5 15,2 2 11-15,-6 4 4 0,-1 9 0 16,-5 6-5-16,-3 12 6 15,-1 9-25-15,-4 7-31 16,-2 9-41-16,0 7-39 16,-9 2-141-16</inkml:trace>
  <inkml:trace contextRef="#ctx0" brushRef="#br0" timeOffset="87291.716">20148 3466 789 0,'0'0'76'15,"0"0"-112"-15,56-4 63 16,-24-6-2-16,10-1-18 16,9-2 16-16,10-6-16 15,6-2-7-15,5-3 0 0,-2-3-5 16,-2 3-11-16,-5 0-42 16,-10 1-29-16,-11 3-19 15,-13 3-59-15,-14 4-43 16</inkml:trace>
  <inkml:trace contextRef="#ctx0" brushRef="#br0" timeOffset="87519.448">20412 3559 997 0,'0'0'25'16,"9"52"-30"-16,-5-10 37 0,3 14-2 15,6 12-19-15,5 10-8 16,4 2-45-16,9-9-108 16,7-17-149-16</inkml:trace>
  <inkml:trace contextRef="#ctx0" brushRef="#br0" timeOffset="94221.244">12176 4585 376 0,'1'23'503'16,"-1"-4"-509"-16,-3 6-34 16,0 8 49-16,-1 12 0 15,-2 8 2-15,1 8-1 0,-3 4 0 16,0 1-8-16,2 1 1 15,3-5-6-15,3-5-23 16,3-12-113-16,9-12-56 16,9-19-54-16</inkml:trace>
  <inkml:trace contextRef="#ctx0" brushRef="#br0" timeOffset="94569.205">12703 4932 69 0,'0'0'792'0,"0"0"-780"16,0 0-11-16,-55 50 7 15,32-19-9-15,-1 9-2 16,3 5 1-16,8 1-6 16,7-4-18-16,7-5-24 0,15-10 0 15,13-11-4-15,16-16 38 16,11-13 19-16,13-18 5 15,7-19-2-15,1-13 1 16,-2-5-6-16,-11-2 12 16,-10 4 10-16,-18 8 9 0,-15 8 4 15,-17 9 6-15,-13 11-11 16,-25 13-29-16,-13 13-19 16,-13 8-11-16,-7 17-7 15,-2 16 26-15,4 10-11 16,9 3-58-16,16 0-67 0,13-8-20 15,11-5-53-15</inkml:trace>
  <inkml:trace contextRef="#ctx0" brushRef="#br0" timeOffset="94919.573">13340 4995 637 0,'0'0'75'16,"-56"47"-87"-16,32-21 52 15,4 6-21-15,9 0-8 16,3 0-1-16,8-1-9 16,10-6-6-16,6-6 1 15,13-9 0-15,10-10 17 0,11-9 14 16,6-18 8-16,4-10-13 15,-3-9-9-15,-3-6-7 16,-8-1-9-16,-15 3 10 16,-10 6 2-16,-13 7-9 15,-8 7-10-15,-2 10-22 16,-14 7-13-16,-3 12-39 0,-4 10 33 16,-2 16-69-16,0 9-2 15,2 3 11-15,7 3-170 16</inkml:trace>
  <inkml:trace contextRef="#ctx0" brushRef="#br0" timeOffset="95202.759">14109 5284 238 0,'0'0'312'0,"0"0"-246"16,0 0 5-16,0 0-30 16,0 0 1-16,0 0-2 15,0 0-23-15,29-45-21 0,-18 17 3 16,8-5 9-16,7-7-1 16,3-8-3-16,2-3 0 15,3-2-4-15,-2-1 3 16,-1 4-3-16,-4 8-11 15,-10 6-47-15,-10 9-108 0,-9 9-145 16</inkml:trace>
  <inkml:trace contextRef="#ctx0" brushRef="#br0" timeOffset="95381.311">14405 5067 779 0,'42'-3'142'0,"-7"-8"-133"16,3 0-12-16,3-1-26 0,-12 2-37 15,-12 2-62-15,-12-1-107 16,-5-1-203-16</inkml:trace>
  <inkml:trace contextRef="#ctx0" brushRef="#br0" timeOffset="95551.345">14364 5084 507 0,'0'0'429'15,"0"0"-413"-15,-2 40-34 16,4-19 36-16,7 9 29 0,-4 11-32 16,3 7 2-16,-1 5-25 15,2 1-64-15,-2-9-100 16,0-12-149-16</inkml:trace>
  <inkml:trace contextRef="#ctx0" brushRef="#br0" timeOffset="95956.891">14982 5155 659 0,'0'0'300'0,"0"0"-301"16,-15 44-7-16,9-22 19 16,-4 3 13-16,6 3-17 15,4-2-7-15,2-1-4 16,12-2-11-16,4-7 9 0,9-6-22 16,8-9-1-16,8-8 11 15,3-13 12-15,8-8-3 16,0-9-11-16,0-3-23 15,-3 0-31-15,-4 3 5 16,-9 9 18-16,-11 5 40 0,-10 9 12 16,-7 9 19-16,-10 5 6 15,-2 13-12-15,-10 10 1 16,-5 6 63-16,-4 9-20 16,-3 5-17-16,2 2-12 0,1-1-16 15,7-4-12-15,8-5-7 16,6-8-41-16,14-8-57 15,8-15-44-15,7-8-21 16,9-19-96-16</inkml:trace>
  <inkml:trace contextRef="#ctx0" brushRef="#br0" timeOffset="96376.392">15874 5203 631 0,'0'0'128'16,"-14"46"-93"-16,-5-8 92 15,-10 11-30-15,-11 10-35 0,-2 8-28 16,-5 0-14-16,4 1-14 16,1-6-4-16,10-8-1 15,8-14-3-15,8-11-22 16,7-11-1-16,5-11 15 16,4-11 9-16,13-22-7 0,10-11 36 15,10-15-31-15,11-12-5 16,10-11-6-16,5-4-10 15,5 1 3-15,-1 3 4 16,2 4 12-16,-1 6 4 16,-4 8 1-16,-3 7 0 15,-4 10 0-15,-9 9-2 0,-6 11 2 16,-8 9-1-16,-7 11-2 16,-5 5-5-16,-5 14-1 15,-7 8 5-15,-3 7 8 16,-6 4 10-16,-12 2 12 0,-7 0 9 15,-6-3-1-15,-5-3-1 16,-7-6-6-16,-2-6-6 16,-7-7-13-16,4-9-12 15,-5-6-75-15,8-17-121 16,2-8-143-16</inkml:trace>
  <inkml:trace contextRef="#ctx0" brushRef="#br0" timeOffset="97059.386">16460 5595 716 0,'0'0'72'0,"0"0"-65"16,0 0 13-16,12-35-12 15,-5 28-15-15,3-2-5 16,4 3 3-16,-1 1-1 0,5-1 8 16,0 3 0-16,8-1 0 15,4 1 4-15,5 3 6 16,2 0-4-16,1 0-2 16,2 0 1-16,-5 2 0 15,-3 2-4-15,-6 2 2 16,-5-1-2-16,-10 5-4 0,-5 3-2 15,-6 4 3-15,-13 4 18 16,-7 2 20-16,-4 1-9 16,-6 0-18-16,2-4-1 15,5 0-2-15,1-7-3 0,9-3 0 16,6-6 2-16,4-1 0 16,3 0 5-16,3-1-10 15,7 0-21-15,8 2 17 16,4 1 12-16,8 0-1 15,4 2-1-15,3-1-1 0,1 3-6 16,-1 3-11-16,-2 0 5 16,-4 3 0-16,-6 5 6 15,-7 1 1-15,-7 5-2 16,-11 1 14-16,-16 7 26 16,-19 4 29-16,-14 5-3 15,-19 0-20-15,-10-2-31 0,-14-3-13 16,-5-12-107-16,-3-19-165 15</inkml:trace>
  <inkml:trace contextRef="#ctx0" brushRef="#br0" timeOffset="210334.951">26045 3431 84 0,'0'0'581'0,"0"0"-573"0,0 0-28 16,0 0 13-16,0 0 0 15,29 41-4-15,-16-10 8 16,3 11 3-16,1 16 6 16,-3 10 2-16,-9 14-4 15,-5 9-3-15,-3 9 2 16,-13 2 1-16,-9-3 0 0,-1-8 2 16,0-10 0-16,-3-8-3 15,6-15 10-15,3-13-5 16,6-9-7-16,1-11-1 15,6-9-2-15,3-8-16 0,4-5-2 16,0-4 19-16,0-15 11 16,0-6 5-16,0-7-24 15,-3-8-30-15,-7-3-29 16,-2 4-35-16,0 7 0 16,2 6 87-16,-2 11 75 0,6 3 31 15,5 6-32-15,1 3-38 16,0 10-21-16,7 11-15 15,2 8 28-15,2 12 43 16,-1 9-13-16,0 7-11 16,-4 2-9-16,-3-2 13 15,-3-3 15-15,0-9-26 0,0-8-7 16,0-10-9-16,3-7-6 16,12-10-5-16,14-10 12 15,15-10 21-15,18-10-8 16,15-10 11-16,9-2-19 15,3 1-13-15,-12 9-11 0,-15 7-93 16,-21 9-177-16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18:08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12967 3809 665 0,'0'0'86'15,"0"0"-38"-15,0 0-36 16,54-42-3-16,-18 28 0 15,15-6-5-15,12-1-1 0,10 1 1 16,13-1-5-16,13 4 0 16,14 1 0-16,14 2 1 15,15 6-4-15,20-1 4 16,19 6 1-16,17 2 7 16,24 1 14-16,20 4 11 15,28 9 6-15,25-2-11 0,27 2-12 16,26-2-8-16,25-5-1 15,19-3-1-15,14-2 2 16,10 2-2-16,2 6-4 16,-13 9-14-16,-20 10-63 0,-33 1-61 15,-44-6-136-15</inkml:trace>
  <inkml:trace contextRef="#ctx0" brushRef="#br0" timeOffset="5079.464">5882 6291 239 0,'5'-5'16'16,"-1"0"-12"-16,0 1 11 16,3 4 29-16,0-3-16 15,4 2-6-15,1-1 4 16,3 1 3-16,5 1 0 15,7-1-5-15,2 1-8 16,7 0-1-16,2 1-1 0,4 3-5 16,7 3-4-16,5 1-1 15,9 1 6-15,6 1 0 16,16 0 0-16,13-1-1 16,17-5 9-16,18-1-2 0,15-3 4 15,17-3 6-15,18-3-3 16,13-2-15-16,17-2 0 15,15 0-2-15,14 1 9 16,8 2 5-16,9 0 8 16,5 6-6-16,4 1-2 0,0 0-7 15,1 5-5-15,-6 4-6 16,-5 2 4-16,-6 2-4 16,-13 3-1-16,-11-1-1 15,-16 4-4-15,-16-2-2 16,-20 1-23-16,-24-5-54 15,-29-9-72-15,-30-8-224 0</inkml:trace>
  <inkml:trace contextRef="#ctx0" brushRef="#br0" timeOffset="7994.25">19521 6517 543 0,'0'0'41'0,"0"0"-66"15,59 7 20-15,-14-5 6 16,13-2 7-16,11 0-5 15,16-6 1-15,11-7-3 16,13-1 0-16,8 0 6 0,9 1 0 16,5 0 21-16,9 3 0 15,11 0 0-15,10 2-15 16,13-2 1-16,12-3-5 16,18 2-1-16,10-2 8 15,7-1 6-15,2 1 13 0,6 0-16 16,-10 2 1-16,-5 2-2 15,-11 5 1-15,-13 3-2 16,-18 2-13-16,-19 12-4 16,-16 4-29-16,-27-2-86 15,-27-8-128-15</inkml:trace>
  <inkml:trace contextRef="#ctx0" brushRef="#br0" timeOffset="15473.638">24460 9115 250 0,'0'0'299'0,"0"0"-284"0,0 0-25 16,0 0 6-16,0 0 10 15,0 0 0-15,0 0 1 16,54-14-8-16,-35 9 9 15,1 2 19-15,2 2 15 16,4 1-6-16,5 0-3 0,7 4 16 16,11 2 9-16,10-2-6 15,14-1-14-15,16-2-5 16,14-1 24-16,20-6-17 16,22-6-13-16,14-4-8 15,18-2-9-15,13 2 0 16,4 4-5-16,1 3-3 0,-9 9-3 15,-11 16-1-15,-27 8-59 16,-38-4-127-16,-45-15-223 16</inkml:trace>
  <inkml:trace contextRef="#ctx0" brushRef="#br0" timeOffset="27963.253">22208 6382 640 0,'0'0'13'16,"0"0"-67"-16,52-30-44 15,-1 13 84-15,10-4 20 16,15 0 8-16,5 2 1 0,-1 5 4 16,5 6-10-16,1 6 0 15,10 5 5-15,12 11 15 16,15 7 0-16,16 4-20 15,7-1-10-15,1-7-70 16,-7-6-397-16</inkml:trace>
  <inkml:trace contextRef="#ctx0" brushRef="#br0" timeOffset="31408.957">24297 9113 61 0,'0'0'37'0,"0"0"-16"15,0 0 45-15,0 0 61 16,0 0-34-16,38-45-9 16,-23 28-37-16,0 1-24 15,6 2-4-15,2 3 7 16,7 2-9-16,8 6-6 0,13 2 0 16,15 1-7-16,12 4-2 15,14 6 1-15,12 1 1 16,11 2 0-16,12-3-4 15,11-3 3-15,11-4-1 16,6-3-2-16,7 0-3 0,7 0 4 16,2 3-1-16,-2 4 3 15,-5 7 5-15,-7 6-2 16,-14 7-6-16,-25 0-48 16,-29 2-122-16,-33-5-221 15</inkml:trace>
  <inkml:trace contextRef="#ctx0" brushRef="#br0" timeOffset="48431.149">24396 4356 79 0,'0'0'458'16,"-1"-42"-437"-16,-4 24-3 15,1 2 32-15,1 5-16 16,0 1-13-16,2 4 1 15,0 5-8-15,-2-2-5 0,3 3-8 16,-1 0 3-16,-1 0 0 16,-3 3-3-16,0 5-1 15,-4 5 1-15,-4 5 6 16,0 5 2-16,-2 8 0 16,1 5 10-16,-1 8 1 0,2 4 5 15,0 6-6-15,-3 4-12 16,0 4-3-16,-7 0-4 15,-2 2 3-15,-5-2-3 16,-3 0 2-16,-1-4 1 16,0-4-1-16,-2-9-1 0,3-4-1 15,4-9-2-15,2-10 1 16,2-6-1-16,5-8-6 16,2-6-3-16,2-6-8 15,3-13-24-15,2-9-5 16,5-7 30-16,5-8 13 0,1-3 5 15,0 2 3-15,4 5 8 16,1 4 26-16,1 9-2 16,-4 8-10-16,0 6-2 15,0 6-8-15,-2 3-12 16,1 1-9-16,0 5-5 0,1 10-10 16,0 10 11-16,-1 6 13 15,2 12 21-15,0 5 9 16,1 5-1-16,-2-3-12 15,2-4 6-15,2-2-4 16,3-5-12-16,5-4 1 16,7-8 6-16,8-6 0 0,14-10-6 15,11-11-8-15,17-19 5 16,10-18-3-16,9-14-10 16,3-9-23-16,-2-5-22 15,-14 4-72-15,-22 7-140 16,-21 14-199-16</inkml:trace>
  <inkml:trace contextRef="#ctx0" brushRef="#br0" timeOffset="-201259.633">7901 6359 283 0,'0'0'50'0,"0"0"7"0,0 0 7 16,0 0 7-16,-5-39-20 16,4 37 5-16,1-1 18 15,0 2-1-15,0-2-43 16,14 0-34-16,11 3-11 0,13 0 17 16,14 0 0-16,19 7 3 15,18 5 3-15,16-2-6 16,20-2 0-16,18-4 0 15,18-4 0-15,16 0-22 16,9-4-66-16,1-1 2 0,-6 0-86 16,-16 1-162-16</inkml:trace>
  <inkml:trace contextRef="#ctx0" brushRef="#br0" timeOffset="-200055.407">24255 8839 533 0,'0'0'67'16,"38"6"-80"-16,-5 0 31 15,19 1 61-15,21 0-26 0,21 0-22 16,22 0-15-16,18-3-6 15,22-1 0-15,10-3-11 16,6 0-5-16,4 0 4 16,-4 0-17-16,-4 2 37 15,-9 3-25-15,-13 1-5 0,-15 3 5 16,-19 2-15-16,-22 1 5 16,-24 0 31-16,-23-2-27 15,-18-3 10-15,-25 0-13 16,-23 0-10-16,-33 0 19 15,-27 3 22-15,-28 2-12 16,-26 2-1-16,-17 1-3 0,-14-2 4 16,-2 0 2-16,1 3-4 15,2-2 3-15,10-1-3 16,16-2-2-16,22-1 3 16,27-3-3-16,28-3 8 15,25-4 18-15,22 0 19 0,24 0-7 16,27 0-51-16,28-5 1 15,26-2 23-15,33-3 28 16,30 2-38-16,20-1 5 16,9 3-4-16,10 4-10 0,0 2-4 15,-5 2 25-15,-10 6-22 16,-14 5 15-16,-16 4-3 16,-26 3 16-16,-26 8-35 15,-38 5 7-15,-47 8-54 16,-42-4-77-16,-58-8-154 15</inkml:trace>
  <inkml:trace contextRef="#ctx0" brushRef="#br0" timeOffset="13475.999">13819 12468 876 0,'40'-17'111'16,"-4"-2"-142"-16,11 3 18 15,13 7 24-15,9 6-10 16,0 12 0-16,-2 15 11 15,-7 8 3-15,-5 11-11 16,-11 7-5-16,-15 9 0 0,-15 8 8 16,-14 11 30-16,-23 7-14 15,-16 6-7-15,-15 3-5 16,-9-2-12-16,-8-8-31 16,-3-7-57-16,4-14-49 15,4-15-24-15,7-17 39 0,8-16 51 16,13-15 23-16,15-15 12 15,15-12 49-15,14-4 16 16,23-5 18-16,18 2 20 16,20 7 12-16,14 4-11 15,6 11-22-15,6 8 8 0,-1 6-19 16,-5 13 4-16,-6 7 17 16,-14 5 13-16,-7 3-19 15,-6-2-13-15,-11-1-23 16,-3-4-12-16,-4-5-12 15,-3-13-92-15,-6-8-77 0,-7-18-49 16,-6-16-184-16</inkml:trace>
  <inkml:trace contextRef="#ctx0" brushRef="#br0" timeOffset="13803.008">14787 12097 1100 0,'18'-37'116'0,"-3"-9"-126"16,8-6 29-16,12-4 13 15,3-4-18-15,2 3-11 16,0 0-3-16,1 5-19 0,-4 5-45 16,-8 4-67-16,-12 9-78 15,-13 11-105-15</inkml:trace>
  <inkml:trace contextRef="#ctx0" brushRef="#br0" timeOffset="13965.693">15067 11848 698 0,'63'-22'75'0,"10"-8"29"15,13-8-22-15,13-5-56 16,-1 3-23-16,-4-1-16 0,-11 3-114 15,-16 2-133-15,-19 1-316 16</inkml:trace>
  <inkml:trace contextRef="#ctx0" brushRef="#br0" timeOffset="14236.161">15349 11769 248 0,'0'0'669'0,"14"41"-664"0,-7-15-23 15,2 11 39-15,2 14-6 16,0 12-14-16,-2 6 2 15,0 8-8-15,-3 1-40 16,-1-7-60-16,-1-13-85 16,-1-15-123-16</inkml:trace>
  <inkml:trace contextRef="#ctx0" brushRef="#br0" timeOffset="15829.101">16887 12579 200 0,'0'14'609'0,"0"5"-570"16,-6 10-43-16,1 15 39 16,1 12 4-16,-5 10-24 15,0 7-7-15,2 1-4 16,-2-2-1-16,-1-8 9 0,4-6-6 16,-3-9-6-16,3-10-34 15,-3-9-49-15,4-13-32 16,-6-11-38-16,-3-12-59 15,-3-18-101-15</inkml:trace>
  <inkml:trace contextRef="#ctx0" brushRef="#br0" timeOffset="16007.304">16468 12780 791 0,'0'0'134'0,"67"15"-149"15,-16-10 67-15,18 0-6 16,9-1-30-16,7-3-10 16,2-1-6-16,2-2-86 0,-1-9-139 15,-6-7-115-15</inkml:trace>
  <inkml:trace contextRef="#ctx0" brushRef="#br0" timeOffset="16297.983">17538 13371 1104 0,'0'0'68'15,"42"-72"-68"-15,-4 12 25 16,20-15 7-16,7-10-28 16,7-7-3-16,6-1-11 0,-5 4-35 15,0 3-13-15,-6 4-20 16,-5 8-18-16,-13 8-17 16,-6 7-36-16,-12 10-66 15,-20 7-172-15</inkml:trace>
  <inkml:trace contextRef="#ctx0" brushRef="#br0" timeOffset="16476.522">18220 12849 946 0,'71'-22'86'0,"7"-7"-18"16,11-3-24-16,0-2-36 15,-6 2-20-15,-11 0-68 16,-12 1-136-16,-19 3-103 0</inkml:trace>
  <inkml:trace contextRef="#ctx0" brushRef="#br0" timeOffset="16653.718">18270 13008 730 0,'-4'68'208'16,"4"-10"-205"-16,9 2 30 15,20 4-9-15,14-3-25 0,6-11-57 16,6-15-139-16,8-17-330 16</inkml:trace>
  <inkml:trace contextRef="#ctx0" brushRef="#br0" timeOffset="17188.496">22388 12796 759 0,'0'0'-4'16,"0"0"-106"-16,-30 50 2 15,22-32-1-15,-1-1-93 0,0-2-18 16</inkml:trace>
  <inkml:trace contextRef="#ctx0" brushRef="#br0" timeOffset="17436.569">22296 12914 246 0,'0'0'314'16,"0"0"-199"-16,0 0-14 15,0 0 1-15,0 0-21 16,0 0-30-16,0 0-14 0,-27-23-22 16,27 23-6-16,0-1-7 15,0 1-3-15,0 0-3 16,0 0 3-16,0 0 4 15,0 4-2-15,2 6 0 16,-2 4 16-16,0 9 6 0,0 8-5 16,-2 8-5-16,-8 9-1 15,-4 7-2-15,0 6-6 16,-2-4-1-16,1-3-1 16,1-7-31-16,1-14-71 15,5-18-69-15,3-15-80 0,5-29-76 16</inkml:trace>
  <inkml:trace contextRef="#ctx0" brushRef="#br0" timeOffset="17614.685">22672 12166 855 0,'0'0'182'0,"12"42"-221"15,-8-8-4-15,4 9 34 0,3 9-3 16,3 4-83-16,-3-6-73 16,-1-11-124-16</inkml:trace>
  <inkml:trace contextRef="#ctx0" brushRef="#br0" timeOffset="17984.26">23023 12695 811 0,'0'0'179'16,"-6"63"-154"-16,-2-24 76 16,-9 11-24-16,-3 7-38 0,-1 3-27 15,6-1-6-15,0-2-27 16,7-10-26-16,4-10-58 16,4-12-9-16,12-14-23 15,9-13 57-15,8-18 80 16,13-17 31-16,8-10-3 15,10-12-13-15,7-8-7 0,5 0 2 16,2 5-2-16,-3 6 6 16,-7 12 0-16,-9 13-2 15,-10 11-3-15,-11 16-9 16,-9 7-4-16,-11 18-1 0,-12 16 15 16,-4 11 34-16,-12 10 11 15,-5 9 32-15,-4 4-67 16,-1-1 0-16,8-6-3 15,5-7-34-15,10-11-91 16,7-17-70-16,15-18-47 16,6-18-69-16</inkml:trace>
  <inkml:trace contextRef="#ctx0" brushRef="#br0" timeOffset="18440.006">24834 12272 590 0,'0'0'68'0,"45"-3"-43"16,-29 6 4-16,-6 13-8 0,-6 11 16 16,-7 12 15-16,-15 11 8 15,-10 11 1-15,-13 6 4 16,-9 6-29-16,-7 0-17 15,-3 0-11-15,2-8-6 16,5-7 2-16,7-10 1 0,12-12-7 16,10-12 6-16,12-10-10 15,6-7-9-15,7-7-9 16,16-4-52-16,11-7-4 16,12-5 63-16,9-1 16 15,11 1-1-15,4 1 2 0,-4 7 1 16,-2 7-1-16,-9 4 1 15,-9 12-3-15,-11 7 0 16,-14 10 4-16,-12 4 7 16,-10 7 35-16,-15 2 22 15,-9 1-20-15,-12-5-30 0,-3-4-11 16,-5-7-19-16,-5-13 4 16,3-13-34-16,-1-7-38 15,6-15-30-15,11-13-115 16,11-5-158-16</inkml:trace>
  <inkml:trace contextRef="#ctx0" brushRef="#br0" timeOffset="18916.339">25464 13188 988 0,'0'0'78'0,"0"0"-63"0,-37 31-7 15,11-12-11-15,-7 6-22 16,-3 5-15-16,5 4-3 16,6-2 6-16,7-1 10 15,9 0 9-15,9-6 4 16,6-2-13-16,15-6 17 15,8-5 20-15,10-8 12 0,11-7 7 16,4-11-3-16,7-9-5 16,4-7-6-16,4-4-12 15,-2-3-17-15,-5-1-38 16,-2 1-21-16,-11 3-26 16,-8 7 3-16,-11 6 19 0,-11 7 51 15,-6 6 28-15,-8 6 9 16,-5 2 3-16,0 3 10 15,-1 5 23-15,-3 5 49 16,-5 5-8-16,-2 6-14 0,-1 10-20 16,-3 7-19-16,2 5-11 15,3 2-18-15,3 1-5 16,7-5-32-16,3-15-100 16,11-14-108-16,3-15-148 15</inkml:trace>
  <inkml:trace contextRef="#ctx0" brushRef="#br0" timeOffset="21254.58">22267 12932 861 0,'0'0'13'0,"-44"-42"4"16,34 30 55-16,10 8-38 16,8 3-45-16,13 1-18 15,11 0-10-15,17 1 38 16,10 3-2-16,18-3 2 0,10-1 2 16,12-2 1-16,13-9 5 15,12-4 10-15,11-6-5 16,12-2-5-16,1-4-1 15,6 0-4-15,0 2 3 16,-4 1 0-16,-7 4-4 0,-9 7 0 16,-11 3-3-16,-14 6-3 15,-20 4 11-15,-14 4-4 16,-17 9-5-16,-18 7-1 16,-15 5 2-16,-15 11-2 15,-10 6-5-15,-7 5 3 0,-8 3 13 16,-6 4-4-16,2 0 7 15,6-4-9-15,8-5-10 16,10-1-7-16,19-7-10 16,19-6 15-16,20-8 11 15,20-7 7-15,23-10 1 16,16-6-3-16,14-8-4 0,10-6 3 16,9-3-7-16,-1 0 5 15,-4 3 1-15,-6 4 2 16,-10 8 16-16,-14 5-16 15,-15 13-3-15,-15 11-4 16,-15 7-1-16,-19 7-19 0,-19 6-48 16,-23 1-66-16,-18-4-53 15,-27-10-126-15</inkml:trace>
  <inkml:trace contextRef="#ctx0" brushRef="#br0" timeOffset="21624.578">21545 14809 1022 0,'0'0'53'16,"0"0"-65"-16,0 0 24 15,0 0 8-15,12 42-27 16,-10-10 6-16,-2 12 17 15,0 12-17-15,-4 1 9 16,1-1-20-16,-4-8-58 16,2-17-88-16,3-30-115 0,2-19-292 15</inkml:trace>
  <inkml:trace contextRef="#ctx0" brushRef="#br0" timeOffset="21809.849">21871 14145 1077 0,'0'0'18'0,"0"0"-39"16,0 60 8-16,-2-23 19 0,-3 8-3 16,-1 8-15-16,-3 1-98 15,4-11-48-15,-2-12-199 16</inkml:trace>
  <inkml:trace contextRef="#ctx0" brushRef="#br0" timeOffset="22172.039">22093 14611 296 0,'0'0'860'0,"-5"61"-841"15,-6-32-20-15,-5 6 33 0,-3 6-8 16,1 2-16-16,4-6-11 15,1-7-8-15,6-10-12 16,4-5-28-16,3-8-19 16,15-7-18-16,12-14 43 15,13-13 51-15,11-11 5 0,11-13-6 16,10-12-6-16,3-1 1 16,2 3 3-16,-3 7-3 15,-3 9 7-15,-7 11 4 16,-9 14-8-16,-9 11-3 15,-9 9-3-15,-11 20-1 0,-10 10 0 16,-8 11 1-16,-8 13 0 16,-4 6 15-16,-8 2 6 15,-2-1 25-15,4-2-33 16,3-7-17-16,7-8-54 16,13-13-49-16,12-12-84 0,6-15-52 15</inkml:trace>
  <inkml:trace contextRef="#ctx0" brushRef="#br0" timeOffset="22897.253">23874 14607 750 0,'0'0'117'0,"0"0"-121"0,-55 48 0 16,25-9 5-16,-3 10 12 15,-5 14 15-15,-4 11-13 16,-2 5-4-16,2-1 2 16,2-7-3-16,5-7 3 15,4-10-10-15,9-17-8 16,9-13-5-16,7-11-22 0,3-6 9 16,3-10 15-16,5-18 1 15,12-19 16-15,9-17 7 16,9-16-36-16,9-14 12 15,11-7-56-15,10-5 50 16,6 5 17-16,2 9 10 0,3 5 2 16,-2 13 3-16,-3 9-3 15,-6 17-2-15,-9 11-8 16,-9 13-8-16,-8 10 4 16,-10 7-6-16,-9 13-5 15,-7 8-3-15,-9 5-1 0,-4 1 67 16,-2 0 9-16,-8-4 6 15,-10 2-18-15,-10-4-33 16,-8-1-9-16,-9-7 10 16,-7 0-22-16,-11-6-12 15,3-7-34-15,7-13-98 16,7-5-94-16,11-7-74 0</inkml:trace>
  <inkml:trace contextRef="#ctx0" brushRef="#br0" timeOffset="23359.482">24637 14437 673 0,'0'0'212'0,"0"0"-206"15,0 0 7-15,0 0 1 16,0 0-11-16,-3 39 1 15,-11-25 7-15,-4 2-4 16,-1 0 1-16,3-2-12 16,2-3 5-16,4 1-1 0,7-3-19 15,3-3-7-15,9-1-4 16,11-5 19-16,10-2 24 16,10-9 24-16,9-11 5 15,9-7-25-15,2-7-14 16,6-4-14-16,0-1-26 15,-6 3-29-15,-3 2-16 0,-9 6 15 16,-12 8 40-16,-10 5 21 16,-7 8 8-16,-12 6 11 15,-4 3 3-15,-3 9 16 16,-5 8 17-16,-4 6 9 0,-3 8-7 16,-3 7-24-16,-1 8-15 15,0 3-12-15,1 2 3 16,2 2-5-16,3-2-21 15,6-4-29-15,4-7-20 16,6-12-30-16,10-14-68 16,5-14-33-16</inkml:trace>
  <inkml:trace contextRef="#ctx0" brushRef="#br0" timeOffset="23595.176">25984 14089 1004 0,'0'0'58'0,"0"0"-50"16,4 38-10-16,-10-5 2 0,-6 13 45 16,-3 17-22-16,-9 8-12 15,-1 7-8-15,-1-3-2 16,-1-5-24-16,6-9-81 15,0-13-68-15,5-18-43 16,3-19-58-16</inkml:trace>
  <inkml:trace contextRef="#ctx0" brushRef="#br0" timeOffset="23765.398">25811 14343 747 0,'50'29'64'16,"10"4"36"-16,16 6-21 16,11 3-19-16,5-2-34 15,-2-2-26-15,-8-9-125 0,-13-8-222 16</inkml:trace>
  <inkml:trace contextRef="#ctx0" brushRef="#br0" timeOffset="24397.847">22408 15790 186 0,'0'0'110'0,"0"0"17"16,21-41 42-16,-21 39-24 15,-7 2-41-15,-2 0-36 0,-4 3-19 16,-3 8-2-16,-3 8-19 16,-2 8-17-16,0 9-5 15,-4 9-8-15,1 8 0 16,6 3-7-16,-2 1-11 0,2-3-35 16,4-4 37-16,3-10-17 15,2-11-13-15,3-9 31 16,4-8-1-16,2-5 6 15,1-5-27-15,10-2-20 16,6 0 43-16,10-5 29 16,8-2-4-16,7-2-5 0,6 4-2 15,3 2-23-15,-4 3-16 16,0 8-7-16,-9 11 20 16,-7 8-10-16,-9 5 22 15,-9 5 26-15,-6 0 41 0,-7 0 12 16,-6 0 20-16,-8-4-8 15,-8-5 14-15,-11-3 4 16,-5-4-29-16,-11-6-44 16,-6-6-17-16,-2-9-36 15,1-6-69-15,0-12-61 16,5-8-24-16,11-9-336 0</inkml:trace>
  <inkml:trace contextRef="#ctx0" brushRef="#br0" timeOffset="24619.476">22993 16139 849 0,'0'0'123'16,"0"0"-140"-16,8 50 15 15,-9-26 13-15,-3 6 0 16,-5-3-39-16,1-3-85 16,2-12-94-16,4-12-84 15</inkml:trace>
  <inkml:trace contextRef="#ctx0" brushRef="#br0" timeOffset="24789.649">23484 15709 468 0,'0'0'347'0,"-8"54"-380"16,4-26 11-16,0 2-10 16,1 0-79-16,3-6-146 0</inkml:trace>
  <inkml:trace contextRef="#ctx0" brushRef="#br0" timeOffset="25117.612">23666 15886 160 0,'0'0'716'15,"0"0"-659"-15,0 0 8 16,0 0-19-16,-6 58-5 16,-6-29-29-16,-4 10-9 15,-1 5 0-15,-3 1-1 16,-1-1-3-16,4-6-29 15,5-8-20-15,4-7-11 0,5-12 10 16,3-4 18-16,3-7-5 16,13-7 21-16,8-10 34 15,4-8 15-15,7-7-17 16,3-5-19-16,0-1-16 0,-3 3-8 16,-6 9-4-16,-10 8 9 15,-5 5 14-15,-4 7 7 16,-8 6 2-16,-2 0 12 15,0 6-6-15,-2 8-17 16,-7 6-13-16,-2-2-31 16,-5-2-127-16,1-6-334 0</inkml:trace>
  <inkml:trace contextRef="#ctx0" brushRef="#br0" timeOffset="25501.186">23894 15493 872 0,'0'0'133'16,"0"0"-109"-16,0 0 18 0,-43 27-26 16,17-3-23-16,-3 14-19 15,-8 12-2-15,-1 16 21 16,1 6 7-16,-1 9 4 16,-1 6 9-16,-1 2 3 15,5-2-2-15,0-8-3 0,5-5-7 16,3-13-3-16,7-9-1 15,5-11-7-15,4-10-39 16,1-6-76-16,0-12-33 16,0-7-41-16,-1-8 21 15,-2-15-2-15</inkml:trace>
  <inkml:trace contextRef="#ctx0" brushRef="#br0" timeOffset="25728.294">23363 15870 878 0,'0'0'218'15,"0"0"-207"-15,0 0-9 16,46 28-18-16,-13-10 26 16,12 7-4-16,9 3-3 0,10 0-2 15,2-3-2-15,3-3-33 16,2-6-52-16,-2-6-63 15,2-9-32-15,0-1-15 16,0-6-17-16,-5-6-38 16</inkml:trace>
  <inkml:trace contextRef="#ctx0" brushRef="#br0" timeOffset="26156.54">24951 15759 418 0,'0'0'447'0,"0"0"-440"0,-24-50 12 15,6 31 2-15,-6 5-31 16,-4 3-28-16,-8 7 22 15,-4 4 2-15,-4 7 9 16,0 7-11-16,1 5 6 0,7 2 2 16,5 0 6-16,13-1-12 15,7 0-7-15,11 1-2 16,6 0-11-16,16 1 9 16,10-1 18-16,9 1 8 15,7 0 0-15,2 2-4 16,1 3 4-16,-4 7 1 0,-7 3 3 15,-9 9 0-15,-11 4-6 16,-15 3 12-16,-8 1-1 16,-22 2 17-16,-18-2 25 15,-24-2-24-15,-23-2-17 16,-26-5-41-16,-25-13-107 0,-25-20-337 16</inkml:trace>
  <inkml:trace contextRef="#ctx0" brushRef="#br0" timeOffset="30036.609">13700 14086 713 0,'0'0'82'15,"0"0"-78"-15,0 0 9 16,0 0-21-16,13-42-14 16,17 31-13-16,13 1 28 0,11 0 1 15,15 4 7-15,12 4-1 16,16 2 2-16,19 11 16 16,16 6 34-16,27 2 13 15,24-2-44-15,27-3-7 0,34-6-15 16,28-6 8-16,24-2-8 15,25-9-1-15,14-1 3 16,7 0-1-16,-4 5-1 16,-5 5 7-16,-14 2-9 15,-17 14 4-15,-22 10-9 16,-34 11-29-16,-39 10-81 0,-56 6-104 16,-58 3-307-16</inkml:trace>
  <inkml:trace contextRef="#ctx0" brushRef="#br0" timeOffset="35469.263">12918 14465 313 0,'0'6'35'0,"0"-1"-35"16,-2 2 21-16,1 3 11 15,-1 2 12-15,0-1-7 16,2 5-9-16,0 1-5 16,0 3-7-16,4 4-7 0,4 5-2 15,-2 3-2-15,3 0-6 16,0 0-5-16,2-2 8 15,0-5-3-15,0-4-11 16,3-6 4-16,-1-6 3 16,1-4 1-16,-1-2 6 0,3-3 5 15,2-7 11-15,8-6 12 16,3-10-4-16,5-5-7 16,7-5-22-16,5-5 10 15,0 2-9-15,0 2 2 16,3 1-2-16,-2 8 0 0,-2 2 1 15,-3 5 5-15,0 2-9 16,-1 5 7-16,-7 2-14 16,-3 5 4-16,-4 2-2 15,-7 2 9-15,-2 2 1 16,-5 3-1-16,1 5 8 0,-6 3 0 16,-3 6 7-16,-4 3 0 15,-1 4-6-15,-4 1 0 16,-2-1-4-16,-3-4 0 15,4-5 0-15,-1-7-4 16,5-3 2-16,1-7-4 0,1 0 0 16,10-3 1-16,4-5 7 15,4-5 23-15,5-1-13 16,10-1-15-16,-1 0-1 16,3 0 3-16,6 3-7 15,1 2 8-15,2 4-8 16,2 4-3-16,-1 2 7 0,-1 7-2 15,-5 7-6-15,-4 7 5 16,-7 5-5-16,-4 4 12 16,-8 2 1-16,0 1-4 15,-3-2 15-15,0-4-10 0,0-4 6 16,6-6-12-16,5-8 5 16,12-9 20-16,12-12 25 15,11-15-9-15,13-10-20 16,6-7-14-16,4-3-8 15,0-2-35-15,-7 2-99 16,-11 3-143-16</inkml:trace>
  <inkml:trace contextRef="#ctx0" brushRef="#br0" timeOffset="36193.378">17093 14686 399 0,'0'0'-11'15,"0"0"37"-15,0-35-29 16,0 22 24-16,0 0-9 16,0-1-14-16,2-1 2 15,1 0-1-15,2 0-31 0,1 2-68 16,-2 0-121-16</inkml:trace>
  <inkml:trace contextRef="#ctx0" brushRef="#br0" timeOffset="36954.302">17149 14580 399 0,'0'0'155'16,"0"0"-112"-16,0 0 8 16,-29 40-2-16,18-19-21 15,-3 10-2-15,-1 3-6 16,-1 6-11-16,-1 0-2 15,5 0-1-15,3-1-5 0,1-2 3 16,4-1-1-16,2-2 5 16,2-4-4-16,0-2-2 15,8-4-2-15,2-4-2 16,4-4 0-16,6-5-5 16,3-7-3-16,5-4-3 0,8-11 14 15,4-12-2-15,6-5-3 16,8-10-2-16,3-4-15 15,5-2 2-15,-2 0 2 16,0 6 19-16,-3 1-4 16,-5 7 10-16,-6 6 2 0,-10 7 1 15,-3 4-8-15,-10 9 0 16,-3 4-4-16,-7 4-2 16,-3 6 3-16,-2 7 6 15,-6 2 2-15,-2 3 4 16,0 3 7-16,-2 0 3 0,-8 2-1 15,0 2-8-15,-1-1-8 16,0-2-2-16,0-2 1 16,2-2-2-16,2-5-3 15,2-5 3-15,3-4-3 16,0-3-11-16,2-4-3 0,0-1 6 16,7 0 9-16,0 0 1 15,4-6 2-15,5-2-2 16,5-2-1-16,6-4-3 15,4-2-15-15,7-4-8 16,5-2 6-16,4-3 5 0,2 1 5 16,3 2 13-16,-2 0-7 15,1 5 17-15,-2 4-3 16,-3 3 6-16,-2 5-6 16,0 3 3-16,0 2-1 15,-3 7-2-15,-1 5 6 0,-3 3-2 16,-1 5 4-16,-7 4-3 15,-2 3-2-15,-9 3 5 16,-2-1 1-16,-4 0-7 16,-2-2-9-16,-1-1 0 15,7-9-12-15,4-9-31 0,14-9-2 16,10-17 21-16,12-16 6 16,9-13-1-16,8-12-7 15,2-10 14-15,4-11 9 16,-2-4-38-16,-10-6-109 15,-11-4-210-15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39:06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27539 10332 585 0,'0'0'350'16,"0"0"-317"-16,0 0-34 0,0 0 1 16,0 0 12-16,-13-51-9 15,2 19 0-15,-2-6 4 16,0-3-4-16,-4-9-4 16,2-2 1-16,-5-4-5 15,1-2-11-15,2-4 5 0,-4-1-34 16,3 2-5-16,1 0-10 15,-1 4 23-15,3 6-6 16,-1 10 22-16,-1 5 16 16,-2 9 14-16,0 13 0 15,-5 10-72-15,0 8-62 0,0 16-30 16,2 11-21-16,4 9 55 16,2 7 115-16,7 3 37 15,4-1 37-15,-1-2-5 16,5 0 45-16,0-7-14 15,1-7-17-15,0-8-10 16,0-8-36-16,2-5 40 0,-1-7 9 16,2-3-10-16,-3-2 31 15,0-17 6-15,0-12 5 16,0-15-36-16,-3-11-74 16,0-15 6-16,2-5-11 0,0-5 4 15,1 4 4-15,0 6 0 16,2 8-10-16,2 9 7 15,0 13-5-15,0 12-10 16,-1 12-9-16,5 6-9 16,9 8-24-16,9 2-1 15,12 1 49-15,18 5 10 0,16 5 11 16,23 3-7-16,20 3-5 16,16 2-21-16,6-8-143 15,-5-11-238-15</inkml:trace>
  <inkml:trace contextRef="#ctx0" brushRef="#br0" timeOffset="7476.756">20854 9217 114 0,'0'0'75'0,"0"0"-65"16,0 0-3-16,25 50-5 15,-19-35-2-15,1 2 5 16,2 2 56-16,-1 2-42 0,2 5-11 16,0 1-4-16,1 5 12 15,3 4-4-15,1 2-9 16,2 5 2-16,1 1 6 16,1 1 3-16,4-2-13 15,0-2 1-15,3-4-2 0,1-6-2 16,3-4 0-16,-3-7 4 15,4-4 3-15,-2-8 0 16,0-5-1-16,3-3 3 16,3-12-2-16,0-6 3 15,4-6 9-15,3-3-12 16,1-4-5-16,1-2 6 0,3 1 0 16,-2 0 0-16,4 1 2 15,-3 0-1-15,2 1-1 16,-5 0-4-16,2 2-2 15,0 1-1-15,1 1 2 0,-4 3 1 16,-2 2-2-16,3 6 0 16,-10 3 0-16,1 5 0 15,-7 6-1-15,-6 1 1 16,-4 7 2-16,1 4 9 16,-5 5-2-16,-1 2 13 0,-3 5 3 15,1 1-23-15,-5 0-3 16,-1 0 2-16,-4-1-1 15,0-2-2-15,0-5-1 16,-2-2 1-16,-2-5-2 16,2-2 3-16,2-4 2 15,0-2 1-15,0-1 1 0,8-1 4 16,10-8-6-16,10-4-2 16,11-2 1-16,10-5-1 15,10-3-2-15,2 3-1 16,3 3 0-16,-1 4 3 15,-3 8 1-15,-2 5 1 0,-3 8-3 16,1 8 2-16,-2 7 2 16,-2 4-3-16,-1 4 6 15,-1 4-1-15,-2 2 0 16,-1 0-2-16,-6 3-3 16,2 0 1-16,-1-2 1 0,1-4 1 15,1-4 0-15,5-6 0 16,-2-8-3-16,4-8 6 15,2-8 2-15,2-10-2 16,3-14 3-16,4-10-2 0,0-10-5 16,4-9-5-1,3-6-19-15,3-8-34 0,1-1-37 16,-1-4-73-16,-8 3-64 16</inkml:trace>
  <inkml:trace contextRef="#ctx0" brushRef="#br0" timeOffset="28903.524">24359 10721 120 0,'-3'5'304'0,"2"-3"-262"16,1-2-27-16,0 0 59 16,4-7 8-16,1-3-49 0,3-1-34 15,2-8 1-15,3-2 18 16,3-7 50-16,-1 1-31 15,-1-3-14-15,3-6 28 16,0-3 12-16,-2-1-52 0,-1-3-8 16,3-4-2-16,3-5 0 15,-2-2-1-15,2-3 0 16,2 0-5-16,-2-3 1 16,1 2-13-16,-1 2 17 15,-5 3-17-15,-1 4-11 16,-8 4 10-16,-3 5-17 0,-3 5 8 15,-3 5-22-15,-3 6 19 16,-3 5 0-16,2 5 14 16,-2 4 3-16,5 3 4 15,-5 6-4-15,0 2-14 16,-3 9-49-16,-3 6-49 0,-2 7 85 16,-2 3 36-16,-3 6 4 15,2 1 0-15,-2-1 0 16,1 2 0-16,0-4 1 15,2-3 9-15,6-4 13 16,-1-6 20-16,6-6 6 0,5-4 4 16,1-3 17-16,0-4 22 15,2 0 10-15,0 0-9 16,0-1-12-16,2-12-11 16,3-4-15-16,6-7-61 15,7-10-1-15,9-10-4 0,10-4 9 16,1 1-19-16,0-3 3 15,5 3-4-15,-5 5 8 16,-3 6-2-16,-10 6-15 16,-4 6 19-16,-3 7 9 15,-5 6-1-15,-1 8-4 0,0 3-6 16,5 10-6-16,3 10 13 16,8 7 3-16,5 14 7 15,7 11 5-15,10 11-7 16,5-2-39-16,5-7-125 15,1-13-237-15</inkml:trace>
  <inkml:trace contextRef="#ctx0" brushRef="#br0" timeOffset="43049.021">23723 10866 376 0,'3'6'251'0,"-1"-4"-222"16,-2 3-41-16,4 3-1 0,-1 2 16 15,4 7 7-15,-1 5 6 16,2 3 1-16,0 6 8 16,0 8-9-16,-2 6 1 15,-2 6-10-15,-4 5-5 16,-4 3-6-16,-5-2-29 0,-7-3-48 15,-4-8-40-15,-2-14-34 16,-5-15-44-16</inkml:trace>
  <inkml:trace contextRef="#ctx0" brushRef="#br0" timeOffset="43332.936">23362 10860 926 0,'0'0'33'0,"50"-14"-40"16,-11 6 17-16,9-5 6 16,3 0-12-16,2 6-3 15,1 0 0-15,0 1-5 16,0 0-1-16,-3 1-32 0,-1 0-9 15,-1 1-27-15,-5 1-6 16,-10 2-23-16,-5 1-5 16,-9 1 11-16,-15 9 2 15,-10 5-20-15,-20 3-32 0</inkml:trace>
  <inkml:trace contextRef="#ctx0" brushRef="#br0" timeOffset="43561.237">23385 11438 348 0,'0'0'227'15,"0"0"-215"-15,0 0 50 16,51 39 17-16,-26-34-22 16,6-2-6-16,5-1-23 15,4-2-16-15,7 0-6 0,1-5-4 16,6-3-1-16,3-4-9 15,5 0-45-15,1-1-70 16,-1 0-34-16,-4 3-31 16,-4 0-141-16</inkml:trace>
  <inkml:trace contextRef="#ctx0" brushRef="#br0" timeOffset="43952.147">24464 11590 822 0,'0'0'163'0,"0"0"-128"16,33-62-19-16,-12 24 34 16,8-8-39-16,7-4-11 0,5-8-7 15,3-2-31-15,2-2-13 16,-1-1-33-16,-9 5 11 15,-3 4 6-15,-8 9 16 16,-10 5 18-16,-4 10-5 16,-5 9 26-16,-4 5 9 0,-1 8 24 15,-1 5 18-15,0 2-28 16,0 1-12-16,1 1-7 16,7 6-6-16,4 3 1 15,4 1 59-15,12 2 12 16,4 3-6-16,8-2-15 0,3-1-17 15,6-2-9-15,-4-2-7 16,2-2-4-16,-6-2-25 16,-2-5-50-16,-9 0-57 15,-10-7-97-15</inkml:trace>
  <inkml:trace contextRef="#ctx0" brushRef="#br0" timeOffset="44130.616">24737 11349 595 0,'41'18'334'16,"12"-8"-344"-16,21 3 64 16,20 7-20-16,10-4-31 15,-6-9-149-15,-7-7-371 0</inkml:trace>
  <inkml:trace contextRef="#ctx0" brushRef="#br0" timeOffset="47088.504">27785 10961 655 0,'0'0'258'0,"2"40"-304"16,-4-12-56-16,-7 6 83 16,-6 13 15-16,-4 7-2 0,-5 0 4 15,-2-1-3-15,0-5 0 16,3-10-4-16,5-8 7 16,6-10 4-16,5-6-5 15,7-7-24-15,8-7-47 16,13-7 48-16,13-17 28 15,15-11 31-15,14-18-7 0,15-14-23 16,6-11-6-16,6-3-28 16,-2 3-18-16,-2 10-12 15,-8 11 15-15,-9 16 28 16,-11 14 17-16,-10 16 4 16,-12 11 12-16,-11 17-5 0,-9 15 4 15,-10 10 47-15,-6 7-6 16,0 7 0-16,-6-1-10 15,-2-1 3-15,4-6-7 16,4-5-24-16,0-5-23 16,7-8-10-16,7-8-11 0,6-11-39 15,2-11-72-15,2-15-96 16</inkml:trace>
  <inkml:trace contextRef="#ctx0" brushRef="#br0" timeOffset="47438.19">29000 11055 197 0,'0'0'627'15,"39"14"-643"-15,-20-8 8 16,10-5 20-16,8 1 12 16,4-2-8-16,2-2 7 0,4-5-19 15,0-6-3-15,1-4-15 16,-1-5-23-16,-6-6-28 15,-4-3-41-15,-9-1 0 16,-9 0 5-16,-15 3-3 0,-10 6 56 16,-21 7 41-16,-13 9 37 15,-10 7-24-15,-7 10 31 16,-1 14 4-16,4 10 12 16,5 8 47-16,8 9-31 15,14 4-38-15,12 3-7 16,13 2 12-16,9-1-13 0,21-2-9 15,13-7-13-15,15-14-9 16,12-15-56-16,8-18-69 16,3-18-101-16</inkml:trace>
  <inkml:trace contextRef="#ctx0" brushRef="#br0" timeOffset="47765.982">30107 10752 36 0,'0'0'926'0,"-48"24"-922"0,20-6-11 16,-3 7-6-16,4 6 4 15,6 6-2-15,3 2-20 16,7-1-18-16,11-2 0 16,4-4-6-16,11-6 15 15,8-5 20-15,6-5-20 0,6-5 10 16,1-2 9-16,2-2 12 15,0-2 8-15,-6 2 8 16,-4 3 17-16,-8 3-4 16,-6 3-6-16,-12 4 16 0,-2 5 18 15,-13 5 3-15,-8 5-15 16,-8 4-18-16,-6 1-16 16,-4-3-21-16,1-3-32 15,3-12-30-15,6-17-36 16,10-15-172-16</inkml:trace>
  <inkml:trace contextRef="#ctx0" brushRef="#br0" timeOffset="47972.003">30951 10693 1049 0,'0'0'86'15,"-36"68"-135"-15,2-13 39 16,-13 12 7-16,-4 14 4 16,-4 4-24-16,3-5-85 0,6-11-54 15,2-15-9-15,6-17-12 16,4-21-54-16</inkml:trace>
  <inkml:trace contextRef="#ctx0" brushRef="#br0" timeOffset="48149.303">30577 10914 772 0,'48'23'-20'0,"15"1"33"0,21 0 11 16,12-4-23-16,5-4 8 15,-3-5-10-15,-4-7-59 16,-9-3-57-16,-17-1-124 15</inkml:trace>
  <inkml:trace contextRef="#ctx0" brushRef="#br0" timeOffset="48532.814">31486 11069 832 0,'0'0'74'0,"0"0"-98"0,63 6 39 15,-18-6-1-15,13-7-6 16,3-1-6-16,5-4-1 16,1-4-12-16,-6-4-18 15,-9 0 29-15,-8-4 0 16,-10-4 0-16,-11 0-43 0,-10-1-41 16,-7 1-44-16,-6-1 21 15,-13 7-26-15,-10 0 63 16,-2 8 81-16,-4 5 17 15,-5 9 121-15,-5 12-64 16,-3 16-5-16,2 13-63 0,5 11 14 16,2 9 64-16,11 5-68 15,12 1-9-15,11-3 4 16,18-6-15-16,13-7-2 16,15-7-19-16,13-14-31 15,9-18 45-15,4-14 0 0,3-18 0 16,-1-18-88-16,-3-12-60 15,-3-9-173-15</inkml:trace>
  <inkml:trace contextRef="#ctx0" brushRef="#br0" timeOffset="48916.196">33069 10653 868 0,'-31'62'23'0,"-2"14"-62"16,1 2 54-16,2-3 18 15,5-4 7-15,2-3-15 16,5-11-4-16,0-11 15 16,9-11-27-16,-1-14-9 0,6-6 2 15,2-8-17-15,-2-6-23 16,-1-7 17-16,-5-12-16 15,-8-11 6-15,-5-4 10 16,-8-4 20-16,-8 2 8 16,-2 10-82-16,-2 9-16 0,5 16 19 15,3 10-25-15,7 14 88 16,12 13 56-16,14 11 103 16,10 8-32-16,21 4-45 15,16 1-34-15,15-7-10 16,8-17-18-16,-1-17-18 0,-3-18-55 15,-11-13-115-15,-19-20-169 16</inkml:trace>
  <inkml:trace contextRef="#ctx0" brushRef="#br0" timeOffset="49321.833">28331 11847 517 0,'0'0'488'15,"-35"64"-487"-15,7-21-9 16,-5 11 4-16,2 6 4 15,2 8-6-15,2 0-27 16,4-1-37-16,8-5-21 0,4-5-50 16,4-10-25-16,4-13-36 15</inkml:trace>
  <inkml:trace contextRef="#ctx0" brushRef="#br0" timeOffset="49677.64">28474 12222 755 0,'0'0'147'0,"0"0"-163"16,-40 37 7-16,33-11-17 16,7 2-3-16,0 5-8 15,10-1-12-15,10-6-2 16,10-10 23-16,6-10 19 0,7-6 10 15,6-15 2-15,5-9 17 16,0-10 6-16,0-6-15 16,-7-2-7-16,-6 1 0 15,-12 2-10-15,-9 6-8 16,-15 5 3-16,-7 8 12 16,-15 6-37-16,-14 5 12 0,-6 8 24 15,-4 2-1-15,-4 11-20 16,2 5-20-16,4 6 0 15,6 2-12-15,8 5-31 16,5-2-18-16,8-2-90 16</inkml:trace>
  <inkml:trace contextRef="#ctx0" brushRef="#br0" timeOffset="50006.644">29020 12171 602 0,'0'0'-6'15,"-54"65"-6"-15,31-22 5 16,2 5 7-16,11-1-1 0,9-3-1 16,6-10 1-16,11-6-4 15,9-11 3-15,8-11 5 16,10-8 20-16,6-17 17 15,5-13-12-15,3-8-13 16,-1-9-22-16,-5-5-36 16,-7 1-23-16,-13 4 21 0,-9 8-18 15,-15 8-13-15,-7 11 31 16,-10 9 40-16,-10 13 36 16,-9 7-32-16,-2 13-27 15,-4 5-63-15,1 7-59 16</inkml:trace>
  <inkml:trace contextRef="#ctx0" brushRef="#br0" timeOffset="50203.786">29437 12478 934 0,'0'0'48'15,"58"-68"-5"-15,-20 22-9 0,0-3-35 16,-1 2-4-16,-1 0-51 16,-3 0-61-16,-7 3-68 15,-9 7-69-15</inkml:trace>
  <inkml:trace contextRef="#ctx0" brushRef="#br0" timeOffset="50353.347">29743 12119 469 0,'0'0'161'16,"0"0"-166"-16,59 10 51 16,-24-10-11-16,6 0-24 15,2 0-9-15,3-5-3 0,3-3-29 16,-9-3-85-16,-7-2-161 16</inkml:trace>
  <inkml:trace contextRef="#ctx0" brushRef="#br0" timeOffset="50553.223">29837 12354 485 0,'-14'39'22'0,"1"5"21"16,1 10 31-16,1 6-30 15,6 3-38-15,4-4-34 16,1-8-91-16,6-13-134 0</inkml:trace>
  <inkml:trace contextRef="#ctx0" brushRef="#br0" timeOffset="50950.941">30214 12540 725 0,'0'0'17'15,"0"0"-16"-15,0 0-9 16,0 0 2-16,-32 40-10 0,29-21-13 16,3 2 16-16,3 0-2 15,9-1-10-15,7-4 5 16,8-6 2-16,4-7 1 15,7-4 6-15,6-11 3 16,3-8-4-16,1-6 0 0,3-4 4 16,3-5-5-16,0-2-30 15,-4-1-17-15,-5 5 5 16,-11 5-8-16,-11 8 33 16,-8 6 35-16,-9 8 37 15,-6 6 23-15,-5 6 42 0,-8 9-33 16,-2 4-53-16,-1 6 11 15,-3 7 0-15,1 3-9 16,4-2-16-16,5-2-8 16,5-4-49-16,4-10-70 15,4-10-107-15</inkml:trace>
  <inkml:trace contextRef="#ctx0" brushRef="#br0" timeOffset="51370.307">31095 12576 465 0,'0'0'391'16,"-20"57"-385"-16,-4-22 35 15,-7 12 29-15,-7 7-19 16,-6 7-32-16,2 0-21 16,2-1 6-16,5-7-12 15,6-10-15-15,8-10-10 0,9-13-34 16,5-9 13-16,5-11 32 15,6-10 12-15,11-16 16 16,9-16 8-16,10-13-19 16,12-15 1-16,11-8-1 15,6 0-16-15,9-3 14 0,1 6-31 16,6 4-1-16,-2 8 1 16,-5 9 21-16,-1 10 15 15,-8 13 2-15,-12 13 0 16,-10 10 2-16,-8 8 2 15,-15 6 2-15,-8 11 7 0,-10 3-3 16,-14 8 16-16,-11 4 19 16,-14 2-12-16,-6 1-20 15,-7-2-15-15,0-6-17 16,4-7-24-16,8-10-31 16,10-10-41-16,9-10-54 0,13-16-208 15</inkml:trace>
  <inkml:trace contextRef="#ctx0" brushRef="#br0" timeOffset="51711.746">31973 12217 844 0,'0'0'148'16,"0"0"-152"-16,-51 31 23 16,30-10-23-16,2 2 0 15,4 1-27-15,5 3-28 16,6-2-4-16,4-2-24 0,11-1 60 16,9-4-38-16,5-1 22 15,6-1 6-15,-2-5 33 16,0 2 0-16,-2-2-2 15,-6 2 9-15,-9 1-1 16,-9 6 9-16,-8 6 15 0,-20 7-12 16,-15 6-6-16,-22 4 25 15,-22-6 15-15,-20-15-25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19:20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23748 1136 780 0,'-6'38'9'0,"-4"16"-48"15,-4 20 13-15,-4 18 20 0,-4 13 6 16,-5 5 1-16,-1 1-1 16,-2-5 1-16,1-12-1 15,1-15 1-15,2-16 34 16,4-18-32-16,3-15-3 15,4-12 3-15,1-10 7 0,1-8 25 16,-2-9 19-16,2-15-8 16,6-15-31-16,7-16-33 15,17-17-14-15,14-18 32 16,15-13 0-16,16-10 0 16,7-2-31-16,6 3-6 15,4 6-15-15,-3 12 1 0,-7 19 25 16,-8 21 26-16,-8 15 15 15,-12 19-1-15,-11 18-9 16,-7 10-4-16,-5 19-4 16,-7 13 7-16,-3 11 0 15,-6 9 11-15,-2 9 3 0,-2 5 18 16,-10 4 16-16,-5-4-2 16,-7-3-5-16,-6-4-18 15,-4-10-4-15,-9-8-2 16,-6-9-15-16,-2-10 1 0,3-13-5 15,-1-13 1-15,8-12-3 16,10-21-22-16,14-10-46 16,9-4 4-16,6 5-11 15,2 5-40-15,11 12-18 16,4 12 40-16,2 9 117 16,2 11 126-16,1 8-19 0,4 12-71 15,-5 9-16-15,0 14-4 16,-3 7 16-16,-1 10-6 15,2 7 2-15,7 5-1 16,1-3 24-16,3 0-77 0,5-8-36 16,4-9-60-16,-2-16-53 15,2-22-57-15,0-20-81 16</inkml:trace>
  <inkml:trace contextRef="#ctx0" brushRef="#br0" timeOffset="384.958">24940 1920 876 0,'45'-9'37'16,"2"-1"-52"-16,-7-2 33 15,-4-3-5-15,-6 1-15 16,-8 1 5-16,-9-1-7 0,-10-3-12 16,-4-1-7-16,-12 0 3 15,-11 3 4-15,-6 2 10 16,-11 6-6-16,-8 10-28 16,-9 14 18-16,1 11 29 15,-1 12 35-15,2 14-12 0,5 12-8 16,11 10-7-16,11 8 24 15,9 6 109-15,14-1-136 16,12-8-17-16,21-14-31 16,16-16-31-16,13-20-7 15,18-23-2-15,5-17-28 0,6-24-65 16,3-20-230-16</inkml:trace>
  <inkml:trace contextRef="#ctx0" brushRef="#br0" timeOffset="606.347">25819 1798 814 0,'-50'58'89'0,"1"13"-86"16,2 11 16-16,11 2 6 0,12-3 63 15,13-7-87-15,11-9-2 16,11-11-22-16,13-11-32 15,9-15-18-15,13-15-6 16,10-13 14-16,7-20-32 16,3-14-59-16,1-14-137 0</inkml:trace>
  <inkml:trace contextRef="#ctx0" brushRef="#br0" timeOffset="1187.332">26230 2076 633 0,'0'0'45'0,"-47"61"-35"16,20-20 54-16,1 8-9 15,5 0-17-15,2 2-26 16,9-4-8-16,8-3-5 16,2-5-2-16,9-8 0 0,11-3-2 15,3-6 1-15,7-4 2 16,2-8-2-16,6-3 4 15,-2-7 1-15,5 0 3 16,3-11 2-16,2-7 2 0,2-3-4 16,2-7-4-16,0-3-12 15,-5-5-13-15,-2 1-29 16,-10 2-14-16,-8 6 19 16,-9 7 26-16,-4 6 22 15,-5 7 30-15,-7 4 24 0,0 3-7 16,0 0-10-16,0 0-2 15,0 3-12-15,0 5-16 16,-4 8-11-16,-2 8 9 16,-2 6 16-16,0 5 0 15,0 2-11-15,1-1-4 16,1-2-3-16,4-9-1 0,2-2 1 16,2-7-5-16,8-3 3 15,2-4 6-15,2-1 8 16,3-4-2-16,0 0-1 15,0-2-10-15,-1-1 4 16,-3 1-6-16,0-2-3 0,-3 1-5 16,-3-1-16-16,-1 0-27 15,-2 0-19-15,-2 0 31 16,-1 0 34-16,-1 0 10 16,0 0 12-16,0 0-7 15,0 0-6-15,3 0-5 0,-1 7-23 16,-1 0-129-16,0-1-75 15</inkml:trace>
  <inkml:trace contextRef="#ctx0" brushRef="#br0" timeOffset="1523.049">27281 2695 841 0,'0'0'165'0,"19"-37"-181"16,-4 9 11-16,7-9 8 16,5-4-5-16,1-2-6 0,2-1-29 15,-3 0-11-15,-2 4-19 16,-7 6-60-16,-7 6-67 16,-7 5-79-16</inkml:trace>
  <inkml:trace contextRef="#ctx0" brushRef="#br0" timeOffset="1657.055">27521 2316 352 0,'0'0'62'16,"63"-4"6"-16,-19-6-2 15,8 1 1-15,3 2 15 0,1 0-52 16,2 0-43-16,1-2-85 16,-5-2-86-16,-2-6-92 15</inkml:trace>
  <inkml:trace contextRef="#ctx0" brushRef="#br0" timeOffset="1998.362">28311 2080 724 0,'0'0'98'0,"0"0"-68"16,-54 27 40-16,28-7-53 15,-2 4-8-15,0 7-6 0,3 6-10 16,5 2-46-16,7 2-62 15,6 0-28-15,6-1-13 16,2-6-4-16,8-3 45 16,7-5 94-16,1-5 47 15,3-1 74-15,1-3-4 0,1 0 4 16,2 0-14-16,-3 2-16 16,-4 1-28-16,-2 1-19 15,-7 1-4-15,-6 1-11 16,-5 4 17-16,-15 2 13 15,-9 2 2-15,-8-1-6 0,-3-2-17 16,0-1-9-16,-2-4-10 16,5-9-31-16,6-7-84 15,7-7-89-15,7-16-135 16</inkml:trace>
  <inkml:trace contextRef="#ctx0" brushRef="#br0" timeOffset="2169.432">28448 2585 784 0,'0'0'151'16,"0"0"-151"-16,0 0 93 0,0 0-66 15,7 56 6-15,-18-22-2 16,-5 6-22-16,0 4-23 16,0-1-81-16,7-12-84 15,7-14-103-15,8-16-52 16</inkml:trace>
  <inkml:trace contextRef="#ctx0" brushRef="#br0" timeOffset="2326.374">28987 2302 774 0,'0'0'68'0,"0"0"24"0,0 0-53 15,0 0-52-15,0 0-48 16,2 57-35-16,-2-29 6 15,0 5-64-15,0-5-67 16</inkml:trace>
  <inkml:trace contextRef="#ctx0" brushRef="#br0" timeOffset="2630.759">29096 2535 437 0,'0'0'148'15,"0"0"-133"-15,0 0 32 16,-6 47 13-16,0-22-7 0,-1 6-16 15,2 2-24-15,2 5-7 16,3-2-9-16,8-5-11 16,9-4-27-16,9-7 11 15,4-11 16-15,7-9 15 16,2-5 8-16,3-12 31 0,0-7 15 16,-2-4-1-16,-4-3-9 15,-6-1-11-15,-4-1-17 16,-10 2-7-16,-6 6-3 15,-9 0-12-15,-3 6-4 16,-11 3-9-16,-4 8 5 0,-7 3-25 16,2 5-27-16,3 0-21 15,3 9-33-15,8-5-64 16,7 0-38-16</inkml:trace>
  <inkml:trace contextRef="#ctx0" brushRef="#br0" timeOffset="2973.829">29859 2570 535 0,'0'0'80'0,"37"13"60"16,-24-6-76-16,-7 6-24 16,-6 4 0-16,-10 10-13 15,-10 4 16-15,-4 6 14 16,-2 3-33-16,-1-3-19 15,5-9-7-15,9-9-15 0,6-8-15 16,7-10 11-16,12-6 5 16,15-18 3-16,13-8 21 15,13-12 1-15,13-4-15 16,8-2-38-16,4 6-19 16,-5 12-1-16,-6 14 28 0,-6 15 24 15,-14 14 9-15,-11 20 7 16,-18 21 21-16,-14 19 31 15,-9 22 10-15,-19 18-30 16,-11 13-27-16,-10 2-46 16,-5-11-224-16</inkml:trace>
  <inkml:trace contextRef="#ctx0" brushRef="#br0" timeOffset="19259.445">12730 3400 738 0,'43'-13'38'15,"13"-4"-50"-15,26-5 11 16,30-1 27-16,24-2-6 15,23 0-7-15,21 3-7 16,20 4-3-16,17 8-4 16,17 10 0-16,14 9 2 15,14 15-9-15,13 7-63 0,2 3-122 16,-2-6-163-16</inkml:trace>
  <inkml:trace contextRef="#ctx0" brushRef="#br0" timeOffset="24194.865">12711 4941 208 0,'-10'29'39'0,"-3"3"-17"15,-6 8-3-15,-2 6 6 16,-4 8-10-16,-4 3-2 15,0 4 4-15,-4 6-4 16,3 1-8-16,-3 7-2 16,0 2-2-16,3 1-1 0,1-4 2 15,2 0-2-15,0-3 6 16,3-4 6-16,4-6-3 16,1-3 12-16,3-7 2 15,3-5 3-15,7-7-11 0,6-6-8 16,5-5-7-16,17-5 9 15,11-2-5-15,14-6 7 16,13-6 5-16,11-4-10 16,8-5-4-16,7 0-2 15,3-2 2-15,3 0-2 16,1 2 0-16,-1 0 1 16,-4 5-1-16,-1 5-1 0,-9 4 1 15,-8 3 0-15,-9 2 0 16,-14 1 4-16,-11 0 9 15,-13 1 30-15,-9-1 3 16,-4-2 2-16,-7-2 5 0,-1-3-17 16,0-2-24-16,-2-4-9 15,0-3-2-15,0-4-2 16,2-5 11-16,2-20 11 16,7-14 18-16,6-17-67 15,11-16-24-15,10-17 12 0,8-9 8 16,10-7-27-16,5-2 16 15,1-4 17-15,4 3 4 16,-7 0 3-16,-3 5 15 16,-6 6 6-16,-8 12 2 15,-8 8 20-15,-10 10 1 0,-3 10 25 16,-10 9-42-16,-5 11-13 16,-5 9-9-16,-1 5-4 15,-1 6-14-15,-5 7-7 16,-3 3 27-16,-2 0 12 15,-4 3 25-15,-1 1 44 16,-4-1 3-16,-3-1-50 0,-6 0 38 16,-4-1-31-16,-3-3-14 15,-11-2 9-15,-6 0 0 16,-10-4-8-16,-20-3-13 16,-18-3 1-16,-14 0-3 0,-9-1-5 15,-15 4 2-15,-10 12 4 16,-10 6-31-16,-8 17-132 15,-10 5-197-15</inkml:trace>
  <inkml:trace contextRef="#ctx0" brushRef="#br0" timeOffset="43024.433">7710 8683 305 0,'7'0'25'0,"0"0"-42"16,4-6 17-16,5 1 4 16,1-2 1-16,2 1-2 15,3 0 0-15,0 2 1 0,0 0 7 16,1 1 2-16,2 0 4 15,-3 3 8-15,4 0-4 16,1 0 0-16,2 0 0 16,3 0 6-16,1 3-11 15,7-3-3-15,3 0 6 0,1 0 2 16,2 0 1-16,0-3 25 16,1-1-19-16,0 1-9 15,2 0-18-15,0 3 2 16,3-3-3-16,2 3 3 15,2 0-5-15,2 0 4 0,-3 0-1 16,1 3-1-16,0 1-1 16,0 1 2-16,2-3-1 15,0 1 1-15,0-3 1 16,2 0-2-16,-2 0 1 16,1 0 0-16,-3-4 3 0,0 1 1 15,-2 2 29-15,-3-2 11 16,2 0-41-16,-3 3 2 15,-1 0-7-15,2 0 2 16,-4 0-3-16,2 0 5 16,-2 0-5-16,0 0 3 0,-1 0-1 15,4 0 3-15,2 0-8 16,4 0 10-16,4-3-3 16,7-5 0-16,2-4 0 15,4-3 2-15,2-1-5 16,0-1 2-16,0 4-3 0,-2 1 3 15,-2 4-2-15,-1 4 1 16,0 1-3-16,1 3 3 16,5 0 3-16,2 0-3 15,7 3-3-15,0 1 6 16,7-1-3-16,0 0 2 0,1-1-7 16,-1 3 9-16,-2 0-3 15,3 3-3-15,1-1 1 16,-3 3 2-16,5 0-1 15,3-3 1-15,1 0-1 16,6-3 1-16,3-2 0 16,5-2 1-16,2 0-1 0,7-6 4 15,2-1 1-15,3 1-3 16,3-2-1-16,1 1 0 16,2-1-1-16,0 1 3 15,-2 1 2-15,-3 1 1 16,-2 2-2-16,0 0-5 0,-7 2 1 15,1-2 3-15,2 1 8 16,0-1-11-16,-5-2 1 16,0 4-3-16,-3 1-6 15,-3 0-17-15,-10 4 7 0,-8 10 8 16,-9 9-11-16,-20 3-75 16,-21 0-120-16</inkml:trace>
  <inkml:trace contextRef="#ctx0" brushRef="#br0" timeOffset="48738.256">26379 15240 297 0,'0'0'39'15,"0"0"-53"-15,0 0 8 16,0 0 11-16,0 0 6 16,-40-7 17-16,34 6 28 15,1 1 6-15,-3 0-13 16,-4 0-15-16,-2 4-22 0,-4 5-14 16,2 4-3-16,-1 2 3 15,6 3-4-15,2 3 5 16,8-2-11-16,2 3-9 15,11 0 16-15,4 2 6 16,7-1 7-16,5-1 7 0,6-3 2 16,5-6 4-16,3-6-5 15,1-4-2-15,2-3 1 16,-7-10 17-16,-4-4 2 16,-6-5-12-16,-7-5-6 15,-7-5-5-15,-6-3-7 0,-6-1-33 16,-2-1-50-16,-7 3 31 15,-8 8 18-15,-10 9 13 16,-10 14 8-16,-9 10 1 16,-5 20-1-16,-6 8-44 15,3-1-84-15</inkml:trace>
  <inkml:trace contextRef="#ctx0" brushRef="#br0" timeOffset="49867.036">28614 15318 245 0,'0'0'173'16,"0"0"-161"-16,0 0-18 15,0 0 2-15,0 0 3 16,0 0-2-16,0 0 6 0,0 0 15 15,0 0 3-15,0 0 9 16,11 9 28-16,-11-8 16 16,0-1-4-16,0 0-19 15,0 0-22-15,0 0-5 16,0 2-4-16,0 2-12 0,0 6-8 16,-4 4-6-16,2 5 14 15,-2 5-7-15,2 2-2 16,1-1-1-16,-1-1 0 15,2-3-3-15,0-2-9 0,0-3-26 16,3-1-9-16,0 2-14 16,2 0-27-16,1-4-28 15,-2-2-125-15</inkml:trace>
  <inkml:trace contextRef="#ctx0" brushRef="#br0" timeOffset="50933.486">31102 15243 471 0,'0'0'19'0,"0"0"-28"16,0 0 21-16,0 0 4 15,0 0 6-15,0 0-3 16,0 0-21-16,0 0-10 0,0 0 4 15,0 0-3-15,0 0 1 16,0 0 1-16,0 0 7 16,18-20 18-16,-8 20 28 15,-2 2-1-15,1-1-1 0,3 1-3 16,0-1-7-16,2-1 3 16,0 0-14-16,3 0-13 15,0 0-8-15,1 1 0 16,-2 2-5-16,-1 1-7 15,0 5-7-15,-4 3-10 16,-4 3 2-16,-4 5-2 0,-3 3 29 16,-1 1 3-16,-8 3 11 15,-5 0 0-15,-10 4-1 16,-3-1 6-16,-5-2-2 16,-7 2-12-16,2-6-8 15,4-4 2-15,6-6 1 0,7-4-1 16,11-4-1-16,4-5 1 15,5-1-1-15,0 0-7 16,0 0-10-16,8-1-8 16,4-2-35-16,2 3-39 0,5 0 56 15,5 2 42-15,3 7 4 16,2 6 2-16,3 4 4 16,4 3 3-16,8 3 8 15,3 4-7-15,6-4-7 16,-2-2-4-16,-5-10-131 15</inkml:trace>
  <inkml:trace contextRef="#ctx0" brushRef="#br0" timeOffset="55700.318">14986 8697 223 0,'0'0'40'0,"0"0"15"16,0 0-28-16,0 0-14 16,0 0-13-16,0 0-12 0,-37-25-19 15,37 19 2-15,-2 0 20 16,0 2 9-16,-2-1 7 15,3 1 18-15,0 3 30 16,0-2 33-16,1 2 3 16,0-1-37-16,3-2-37 0,11-2-21 15,5-2-7-15,4-2 12 16,8-3-1-16,5-2-2 16,1-1 2-16,6 3 1 15,2 0 5-15,6 2 2 16,-2 1-6-16,0 3 1 0,-1 6-3 15,-6 1 0-15,-2 4 2 16,-5 7 3-16,2 2 2 16,-1 2 4-16,2 0-10 15,1-1 0-15,-3-1-1 16,-2-5 1-16,-6 0 0 0,-5-4-2 16,-5-2 1-16,-9-1 0 15,-5 0 1-15,-3-1 0 16,-6 4-4-16,-24 8-32 15,-17-4-71-15,-17-8-147 16</inkml:trace>
  <inkml:trace contextRef="#ctx0" brushRef="#br0" timeOffset="63031.508">512 12941 506 0,'0'0'21'15,"0"0"-24"-15,0 0 21 0,0 0 10 16,0 0-21-16,-19 43-3 15,11-21-6-15,-4 8 6 16,1 3 9-16,0 7-7 16,-1 6 1-16,2 7-3 15,-1 1 2-15,3 4 1 0,0 2 0 16,3 2 4-16,5 4 15 16,0-3 1-16,0 3 4 15,0 4-9-15,0 1-6 16,0 5-10-16,-14 9-4 15,-7 12 0-15,-13 7-3 0,-11 2 4 16,-6-4-5-16,-2-8 0 16,5-16-13-16,6-18-15 15,11-20 17-15,10-13 12 16,8-12 2-16,7-6 10 16,6-5 5-16,2-3-4 0,9 0 6 15,9 1 0-15,7-1-4 16,9 3-3-16,6-1 12 15,7 3 3-15,6 0-3 16,4 1-11-16,1 5-8 16,3-1-3-16,5 1-1 0,1 0-7 15,2 1-9-15,0-2-14 16,5 2 21-16,7-3 4 16,2 0 4-16,8 0 3 15,7-3 7-15,6 3 7 16,7-3-1-16,7-1-1 15,8-1-9-15,-1 3-4 0,2 0 0 16,3 3-2-16,1 2-4 16,2 3 4-16,1 2 1 15,6 1-1-15,5-2 1 16,3 0 2-16,4-3-8 0,3-1 9 16,5-3-2-16,7 1 1 15,0-2-4-15,6-1 7 16,1-3-6-16,3 0 1 15,0-5-1-15,-2 0 1 16,1 0 1-16,0 0 0 16,1 0-1-16,1-3 0 0,3-1 3 15,4-2 1-15,3-2 7 16,0-5 0-16,7 2-3 16,4-4-4-16,1 1-1 15,0 0 3-15,2 3-3 16,0 1 2-16,-1 4-1 0,-4 2 1 15,2 3-2-15,0 1 2 16,-2 0-6-16,0 0-2 16,-4 0 1-16,-3 0 3 15,-5 0-1-15,-8-1-1 0,-4 1 2 16,-8 0-1-16,-5 0-2 16,-6 6-3-16,-7 3 2 15,-3 2-1-15,-1 3-3 16,-5 1-2-16,-1 1-1 15,-7 0-4-15,0 3-1 0,-7-1 0 16,-7 1 2-16,-8 0 6 16,-10 0 5-16,-8 1 2 15,-9 0 0-15,-9 1 4 16,-8-1-4-16,-9 1 1 16,-6 2-1-16,-7-2 0 15,-7 2-2-15,-6-3 0 0,-9-1 0 16,-6-4-1-16,-5-4 2 15,-7-4 1-15,0-2 4 16,-2-3 11-16,-2 0 9 16,0-2-3-16,0 0-8 15,1 0 1-15,-1-2 15 0,0-9 19 16,3-6 15-16,-1-7-31 16,2-9-39-16,1-8 10 15,5-9-1-15,2-5-2 16,-1-4 3-16,-4-6 0 15,4-3-4-15,-4-4 13 0,-3-1-19 16,-2-5-19-16,3-2 25 16,4 0-21-16,2-3-11 15,4-2 19-15,5 0 4 16,5 1 9-16,2 0 1 16,0 3-5-16,-3-1 7 0,-1 4 0 15,-5 4-2-15,-7 3-9 16,-4 5 3-16,-3 5 4 15,-1 5 19-15,-3 3-5 16,-5 6-6-16,2 3 0 16,-1 6-2-16,2 3 1 0,-2 6 3 15,2 4 2-15,1 3-9 16,-3 4 2-16,2 3 6 16,0 1-9-16,-2 4-4 15,2 2 5-15,2 2 0 16,-2 2 0-16,2 1 0 0,0 2 3 15,-2 1 2-15,2-1-1 16,0 1-3-16,0 0-5 16,-2 0 1-16,-4-1 1 15,-1-2-1-15,-3 0-4 16,-7-2-4-16,-3-1 8 0,-5-1 2 16,-6-3 1-16,-3 0-1 15,-8 0-1-15,-7 0 1 16,-7-1 0-16,-10 1-1 15,-7 1 0-15,-12 1 0 16,-13 1 1-16,-9 1-1 0,-14 5-2 16,-13-1-1-16,-9 2 1 15,-11 0-4-15,-8 0-7 16,-3-2-2-16,-10-4-4 16,0-1 9-16,-8-2 8 15,1-1 2-15,-6 0 2 0,-1-2 1 16,-6 0 2-16,1 2-1 15,0 0-3-15,-2 2 1 16,0-1-2-16,-2 5 0 16,0 0 2-16,-2 1 0 15,-2 1-2-15,2 0 1 16,0-1 1-16,6 0 1 0,-3-2 5 16,4 0 12-16,0 3 3 15,0-2-6-15,-2 3-1 16,-1 1-5-16,-5 1-6 15,2 5 2-15,-3 1-6 16,-2 3-3-16,0 0 1 0,-2-2 0 16,5 0-2-16,0-5 3 15,6-3-2-15,1 0 3 16,4-5-1-16,-1-3 2 16,-2-1 3-16,5 3 11 15,-6 2 5-15,-2 3 11 0,-4 1-5 16,3 1-21-16,-4 8-2 15,1 2 5-15,2 3-8 16,2 5 0-16,5 2 0 16,1 3 11-16,5 3-7 15,8 3-6-15,10-4 1 0,15-11-7 16,22-13-44-16,34-15-53 16,31-26-92-16,34-20-285 15</inkml:trace>
  <inkml:trace contextRef="#ctx0" brushRef="#br0" timeOffset="67911.684">444 11110 144 0,'0'0'123'0,"0"0"-70"15,0 0 21-15,0 0-13 16,-13-44-17-16,24 31-11 16,7-3-1-16,7-3-10 0,8-4-18 15,9 2-4-15,4 0 1 16,2 4-1-16,-1 4 2 15,0 4-5-15,-4 7 5 16,-5 2-4-16,-5 9 5 16,-4 6-4-16,-4 7 0 0,-10 7-1 15,-8 8-4-15,-7 8 11 16,-5 7 7-16,-14 7 2 16,-10 3-1-16,-5-3 5 15,-4-3 3-15,-2-6-6 16,2-9-9-16,2-10-5 15,5-8-1-15,4-7-2 0,4-6-12 16,8-6-11-16,4-1 5 16,6-3-15-16,5-2 9 15,4-6 17-15,11-5 21 16,8-1-6-16,9 1-6 16,8 2-16-16,5 4 9 0,2 5 12 15,2 2-2-15,0 12 6 16,-4 6 4-16,-2 6 6 15,-5 5 5-15,-5 1-6 16,-4 1 4-16,-6-3-5 16,-4-4 1-16,1-8-4 0,1-10-7 15,-2-8-4-15,2-18-10 16,-3-11-37-16,-3-13-25 16,-4-9-8-16,-1-6-39 15,-6-3-175-15</inkml:trace>
  <inkml:trace contextRef="#ctx0" brushRef="#br0" timeOffset="68373.096">1017 10632 749 0,'0'0'60'0,"33"-76"0"15,-8 27-24-15,6-5-32 16,0 1-2-16,3 4-1 15,-7 6 0-15,-3 7-3 0,-8 6-4 16,-8 9-24-16,-8 6-37 16,-4 9-17-16,-14 6-29 15,-6 11-84-15,-5 9-146 16</inkml:trace>
  <inkml:trace contextRef="#ctx0" brushRef="#br0" timeOffset="68537.648">1211 10404 529 0,'41'-17'2'16,"1"-1"66"-16,2-3 1 0,-3-1-41 15,-1 1-14-15,-7 5-13 16,-8-1-10-16,-5 6-44 16,-11 4-48-16,-9 4-91 15,-2 3-132-15</inkml:trace>
  <inkml:trace contextRef="#ctx0" brushRef="#br0" timeOffset="68742.66">1287 10463 372 0,'0'0'193'0,"0"36"-189"15,0-3 18-15,2 8-1 16,3 8-18-16,1 3 6 15,4-1-2-15,0-4-5 16,1-6-1-16,1-8-10 16,1-12-28-16,0-9-48 0,3-12-54 15,5-9-28-15</inkml:trace>
  <inkml:trace contextRef="#ctx0" brushRef="#br0" timeOffset="68999.298">1848 10490 644 0,'0'0'242'15,"0"0"-259"-15,49 4 11 0,-25-1 6 16,1-1 13-16,4 0-4 16,4-2-10-16,-1 0-438 15,-3-8 269-15,0-3-57 16</inkml:trace>
  <inkml:trace contextRef="#ctx0" brushRef="#br0" timeOffset="69256.294">2509 10058 266 0,'0'0'698'0,"3"50"-691"0,-8-8-32 16,0 19 45-16,1 22 3 16,0 16-18-16,4 18 8 15,0 3-22-15,2 1-103 16,2-19-167-16</inkml:trace>
  <inkml:trace contextRef="#ctx0" brushRef="#br0" timeOffset="82008.784">27273 13397 431 0,'0'0'157'0,"0"0"-130"16,13-40-7-16,-5 20-16 0,3 2-10 15,2-5 0-15,0-1 4 16,3-2 2-16,2-1 2 15,2-2-1-15,4-3 4 16,2-2-1-16,7-3 1 16,3-3 0-16,6-4 4 0,9-4-6 15,5-3-5-15,4-3-7 16,5 1-9-16,1 2-14 16,1 3 7-16,-3 5 7 15,-2 8 14-15,-1 5 8 16,-1 5 10-16,-4 3-4 0,1 7 2 15,1 1 7-15,0 3 1 16,-1 1-4-16,-1 6-9 16,-5 3-4-16,-2 1-1 15,-6 5 3-15,-3 7 3 16,-3 2-1-16,-3 6 1 16,-4 1-5-16,-2 5-1 0,-2 2-1 15,0 5 3-15,-1 2-2 16,1 4 3-16,0 1 1 15,-3 1-4-15,4-1-2 16,1-2 1-16,3 0 0 16,-1-4-1-16,5-1 1 0,2-5 1 15,4-1-1-15,2-4 3 16,6-4 10-16,-2-5 7 16,6-6 12-16,2-5-5 15,0-3 3-15,-1-3-6 16,-1-8-11-16,-2-5-5 0,-1-5-8 15,1-5-2-15,-2-5 2 16,2-6-3-16,0-3-5 16,1-3 3-16,-3 0 1 15,-3-2-2-15,-2 3-9 0,-9 2 3 16,-5 7 6-16,-5 7-5 16,-7 4 7-16,-7 7 3 15,-4 6 1-15,-5 5 4 16,-1 1 6-16,-1 3 1 15,0 0-9-15,0 0-7 16,0 0-15-16,1 8-14 0,4 1-11 16,0 4 40-16,1 4 5 15,1 3-1-15,1 0 5 16,3 1 12-16,-1 3 2 16,4-1 2-16,2-2-4 15,7 2-3-15,2-5-5 0,6-3-3 16,3-4 4-16,6-4 4 15,2 0-7-15,5-5-1 16,1-2-4-16,0 0-1 16,3 0-1-16,0-2-1 15,4-5-5-15,0 0 1 0,4-6 2 16,3 0 3-16,-1-5-2 16,2-2-4-16,3-3 7 15,5-2-1-15,4-2 2 16,3-1-2-16,7 2 2 15,7-1-4-15,3 1 2 0,-2 5-2 16,4 3-1-16,4 3 3 16,0 4 0-16,-2 5 0 15,2 6-3-15,-1 3 0 16,-2 10-2-16,-7 10 1 16,-8 8-4-16,-5 10-5 0,-9 12-2 15,-6 6 2-15,-8 8-4 16,-5 4 4-16,-7 6 10 15,-7 2 0-15,-3 0 9 16,-4 2 14-16,-7 2 6 16,-8-5-4-16,-9-12-5 0,-8-16-11 15,-19-18-39-15,-17-22-99 16,-18-20-248-16</inkml:trace>
  <inkml:trace contextRef="#ctx0" brushRef="#br0" timeOffset="105740.889">811 16090 81 0,'-3'-54'17'0,"-1"1"-16"16,-2-2-17-16,-1 0-19 15,-3 0-9-15</inkml:trace>
  <inkml:trace contextRef="#ctx0" brushRef="#br0" timeOffset="107703.187">395 15341 206 0,'0'0'57'16,"0"0"-25"-16,40 12 20 0,-17-2 27 15,2 2-34-15,4 1-14 16,0 3-9-16,4 1-17 15,1 0-1-15,-1 3-4 16,1 0 0-16,1-1-1 16,3 1 1-16,3 0 2 15,1-3-1-15,4-2-1 0,8-4 1 16,7-3 2-16,5-2 13 16,7-2 5-16,6-4-6 15,5 0 1-15,3 0 3 16,2-1-10-16,1-2-10 0,2 3 6 15,-1 0 0-15,3 0-5 16,0 1 4-16,4 2-4 16,2-3-1-16,3 0-2 15,5 0 6-15,2-4-3 16,1-6 0-16,5 1 2 16,1-2 0-16,1 1 13 0,0-1 0 15,-2 5-8-15,-2 2-3 16,-5 3 3-16,-3 1 18 15,3 4-14-15,1 4-9 16,2 0 3-16,4-1-3 16,5-2-2-16,6-3-1 0,3-2 3 15,-1 0-1-15,3-3-2 16,-3-1-1-16,-1 2 2 16,0 1 2-16,-3 1-4 15,0 0 3-15,2 3 0 0,3 1-1 16,1-1-1-16,6-1 2 15,1-1 1-15,2-1-3 16,2 0 2-16,-1-2 5 16,1-1 14-16,0 0-1 15,1 3-10-15,3-1-2 0,1 0-6 16,7 0 0-16,2 1 1 16,3-1-3-16,2-2 1 15,2 1 0-15,5-1-1 16,2-2 1-16,2 0 1 15,0-4-2-15,7-1 3 16,0-1 0-16,4-2 12 0,0 0-1 16,5 0-6-16,-1 4 2 15,3 0-6-15,0 3-3 16,0 4-1-16,3 2 0 16,-3 0 1-16,4 0-2 15,5 1 1-15,4 0 0 0,1-1-3 16,2 0 0-16,3-5 2 15,-1-3 0-15,0 0 4 16,0-2-1-16,4 0-1 16,-2 0 2-16,5 2-1 15,-3 0 1-15,3 1 0 0,-3 5 1 16,-1 0-3-16,3 2 1 16,-4 0 0-16,-5 6-3 15,3-1 4-15,-1 0-1 16,-3-1-1-16,3 2 0 15,0-2 2-15,2-1 0 0,0-2 0 16,3-1 6-16,-3 0 0 16,1 0-5-16,0 0-2 15,-3-3 0-15,1 3 1 16,-9 0 6-16,0 0 8 16,-5 0 4-16,-3 5-8 15,-5 0-5-15,3 0-6 0,-1-1-1 16,-3 0-1-16,-2-1-1 15,1-1-1-15,-5 0 1 16,-7 2 0-16,-3-1 2 16,-1 0-2-16,0 2-1 15,-3-1 3-15,0 0-1 0,-3 0 1 16,3-1 0-16,-3-3-1 16,0 0 2-16,0 0 2 15,-2 0-6-15,0-1 7 16,-3 1 0-16,-3 0 6 0,-6 1 4 15,-4 6 4-15,-2 2-12 16,-1-1-5-16,-3 2-1 16,-1 0-1-16,-3-3 2 15,4 0 1-15,-3-1-2 16,-1 0 1-16,0-1 1 16,-6 2 0-16,2-1 2 0,0 4-5 15,2-3 2-15,1 0-3 16,3 0 3-16,0-1-3 15,0 1 5-15,-2 0-4 16,-1 2 3-16,-2-1-5 16,-5 2 3-16,2 0 4 0,-4 3-4 15,0 0 1-15,-2 2-2 16,-1 3 3-16,3 0-1 16,0-1 0-16,6-2-4 15,3-3 1-15,6-6-3 0,11-5-2 16,4-1 4-16,8-2 0 15,0-5 5-15,3 1 0 16,1 1 3-16,-1 0 8 16,3 3 11-16,1 2-4 15,3 0-11-15,3 0-10 0,6 2 1 16,1 3 0-16,2-1-2 16,4 3-1-16,4 0 1 15,3 1 2-15,-2 3-1 16,1 3 0-16,7 3 2 15,-2 2-4-15,5 1 3 16,3-1-3-16,8 0-7 0,2-2 4 16,6-3 4-16,-2 1 3 15,4-1 3-15,-1-2-5 16,-5 4-1-16,-1 1-8 16,-9 0 10-16,-4 2 0 15,-2 0 0-15,-1 1-34 0,-5 0-17 16,-8-6-23-16,-7-6-29 15,-17-8-58-15,-27-5-52 16</inkml:trace>
  <inkml:trace contextRef="#ctx0" brushRef="#br0" timeOffset="112984.852">22627 12083 296 0,'0'0'26'15,"0"0"-23"-15,0 0-6 16,0 0 9-16,0 0 5 0,0 0-3 16,0 0-1-16,0 0 8 15,0 0 3-15,-29 0-1 16,29 0-8-16,2 0-15 16,9 2-5-16,5 2 2 15,9-1 51-15,7 1 20 0,9-3-26 16,2-1 9-16,6 0-17 15,3-8-9-15,5-5 7 16,-1-3 12-16,4-4 3 16,3-6-14-16,1-6-11 15,-1-3 1-15,-2-6-10 0,-1-8-4 16,-6-5-3-16,-7-1 6 16,-9-6-16-16,-7-2 4 15,-8 1 9-15,-11 4-23 16,-7-2-13-16,-5 0 35 15,-10 5 3-15,-9 1-46 0,-8 4-30 16,-6 3 13-16,0 5-35 16,1 2-63-16,0 2-32 15</inkml:trace>
  <inkml:trace contextRef="#ctx0" brushRef="#br0" timeOffset="113362.271">23022 11374 657 0,'0'0'74'15,"0"0"-70"-15,0 0 65 16,0 0 26-16,3-38-33 15,5 3-65-15,4-11 8 0,6-6 0 16,5-7-6-16,6-6 3 16,4-6-2-16,3-1-1 15,0-2 1-15,-3 1-12 16,-2 2-12-16,-7 9 15 16,-6 9-14-16,-8 12 17 0,-2 11 6 15,-7 10 18-15,-1 9 6 16,1 11-14-16,6 9-14 15,9 13-12-15,21 14 0 16,29 6 21-16,36 9-5 0,37-5-37 16,22-15-176-16,16-22-307 15</inkml:trace>
  <inkml:trace contextRef="#ctx0" brushRef="#br0" timeOffset="142849.718">6912 17226 673 0,'0'0'23'16,"0"0"33"-16,0 0-7 15,0 0-34-15,25-38-8 16,-9 28-5-16,4-2-2 16,8 2-1-16,4-1 3 0,7-1-4 15,5 1 0-15,5-3 2 16,0 1-2-16,0 2-2 16,-6 1-1-16,-3 4-3 15,-8 3-2-15,-8 3-1 16,-4 1 2-16,-9 8-4 15,-4 6 6-15,-7 7 3 16,-12 9 0-16,-7 9 2 0,-8 11 2 16,-8 9 3-16,-8 8 1 15,3 2 5-15,0-1 4 16,5-3 14-16,7-11-1 16,5-14-18-16,9-11-4 0,6-12-3 15,3-10-1-15,5-8-4 16,0-3 2-16,0-13 2 15,0-11 1-15,0-11 6 16,7-16 9-16,1-14 32 16,5-10-58-16,2-6 1 0,1-1 6 15,-4 2-2-15,1 5-16 16,-3 11-3-16,-3 12 12 16,-3 10 15-16,-4 9 11 15,0 10 26-15,0 11-17 16,-2 5-13-16,-2 4-6 0,2 5 3 15,2 2-25-15,0 15-27 16,0 7-9-16,6 9 45 16,0 12 3-16,0 9 7 15,2 6-1-15,3 7 0 16,-1 2 0-16,1 2 4 16,0-2 3-16,2-6 14 0,-2-6-14 15,0-12 0-15,-5-12-7 16,2-9 2-16,-6-9-1 15,0-7 0-15,-2-3-1 16,0-4 4-16,0 0 16 0,-2 0 11 16,-9-5 14-16,-3-5 20 15,-8-5 13-15,-2-8-8 16,-10-6-10-16,-2-5-55 16,-2-10-2-16,-4-3-1 15,-3-3-1-15,1 2-11 16,-2 7-15-16,-2 10-19 0,-2 17-38 15,-1 11 1-15,0 3-13 16,-3 5 4-16,2 0-31 16,2-5-331-16</inkml:trace>
  <inkml:trace contextRef="#ctx0" brushRef="#br0" timeOffset="146586.316">7292 13783 586 0,'0'0'147'16,"0"0"-104"-16,0 0-32 15,0 0 10-15,0 0-15 16,39-4-8-16,-15 4 23 16,8 0-14-16,7 0-7 15,1 0 1-15,4 1-2 0,-1 4-23 16,1 0-13-16,-7 5-29 15,-1 0-5-15,-7 3 11 16,-4 1 13-16,-5 0 26 16,0 3 16-16,-4-1 4 15,-5 1 29-15,2-3 23 0,-3 3-18 16,0-1-6-16,1-2 0 16,-5 3-5-16,-6 4-4 15,-4 5-3-15,-15 8 3 16,-10 9-3-16,-7 6-9 15,-9 8-4-15,-4 2 2 0,2-3-3 16,0-2 1-16,6-6-2 16,8-9 0-16,8-12 1 15,8-7 0-15,5-9 3 16,8-7 14-16,4-4 21 16,0-5 12-16,0-9 25 0,0-8-12 15,0-5-61-15,0-12-3 16,0-10 13-16,4-6-13 15,2-9-3-15,4-6-16 16,-1-5 1-16,5-6-15 16,-3 0 1-16,5 0-3 0,-3 0 11 15,3 7-1-15,-3 6 16 16,0 13 10-16,-1 8 11 16,-4 13 6-16,-3 8 18 15,-1 12-9-15,-4 7-3 16,2 7-14-16,6 1-20 0,2 12-26 15,3 9 9-15,8 9 19 16,2 8 7-16,3 8-1 16,1 7 2-16,-3 8-1 15,1 4 1-15,-5 0 0 16,-2 2 2-16,-4 1 0 16,-5-2-2-16,1-2 2 0,-4-4 2 15,2-5 11-15,-1-4 7 16,-1-6-14-16,4-9 0 15,-4-9 11-15,-2-10-14 16,1-5-2-16,-5-10 1 0,-2-3 25 16,-13-11 41-16,-8-9 21 15,-8-13-86-15,-9-11-2 16,-10-10 3-16,1-7-11 16,-2-6-7-16,-3-2 6 15,4 1 10-15,4 5-17 0,3 5 7 16,5 7 6-16,3 8-23 15,4 13-39-15,-3 10-76 16,-2 5-123-16</inkml:trace>
  <inkml:trace contextRef="#ctx0" brushRef="#br0" timeOffset="-169179.014">26799 11312 339 0,'0'0'59'16,"0"0"-38"-16,0 0-13 15,0 0 2-15,0 0-18 16,0 0 16-16,0 0-5 16,0 0-2-16,0 0-2 15,0 0 2-15,0 0 11 0,16 28 10 16,-16-23 4-16,0 0 1 15,0-1-9-15,0 2-2 16,0 3 1-16,-1 1 1 16,-2 4-5-16,-5 7-7 15,0 6-4-15,-2 10 1 0,-4 7 0 16,-2 10 11-16,-4 7-11 16,0 3 1-16,1-3-4 15,2-1 0-15,3-9-1 16,3-10 1-16,4-12-3 15,3-10-6-15,2-8-6 0,-2-6 0 16,-3-5 15-16,-6-5 12 16,-3-10-20-16,-9-3 5 15,-4-9 0-15,-3-6-14 16,3 0-27-16,3 1-26 16,6 0 27-16,5 7 44 15,7 5 12-15,3 7-13 0,4 5 1 16,-2 6 7-16,3 5-7 15,0 14-12-15,0 10 7 16,3 14 30-16,0 12 2 16,5 12 22-16,2 4-4 0,9 3-19 15,8-4 14-15,5-7-23 16,7-11 2-16,4-12-13 16,8-12 6-16,1-9 5 15,8-9-6-15,-2-5-8 16,-5-3-15-16,-12-7-119 15,-20-10-326-15</inkml:trace>
  <inkml:trace contextRef="#ctx0" brushRef="#br0" timeOffset="-12590.161">3269 8588 347 0,'0'0'-12'0,"-56"7"14"15,35-14 46-15,6-9-1 16,2-5-42-16,2-5-6 16,0 1-5-16,-4-1-12 15,-6 4 3-15,-6 5 8 0,-6 5 3 16,-3 5-1-16,-1 1 16 16,0-1 59-16,4 2 55 15,8-4 10-15,5 3-17 16,6-1-39-16,6 1-24 15,6 2-27-15,8 4-30 0,12 0-22 16,9 0 15-16,13 2 4 16,14 1 1-16,11 2-1 15,6 4 3-15,5-1-1 16,6 2 2-16,2 0 2 0,-2 1-1 16,-6-4-1-16,-5-3-3 15,-7-4 3-15,-14 0 1 16,-12-2 3-16,-11-2-3 15,-9 0 2-15,-9 2-2 16,-5 2 1-16,-4 0 1 16,-15 3 2-16,-14 8-5 0,-14 9-13 15,-16 3-46-15,-16 4 20 16,-10 1 24-16,-4-3 18 16,2-7 9-16,2-8 10 15,11-9 12-15,7-1-2 16,14-4 3-16,10-2-4 0,12-1-10 15,13 3-5-15,9 1 6 16,9 2-12-16,12-1-29 16,17 2-28-16,9-2 41 15,17-1 7-15,15-3 0 16,15-2 2-16,9-4-2 0,6-2 0 16,4-3 4-16,0 0-4 15,-10 3 1-15,-12 2-3 16,-10 2 3-16,-21 6 0 15,-13 1 4-15,-14 3 0 16,-12 0-3-16,-5 0-2 0,-7 0 0 16,-7 0 11-16,-18 3 24 15,-19 6 15-15,-22 13-57 16,-28 24-48-16,-31 13-37 16,-21 1-141-16,-12-6-368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26:12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 10029 242 0,'0'0'18'0,"0"0"-178"0</inkml:trace>
  <inkml:trace contextRef="#ctx0" brushRef="#br0" timeOffset="496.412">554 10007 661 0,'0'0'98'16,"38"-16"-44"-16,-7 10 7 15,7-1-33-15,5 3-18 16,3 1 3-16,2 1 4 0,0 2-9 16,-3 0-4-16,-3 0-2 15,-1 2 1-15,-7 2-3 16,-5-1 0-16,-8 0-1 15,-4-1-6-15,-9-1-17 16,-3 0-2-16,-5-1 4 0,-5 2 13 16,-14 1 7-16,-16 4 3 15,-7 4 15-15,-12 2 20 16,-10 1-11-16,1 3-28 16,-2 0-10-16,7-1 0 15,4-5 7-15,8 0 5 0,12-3-4 16,10-3-4-16,9-2 7 15,7-2 3-15,12-1 2 16,25-5 43-16,15-4 30 16,14-5-44-16,13-3-32 15,12-3-14-15,1 1 28 0,-5 3 6 16,-10 3-9-16,-9 6-6 16,-10 5-4-16,-10 2 0 15,-9 6-3-15,-11 7 9 16,-15 7 9-16,-19 11 1 15,-26 6-14-15,-23-4-4 0,-22-9-21 16,-13-14-59-16,-4-17-131 16,1-37-456-16</inkml:trace>
  <inkml:trace contextRef="#ctx0" brushRef="#br0" timeOffset="9642.831">194 10152 763 0,'11'-42'40'0,"23"-6"17"15,14 1 7-15,13-1-40 16,6 5-24-16,5 12-2 15,-3 6 1-15,0 7 1 0,-4 6-1 16,-1 3 0-16,4 5-1 16,-3 1 3-16,-2 2-1 15,-5 1-1-15,-8 0-1 16,-9 1-14-16,-11 3-16 16,-9 2 4-16,-7 1-3 0,-12 0 18 15,-10 9 7-15,-27 9-7 16,-20 11-13-16,-26 6-11 15,-15 8 13-15,-14 0 28 16,6-5-66-16,10-5-51 16,15-11 55-16,24-8 53 0,18-7 22 15,16-3 37-15,13-2 8 16,12-5 1-16,19-2-10 16,18-4-24-16,20-16-28 15,23-15-3-15,21-12 11 16,21-14 13-16,14-12 51 0,10-1-22 15,2 4-22-15,-5 11-19 16,-17 17-12-16,-27 15 2 16,-34 15-24-16,-37 7-69 15,-32 3-83-15,-38 0-220 16</inkml:trace>
  <inkml:trace contextRef="#ctx0" brushRef="#br0" timeOffset="14576.809">1980 7426 253 0,'43'-6'176'0,"12"-2"-131"15,12-4-21-15,7 1 1 0,9-2-12 16,1 2-5-16,3 2-3 16,-2 2 0-16,-2 3-2 15,-1 1 1-15,1 2 3 16,1 0 8-16,3 0-3 15,-1 0-4-15,1 1 2 0,3-4-3 16,-3-2-2-16,-4-1-7 16,-5 1 3-16,-8-4-1 15,-11 3 0-15,-11 1 0 16,-10 2 0-16,-14 3 0 0,-11 0 0 16,-5 1 0-16,-8 0 1 15,-14 0 3-15,-13 5-17 16,-19 5 20-16,-15 4-20 15,-20 2 10-15,-13 4 6 16,-8 0-1-16,-10-2 3 16,-5-1 3-16,0-3-4 0,-2-5 9 15,3-2-12-15,-1-7 2 16,6 0 4-16,3-1-6 16,6-6-4-16,6-1-3 15,11-2-2-15,8-1 8 16,13 3 17-16,17-1-17 0,12 2 0 15,12 3 0-15,10 1 41 16,5 2-9-16,8 1-9 16,14 0-9-16,8 5-6 15,12 2-16-15,15 2-26 16,16-1-8-16,16 2 45 0,12-5-3 16,14-3 2-16,12-2 0 15,6 0 2-15,8-4-1 16,2-3 1-16,-1 0 1 15,-1 0-3-15,-8-2 7 16,-12 2 6-16,-14 0 3 0,-15-1 2 16,-21 2-7-16,-15 1-8 15,-17 1-4-15,-13 4 0 16,-14-2 1-16,-18 2 10 16,-30 10 3-16,-37 18-14 15,-44 16-84-15,-38 15-28 0,-40 10-68 16,-29 3-194-16</inkml:trace>
  <inkml:trace contextRef="#ctx0" brushRef="#br0" timeOffset="22325.588">1814 3684 469 0,'9'0'41'0,"-2"4"-60"15,2 10 10-15,0 9 2 16,-5 11 16-16,-4 13-5 0,0 8-9 15,-8 8 4-15,-6 6 9 16,-6-2-1-16,0-6 14 16,-1-10-17-16,4-14-1 15,3-10-5-15,5-13-2 16,7-14 4-16,2-14 2 0,11-19 35 16,7-13 26-16,5-14-42 15,10-17-19-15,9-11-26 16,10-1 22-16,6-5 4 15,9 3 18-15,6 3-27 16,4 10-3-16,-1 11 17 0,-6 12 5 16,-8 15 1-16,-9 13-24 15,-14 16 16-15,-13 8-2 16,-10 9-6-16,-10 15-6 16,-8 7 8-16,-13 12 20 15,-10 7 21-15,-2-2-16 0,-2 0 4 16,2-6 6-16,5-6-12 15,6-9-13-15,8-7-7 16,0-3-8-16,4 0-24 16,4-5-29-16,4 1-4 15,8-3 3-15,1 0 7 16,8-3 24-16,6 1 22 0,4-3 9 16,4 1 2-16,6 0 2 15,4 1 13-15,-1 3-2 16,-2 2-16-16,-5 8 3 15,-14 4 3-15,-7 9-5 0,-16 9 4 16,-13 10 16-16,-19 9 38 16,-14 9-15-16,-15 4-18 15,-8 0 0-15,-5-6-6 16,1-8 0-16,-1-11-5 16,6-11-5-16,4-11-10 0,8-8-10 15,7-12-63-15,6-6-84 16,15-17-185-16</inkml:trace>
  <inkml:trace contextRef="#ctx0" brushRef="#br0" timeOffset="22758.48">3327 3847 1055 0,'0'0'101'16,"0"0"-131"-16,0 0 26 15,-27 44-5-15,17-21 6 16,-4 5-2-16,1 2-25 0,2 1-13 16,1-1 0-16,6-3 13 15,4-5-7-15,4-4 10 16,10-6-14-16,6-3-16 15,7-9 26-15,8-4 22 16,8-13 2-16,1-9 1 0,6-5-23 16,-4-3-30-16,-5 3-26 15,-9 5-6-15,-9 9 48 16,-9 6 42-16,-7 5 14 16,-7 6 31-16,-2 13 41 15,-9 4-16-15,-1 7 14 0,-1 7-17 16,-3 9-23-16,5 5-12 15,3 1-15-15,8-1-15 16,2-3-5-16,15-7-49 16,12-14-79-16,10-19-37 15,7-15-47-15</inkml:trace>
  <inkml:trace contextRef="#ctx0" brushRef="#br0" timeOffset="23073.246">4177 3667 841 0,'0'0'124'16,"-56"25"-134"-16,23-2 10 15,4 11-9-15,4 10-1 16,4 8-13-16,8 1-40 16,13-2-8-16,7-4-13 15,13-10 4-15,9-7-15 0,7-10 18 16,4-6 46-16,-2-4 24 15,2-2 11-15,-4 1 18 16,-7 1 29-16,-4 0 21 16,-8 4-27-16,-3 3-1 15,-9 7-15-15,-5 5 8 16,-5 4-3-16,-11 6-12 0,-7 4-16 16,-2 2-11-16,-4-1-18 15,-1-3-34-15,1-9-67 16,7-15-109-16</inkml:trace>
  <inkml:trace contextRef="#ctx0" brushRef="#br0" timeOffset="23450.147">4700 4118 858 0,'0'0'-19'16,"0"0"-1"-16,46 3 35 15,-19-1 1-15,1-1-2 16,-1-1-8-16,1 0-11 16,-4 0 4-16,-3 0 0 0,-7-3 0 15,-4 0 1-15,-3 2 0 16,-3-3 0-16,-1-4 2 16,-1-4 4-16,-2-5 6 15,0-7-8-15,-7-4-2 16,-4 0-6-16,-9 5-37 15,-9 6-4-15,-9 13-8 0,-6 9 38 16,-4 17 14-16,-1 19 7 16,0 19 81-16,6 12-24 15,17 8-9-15,10 5-10 16,16 5-4-16,20-9-28 16,27-12-18-16,25-16-22 0,22-21-53 15,17-22-34-15,12-21-78 16,4-27-209-16</inkml:trace>
  <inkml:trace contextRef="#ctx0" brushRef="#br0" timeOffset="24189.101">7297 4321 590 0,'22'-36'563'16,"5"-13"-585"-16,5-5 9 16,10-7 25-16,8-3-2 0,2 2-5 15,-2 8-7-15,-6 5-3 16,-5 7-37-16,-11 11-51 16,-12 7-27-16,-16 9-15 15,-9 15-7-15,-24 9-123 16</inkml:trace>
  <inkml:trace contextRef="#ctx0" brushRef="#br0" timeOffset="24324.523">7362 4032 423 0,'0'0'116'0,"0"0"-69"15,13 38-48-15,25-28 75 16,13-4-21-16,21-6 24 0,16-9-55 16,12-11-9-16,2-5-10 15,-1-5-7-15,-10-6-121 16,-16 2-133-16</inkml:trace>
  <inkml:trace contextRef="#ctx0" brushRef="#br0" timeOffset="24573.967">7758 4253 876 0,'0'0'105'16,"0"0"-133"-16,-15 54 12 15,15-24 12-15,0 7 2 0,6 6-4 16,3 3 2-16,5 1-30 16,5 2-24-16,1-5-46 15,0-9-37-15,2-9-68 16,1-16-154-16</inkml:trace>
  <inkml:trace contextRef="#ctx0" brushRef="#br0" timeOffset="24815.1">8768 4046 714 0,'0'0'351'15,"48"3"-391"-15,-19-6 40 0,13-3 3 16,4 2-3-16,3 0-1 16,-2 2-69-16,-7 1-54 15,-11-1-114-15,-15-5-134 16</inkml:trace>
  <inkml:trace contextRef="#ctx0" brushRef="#br0" timeOffset="25007.187">8745 4360 962 0,'46'1'65'15,"4"-1"-69"-15,15-3 10 16,11 0 1-16,2-1-5 16,-4 1-20-16,-13-6-145 0,-17-6-253 15</inkml:trace>
  <inkml:trace contextRef="#ctx0" brushRef="#br0" timeOffset="25220.909">9904 3661 1100 0,'0'0'132'16,"-8"78"-187"-16,-11 0 42 15,-6 39 23-15,-7 40 13 16,-8 41-15-16,-3 26-12 15,3 1-122-15,-3-18-283 16</inkml:trace>
  <inkml:trace contextRef="#ctx0" brushRef="#br0" timeOffset="33525.909">1895 7290 224 0,'0'0'96'15,"0"0"-13"-15,0 0-25 0,0 0-26 16,0 0-19-16,53-19-9 15,-28 15-3-15,6 4 52 16,1 0-52-16,7 0 5 16,9 4 5-16,4 0 5 15,5 2 1-15,6 1 1 0,4-1-5 16,4 1-3-16,8-1 1 16,5-2-5-16,6-4-3 15,8 0 1-15,6-3-3 16,2-5 1-16,0-5 0 15,-4-3 1-15,-4 2-1 0,-8 0 0 16,-7 5 5-16,-8 4-3 16,-8 5-3-16,-8 8-3 15,-12 8-23-15,-24 1-103 16,-23-3-159-16</inkml:trace>
  <inkml:trace contextRef="#ctx0" brushRef="#br0" timeOffset="38482.896">7858 7349 209 0,'0'0'26'15,"0"0"-3"-15,0 0 30 16,0 0 9-16,0 0 1 16,0 0-4-16,0 0-15 15,38-14-11-15,-16 10-21 0,5 0-8 16,11 1 1-16,7 1-7 16,8 2 3-16,3 0 0 15,2 2-12-15,-2 2-13 16,-4-1 9-16,-8 0-5 15,-10-2 8-15,-9 1 3 16,-7-2 4-16,-9 1 3 0,-5-1 2 16,-4 0 16-16,0 0 16 15,-4 0-4-15,-5 0 14 16,-10 0-28-16,-5 0-21 16,-10 0-2-16,-10 8-11 15,-8 8 0-15,-6 1 4 0,0 6 5 16,-3-2 9-16,7-2 3 15,10-4 2-15,11-6 11 16,8-4 32-16,12-2 18 16,5-3-2-16,8 0-52 15,0 0-20-15,0 0-5 0,10-1 7 16,6-2-3-16,10-1 3 16,10 0 6-16,18-2 2 15,13-3-3-15,9-1-1 16,8-1 6-16,6-3-9 0,2-2 0 15,-5-1-30-15,-18-3-39 16,-22-4-181-16</inkml:trace>
  <inkml:trace contextRef="#ctx0" brushRef="#br0" timeOffset="41482.542">9120 7034 42 0,'0'0'146'15,"0"0"-162"-15,0 0-15 16,-48-40-71-16</inkml:trace>
  <inkml:trace contextRef="#ctx0" brushRef="#br0" timeOffset="43323.916">8883 6926 214 0,'0'0'59'16,"0"0"-2"-16,0 0-6 15,0 0 1-15,0 0-19 16,0 0-19-16,0 0-11 16,0 0-7-16,0 0-4 15,17 3 6-15,-11 3 0 0,0-3 1 16,0 1-2-16,-4 0 2 15,0-1 6-15,0 0 9 16,-2 0 8-16,0 1 6 16,0-1-1-16,0 2-8 0,0 1-12 15,0 1-6-15,0 2 0 16,2-1-1-16,-1 2-1 16,5 0 1-16,-4 4 1 15,2 3-1-15,0 2 1 16,-1 3-1-16,0 2 1 15,1 2-1-15,-4 1 1 0,3 0-1 16,1 2 2-16,2-2-3 16,1 1-1-16,2-2 1 15,2 2 2-15,0-1-2 16,1 0 5-16,-2 1-6 16,1 2 8-16,1 3-12 0,-1-2 13 15,3 2-7-15,1-1 0 16,2 0-5-16,2-3 12 15,1-1-9-15,-1-3 5 16,0-4-1-16,1-1-3 16,-5-3 1-16,2-1 3 0,-2-2 0 15,1 0-4-15,-1-2 2 16,-1 0 2-16,1 1-8 16,-1 0 12-16,1-4-7 15,-1 0 0-15,-1-2 0 16,1-2 2-16,-3-1 3 0,2-1 4 15,-1-3 6-15,3 0 3 16,3-3 7-16,-2-1-1 16,2-3-15-16,-1-1-5 15,-3 2-2-15,-1 1-5 16,-1-2-13-16,-4 0 11 0,3 1 4 16,1-5 3-16,5-1-2 15,2-4 2-15,3 0-6 16,-2-1 2-16,3-2 4 15,3 2-5-15,-3 3 8 16,-4 0-2-16,2 1-4 0,-1 3-11 16,-2 0-3-16,2 2 14 15,-1-2-4-15,4 0 7 16,4-2-18-16,0-2 9 16,2 0-4-16,5-3 13 15,3 0-7-15,-1-3 8 0,1 3-1 16,0 0 1-16,-3 3 5 15,-3 2-14-15,0 4 12 16,-1 2 0-16,1 1-19 16,-2 2 14-16,4 0-4 15,-1 3 3-15,3 0 2 0,3 0-6 16,3 0 5-16,-1-1-3 16,2-1-4-16,1 1 2 15,-5-1 2-15,-3 1 9 16,1 1-3-16,-3 0-10 15,-2 0 6-15,1 1-1 0,-1 5 8 16,0 0-8-16,-2 2-1 16,-2 3-1-16,-2 1 1 15,-2 4-10-15,-6 2 7 16,0 2-2-16,-4 3 2 16,0 2 4-16,-2 1 2 15,-2-1-1-15,-3 2 4 0,2-3-5 16,-4 1 2-16,0-3-2 15,1 1 6-15,-3 1 0 16,2-1-1-16,-2 1-4 16,-2-3 2-16,0 1-2 15,0-2-1-15,0-5-3 0,0 1 2 16,-2-5 1-16,0-2 1 16,0-4 0-16,2-2-5 15,0 0-24-15,6-3-15 16,6-3 13-16,4-7 31 15,10-4 17-15,5-6-2 0,8-4-3 16,8-2-10-16,2-2 7 16,2-2-7-16,5 3-7 15,2 1 11-15,-1 4-8 16,3 3 4-16,-2 5 1 0,-3 6-5 16,1 3-5-16,-2 5 17 15,-4 1-6-15,0 7 0 16,2 6-7-16,-5 1-2 15,2 3 4-15,-4 2 7 16,0 1-5-16,-4 0-2 0,-1 2-4 16,-3-2 6-16,-1-2 2 15,-1-1-4-15,-1-1 17 16,-1-4 6-16,1-3 0 16,5-4 2-16,2-3-15 15,9-3 0-15,1-3-6 16,9-4 9-16,0-5-12 0,1 1-2 15,-1-2 0-15,-3-2 5 16,-4-2-12-16,-6-3 0 16,-2-3 17-16,-3-7-10 15,2-8-2-15,4-5 4 16,3-8-6-16,3-6-26 0,1 2-20 16,-1 2-9-16,-11 4 7 15,-8 9 39-15,-16 4-56 16,-19 8-172-16</inkml:trace>
  <inkml:trace contextRef="#ctx0" brushRef="#br0" timeOffset="52142.589">10533 8545 387 0,'2'-4'66'16,"-2"-2"-49"-16,0 2-3 15,0-2 35-15,0-1-11 16,0 2-26-16,0-1-5 16,0-1 0-16,2 0-7 0,3-3-1 15,4-2-5-15,4-2-10 16,8-3-14-16,-1 1 11 16,8 0 10-16,-3 1 5 15,0 4 4-15,-5 1 3 16,-2 4 1-16,-8 3 13 15,0-1-2-15,-6 3 4 0,-1 1 7 16,-1 1-3-16,-2 6-8 16,0 6-14-16,0 4 6 15,-2 9-3-15,-3 4 1 16,-8 7-4-16,-3 5-5 16,-7 4-3-16,-1 2-24 0,-5-3-27 15,-2-4-11-15,5-9 18 16,3-10 42-16,2-10 12 15,7-11 20-15,6-4 7 16,2-14-19-16,6-4-38 16,1-2 2-16,7-2 18 0,3 3 19 15,-2 5 20-15,4 5 5 16,-4 6-10-16,2 3-15 16,-2 3-9-16,2 6-11 15,2 4-1-15,1 5 7 16,2 2 3-16,4 6 4 15,0 1 2-15,4 2 0 0,1-5-1 16,2-1-6-16,4-6-6 16,2-8-12-16,3-6-18 15,0-10-26-15,-2-13-112 16</inkml:trace>
  <inkml:trace contextRef="#ctx0" brushRef="#br0" timeOffset="52818.553">10938 8389 392 0,'0'0'77'15,"0"0"-56"-15,0 0 47 16,0 0-24-16,0 0 5 15,0 0-26-15,0 0-16 0,0 0-11 16,51-57 10-16,-31 32-13 16,5-4 9-16,2 1 2 15,-1 2-13-15,-3-1-1 16,-4 4-24-16,-3 5-12 16,-5 4 10-16,-8 4 11 0,-3 4 22 15,-5 6-14-15,-10 2-150 16</inkml:trace>
  <inkml:trace contextRef="#ctx0" brushRef="#br0" timeOffset="53367.637">11094 8314 516 0,'0'0'208'16,"0"0"-213"-16,0 0-8 16,0 0-5-16,0 0 7 0,0 0 9 15,51-7 2-15,-24-3-9 16,7-5-19-16,2-2-35 15,2-1-27-15,2-2-15 16,-6 2-17-16,-7 3 20 0,-8 6-29 16</inkml:trace>
  <inkml:trace contextRef="#ctx0" brushRef="#br0" timeOffset="53702.426">11219 8318 496 0,'0'0'100'0,"0"0"-109"16,8 46 11-16,-2-20 6 16,1 7 0-16,3 4-2 15,0 1-6-15,3-2-13 0,0-13-31 16,1-18-120-16</inkml:trace>
  <inkml:trace contextRef="#ctx0" brushRef="#br0" timeOffset="71975.257">14592 6639 538 0,'0'0'61'15,"0"0"-40"-15,0 0 5 16,0 0-2-16,0 0 2 16,3 0-7-16,0 0-13 15,2 0-8-15,0 0-3 16,1 2-21-16,1 5-27 0,2-1-25 15,-2-1-56-15,4-3-99 16</inkml:trace>
  <inkml:trace contextRef="#ctx0" brushRef="#br0" timeOffset="72508.856">14832 6656 410 0,'0'0'208'16,"0"0"-193"-16,0 0 36 15,0 0-6-15,0 0-7 0,0 0 1 16,0 0-15-16,0 0-18 15,0 0-6-15,0 0-13 16,1 0-47-16,-1-4-30 16,5-2-37-16,0-2-37 15,3-1-97-15</inkml:trace>
  <inkml:trace contextRef="#ctx0" brushRef="#br0" timeOffset="72884.891">14978 6702 454 0,'0'0'375'0,"0"0"-393"15,0 0-3-15,0 0 14 16,0 0-24-16,0 0-46 16,0 0-30-16,-58 48-75 15,26-35-204-15</inkml:trace>
  <inkml:trace contextRef="#ctx0" brushRef="#br0" timeOffset="74579.801">13907 7385 436 0,'0'0'16'15,"0"0"-14"-15,12 52 6 16,-3-25 6-16,-2 0-2 16,4 3-5-16,-2-1-1 15,1-1-4-15,1 2-1 16,-1 0-2-16,-3 2 3 0,2 4-4 15,-2 1 3-15,2-2 0 16,4-2 2-16,0-3-5 16,6-7-1-16,2-8-3 15,4-6 3-15,2-8 5 16,0-1 11-16,2-4 0 0,0-9 1 16,0 0 4-16,3-4 16 15,5-7-19-15,5-4-7 16,3-5 1-16,6 0 6 15,3-1-11-15,0 2-5 16,0 2-2-16,-6 4 2 16,2 3-1-16,-7 5 0 0,1 2 0 15,-4 4 1-15,-1 3 1 16,-2 3-4-16,-4 2 5 16,-2 3 0-16,0 1-1 15,-8 0 2-15,0 0 9 16,-5 3 5-16,-4 5 4 0,-3 2-9 15,-2 4-5-15,-5 6-5 16,-4 4 3-16,-4 3 0 16,-8 4-1-16,-3 1 1 15,-1-1-1-15,-1-6 0 16,2-5-2-16,5-5-2 0,3-7 0 16,5-4-4-16,2-4-11 15,13 0-9-15,4-8-1 16,11-6 32-16,10-4 1 15,6-4 0-15,10-2-8 16,4-3 1-16,5 4 1 0,4 2 0 16,0 4-4-16,-2 4 3 15,0 4 1-15,2 7-2 16,-8 2-1-16,-4 5-2 16,-1 9 4-16,-3 2 1 15,-5 5-9-15,2 3 2 0,-4 5 27 16,1-1-8-16,-2 2 7 15,2 0-16-15,-5-3-3 16,1 0 0-16,0-7-1 16,2-3 1-16,3-6 1 15,8-6-3-15,5-7 4 0,11-15 2 16,11-10-3-16,5-11 0 16,8-9 0-16,3-9-17 15,-1 1-2-15,-4 0-15 16,-11 3-36-16,-15 6-112 15</inkml:trace>
  <inkml:trace contextRef="#ctx0" brushRef="#br0" timeOffset="86721.954">30673 9042 329 0,'0'0'401'15,"0"0"-388"-15,0 0-7 16,0 0 13-16,0 0 13 16,0 0-21-16,0 0-18 0,0 0-7 15,0 0-6-15,0 0-30 16,34 20-46-16,-26-17-26 15,-4 0-31-15,-2-2-90 16</inkml:trace>
  <inkml:trace contextRef="#ctx0" brushRef="#br0" timeOffset="87064.468">30942 9082 600 0,'0'0'61'16,"0"0"-39"-16,0 0 1 15,0 0 3-15,0 0-23 16,0 0-5-16,0 0-34 16,0 0-72-16,0 0-4 15,22 23-57-15,-20-22-113 16</inkml:trace>
  <inkml:trace contextRef="#ctx0" brushRef="#br0" timeOffset="87334.436">31165 9092 859 0,'0'0'45'0,"0"0"-43"0,0 0-5 15,0 0-8-15,0 0-69 16,0 0-121-16,0 0-83 15</inkml:trace>
  <inkml:trace contextRef="#ctx0" brushRef="#br0" timeOffset="88691.901">15620 10267 619 0,'0'0'24'15,"0"0"-6"-15,-3-39-1 16,3 21-10-16,5-2-2 0,2-6 1 15,4-1-6-15,3-4-1 16,3 1-3-16,1 0-14 16,0 2-4-16,-5 4-3 15,-1 4-4-15,-5 6 7 16,-1 1 10-16,-6 5 3 0,0 2 5 16,-8 2 0-16,-5 4-24 15,-10 4-29-15,-7 4-124 16</inkml:trace>
  <inkml:trace contextRef="#ctx0" brushRef="#br0" timeOffset="89014.066">15410 10021 639 0,'0'0'83'0,"0"0"-34"0,20-43-40 16,-1 25 0-16,6-3-8 15,2-1-1-15,4 1 1 16,3 1-3-16,-3 1-7 16,-1 4-11-16,0-1-7 15,-2 2 3-15,-3 4 3 16,-3 0 2-16,-5 3 9 0,-5 0 5 16,-6 4 6-16,-1 3 0 15,1 0-1-15,-1 4-5 16,4 7-2-16,2 5 11 15,3 7 13-15,1 9-8 0,4 9 4 16,4 10-8-16,4 4-4 16,3-1-26-16,5-10-129 15,-4-13-360-15</inkml:trace>
  <inkml:trace contextRef="#ctx0" brushRef="#br0" timeOffset="94258">7997 7412 146 0,'0'0'164'0,"0"0"-163"15,0 0-33-15,0 0 26 16,0 0 2-16,50 30 2 0,-22-29-2 15,9-1 3-15,4 0 3 16,1-7 0-16,3 0 3 16,-3-2 3-16,-4 2 6 15,-4-1 4-15,-5 2-2 16,-7-1 2-16,-7 4 27 0,-2 0-19 16,-3 0-17-16,-7 2-4 15,1 0 1-15,-4 1 3 16,0 0 17-16,0 0 13 15,-2-2 5-15,-5 2-16 16,-4-1-20-16,-9-2-21 0,-5 3 4 16,-9 0 2-16,-5 4-11 15,-7 3 11-15,-2 3 5 16,-4-1-7-16,0 2 0 16,4-1 20-16,3-3-11 15,9 2-2-15,7-5 2 0,10 0 4 16,9-1 8-16,5-3 17 15,5 0-2-15,10 0-27 16,7-3-15-16,8-4 12 16,13-1 6-16,9-4-2 15,6-1-3-15,5-2-2 0,3-1 5 16,1-1 3-16,1 0-4 16,-3 0 0-16,1 0 0 15,-8-1 1-15,-5 3-5 16,-10 4 0-16,-16 1 5 15,-6 4 0-15,-12 5-1 16,-6 1-5-16,-21 4 7 0,-8 9 3 16,-11 1-8-16,-12 5-3 15,-2-1 4-15,-3 1 4 16,9-4-2-16,2-2 0 16,13-6 0-16,8-3 2 15,8-1 1-15,7-3 18 0,7 0 1 16,5 0-6-16,16-4-21 15,10 1-35-15,15-1 22 16,8 1 18-16,13 3-1 16,1 6-4-16,-18 2-72 0,-20-6-140 15</inkml:trace>
  <inkml:trace contextRef="#ctx0" brushRef="#br0" timeOffset="100326.352">7180 9826 391 0,'34'-8'21'0,"-1"-2"6"16,3 3-2-16,0 1 7 15,0 3-17-15,-2 3-8 16,1 0-7-16,-3 0 1 16,1 6-1-16,2 0 1 15,1 1-1-15,3 1-2 0,-4-1 0 16,-1 0-7-16,-7 0 3 15,-5-1 3-15,-9-2-2 16,-6-1 1-16,-5-1-1 16,-6-1 3-16,-17 4 13 15,-12 0 12-15,-7 1-49 16,-8-2-15-16,-2 3 20 0,3-4 25 16,11 0 17-16,9-3 19 15,7 0-4-15,4-3-11 16,6 0 38-16,5 0-46 15,1 2 11-15,0 0-15 16,4 1-17-16,4 0-8 0,5 0-15 16,4 4 10-16,11 0 17 15,5 2 2-15,9-1 0 16,9 1 4-16,7 0-2 16,4 0-2-16,9 3-4 15,4 3-4-15,3-1-19 0,-7 0-89 16,-9-2-116-16</inkml:trace>
  <inkml:trace contextRef="#ctx0" brushRef="#br0" timeOffset="101435.863">23591 10078 406 0,'0'0'47'16,"0"0"-16"-16,0 0 9 16,-28-43-5-16,18 29-9 0,-4-2 2 15,-2 2-15-15,-10-1-14 16,-6 3-9-16,-8 2-23 15,-5 3-24-15,-4 1 24 16,-4 2 24-16,1 3 2 16,3-1-1-16,0 0-1 0,7 1 4 15,7 1 7-15,9-2-5 16,7 2 12-16,11 0-6 16,6 0-5-16,4 7-8 15,13 0 3-15,10 3 28 16,15 1 23-16,12 3-18 15,12 1-11-15,6-1 5 0,6 1-14 16,-5-1-6-16,-10-2-1 16,-5-2 1-16,-14-4 1 15,-7-2 0-15,-15-3 4 16,-11 1-2-16,-17-1 0 0,-32 5-12 16,-27-5-61-16,-27-1-51 15,-28-13-244-15</inkml:trace>
  <inkml:trace contextRef="#ctx0" brushRef="#br0" timeOffset="105351.106">3604 9880 97 0,'0'0'44'16,"0"0"-38"-16,0 0 23 0,0 0 16 15,0 0 6-15,0 0-25 16,0 0-28-16,0 0-40 16,-22 13-40-16,18-3 64 15,-1 0 14-15,-1-1 11 16,1-3 57-16,1-1 32 0,-3-2 6 16,0-2-33-16,1 2-13 15,-1-2-14-15,0 1-13 16,2-1-15-16,3 1-13 15,-2 2-4-15,2 0-3 16,-1 5 3-16,1 2 3 0,2 2 0 16,0 1 2-16,0 3 9 15,2 2 3-15,7 2-1 16,3 2-5-16,5 2-7 16,2 2-1-16,5 0-1 15,4 6 2-15,2 0-1 0,1 2-1 16,5 3 1-16,2 2-4 15,0 0 1-15,4 2-5 16,3 0 6-16,2 0 1 16,7-2-1-16,4-2 2 15,4-3 0-15,5-3 5 0,5-5-8 16,4-3 6-16,5-4-2 16,3 0 6-16,4-3 3 15,7 0-8-15,4 1 0 16,0-1-2-16,3 2 1 15,4 1 2-15,-1-2-4 0,3 2 1 16,7-3 0-16,3-4-2 16,3-2 2-16,4-4-1 15,7-5 1-15,5-2 0 16,1-1-2-16,7-7 5 16,3 0-3-16,2-2-1 0,4 0 2 15,0-3-2-15,1 0-1 16,3 1 3-16,-2-3-2 15,1 1 0-15,-1-1-2 16,-2-2-2-16,3-2 3 16,-1-2 1-16,0-5-1 0,-5 2 3 15,1-4-1-15,-3 1 2 16,-5 0-1-16,-9 1-1 16,-7 5 0-16,-9 1 1 15,-7 5-2-15,-8 3 1 16,-6 3-1-16,-4 2 1 0,-7 3 1 15,-1 1-2-15,-6 2 3 16,-4 1-4-16,-9 0 3 16,-7 7-2-16,-6 1-3 15,-9 5-1-15,-5 2 2 16,-6 0-2-16,-5 2 2 0,-5 2 0 16,-1-1 3-16,-1-2-3 15,-3-1 3-15,4-5-3 16,2-2 1-16,2-6-6 15,4-2 5-15,1-7 1 16,7-7-2-16,4-6 1 16,2-3 5-16,6-5 1 0,2-3 4 15,1 1 2-15,4-2 12 16,5 3-7-16,4-3-8 16,7 3-2-16,0 2 5 15,7-2-4-15,3 5-4 16,5 1-1-16,-4 4-1 0,2 0-2 15,5 5 3-15,0 1-1 16,4 2 2-16,2 1 3 16,5 4-8-16,2 2 14 15,2 4-2-15,3 0-2 16,2 4-3-16,-1 7-2 0,1 2-1 16,-1 3 2-16,-3 4-2 15,-6 2 4-15,-2 4-3 16,-4 5-4-16,-3 3 5 15,1 6-2-15,0 3 2 16,0 2-4-16,0 4-2 0,2 0 13 16,-4 1-9-16,3-2 0 15,0 2 1-15,0-2-3 16,2-1 4-16,3 0-2 16,5-5 0-16,3-3-4 15,5-5 7-15,8-3-3 0,6-8 0 16,6-3 0-16,3-6 1 15,8-6 3-15,2-4-3 16,8-4-2-16,1-6 6 16,8-7 10-16,2-5 8 15,0-5-9-15,2-4-5 0,-3-5-2 16,-5-3-3-16,-1-5-5 16,-8-4 1-16,-2-4 0 15,-6-3-1-15,-2-3-4 16,-4-3-5-16,-8 2-29 15,-7-1-46-15,-12-1-44 0,-11-1-125 16</inkml:trace>
  <inkml:trace contextRef="#ctx0" brushRef="#br0" timeOffset="112480.943">30042 9742 111 0,'-2'1'142'15,"1"-1"-110"-15,0 0-21 16,1 0-9-16,0 0-1 16,4 0-7-16,2 1 6 0,0-1 3 15,2 0 0-15,2 0 3 16,2 0 7-16,3 0-3 15,4 0-2-15,5 0 1 16,5 4-2-16,4-2 3 16,5-1 1-16,4 2 0 0,5-2-2 15,0 1 3-15,6-2 3 16,3 0 2-16,3 0-3 16,4 0-3-16,-1 1-9 15,5 2-3-15,0 1 1 16,0 3-1-16,2-1 1 0,-2 3 0 15,0 0 0-15,-4-2 0 16,2 2 1-16,-1-2 1 16,1 3 7-16,7 0 1 15,-1-1-3-15,3-1-7 16,3 2-1-16,-4-2-1 0,2 1 1 16,-4 1 2-16,-3-1 0 15,-5-1-1-15,-3 1 0 16,-4-1 0-16,-6 1 4 15,-8-4 6-15,-7 1 1 16,-9-2 0-16,-8-2 7 0,-7-1-7 16,-3 1 5-16,-4-1 14 15,-1 0 0-15,1-1-6 16,-1 2-6-16,0-1-13 16,-1 1-6-16,-2 0 0 15,0 2-7-15,-8 1-24 0,-8-1-13 16,-4-1-11-16,-5-3-12 15,-4-10-18-15,-5-7 7 16,-1-9-43-16</inkml:trace>
  <inkml:trace contextRef="#ctx0" brushRef="#br0" timeOffset="113967.707">14607 9785 209 0,'0'0'65'16,"0"0"-43"-16,0 0-13 15,0 0 11-15,0 0 6 0,0 0-10 16,1 0-10-16,3 0-11 16,5 3 4-16,0 1 0 15,4 0-4-15,3 1 0 16,2-1-3-16,4-1 5 0,3 0 1 15,4-2 2-15,5-1 0 16,5-3-2-16,7-4 2 16,2-1 1-16,6-1 0 15,4-1 2-15,3-1 1 16,5 1-1-16,3 1 4 16,6 1-4-16,0 2 1 0,6 0 0 15,4 2-2-15,5 0 3 16,2-2 1-16,6 1 3 15,4-1 0-15,3 0 0 16,2 1-5-16,3 2-4 16,1 0 5-16,4 2 0 0,1 1-2 15,3 0 0-15,-3 1-2 16,4 0-3-16,-5 2 1 16,-3 4 1-16,-5-1-1 15,-3 2-1-15,-5 4-1 16,-7 3-4-16,-6 3-27 15,-7-3-20-15,-8 1-95 0</inkml:trace>
  <inkml:trace contextRef="#ctx0" brushRef="#br0" timeOffset="121376.976">8426 9649 28 0,'4'-7'9'15,"-2"0"-21"-15,3 1 14 0,-3 3 5 16,0 0-2-16,0 2 6 16,-2-1 4-16,0 2 3 15,0 0 28-15,0 0-4 16,0 0-17-16,2 0-18 16,0-1-24-16,6 0-21 15,-3-1 38-15,3 1 1 0,-1-1 1 16,1 2-2-16,-1 0 1 15,0 0 3-15,-3 0 2 16,1 3 17-16,-1 1-2 16,0 2-1-16,2 0 5 15,-2 2 3-15,1 2-4 0,3 4-6 16,-3 1-5-16,4 3-10 16,0 3 8-16,-1 2-4 15,2 0-1-15,1 2 7 16,-2 1-13-16,4-1 2 15,-2 1-5-15,0-2 5 0,3 1 15 16,-1-1-9-16,3-2 2 16,-1 1-8-16,3-3 3 15,2-2-2-15,1-1 0 16,3-2-4-16,-1-3 6 16,1 1 1-16,1-3-3 0,1 1 2 15,1-3-3-15,0 1-2 16,0-2-2-16,3-1 1 15,1-3 0-15,4-1-1 16,-1-2 2-16,1 0 2 16,5-5-4-16,-1-2 4 0,1-1 0 15,2-1 3-15,1-2-5 16,1-1 3-16,2-2 2 16,2-1 5-16,2-1-2 15,0-1 2-15,5 0-3 0,1 0-1 16,4-1-7-1,0 0 0-15,3 1 4 0,1-2-2 16,3 0 1-16,2-1-4 16,1 0 4-16,-1 2 0 15,1-1-2-15,0 4-2 16,1 0 2-16,-2 3-2 0,2 0 7 16,-3 5-5-16,-4 3 0 15,-3 3 0-15,-6 1 2 16,-6 7-4-16,-6 5 1 15,-5 4-1-15,-9 3 6 16,-3 2-1-16,-5 3-4 0,-3-1 3 16,-5 2 0-16,-4-1 0 15,-2-1-1-15,0-1 1 16,-3 0 0-16,-2-2-8 16,-1-2 6-16,3-1 0 15,0-2-3-15,3-3-6 0,2-2-4 16,2-3-2-16,9-4 6 15,7-3 2-15,7-7 5 16,6-6-1-16,11-5-3 16,5-5 3-16,7 1-5 15,2 0 2-15,0 1 6 16,2 4 1-16,1 3-1 0,-1 4 0 16,3 3 2-16,-1 5-1 15,0 2 1-15,3 6-2 16,2 5 5-16,-1 5 4 15,0 2-3-15,0 4-2 16,0-1 2-16,-1 3 2 0,2-3 3 16,2-1 5-16,0-4 1 15,3-3-9-15,4-6 8 16,3-4 10-16,4-3-1 16,1-7-10-16,5-8-12 0,2-9 7 15,6-3-7-15,2-7-2 16,0 0-1-16,-6-4-5 15,-6 1-8-15,-11 0-5 16,-11 7-18-16,-13 4-7 16,-12 4-36-16,-20 3-63 15</inkml:trace>
  <inkml:trace contextRef="#ctx0" brushRef="#br0" timeOffset="124954.692">24251 9659 425 0,'0'0'51'0,"0"0"-45"15,0 0 13-15,0 0 7 16,0 0-16-16,0 0-1 16,0 0-7-16,0 0-6 0,0 0-25 15,0 0-24-15,4 21 49 16,9 0-21-16,2 6 4 15,2 3 21-15,0 4 1 16,0 0 2-16,-2 3 3 16,-2 2 15-16,2 0-11 0,-1 1 5 15,4 1 0-15,4 2-3 16,4 2-3-16,5 2-9 16,5-3 5-16,5 0-2 15,-2 0 0-15,2-4-2 16,0 1 1-16,-3-1-1 15,-1-3 2-15,-3 3-1 0,-1-3 1 16,1-2-1-16,4-4 5 16,2-4 9-16,1-7 11 15,4-2-5-15,1-6-14 16,2-5 0-16,0-3 1 0,3-4-3 16,1 0-3-16,2-7 1 15,4-2 0-15,2-3-1 16,0-1-1-16,3-2-2 15,0-4 0-15,3 1 0 16,2-5 1-16,1-1-1 0,6-3-1 16,7-6-4-16,4-1-1 15,4-3-5-15,6-1-4 16,3-5 3-16,-1 2-14 16,-2-2 16-16,-3 4 7 15,-1 2 0-15,-7 6 2 16,-9 5 0-16,-2 7 2 0,-12 8-5 15,-6 7 7-15,-8 4-2 16,-8 3-7-16,-8 7 13 16,-5 5-6-16,-2 4 1 15,-8 1-1-15,-2 2 2 0,-2 5-2 16,-4 0 0-16,-3 0 1 16,-1-1-4-16,-1-2 4 15,-1-1-2-15,-1-5 0 16,1 1 0-16,1-4 1 15,1 0-5-15,5-3 0 0,2 0 2 16,5-4 1-16,6-1-2 16,8-1-5-16,3-2 11 15,11-2-1-15,7-2-2 16,9 0-5-16,9-2 12 16,6-2-6-16,9-2-2 0,2 1 4 15,3 2-2-15,3-1-1 16,1 2 1-16,1-1 1 15,0-2-3-15,-1-1 2 16,4-3 2-16,-2-2 8 16,1-2 3-16,5-4-1 0,2 0-1 15,0-4-6-15,-1-2-9 16,-6-4 10-16,-8 0-6 16,-13-1 0-16,-9-1-10 15,-9-3-16-15,-11-4-39 16,-12-2-23-16,-14-6-67 0</inkml:trace>
  <inkml:trace contextRef="#ctx0" brushRef="#br0" timeOffset="131180.845">7730 12536 384 0,'0'0'306'15,"-62"-3"-248"-15,29 3-5 0,-3 3-21 16,-7 16-31-16,-4 8-7 15,-9 14 2-15,-4 16-6 16,-1 9 9-16,6 10-7 16,12 3-4-16,14-2 8 15,18-8 2-15,13-12-7 0,23-13-5 16,19-17 3-16,15-17 6 16,10-11 21-16,7-21 32 15,7-14-1-15,6-14-27 16,-2-10 2-16,-6-4 10 15,-7-7-5-15,-8 2-6 0,-12 3-10 16,-18 4-2-16,-14 6-3 16,-17 5-6-16,-12 7-29 15,-22 10-32-15,-14 10-42 16,-8 11 4-16,-5 12 28 16,-4 5-5-16,4 13-82 0,4 6-141 15</inkml:trace>
  <inkml:trace contextRef="#ctx0" brushRef="#br0" timeOffset="131450.709">8547 12797 676 0,'0'0'129'0,"57"-14"-72"15,-20 7 26-15,9 2-44 16,6 0-27-16,6 4-8 16,5 1-4-16,12 0 2 0,3 0-25 15,7 0-68-15,0-3-76 16,-6-6-95-16</inkml:trace>
  <inkml:trace contextRef="#ctx0" brushRef="#br0" timeOffset="132303.997">10256 12458 405 0,'0'0'69'0,"0"0"-32"15,0 0 27-15,0 0-25 16,42-1-5-16,-30-1-10 0,3 2-3 16,3 0-10-16,5 3 1 15,1 3-6-15,3 1-2 16,2 3-3-16,-2 1-1 16,-4 5 0-16,-1 2 2 15,-5 6-2-15,-6 6 5 0,-6 8 20 16,-5 9 14-16,-18 7 2 15,-9 7-18-15,-8 3-3 16,-7-1-6-16,-2-5-8 16,0-5-2-16,3-9-4 0,2-10-9 15,5-7-16-15,0-9-23 16,5-8 0-16,2-7-8 16,1-4 26-16,8-12 35 15,4-8-1-15,6-4 2 16,8-3-5-16,4 2-9 0,14 1 3 15,4 6 1-15,9 9 1 16,3 10 6-16,4 8 5 16,2 14 2-16,0 15 29 15,-1 10 12-15,-1 6 14 16,1 5-17-16,2 0-36 16,-1-6-15-16,-6-16-99 0,-3-20-216 15</inkml:trace>
  <inkml:trace contextRef="#ctx0" brushRef="#br0" timeOffset="133549.467">9120 12600 684 0,'0'0'88'16,"0"0"-63"-16,0 0-13 15,0 0-4-15,1 0-3 16,5 0-12-16,2 0-4 0,4 0 10 15,4 3-2-15,6 0 2 16,3 0 1-16,4 0 0 16,2-1 0-16,3 1 0 15,-1 0 0-15,-1 0 4 16,-1 0-1-16,-2 1-2 0,-6 0 0 16,-1 5-2-16,-9-1 0 15,-2 2-5-15,-4 5-7 16,-5 3 2-16,-2 2 2 15,-7 4 5-15,-8 4 6 16,-6 3 3-16,-2-1 9 0,-4 2 3 16,-2-1-10-16,2-5-4 15,0-1-5-15,4-4-26 16,3 2-43-16,3-6-61 16,5-6-90-16,7-5-121 15</inkml:trace>
  <inkml:trace contextRef="#ctx0" brushRef="#br0" timeOffset="135141.979">10739 12107 600 0,'9'-14'97'0,"-3"-4"-93"16,3-2 25-16,3-2 11 15,1 1-2-15,0 0-14 16,-2 1-13-16,-2 1-9 0,-3 2 1 16,0 0 1-16,-2-1-6 15,-2-2-16-15,-1 3-21 16,-1 0-32-16,0-3-7 15,0 6-22-15,-5 0 39 16,-2 5-12-16,0 1 10 16,-2 5 37-16,-2 1-6 0,0 2 23 15,2 3 20-15,-1 1 1 16,2 2 12-16,2-2 10 16,5-1-6-16,1-1-10 15,7-1-5-15,9-1 15 0,5 0 31 16,10-4 6-16,7-6-14 15,6-4-22-15,3-2-5 16,2-3-4-16,0 1-25 16,-7 3-2-16,-7 0-54 15,-14 4-83-15,-9 1-135 16</inkml:trace>
  <inkml:trace contextRef="#ctx0" brushRef="#br0" timeOffset="135384.537">10935 11840 612 0,'0'0'51'0,"0"0"-62"15,36 58 8-15,-22-25 6 16,-3 5-7-16,-5 8 4 15,-4 2-3-15,-2 3-11 16,0 0-19-16,0-4-23 16,3-6-59-16,4-9-12 0,4-11-94 15</inkml:trace>
  <inkml:trace contextRef="#ctx0" brushRef="#br0" timeOffset="135725.547">11467 11991 472 0,'0'0'135'0,"0"0"-128"15,0 0-1-15,0 0 28 16,47 0 2-16,-26 0-13 16,5 0-7-16,1 0-1 15,4 0-10-15,1 0-6 16,1 1-43-16,-4-1-56 0,0 0-36 15,-4-3-8-15,-2-2-63 16</inkml:trace>
  <inkml:trace contextRef="#ctx0" brushRef="#br0" timeOffset="135988.303">12019 11842 304 0,'0'0'241'0,"0"0"-234"16,0 0-5-16,0 0 27 16,27 37-8-16,-23-15-2 15,-4 7 5-15,0 6 1 0,-6 5-14 16,-5 5-5-16,-3 2-12 15,3-1-32-15,-3-5-43 16,6-8-106-16,1-9-190 16</inkml:trace>
  <inkml:trace contextRef="#ctx0" brushRef="#br0" timeOffset="136494.12">12100 13107 619 0,'0'0'66'0,"0"0"-20"16,0 0 33-16,42-24-25 15,-21 14-14-15,6 1-4 16,4 1-1-16,4 0-14 16,5 0-10-16,3 1-6 0,0 3-2 15,4 1 0-15,-1-1-6 16,0 1-5-16,0-1-12 15,-1 1-2-15,-3-1-20 16,-4-2-33-16,-9-3-71 16,-6-3-91-16</inkml:trace>
  <inkml:trace contextRef="#ctx0" brushRef="#br0" timeOffset="136792.064">13255 12644 773 0,'8'44'0'0,"-2"7"55"16,-4 13 10-16,-2 11-5 0,-4 8-15 16,-10 9-10-16,-6 6-10 15,-4 6-16-15,-1 9-1 16,-6-6-44-16,-1-15-174 16,3-21-469-16</inkml:trace>
  <inkml:trace contextRef="#ctx0" brushRef="#br0" timeOffset="141919.839">9029 11191 196 0,'0'0'196'16,"0"0"-184"-16,0 0-16 16,0 0 8-16,0 0 11 15,0 0-4-15,0 0 30 16,0 0-15-16,0 0-9 16,14 30-12-16,-8-26-3 0,3-1-2 15,-2-3-2-15,2 0 1 16,0 0-2-16,-1-8-1 15,-3-4 9-15,2-5 38 16,-4-1 30-16,3-6-1 16,-2-6-14-16,1-4-16 0,6-7-17 15,-2-3-20-15,4-6-8 16,1-3 5-16,1-4-2 16,3 1-2-16,-2 0-30 15,2 2-60-15,-5 5 4 16,-2 7-35-16,-4 12 14 0,-5 6 54 15,-2 9 52-15,0 6 19 16,-6 8-1-16,-4 1-10 16,1 0-8-16,-4 7 2 15,-1 3 4-15,-1 4 2 16,-3 5-6-16,3 3-5 16,-4 1-8-16,5 0-6 0,-1-5 12 15,3 2 6-15,2-8-4 16,3-4 30-16,1-4 41 15,-1-3 68-15,3-1 18 16,-3-7-69-16,2-7-13 0,-1-10-30 16,6-6-7-16,0-9-15 15,6-3-36-15,6-5 8 16,5 0 7-16,4 5 7 16,1 9-8-16,2 1 0 15,1 6-1-15,0 6-16 0,2 7-13 16,2 8-2-16,0 5-11 15,2 4 16-15,0 10 25 16,1 9 4-16,-5 4 6 16,-4 7 5-16,0 7-5 15,-4 6 14-15,0 7-3 0,1 7-4 16,3-5-25-16,-4-10-129 16,2-17-413-16</inkml:trace>
  <inkml:trace contextRef="#ctx0" brushRef="#br0" timeOffset="146409.704">23473 12660 145 0,'7'3'349'16,"1"-3"-336"-16,3 0-18 15,2 0 8-15,7 0 15 16,1 0-6-16,3 0 4 15,-4 1 5-15,2 0-2 16,-6 2-3-16,0 0 4 0,-2 4-8 16,-1 5-3-16,-1 5 3 15,0 6 11-15,-6 9 8 16,-3 9-21-16,-3 3 29 16,-8 7-12-16,-7 2-11 15,-6 1-12-15,-2-4 5 0,-2-2-13 16,0-5 6-16,1-7 2 15,5-7-18-15,5-9 15 16,5-7-15-16,4-5-18 16,3-5-4-16,2-3 13 15,0-7-3-15,2-6 5 16,9-7-5-16,3-3-56 0,4-2 56 16,6-1 28-16,3 3 20 15,2 5 10-15,0 5-1 16,1 6 8-16,2 7-1 15,3 0 11-15,0 13-9 16,1 3-17-16,-1 6 0 0,-3 2-8 16,4 2-8-16,-5-3-9 15,2-2-8-15,3-9-55 16,-4-12-92-16,1-11-53 16</inkml:trace>
  <inkml:trace contextRef="#ctx0" brushRef="#br0" timeOffset="147021.556">24201 12116 848 0,'0'0'111'16,"31"-40"-101"-16,-8 10-10 15,5-5 7-15,6-4-3 16,-3 4-4-16,-5 4-4 0,-1 1-19 16,-2 2-46-16,-3 0-42 15,-10 2-74-15,-7 1-78 16</inkml:trace>
  <inkml:trace contextRef="#ctx0" brushRef="#br0" timeOffset="147191.084">24357 11884 439 0,'0'0'248'15,"63"0"-251"-15,-17-8 23 0,14-5 9 16,10-3-17-16,1-2-9 16,3-3-8-16,0-1-54 15,-11 0-73-15,-9 0-54 16</inkml:trace>
  <inkml:trace contextRef="#ctx0" brushRef="#br0" timeOffset="147440.252">24670 11944 597 0,'0'0'134'16,"0"0"-137"-16,0 0 0 15,27 55 18-15,-17-25-11 0,0 4-5 16,-3 10-9-16,-5 3-26 16,-1 4-28-16,-1-2-33 15,-1-7-28-15,-2-9-96 16</inkml:trace>
  <inkml:trace contextRef="#ctx0" brushRef="#br0" timeOffset="147688.809">25244 12036 821 0,'0'0'20'15,"63"0"-20"-15,-21 0 2 16,8 0-4-16,1 0-26 16,2 0-22-16,-3-3-58 15,-4-4-40-15,-4-5-62 16</inkml:trace>
  <inkml:trace contextRef="#ctx0" brushRef="#br0" timeOffset="147918.348">26055 11687 1036 0,'-18'54'61'0,"-6"15"-84"15,-7 28 20-15,-7 28 5 16,0 20-40-16,-5 1-88 16,2-5-174-16</inkml:trace>
  <inkml:trace contextRef="#ctx0" brushRef="#br0" timeOffset="151866.367">26672 12586 505 0,'0'0'210'16,"0"0"-193"-16,0 0-20 16,0 0 15-16,0 0-5 15,0 0-8-15,0 0 3 0,0 0 4 16,0 0 3-16,0 0 1 15,38 3 5-15,-14-3-9 16,5 0 2-16,8 0 2 16,6 0-6-16,2 4 1 15,4 0 0-15,1 3 5 0,-2 1-5 16,4 0-1-16,-4 0-2 16,1 1-1-16,-1 0-1 15,-2-4-3-15,-6 1-21 16,-6-3-17-16,-1-3-25 15,-8-2-3-15,-4-9 9 16,-8-8-9-16,-9-2-38 0,-7 0-153 16</inkml:trace>
  <inkml:trace contextRef="#ctx0" brushRef="#br0" timeOffset="152208.213">27296 12420 671 0,'0'0'125'16,"0"0"-84"-16,0 0-4 16,0 0-12-16,51 1-19 0,-24 6 5 15,9 3-8-15,8 4 2 16,3 3-4-16,5 3 1 16,1-1-7-16,0-2-16 15,1-2-5-15,-1-2-7 16,-5-4-6-16,-5-1 12 0,-9-2 12 15,-8-2 10-15,-6-1 0 16,-12 3-5-16,-6 1-3 16,-4 6 7-16,-12 6 8 15,-7 7 49-15,-6 7-5 16,-7 8-8-16,-1 3-13 0,-2-1-12 16,6-1-12-16,6-1-31 15,7-4-76-15,6-10-57 16,8-7-71-16,4-9-110 15</inkml:trace>
  <inkml:trace contextRef="#ctx0" brushRef="#br0" timeOffset="152847.932">28778 12471 779 0,'0'0'62'16,"0"0"-73"-16,67-30 2 16,-28 24 3-16,9 3 5 15,4 3-2-15,1 13-7 0,-4 10-12 16,-6 6-5-16,-9 9 9 15,-11 7 15-15,-16 8 1 16,-11 8 5-16,-23 4 25 16,-15 5 17-16,-12-1-4 15,-8 1 12-15,-6-6-26 0,1-9-9 16,6-11-12-16,8-11-6 16,6-14-8-16,7-13-9 15,6-6 12-15,7-15-1 16,6-8-2-16,7 0-4 15,8-2-16-15,6 1-13 0,10 2 23 16,11 5 5-16,4 6 0 16,7 5 6-16,3 6 8 15,0 3 6-15,0 7 4 16,-3 4 9-16,-3 2 7 16,-2 2-1-16,-3 1-9 0,-1-1-3 15,2-2-13-15,1-2-15 16,4-7-51-16,5-7-28 15,-1-8-38-15,4-12-60 16</inkml:trace>
  <inkml:trace contextRef="#ctx0" brushRef="#br0" timeOffset="153238.999">29383 11987 413 0,'0'0'484'0,"0"0"-418"15,0 0 27-15,0 0 2 16,-7-46-20-16,12 26-35 16,6-7-36-16,10-7-11 0,8-8-11 15,9-5-14-15,6-4-24 16,2-1-26-16,3 1-6 16,-4 2 10-16,-2 6 5 15,-8 5 18-15,-7 8-7 16,-11 6-10-16,-6 7 12 0,-11 5 29 15,-4 8-8-15,-13 4-72 16,-6 10-91-16,-1 3-2 16</inkml:trace>
  <inkml:trace contextRef="#ctx0" brushRef="#br0" timeOffset="153360.602">29654 11621 282 0,'0'0'151'15,"42"20"-15"-15,-6-14-18 16,13-6-23-16,9 0-49 15,7-8-33-15,4-5-21 16,-7-6-106-16,-10-1-130 0</inkml:trace>
  <inkml:trace contextRef="#ctx0" brushRef="#br0" timeOffset="153580.272">29929 11869 959 0,'0'0'128'16,"-2"45"-148"-16,2-16 10 16,7 10 20-16,5 8-5 15,-1 7-14-15,1 0-77 16,-2-6-104-16,-2-9-146 15</inkml:trace>
  <inkml:trace contextRef="#ctx0" brushRef="#br0" timeOffset="154178.534">30023 12928 654 0,'0'0'110'0,"0"0"-96"15,0 0 15-15,0 0-8 16,0 0-4-16,62-11 4 16,-25 5 13-16,10-1-7 15,5 0-10-15,2-2-7 16,-2 2-3-16,-2 4-4 0,-2-1-3 15,-6 1 1-15,-6 3-3 16,-6 0 1-16,-5 0 0 16,-4 0-5-16,-7 0-5 15,0 0-3-15,-5 0-15 16,0 0-22-16,1 0-39 0,-6 0-69 16,-4-4-50-16,0-3-163 15</inkml:trace>
  <inkml:trace contextRef="#ctx0" brushRef="#br0" timeOffset="154440.526">31080 12441 673 0,'0'0'124'0,"0"0"-116"16,8 68 74-16,-8-19 34 15,-2 19-9-15,-11 20-21 0,-7 14-28 16,-6 15-38-16,1 4-9 16,3 3-10-16,1-11-51 15,7-24-155-15,1-31-274 16</inkml:trace>
  <inkml:trace contextRef="#ctx0" brushRef="#br0" timeOffset="170438.91">2308 10836 127 0,'0'0'19'0,"-22"50"-4"16,13-22-9-16,-2 5-7 16,-1-2-4-16,0 0-11 0,2-2-9 15,1-7-32-15</inkml:trace>
  <inkml:trace contextRef="#ctx0" brushRef="#br0" timeOffset="170791.542">2250 11293 593 0,'0'0'40'16,"0"0"-43"-16,0 0 14 0,0 0 51 15,0 0-7-15,0 0-4 16,0 0-10-16,-6-38-5 16,8 27-4-16,2-3 3 15,0-4-9-15,3-3-16 16,3-6-2-16,0-4-8 0,1-9 0 16,5-7-1-16,-1-8 0 15,4-8-5-15,-1-5 8 16,-1-4-3-16,2-5 0 15,-2-1 6-15,-3 4-3 16,-3 2-1-16,-3 6 10 0,0 7-6 16,-4 5 0-16,3 4-3 15,-3 9 13-15,0 4-103 16,1 3-7-16,-5 3-104 16,-3 11-113-16</inkml:trace>
  <inkml:trace contextRef="#ctx0" brushRef="#br0" timeOffset="171141.52">2338 10322 301 0,'0'0'149'0,"0"0"-124"15,0 0-1-15,0 0 21 0,0 0 2 16,0 0 13-16,0 0-8 16,0 0-12-16,0 0 8 15,-5 27 5-15,5-33 0 16,0-6-18-16,5-10-14 15,3-6-43-15,6-13-9 0,1-9 7 16,6-7 7-16,0-1 2 16,4-3 11-16,0-2 2 15,2 5 3-15,-2 5-2 16,-1 7 2-16,-6 10-3 16,-4 11 2-16,-6 9 1 0,-1 9 3 15,-3 7-9-15,0 11-17 16,6 11-6-16,-1 10 28 15,6 12 35-15,3 12-3 16,9 10 5-16,7 8-19 16,10 6-17-16,8-5-12 0,4-14-135 15,-3-20-234-15</inkml:trace>
  <inkml:trace contextRef="#ctx0" brushRef="#br0" timeOffset="181529.025">17985 8210 475 0,'0'0'96'0,"0"0"-89"16,0 0-17-16,0 0 1 0,0 0-16 15,0 0 20-15,0 0 11 16,0 0 20-16,18-17 1 15,-5 7-3-15,6-3 5 16,10-4-9-16,12-3-1 16,15-5 7-16,14-4-4 15,15-5-3-15,13-4-6 0,5 0-8 16,13-2-5-16,6 0 0 16,6 0-4-16,5-1 4 15,9 4-6-15,5 0-5 16,2 3-9-16,-3 1 0 0,-3 7 12 15,-3 6 4-15,-9 5 3 16,-8 10 1-16,-14 5-1 16,-9 11 1-16,-14 9-1 15,-10 8 0-15,-17 5 3 16,-9 3 9-16,-11 2-5 16,-6 2 6-16,-6-2 5 0,-5 2-12 15,0-5-3-15,-1-3 2 16,-2-3-7-16,0-6-14 15,-5-6 9-15,0-3-6 16,-3-7-16-16,1-4-19 0,0-3-5 16,4-4 7-16,1-7 3 15,5-5-34-15,1-5-27 16,-4-5-119-16</inkml:trace>
  <inkml:trace contextRef="#ctx0" brushRef="#br0" timeOffset="182226.185">20458 8372 681 0,'0'0'84'0,"0"0"-82"15,0 0 2-15,0 0 2 16,0 0-13-16,0 0-5 15,0 0-24-15,0 0 7 0,0 0-9 16,44 27-13-16,-31-10 18 16,1 2 24-16,0 0 11 15,1-1-5-15,-2-4-11 16,-1-3 9-16,-1-4 15 16,-1-1 33-16,-1-2 17 15,1 0-11-15,-2-1-15 0,-1-1-14 16,1-1-7-16,0-1-3 15,1 0 0-15,4-1-4 16,3-8 0-16,8-5-1 16,4-9-4-16,6-7-2 0,4-7 4 15,0-5-13-15,0-7 0 16,-4 0 7-16,-2 0 0 16,-10 1 2-16,-2 0 11 15,-3 5-5-15,-5 2-7 16,-5 4-1-16,3 5-35 0,0 9-76 15,-5 4-69-15,-1 6-45 16</inkml:trace>
  <inkml:trace contextRef="#ctx0" brushRef="#br0" timeOffset="183542.683">20850 10367 585 0,'0'0'27'0,"0"-46"17"16,0 24 14-16,0 5 16 15,0 6-57-15,-3-2 21 0,-7 9-38 16,-14 5-23-16,-12 16-63 15,-14 12-77-15,-16 13 103 16,-15 15 45-16,-7 13 6 16,-8 3-6-16,-2 6 23 0,-4 0 0 15,-2 2 20-15,0-4 14 16,0-7 32-16,1-4-9 16,-2-8-10-16,0-8-8 15,-1-9-5-15,1-6-4 16,1-10-1-16,0-7-10 0,3-9 18 15,2-8-26-15,7-5 7 16,8-13-24-16,2-7-9 16,8-6 10-16,4-4-8 15,7-3-46-15,-3-5 20 16,3 0-37-16,0 1-19 16,-1 3-19-16,6 5-9 0,4 7 43 15,7 8 61-15,9 10 11 16,4 6 6-16,10 5-3 15,4 13 4-15,11 9 11 16,4 13 17-16,5 8 23 0,7 9-7 16,4 8-18-16,7 6-15 15,0 4-11-15,2-1 6 16,-1-1 16-16,-1-5 2 16,-1-7-11-16,-4-12 13 15,-5-10-2-15,0-13-9 16,-4-10 9-16,-1-13 17 0,-2-12 28 15,2-20 19-15,-3-14-32 16,0-16-58-16,-7-16-6 16,-6-5 2-16,-3-1-1 15,-9-2-17-15,-3 6-4 16,-4 5-29-16,-2 6 1 0,-1 9 15 16,1 7 2-16,3 9-1 15,5 11 24-15,7 9 19 16,8 7 8-16,9 6 45 15,7 6 10-15,22 4-34 16,15 4-3-16,20 6 43 0,23-1-22 16,16 2-35-16,17 0-11 15,17-1-7-15,7 3-8 16,3-3-55-16,-6-4-123 16,-18-6-175-16</inkml:trace>
  <inkml:trace contextRef="#ctx0" brushRef="#br0" timeOffset="210614.669">14648 3993 760 0,'0'0'140'0,"0"0"-149"16,0 0 31-16,0 0 9 15,0 0 8-15,0 0-7 16,-65-25-18-16,18 25-16 16,-18 8-3-16,-18 9 3 0,-17 7-3 15,-12 8-13-15,-9 2 3 16,-2-3 0-16,0 0-9 16,1-8 18-16,3-9-37 15,8-11 1-15,10-6-15 16,9-18-12-16,16-10-20 15,16-11 21-15,20-9-12 0,19-7-43 16,17-4-66-16,16-1 18 16</inkml:trace>
  <inkml:trace contextRef="#ctx0" brushRef="#br0" timeOffset="210849.602">13292 3590 234 0,'57'-37'103'0,"-1"7"-30"16,-4 6-5-16,-6 7-14 15,-11 10-4-15,-12 4-13 16,-11 3-15-16,-18 13-11 15,-31 11 22-15,-26 10 111 16,-26 14-49-16,-26 16-56 0,-16 6-3 16,-2 5 20-16,9-1-28 15,15-3-17-15,24-4-5 16,22-3-4-16,23-2-1 16,23 1-6-16,23 2-1 15,30 5 2-15,28 3 7 0,26 3-7 16,26 2-22-16,22 3-40 15,14-3-70-15,1-7-113 16</inkml:trace>
  <inkml:trace contextRef="#ctx0" brushRef="#br0" timeOffset="-187293.374">802 15598 610 0,'-2'13'22'0,"0"6"-23"15,1 8 18-15,1 4-3 16,0 7-4-16,0 3 13 15,0 3-8-15,0 3 18 16,0 0-13-16,-4 1 8 0,0-1-6 16,-2-1-16-16,-2-4 21 15,4-3-9-15,-1-4-6 16,-1-4-8-16,0-4-2 16,0-7-2-16,-3-11-2 15,-2-9-38-15,-3-19-52 0,-3-15-59 16,-1-13-121-16</inkml:trace>
  <inkml:trace contextRef="#ctx0" brushRef="#br0" timeOffset="-187016.032">583 15544 812 0,'38'7'66'16,"9"2"-139"-16,4 2 78 15,1 1 26-15,-1 0-18 16,-2 0 7-16,-2-4-4 16,-5-1-10-16,-2-4-5 0,-3 0-2 15,-4 0-13-15,-11-2-18 16,-8 4-19-16,-12 2-58 15,-6 4-47-15,-17 3-33 16,-12 5-104-16</inkml:trace>
  <inkml:trace contextRef="#ctx0" brushRef="#br0" timeOffset="-186766.562">469 16387 960 0,'47'-9'34'16,"11"-1"-56"-16,7-1 63 0,0 1-4 16,4 1-26-16,0 2-9 15,-7 3-2-15,-6 2-39 16,-4 2-79-16,-10 0-36 15,-6 0-32-15,-5 0-22 16,-6 0-127-16</inkml:trace>
  <inkml:trace contextRef="#ctx0" brushRef="#br0" timeOffset="-186305.414">1517 16438 878 0,'22'-47'59'15,"1"-6"-66"-15,-1-1 22 16,0-3-12-16,-3-2-4 15,-4 2-13-15,-1 0-55 0,-6 5-10 16,-3 3 13-16,1 4 19 16,-4 2 3-16,0 8 31 15,-2 2 14-15,0 6 11 16,2 7 2-16,-2 2 1 16,0 6-5-16,0 5-7 15,0 2-2-15,0 3-2 0,4 2 0 16,0 0 1-16,7 0 3 15,3 0 3-15,3-1-6 16,6 1-9-16,-1 0 17 16,2 0 22-16,1 0 3 15,0 0 2-15,2 0 0 0,0 0-3 16,0 1 6-16,-1-1-34 16,-1 0-1-16,-3 0-123 15,-9 0-41-15,-8-3-87 16</inkml:trace>
  <inkml:trace contextRef="#ctx0" brushRef="#br0" timeOffset="-186113.072">1783 16181 788 0,'50'5'52'0,"3"1"-55"16,0 1 66-16,-8-4-21 0,-9-3-367 15</inkml:trace>
  <inkml:trace contextRef="#ctx0" brushRef="#br0" timeOffset="-184896.916">2921 15073 176 0,'-19'0'203'0,"-2"0"-150"0,-2 2 5 16,-2 4-17-16,-2 4-16 15,1 7-9-15,-6 7-11 16,1 9-7-16,-2 13 4 15,1 10-4-15,3 14 8 16,0 12 0-16,4 14 14 0,8 7 55 16,1 5-27-16,5 4-18 15,2 2 1-15,5-5-3 16,4-4-18-16,4-8 3 16,9-9-6-16,8-7-7 15,4-10-3-15,6-9-23 0,2-5-3 16,1-7-50-16,-3-7-31 15,-2-11-70-15,-2-10-233 16</inkml:trace>
  <inkml:trace contextRef="#ctx0" brushRef="#br0" timeOffset="-184335.374">3446 15819 623 0,'0'0'44'16,"0"0"-49"-16,0 0 18 15,0 0-1-15,0 0-12 16,-27 48 1-16,18-20-3 16,-5 11-1-16,1 8 7 0,-3 6 26 15,1 4-6-15,1 1-16 16,1-1 3-16,7-6-3 15,1-4-10-15,5-10 12 16,0-3-10-16,0-8-1 16,11-8-3-16,2-7-4 0,12-11-9 15,8-7-15-15,8-18 8 16,-1-12-23-16,-6-14-115 16</inkml:trace>
  <inkml:trace contextRef="#ctx0" brushRef="#br0" timeOffset="-184071.254">3542 15414 898 0,'0'0'229'15,"0"0"-349"-15,11 36 7 16,-9-14 27-16,1 6-30 16,-3 2-58-16,-5 1-80 15</inkml:trace>
  <inkml:trace contextRef="#ctx0" brushRef="#br0" timeOffset="-183652.393">3919 16322 535 0,'0'0'146'0,"0"0"-145"15,0 0 48-15,0 0 0 16,0 0-31-16,0 0-24 15,-46 50-36-15,21-14-19 16,-2 5 32-16,3 4-3 16,6 1 27-16,9-8 0 0,9-7 1 15,9-11 4-15,9-10 0 16,8-8 23-16,2-7 24 16,5-16 17-16,2-7-6 15,-1-8-21-15,-7-4-17 16,-7-1-13-16,-13 2-15 15,-18 7-77-15,-27 12-255 0</inkml:trace>
  <inkml:trace contextRef="#ctx0" brushRef="#br0" timeOffset="-180119.177">5015 16266 242 0,'0'0'9'0,"0"0"-5"15,0 0 27-15,0 0 12 16,19 38-3-16,-11-22 1 16,-2 2-12-16,-1 6-14 0,-1 2 5 15,-2 8-5-15,-2 6 7 16,-4 7 14-16,-9 9 12 15,-10 8-33-15,-6 5-11 16,-4 2 0-16,-3 0-5 16,-2-13-40-16,2-20-117 0</inkml:trace>
  <inkml:trace contextRef="#ctx0" brushRef="#br0" timeOffset="-175122.961">6150 14855 470 0,'0'0'177'0,"0"0"-220"0,9 39 21 16,-7-18 26-16,-1 7 2 15,-1 4 9-15,0 6 3 16,0 5-2-16,-5 6 9 16,-3 8 4-16,-7 7-5 15,-2 6-6-15,-8 2 0 0,-1 1-10 16,-1-4-1-16,0-4-1 15,2-6 10-15,5-7 0 16,2-7-3-16,3-4-7 16,5-7-3-16,6-6-3 15,4-6-3-15,2-6 0 0,10-2-2 16,7-6 6-16,8-3 3 16,5 0 9-16,5-3 9 15,4 1-8-15,-1-1-7 16,0-1-5-16,-3 2-1 15,-4 3-1-15,-4 4-1 0,-9 5-13 16,-4 2-74-16,-10 0-119 16,-6-2-138-16</inkml:trace>
  <inkml:trace contextRef="#ctx0" brushRef="#br0" timeOffset="-174377.843">6988 15063 566 0,'0'0'168'0,"0"0"-122"16,0 0 3-16,0 0-14 15,-29 55-16-15,11-22-14 16,1 9 3-16,-4 8-2 16,2 4-2-16,3 2 1 15,3 0 1-15,3 0-1 16,4-2 0-16,4-2-5 0,2-5 2 16,6-6-2-16,4-4 5 15,5-3-8-15,5-7-1 16,4-7 6-16,5-3-1 15,5-7 1-15,7-6 2 0,3-4 2 16,5-4 0-16,0-6 1 16,0-7 1-16,1 1-4 15,-4-6 1-15,2-1-2 16,-4-4 4-16,1 0 2 16,-3-3-1-16,-4 3-1 0,-2-2-1 15,-5-3 0-15,-2 0-6 16,-6-4-9-16,-3 1-12 15,-5-4-37-15,-1-1-22 16,-5 1-27-16,-3 3-103 16,-1 3-63-16</inkml:trace>
  <inkml:trace contextRef="#ctx0" brushRef="#br0" timeOffset="-173573.445">7566 16382 731 0,'0'0'67'0,"0"0"-35"16,0 0 0-16,26-54-17 15,-11 26 6-15,6-8-17 0,-2-2-2 16,6-2-1-16,-2-2-1 16,-4 2-5-16,0 4-16 15,-1 5-26-15,-7 4 8 16,-2 5-6-16,-2 4-52 16,-7 8-29-16,-7 6-87 0</inkml:trace>
  <inkml:trace contextRef="#ctx0" brushRef="#br0" timeOffset="-173409.021">7753 16087 552 0,'0'0'94'0,"51"-24"-60"16,-18 8 46-16,4-2-68 15,-4 0-14-15,-2 3-40 16,-4 2-112-16,-11 0-62 0,-8 6-142 15</inkml:trace>
  <inkml:trace contextRef="#ctx0" brushRef="#br0" timeOffset="-173222.973">7797 16097 651 0,'0'0'127'0,"0"0"-100"15,0 0 7-15,0 0-25 16,9 52-2-16,3-22 7 0,-2 4-13 16,5 3-2-16,-3-6-37 15,1-9-111-15,1-12-132 16</inkml:trace>
  <inkml:trace contextRef="#ctx0" brushRef="#br0" timeOffset="-172953.255">8102 16178 784 0,'0'0'1'15,"0"0"7"-15,47 1 22 16,-23-1-20-16,3-3-4 0,0 0-6 16,1-1-6-16,-2 0-50 15,-2 1-62-15,-7 3 11 16,2 0 46-16,-8 0-48 16,0-3-117-16</inkml:trace>
  <inkml:trace contextRef="#ctx0" brushRef="#br0" timeOffset="-172711.968">8595 16019 385 0,'0'0'247'15,"0"0"-255"-15,0 0 35 0,7 59 20 16,-7-22 10-16,-5 7-29 16,-3 6-16-16,-1 2-7 15,2-2-9-15,0-10-74 16,5-13-130-16,0-16-179 16</inkml:trace>
  <inkml:trace contextRef="#ctx0" brushRef="#br0" timeOffset="-172277.71">9570 14655 684 0,'0'0'96'0,"-23"39"-106"15,7-7 4-15,-7 15 7 16,-7 17 4-16,-5 13-5 15,-4 11 1-15,-3 11 5 16,2 11 9-16,1 4 17 16,6 4 13-16,6 3 5 0,5 1-22 15,6 0 5-15,6-4-12 16,7-3-17-16,3-12-4 16,9-10 0-16,9-12-1 15,6-10 1-15,10-11-8 16,6-7-32-16,3-12-56 0,0-12-89 15,-3-16-253-15</inkml:trace>
  <inkml:trace contextRef="#ctx0" brushRef="#br0" timeOffset="-169870.788">12545 14980 117 0,'0'0'586'0,"0"0"-549"16,0 0-43-16,0 0 7 15,0 0-6-15,0 0-7 16,0 0 5-16,11 47 5 0,-6-30 0 16,1 3 2-16,-1 6-1 15,1-1 2-15,1 4 1 16,-2-1-6-16,3-4-81 15,-1-2-27-15,3-4-15 16,0-4 34-16,-3-1 52 0,-1 0 5 16,-6-2-86-16</inkml:trace>
  <inkml:trace contextRef="#ctx0" brushRef="#br0" timeOffset="-169572.566">13233 15161 767 0,'0'0'64'15,"0"0"-69"-15,-45 41 9 0,9-11-9 16,-8 8 5-16,-9 13 1 16,-4 5-2-16,-1 2 1 15,2 0 1-15,3-4-12 16,4 0-40-16,7-10-65 16,10-8-61-16,7-12-148 15</inkml:trace>
  <inkml:trace contextRef="#ctx0" brushRef="#br0" timeOffset="-169144.812">13229 15651 773 0,'0'0'11'16,"0"0"-18"-16,40 11 9 15,-22-4-2-15,4 2-1 0,-2 2 0 16,-2 3-2-16,0 1-5 16,-5 0 3-16,-3 6 6 15,-2-1-1-15,-8 6-3 16,0 1 4-16,-10 2 3 16,-7 1 3-16,-6 0-6 0,-5-3-5 15,1-4 1-15,-2-6 0 16,0-6-6-16,3-6-15 15,5-5-1-15,2-7-10 16,7-5-6-16,7-3 10 16,5-2 29-16,9 2 13 0,9 1-6 15,5 3 11-15,6 2 0 16,4 5 4-16,5 4 18 16,5 6-4-16,6 8 7 15,0 7-10-15,4 6-9 16,2 6-10-16,2 5-11 0,-1-6-23 15,-4-7-130-15,-1-12-290 16</inkml:trace>
  <inkml:trace contextRef="#ctx0" brushRef="#br0" timeOffset="-155833.082">10225 15398 402 0,'20'-3'65'0,"2"-5"-64"0,7 0 42 16,4-1 0-16,-1 1-21 16,2 4 4-16,-6 1-5 15,-1 3-10-15,0 0-7 16,-4 7 0-16,-3 3 2 16,-3 3 0-16,-2 4-2 0,-7 7 4 15,-8 5 1-15,-4 3 7 16,-17 8 6-16,-6 3-6 15,-10 2 4-15,-5 1-9 16,-2-2-7-16,0-6-3 16,6-4 0-16,7-7-5 0,4-8-3 15,7-8 1-15,7-4 6 16,5-7 1-16,2 0 5 16,4-4-10-16,4-7-19 15,7-1-13-15,11 0 1 16,7 1 21-16,6 0 9 0,5 7 3 15,3 4 2-15,3 3 2 16,1 8 12-16,2 5 14 16,0 5 16-16,-2 6 7 15,-1 6-32-15,-5 6-16 16,-8 0-8-16,-9-9-107 0,-8-13-367 16</inkml:trace>
  <inkml:trace contextRef="#ctx0" brushRef="#br0" timeOffset="-150231.172">14757 14351 565 0,'0'0'90'16,"0"0"-62"-16,0 0-6 15,0 0-10-15,0 0-26 0,25 57 4 16,-7-13 28-16,6 20 5 16,5 20-1-16,3 17 15 15,3 18-26-15,-4 16-8 16,-2 13 5-16,-6 8 8 16,-5 12 8-16,-11 5 14 0,-7 4 14 15,-13-1 5-15,-17-4-12 16,-16 0 13-16,-15 0-22 15,-29 2-27-15,-26 0-3 16,-28-4-28-16,-29-18 22 16,-26-31 0-16,-20-41 0 0,-16-48-186 15,-6-50-350-15</inkml:trace>
  <inkml:trace contextRef="#ctx0" brushRef="#br0" timeOffset="-143917.61">15997 16622 467 0,'6'7'81'0,"-4"-1"-92"15,0 2 5-15,-2 7 14 16,0 5 27-16,-2 7 7 15,-6 4 40-15,-1 4-33 16,-3 4 2-16,-4 1-17 0,-1-1 3 16,-4 0-9-16,-2-2-5 15,-2-2-11-15,-6-1-12 16,-4-2 0-16,-6 0 0 16,-3-1 2-16,-3-5-4 15,0-11-21-15,7-15-55 0,10-18-86 16,13-23-105-16</inkml:trace>
  <inkml:trace contextRef="#ctx0" brushRef="#br0" timeOffset="-143213.756">17361 14941 706 0,'0'0'110'0,"0"0"-113"16,0 0-4-16,7 49-1 16,-5-16 8-16,-2 8 3 0,-2 11 0 15,-7 7-2-15,-7 3 0 16,-5 5 0-16,-2 2 2 15,-4 3 7-15,0 0 9 16,-4-1 3-16,2-2-10 16,3-6 2-16,2-6 6 0,5-4 8 15,4-8 0-15,7-5-6 16,6-6-15-16,2-3-4 16,9-4 0-16,9 2 3 15,9-2 7-15,8 1 1 16,9-2 3-16,9-1-8 0,7-2-4 15,9-2-4-15,5-2 0 16,-1-1 0-16,-1-2-1 16,-2 1-1-16,-6 3-10 15,-11 4-25-15,-14 6-44 16,-17-2-80-16,-15-2-178 16</inkml:trace>
  <inkml:trace contextRef="#ctx0" brushRef="#br0" timeOffset="-141293.004">18622 15657 381 0,'-14'24'110'0,"-1"-2"-94"0,-2 5 16 16,3 4 16-16,2 1-22 15,3-4-14-15,0 3-6 16,5 1-2-16,2-2 5 16,2 2 9-16,3 2-9 15,5-1-7-15,1 2-2 0,5-2-2 16,1-1 1-16,5-3 0 16,0-2 0-16,4-5 0 15,3-5 0-15,4-5 0 16,3-5 2-16,2-7 1 15,5-2 0-15,1-11 1 0,3-6 9 16,1-5 5-16,2-3 1 16,0-5-4-16,-1-1-1 15,-2 0-2-15,-2-1-5 16,-6 3-4-16,-3 2-3 16,-5 4 0-16,-4 2-8 0,-3 2-33 15,-2 5-30-15,-5-1-71 16,-7-1-129-16</inkml:trace>
  <inkml:trace contextRef="#ctx0" brushRef="#br0" timeOffset="-140710.921">19571 16737 727 0,'0'0'125'15,"-9"-35"-100"-15,7 12 83 16,2 0-28-16,2-4-37 0,7-1-14 16,5-7-18-16,6-1-12 15,4-4-7-15,6-1-18 16,1 1-13-16,2 3-1 15,-4 2-3-15,-2 4-9 16,-8 6-20-16,-8 4 28 0,-3 4 9 16,-8 4 19-16,-4 5 4 15,-8 6-42-15,-6 4-14 16,-3 8-88-16,-2 5-152 16</inkml:trace>
  <inkml:trace contextRef="#ctx0" brushRef="#br0" timeOffset="-140569.015">19750 16439 480 0,'0'0'147'16,"72"2"-67"-16,-31-5 36 15,3-5-65-15,0 0-44 0,-6-2-6 16,-7 0-43-16,-8 3-55 16,-14 0-34-16,-12 3-110 15</inkml:trace>
  <inkml:trace contextRef="#ctx0" brushRef="#br0" timeOffset="-140383.603">19795 16482 793 0,'0'0'72'16,"0"0"-71"-16,0 0 10 0,5 36-13 15,5-14 12-15,4 6 0 16,3 5-6-16,4 1-7 15,-2 0-28-15,0-3-94 16,-3-8-81-16,-9-6-104 16</inkml:trace>
  <inkml:trace contextRef="#ctx0" brushRef="#br0" timeOffset="-140134.922">20115 16637 850 0,'0'0'187'0,"0"0"-200"16,0 0 6-16,53 7 7 15,-27-7-3-15,3 0-4 16,3-1-29-16,2-3-38 15,-2 1 8-15,-3-4-24 16,-3-1-31-16,-6-4-134 16</inkml:trace>
  <inkml:trace contextRef="#ctx0" brushRef="#br0" timeOffset="-139878.908">20832 16344 267 0,'0'0'450'16,"0"0"-449"-16,0 0-1 16,12 42 12-16,-12-19-2 15,-2 4 9-15,-8 7-2 16,1 5-4-16,-4 3 7 15,1 1-21-15,2-1-1 16,5-5-44-16,3-10-122 0,2-14-136 16</inkml:trace>
  <inkml:trace contextRef="#ctx0" brushRef="#br0" timeOffset="-139501.171">22213 14797 732 0,'0'0'105'0,"0"0"-110"0,-46 64 0 16,13-17 3-16,-8 17 7 15,-4 17 22-15,-6 17-14 16,4 10-7-16,0 8 3 16,7 2-1-16,10 1-3 0,10-2 4 15,13-8-4-15,7-4 1 16,13-7-5-16,10-8-1 15,6-12-17-15,6-11-43 16,7-15-47-16,2-19-66 16,1-19-122-16</inkml:trace>
  <inkml:trace contextRef="#ctx0" brushRef="#br0" timeOffset="-137823.83">22998 15361 665 0,'5'0'93'0,"-2"0"-89"15,2-1 5-15,-2 1 13 16,-1 3-18-16,-2 13-3 15,-2 12 6-15,-10 11 2 0,-8 15 6 16,-4 14-2-16,-2 6 5 16,1 3-6-16,4-3-12 15,6-7-5-15,6-12-32 16,9-14-55-16,2-14-44 16,9-17-33-16,2-15-58 0</inkml:trace>
  <inkml:trace contextRef="#ctx0" brushRef="#br0" timeOffset="-137368.125">23720 14820 755 0,'0'0'104'0,"0"0"-103"15,0 0 1-15,-49-11 8 16,22 16-33-16,-4 8-9 0,-3 8-1 16,-2 3 4-16,4 5 6 15,7 1-9-15,6-3 10 16,7-2-2-16,8-3-17 15,4-2 6-15,6-3 20 16,9-3 11-16,5-2 5 0,5-1 8 16,1-3 0-16,1 1 1 15,0-1-5-15,-4 1-1 16,-4 3-5-16,-6 1-3 16,-6 7 1-16,-6 1 3 15,-1 2 7-15,-7 4-1 0,-4-2 8 16,-5 0-4-16,1-4-6 15,-1-4 0-15,-2-4-5 16,-3-5-15-16,2-6-23 16,1-4-68-16,0-13-77 0</inkml:trace>
  <inkml:trace contextRef="#ctx0" brushRef="#br0" timeOffset="-137119.724">24242 14748 868 0,'0'0'88'16,"0"0"-103"-16,0 0-10 0,-3 42 6 15,-8-14 14-15,-3 7 10 16,-1 7-6-16,-2 5-5 15,0-1-41-15,3-2-44 16,1-6-24-16,1-7-40 16,1-7-27-16,1-12-92 0</inkml:trace>
  <inkml:trace contextRef="#ctx0" brushRef="#br0" timeOffset="-136949.042">23907 14959 390 0,'0'0'310'16,"0"0"-306"-16,65 27 11 15,-17-14 41-15,12 0-28 16,7 2-19-16,6 1-8 0,-3-5-30 16,-5-4-205-16</inkml:trace>
  <inkml:trace contextRef="#ctx0" brushRef="#br0" timeOffset="-136628.005">25573 15118 77 0,'0'0'554'0,"0"0"-511"16,0 0-21-16,34 54 41 16,-19-27-10-16,-2 7-8 15,-1 6-18-15,-3 10-20 16,-4 0-8-16,-3 2-13 15,-1-4-46-15,1-2-36 16,2-7-34-16,3-13-10 0,6-7-49 16</inkml:trace>
  <inkml:trace contextRef="#ctx0" brushRef="#br0" timeOffset="-136350.143">26427 15427 681 0,'0'0'79'15,"-76"39"-98"-15,24-8 15 16,-12 11 5-16,-4 9 5 15,-4 8-1-15,-1 5-3 16,2 3-1-16,0 1-6 0,7 3-12 16,5-3-26-16,11-7-37 15,9-11-76-15,14-12-169 16</inkml:trace>
  <inkml:trace contextRef="#ctx0" brushRef="#br0" timeOffset="-135932">26441 15923 760 0,'52'-11'16'0,"-6"1"-5"15,4 3-2-15,-2 4-21 16,-6 3 4-16,-3 5 0 0,-8 6-8 15,-5 4-6-15,-6 5-1 16,-9 2 12-16,-9 3 8 16,-8 1 5-16,-13-1 8 15,-9 1 22-15,-9-2-6 16,-7-3-9-16,-2-3-15 16,-1-6-13-16,3-3-32 0,5-8-38 15,7-1 12-15,9-3 20 16,7-4 14-16,7 0 23 15,8 1 27-15,2 2 47 16,10 4-12-16,6 0 22 0,6 5-17 16,4 6-29-16,2 7-7 15,3 5-1-15,0 3-6 16,-2 3-7-16,3 2-5 16,0-2-5-16,3-2-36 15,-2-7-84-15,-2-9-91 16</inkml:trace>
  <inkml:trace contextRef="#ctx0" brushRef="#br0" timeOffset="-135604.119">27906 15196 721 0,'48'19'240'0,"-4"2"-239"16,-2 9 66-16,5 11 21 16,-8 14-52-16,-7 11-7 15,-15 12 8-15,-13 11-29 0,-6 12 0 16,-19 9-5-16,-14 7 1 15,-9 4 0-15,-11-3 0 16,-6 0-7-16,-5-4-29 16,-9-6-37-16,0-12-46 15,-3-14-113-15,0-18-185 0</inkml:trace>
  <inkml:trace contextRef="#ctx0" brushRef="#br0" timeOffset="-135007.06">28882 14712 825 0,'0'0'108'0,"0"0"-114"15,41 13-8-15,-18 2 16 16,6 11 6-16,7 17 1 15,-1 18 5-15,-1 19 0 16,-3 23 6-16,-6 23-3 0,-10 20-8 16,-11 18-5-16,-7 13 5 15,-13 8-1-15,-8-2 6 16,-4-7 12-16,-3-4 7 16,1-13 12-16,-1-10-12 15,5-14-28-15,-1-8-5 0,-6-12-60 16,-5-13 60-16,-7-24 0 15,-7-30 0-15,-8-28-127 16,-8-34-101-16,-7-45-160 16</inkml:trace>
  <inkml:trace contextRef="#ctx0" brushRef="#br0" timeOffset="-128107.324">10877 14799 295 0,'0'0'117'0,"0"0"-66"15,0 0 25-15,0 0-10 16,0 0-22-16,0 0-10 15,0 0-10-15,0 0-11 16,0 0-11-16,0 0-6 16,0 0-15-16,-15 56 25 0,6-23-8 15,2 5-1-15,-4 1-9 16,2-4 4-16,2-5 1 16,2-8-5-16,3-6-2 15,2-7-5-15,0-3-3 16,1-6-10-16,7-8 14 0,6-10 16 15,1-7 8-15,4-7-6 16,5-3-10-16,0-1 8 16,-2 2 1-16,-1 7 0 15,-6 7 0-15,-1 5 2 16,-5 6 3-16,-3 4 12 0,-1 4 1 16,2 1-11-16,0 2 0 15,2 7-2-15,2 6 9 16,-2 6 4-16,-2 8-11 15,-1 4 2-15,-2 5-3 0,-2 0-1 16,-2 2-9 0,0-7-25-16,-2-8-43 0,0-15-65 15,0-10-67-15</inkml:trace>
  <inkml:trace contextRef="#ctx0" brushRef="#br0" timeOffset="-127673.031">11740 14424 876 0,'0'0'14'16,"6"38"-58"-16,-5-7 48 15,2 9 2-15,-3 6 12 0,0 5-9 16,0-2-7-16,0-2-1 16,-2-7 1-16,0-6 1 15,2-7-2-15,-2-7 0 16,2-6-2-16,0-7-4 16,0-1-5-16,0-5-5 15,-6-1 5-15,-1-4 9 0,-7-3 4 16,-3-3-52-16,-10 0-9 15,-7 4 39-15,-3 6 18 16,-6 6-7-16,0 11-1 16,6 4 10-16,3 1 6 0,10 0 25 15,12 1 21-15,12-3-27 16,9 0 1-16,19-2 18 16,18-3 25-16,14-7-32 15,13-9-38-15,6-29-89 16,2-28-330-16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31:39.4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8783 10207 800 0,'0'0'101'0,"0"0"-87"15,0 0-14-15,0 0-9 16,0 0 18-16,0 0-11 16,0 0-16-16,0 0-3 15,41 30 4-15,-15-16-2 0,5 3-2 16,6 0 9-16,1 0 8 16,6 3 3-16,5 1 0 15,0 1-3-15,2 0 4 16,1 4-2-16,-8 0 5 15,0 3-3-15,-7 4-3 0,-7 3-3 16,-6 3-1-16,-7 5 6 16,-3 3 0-16,-5 0 5 15,0 3-3-15,-3-2 3 16,6 2-4-16,-1-3-2 16,7-5 0-16,0-1 6 0,6-5-7 15,3-3 3-15,2-2 6 16,5-4-2-16,1 0-1 15,5-3-3-15,6-4 3 16,5-3 7-16,2-3 0 16,4-6-1-16,5-2 4 0,0-4-3 15,1 0-1-15,2-2-5 16,-1 0-3-16,2-4 0 16,1-3-3-16,2 0 5 15,0-6-4-15,3 2-4 16,-3-3-3-16,-4-1-2 0,-4 1 3 15,1 0 1-15,-6 0-1 16,2-2 4-16,2-1 5 16,5-5-2-16,4-4 2 15,1-5 0-15,8-2 2 16,0-4-5-16,-1 0 2 0,-2 4-2 16,-4 2 2-16,-3 1-4 15,-5 6 1-15,-3 3 0 16,-9 4 1-16,0 3-2 15,-5 3-1-15,2 6-3 16,-2 4-6-16,2 1-9 0,1 8 9 16,2 4 11-16,3 5-7 15,-4 5-12-15,-2 7 12 16,-1 8 9-16,-4 7 14 16,-3 5 8-16,-4 10 9 15,2 3-15-15,-4 4-11 0,4-1-16 16,5-1-34-16,7-5-24 15,4-5-63-15,2-9-64 16</inkml:trace>
  <inkml:trace contextRef="#ctx0" brushRef="#br0" timeOffset="74077.26">11698 1982 744 0,'0'0'80'0,"0"0"-68"16,-14 44-23-16,1 0 3 15,-10 16-5-15,-6 14-53 0,-8 12 66 16,-1 5 2-16,0 2 5 15,-1 2 16-15,5-1-17 16,6-1-6-16,6-2 0 16,6-3-3-16,5-4 0 15,5-7-5-15,6-6-2 0,4-6-2 16,9-8 1-16,11-4 0 16,12-8 2-16,16-8 6 15,13-6 8-15,16-11-1 16,19-6 1-16,15-7-1 15,16-7 0-15,13 0-2 0,10-1-2 16,8-2-1-16,5 3-2 16,1 3-1-16,-2 7 1 15,5 3 1-15,0 4 3 16,7 1-1-16,8 0 1 16,8-2 0-16,14 0 0 15,5-5 0-15,12 0 1 0,4 1-1 16,2-1 2-16,5 3 3 15,-1 2-2-15,5 5 0 16,-3 1-4-16,-3-1-2 16,4 0 2-16,1-4 0 15,1-1-2-15,5-6 13 0,1-4 6 16,4-2-4-16,4-4-10 16,4 0 2-16,3 0 2 15,-4 0 3-15,-1 1 0 16,-6 3 5-16,-9 6-6 0,-11 3-11 15,-9 5 3-15,-11 4 5 16,-6 2 1-16,-12 3 20 16,-6-1-4-16,-1-1-12 15,-4-1-8-15,-10-4-3 16,-2-5 0-16,-15-3-9 0,-15-3-1 16,-21-2-8-16,-24-3-2 15,-25 1 3-15,-20-3 8 16,-22 1 6-16,-14 0 2 15,-7-2 1-15,-3-1 12 16,2 0 11-16,1 0-8 16,8-1-10-16,8-12 0 0,6-8 2 15,4-11-7-15,2-11-13 16,-1-14-13-16,-3-10-8 16,-3-7 18-16,-5-8 9 15,-4-9 6-15,-1-4-2 16,-1-6 0-16,0-6 7 0,-1-3 13 15,0-3 7-15,0-2 5 16,3-1 25-16,4-3 9 16,-2 2-18-16,4 2-21 15,1 1-20-15,-2 5-4 16,-1 4-3-16,0 4-12 0,-5 10-21 16,-2 10 36-16,-1 8 0 15,-4 11 0-15,-4 13-44 16,-3 9 1-16,-3 10 19 15,0 9 16-15,0 5-10 16,-2 6 0-16,0 3 14 0,1 3 5 16,0 2 11-16,1-2-9 15,-2 4-6-15,1-4-3 16,-5 0 5-16,-6-1 9 16,-9-2 6-16,-9 3 4 15,-13 0-3-15,-12 2-9 16,-13 2-13-16,-13 0 5 0,-12 3-1 15,-10 3 4-15,-14-2 4 16,-9 2 5-16,-9-2 3 16,-8-3 1-16,-6 0-11 15,-10-1-3-15,-4 0-1 0,-8-3-7 16,-10-1-3-16,-9 2 0 16,-8-1 0-16,-10 3-3 15,-11 0 9-15,-9 4 2 16,-6 6 3-16,-3 2 6 15,-2 2 11-15,-3 0 3 0,1 0-11 16,1-1-9-16,2-2-2 16,-5 1-12-16,-5-1-14 15,-1 3-5-15,-6 0 11 16,0 1 12-16,0-1 10 16,3 0 2-16,3-3 4 0,4-1 9 15,10-2 6-15,2-1 9 16,8-3-14-16,4-4-2 15,4 0-6-15,9-3-9 16,2-7 4-16,6 0-4 16,3-4 3-16,4 1-2 15,3-1 0-15,7 1-2 0,7 1-10 16,10-1 18-16,12 0-6 16,8-1-3-16,13 1 12 15,5-1 7-15,8 1 2 16,6 0-5-16,5 0-11 15,5 3-3-15,4 0-2 0,8 2-8 16,7-2-17-16,12 4-10 16,10-2 11-16,13-1-4 15,10 2 24-15,11 1 30 16,9 2 25-16,7 0-17 0,5 1-18 16,7 3-15-16,1 2 17 15,0 8-2-15,0 4-15 16,0 7-30-16,3 7-36 15,3 9-12-15,0 7 63 16,-1 12 16-16,1 12-1 0,-1 14 2 16,0 15 4-16,-5 15 18 15,0 10 112-15,0 5-129 16,-6 6-7-16,-8-4-20 16,-5-18-81-16,-7-30-235 15</inkml:trace>
  <inkml:trace contextRef="#ctx0" brushRef="#br0" timeOffset="109193.669">3578 5442 785 0,'0'0'-11'0,"0"0"-63"15,-38-26 80-15,33 21 41 16,3 2-27-16,0 2-12 15,2 0-15-15,0 0-23 16,0 1-3-16,0 0 23 0,0 0 10 16,0 0 2-16,0 0 8 15,0 0 8-15,0 0 4 16,0 0-4-16,4 0-17 16,3 2-8-16,6 2 4 15,5 0 5-15,5 0-2 0,2 2 0 16,1 1 0-16,-1-1-2 15,3-2-4-15,-1 3 3 16,0-1 3-16,2-1 2 16,5 1-2-16,4-2 1 15,7-2 1-15,10-2 3 16,8-4 0-16,11-6 5 0,6-3 4 16,5-1 10-16,4 0-19 15,1 1-6-15,2 4 7 16,-1 5-5-16,3 2 1 15,4 2-11-15,2 2 19 16,9 2-9-16,11 0-1 0,7-2 0 16,7-2-1-16,12-2-2 15,6-6-2-15,6-4 4 16,3 0-4-16,3-1 6 16,3 1 2-16,3 4 2 15,2 1 1-15,5 1 3 0,4 2 5 16,5 4-5-16,10-1-2 15,7-1-7-15,10 2 7 16,12 0 3-16,10-1 15 16,11-2-1-16,9 0-16 15,6 3 5-15,7 0-11 0,1 0-2 16,8 0 0-16,4 4-3 16,5-1 4-16,10-3-4 15,7 0 5-15,11-5-8 16,12-10-10-16,14-3-11 15,6-5 19-15,-2 0 8 0,-8 4-1 16,-13 7 23-16,-21 9-5 16,-34 8-4-16,-29 11-15 15,-29 9 0-15,-31 4-25 16,-22 4-24-16,-25-3-72 16,-19-6-131-16</inkml:trace>
  <inkml:trace contextRef="#ctx0" brushRef="#br0" timeOffset="119105.489">18174 5392 775 0,'0'0'4'0,"0"0"-11"0,0 0-8 16,0 0 15-16,0 0-9 16,0 0 2-16,0 0 28 15,44 37-4-15,-20-14-6 16,9 5 8-16,2 8 21 15,7 2-1-15,1 6-8 16,5 3-15-16,-2 1-12 0,2 0 2 16,-6-1 3-16,1-1 4 15,-3-2 5-15,-4-3-18 16,-3-3-5-16,-4-3-50 16,-6-7-19-16,-3-5-10 15,-5-9-30-15,-6-8-20 0,-2-6-23 16,-6-13-71-16</inkml:trace>
  <inkml:trace contextRef="#ctx0" brushRef="#br0" timeOffset="119404.009">18972 5479 574 0,'0'0'365'15,"0"0"-356"-15,0 0-7 0,0 0 1 16,0 0-2-16,-41-1-12 16,16 20-33-16,-9 13-62 15,-14 6 19-15,-4 7 12 16,-9 5 26-16,-1-1 45 16,0-4 18-16,3-7 48 0,1-4 10 15,6-4-9-15,8-6 3 16,5-4-6-16,10-3-25 15,8-4-26-15,7 0-14 16,9-3-49-16,5-2-67 16,2-4-71-16,5-4-27 0</inkml:trace>
  <inkml:trace contextRef="#ctx0" brushRef="#br0" timeOffset="119725.221">19548 5370 628 0,'0'0'52'15,"0"0"-30"-15,0 0 32 16,0 0 2-16,0 0 0 0,58 8 52 16,-25-4-83-16,9-1-23 15,7-1-2-15,3-1-4 16,1 0-34-16,1 1-55 16,-9-1-38-16,-3 3-17 15,-10 2-23-15,-10 0-31 16,-9-1 21-16</inkml:trace>
  <inkml:trace contextRef="#ctx0" brushRef="#br0" timeOffset="119966.467">19455 5784 212 0,'0'0'764'0,"0"0"-738"0,49 17-38 16,-16-15 44-16,15-2-11 15,8 0-18-15,3 0 1 16,5 0-7-16,-2 0-40 16,-1 4-104-16,-12 3-41 15,-7 3 18-15,-10 0-57 0</inkml:trace>
  <inkml:trace contextRef="#ctx0" brushRef="#br0" timeOffset="120584.4">20702 6036 962 0,'0'0'82'15,"0"0"-31"-15,0 0 1 16,0 0-18-16,44-41-27 15,-16 9-4-15,10-9-10 16,4-7-12-16,8-9-6 16,1-7-5-16,1-4-4 0,1-5-25 15,-1-3 7-15,-4-1 17 16,0 2 15-16,-3-2 9 16,0 6 9-16,-6 4 6 15,-1 6-2-15,-7 7-2 16,-3 10 1-16,-4 7-1 0,-5 10 0 15,0 6-1-15,-8 8 0 16,0 6-1-16,-1 6-1 16,0 2-1-16,0 12 1 15,0 11 16-15,1 9 6 16,-1 12 0-16,-4 13-5 0,-3 9-6 16,-3 13 8-16,-1 8 2 15,-5 7 7-15,-5 6-10 16,3 0 11-16,3-1 0 15,2-6-7-15,3-7-5 16,1-15-12-16,6-12 4 16,1-15-5-16,3-12-2 0,-4-12-12 15,1-11-21-15,-2-7-14 16,3-7 2-16,-4-16-10 16,-4-10-30-16,-3-10-137 15,-12-10-364-15</inkml:trace>
  <inkml:trace contextRef="#ctx0" brushRef="#br0" timeOffset="120812.401">20992 5635 1105 0,'0'0'20'0,"47"20"-90"16,-1-10 72-16,12 0 29 0,11 0 14 16,-1-2-29-16,1-2-12 15,-7 1-49-15,-12 0-118 16,-15-5-64-16,-15-2-67 16</inkml:trace>
  <inkml:trace contextRef="#ctx0" brushRef="#br0" timeOffset="121396.407">22058 6179 448 0,'0'0'609'0,"0"0"-588"16,0 0 19-16,0 0-7 16,48-69 1-16,-29 20-28 0,10-12-8 15,7-8 1-15,1-9 0 16,1-2-6-16,-1 0-16 15,0 2-15-15,-1 6 11 16,-3 8 20-16,-6 8 1 16,-1 12 2-16,-6 12-1 0,-6 9-11 15,-1 10-9-15,-4 9-8 16,-5 8-6-16,-3 16-12 16,-1 10 21-16,-3 13 41 15,-6 12 19-15,-3 9 7 16,-4 10-1-16,-1 3 1 0,2 2-28 15,-1-1-5-15,3-5 6 16,4-9 2-16,5-12 3 16,4-11-4-16,9-12 1 15,14-15 2-15,10-14 22 16,14-13 15-16,11-21 25 0,12-14-3 16,5-12-39-16,1-11-18 15,1 3-11-15,-6-1-6 16,-5 6-29-16,-8 6-36 15,-6 4-28-15,-6 8-41 16,-6 1-59-16,-3 4-49 0,-8 5-109 16</inkml:trace>
  <inkml:trace contextRef="#ctx0" brushRef="#br0" timeOffset="122100.249">24065 5404 882 0,'-21'59'19'0,"-6"4"-18"0,-2 9 18 16,-4 4 13-16,1-4-24 15,1-8-4-15,4-8-2 16,1-11 4-16,5-10-6 16,9-12-2-16,4-8-9 15,8-9-28-15,3-10-12 0,16-19 8 16,12-16 40-16,13-18 25 16,11-17-13-16,12-17-15 15,5-9-12-15,8-3-18 16,-4 3-17-16,3 5 36 0,-4 13 28 15,-2 8 18-15,-5 12-9 16,-11 13-6-16,-5 12 8 16,-4 16-10-16,-6 15-12 15,-3 11-4-15,-4 20 3 16,-8 18 20-16,-3 13 12 16,-6 13 2-16,-7 9 3 0,-7 6-5 15,-4 4-17-15,-7 0 0 16,-5-4-8-16,-6-2-3 15,-2-7 3-15,-5-5-1 16,-10-8-4-16,-8-5 4 16,-7-6-2-16,-9-9-1 0,-7-10-5 15,-7-8 5-15,-3-14-1 16,-2-10-2-16,6-7-9 16,6-13-44-16,9-1-34 15,11-2-2-15,15 0-50 16,15 4-89-16</inkml:trace>
  <inkml:trace contextRef="#ctx0" brushRef="#br0" timeOffset="122520.87">26598 4466 840 0,'0'0'122'16,"-55"43"-144"-16,17-6 7 0,-7 17 14 15,-3 13 2-15,-6 13 1 16,1 11 5-16,0 3 0 16,6 5 14-16,5 2 1 15,5 0 15-15,11 0-7 0,11-6 6 16,11-3 2-16,6-3-8 16,11-7 7-16,11-7-22 15,0-4 3-15,6-7-14 16,2-4-3-16,0-6-7 15,-1-6-43-15,1-5-32 16,-4-9-60-16,0-19-66 0,-1-15-111 16</inkml:trace>
  <inkml:trace contextRef="#ctx0" brushRef="#br0" timeOffset="123024.569">27183 5047 1096 0,'0'0'47'0,"27"41"-81"16,-6-12 37-16,8 8 10 0,5 8 17 15,6 6-14-15,1 3-6 16,1 3 1-16,-1 0-7 16,-2-2-3-16,-2-2-1 15,-2-6-18-15,-4-6-27 16,-2-10-34-16,-4-7 2 0,-2-8 0 15,-6-9-3-15,-1-10 1 16,-5-13-21-16,3-9-63 16,-3-11-209-16</inkml:trace>
  <inkml:trace contextRef="#ctx0" brushRef="#br0" timeOffset="123267.095">28114 5270 896 0,'0'0'138'0,"0"0"-104"16,0 0-20-16,-51 51-10 15,10-15 5-15,-14 11-3 16,-12 15-1-16,-5 9 8 16,-6 7-2-16,1 3 0 15,2 2-5-15,4 2-9 0,8-6-41 16,7-6-29-16,10-9-10 15,13-13-25-15,14-19-73 16,12-20-54-16,11-18-183 16</inkml:trace>
  <inkml:trace contextRef="#ctx0" brushRef="#br0" timeOffset="123538.201">28443 5878 840 0,'0'0'14'0,"-7"51"-5"16,-5-15 26-16,-6 5 6 15,-10 6-28-15,-6-1-12 0,-8 2-4 16,-6 0-5-16,-6-4 8 15,-3-2 1-15,3-5-1 16,5-6-24-16,11-8-65 16,9-10-76-16,15-13-69 0,14-11-169 15</inkml:trace>
  <inkml:trace contextRef="#ctx0" brushRef="#br0" timeOffset="124105.967">28961 5158 1171 0,'0'0'56'16,"0"0"-47"-16,57 0-24 16,-13-2 10-16,11 1 5 0,12 1-6 15,5 2-12-15,-3 5-24 16,-3 3-21-16,-7 2-5 16,-13 1 1-16,-9 1 26 15,-14 1 23-15,-8-1 9 16,-11 0 9-16,-4 3 53 0,-15 0 17 15,-9 4 0-15,-6 5-23 16,-10 4-24-16,-3 2-21 16,-7 4-1-16,-1 4-3 15,0 1 0-15,-1 3-3 16,2 0 1-16,3 1-3 0,1-1 3 16,10-5-6-16,9-4-8 15,6-5 4-15,13-6 2 16,8-3-15-16,6-5 8 15,15 0 18-15,8-3 13 16,11-4 7-16,9-1 9 0,11-3 5 16,1-5 7-16,7 0 9 15,1 0-9-15,-1 0-27 16,0 0-12-16,0-2-4 16,0 1-34-16,0 0-44 15,0-1-23-15,-2-2-45 16,-7-3-91-16,-14-4-208 0</inkml:trace>
  <inkml:trace contextRef="#ctx0" brushRef="#br0" timeOffset="124568.556">30365 4517 1029 0,'41'13'87'0,"9"9"-82"0,11 10 100 16,15 19-46-16,2 19-28 16,-4 15-14-16,-3 20-5 15,-10 13-8-15,-8 16-3 16,-8 8 0-16,-13 7 2 0,-10-3-3 15,-14-3-7-15,-9-6-8 16,-22-8-3-16,-17-10 11 16,-20-5 6-16,-18-9 5 15,-20-5-1-15,-20-9-17 16,-25-16-111-16,-16-30-202 16,-12-31-520-16</inkml:trace>
  <inkml:trace contextRef="#ctx0" brushRef="#br0" timeOffset="131400.638">15361 7467 463 0,'0'14'130'0,"-5"-2"-159"16,3 2 19-16,-1 4 17 16,3 2 20-16,0 0-5 0,0 4-3 15,2 2-2-15,0 5 20 16,2 3-9-16,-4 6 3 15,0 6-18-15,0 3-7 16,0 7 6-16,0 5 6 16,-3 4 1-16,0 6 3 0,-3 4-8 15,-1 6 24-15,-1 6-4 16,-4 2-1-16,2 0-15 16,1-3-2-16,4-9 3 15,1-11-21-15,1-13 2 16,3-16-2-16,0-10-1 0,0-13-21 15,0-5-38-15,-3-8-21 16,0-1 22-16,2-10-34 16,1-7-128-16</inkml:trace>
  <inkml:trace contextRef="#ctx0" brushRef="#br0" timeOffset="132553.769">15203 7571 545 0,'0'0'90'0,"0"0"-78"15,27-47 9-15,-16 34 21 0,1-1-21 16,0 5-10-16,-3 2 7 15,3 0-15-15,1 0-6 16,1 3-1-16,5-3 1 16,0 0-6-16,4 1 5 0,-3 2 9 15,3-2 5-15,-2 2 1 16,2 2 8-16,-4-2 8 16,0 3-7-16,0-1 7 15,3 2 5-15,2 0-11 16,1 0-10-16,8 0-5 0,1 0-5 15,7 2-1-15,1 3 0 16,7 1-1-16,-1 3 2 16,5-1-1-16,3 2 1 15,4 3-1-15,0-2-1 16,5 2 1-16,-2 3-1 16,4-1 10-16,4 2-8 0,3 5-3 15,-3-1 4-15,0 5-4 16,0 2 2-16,-3 2-4 15,-5 4 2-15,-3 0 1 16,-4 4 2-16,-3-1-7 16,-3 5 5-16,-4 0 4 0,-5 1-1 15,-6-1-4-15,-1 2 1 16,-7 0 0-16,-6-1-1 16,-4 2 3-16,-3 1-4 15,-6 1 1-15,-3-2 0 16,-3 2 1-16,-2-3-11 0,-2 0 1 15,-7-3 9-15,-5-2-2 16,-1-1-8-16,-5-3 19 16,-3 1-14-16,-1 2 15 15,-5-4-9-15,-2-1 1 16,-4-3 1-16,-1-6-19 0,-1-3 15 16,0-5 5-16,-2-3 7 15,-1-2 0-15,2-4 3 16,0-3-1-16,-2-1-6 15,-1-3 2-15,-5 0 8 16,-3 0-2-16,-4 0-14 0,-4 0-4 16,-3 0 3-16,-5 0 0 15,-3 4 4-15,0-1 0 16,1 2-4-16,2-1 8 16,2-3-7-16,-1-1 5 15,5 0 1-15,-1-4-5 0,-1-2-6 16,1 1 9-16,-2 0 4 15,1 1 9-15,0 1 5 16,3 3-17-16,3 0-10 16,6 0-15-16,2 0-60 15,9-2-59-15,5-6-12 0,6-9-89 16</inkml:trace>
  <inkml:trace contextRef="#ctx0" brushRef="#br0" timeOffset="133774.43">17306 8355 518 0,'0'0'154'0,"0"0"-153"15,0 0 25-15,0 0 40 16,0 0-40-16,0 0-25 0,0 0-4 15,0 0 4-15,0 0 13 16,0 0-4-16,0 0-5 16,3 13-10-16,2-12 5 15,0 0 5-15,2 0-2 16,0-1 22-16,-3 0 15 0,2 0 5 16,-4 0 1-16,0-1-3 15,1 0-6-15,4-2-7 16,4-2-10-16,4-4-9 15,10-1-8-15,6-1-2 16,8-3 1-16,8-2-2 0,6 3 1 16,4-1-1-16,7 1 2 15,3 5 7-15,4 1-5 16,-4 2 1-16,3 4-8 16,-7 1 0-16,-9 0-8 15,-11 0 3-15,-11 0-5 0,-13 0 6 16,-7 0-13-16,-7-4 10 15,-2-5 14-15,-3-1-13 16,-1-5-97-16,-12-1-106 16,-10-2-124-16</inkml:trace>
  <inkml:trace contextRef="#ctx0" brushRef="#br0" timeOffset="134620.03">14549 7939 462 0,'0'0'74'0,"0"0"-27"15,5-40 35-15,-4 33-29 16,-1 0-24-16,0 3-9 16,0 1-13-16,0 1-7 15,0-2-7-15,2 1-15 16,2-1 9-16,2-2 11 0,-3 1 4 15,3 0 7-15,-1 1 23 16,6-1 7-16,2 2-11 16,3-2-11-16,3 2 3 15,7 2-1-15,5 1-12 16,2 0-7-16,1 0 0 0,4 0-10 16,0 3-16-16,0-2 2 15,-2-1 8-15,1 0 14 16,-3 0 5-16,0 0 7 15,-5 0 13-15,-3-3 3 16,-3 2 3-16,-5-2 9 16,-5 2-11-16,-3-1-7 0,-6 1 1 15,-2 1-5-15,-2 0-5 16,0-1-6-16,0 1-2 16,0 0-4-16,0 0-18 15,-2 4-27-15,-2 7-47 0,-2 5-71 16,2 4 2-16,2 2-22 15,-3 1-92-15</inkml:trace>
  <inkml:trace contextRef="#ctx0" brushRef="#br0" timeOffset="135375.197">14194 8635 466 0,'0'0'51'16,"0"0"15"-16,0 0-4 15,0 0-3-15,0 0-29 16,0 0-34-16,0 0-14 0,0 0 21 15,56-32 16-15,-26 24-11 16,5-2-7-16,5 0 1 16,2 0-1-16,5 0 8 15,7 2 23-15,2 1-11 16,4 2 1-16,0 3 8 0,3 1-13 16,-3 1-14-16,-6 0-2 15,-6 3-3-15,-9 1-19 16,-8 2-20-16,-10 0-29 15,-17-3-49-15,-10-3-80 16</inkml:trace>
  <inkml:trace contextRef="#ctx0" brushRef="#br0" timeOffset="144106.926">15589 8315 461 0,'-5'0'97'0,"3"0"-98"0,0 0 28 16,2 0 4-16,0 0-33 16,0 0-4-16,0 0-1 15,0 0-1-15,0 0 4 16,0 0 4-16,0 0 2 16,0 0-1-16,0 0-1 0,0 0 4 15,0 0 6-15,0 0 19 16,2-1 23-16,0-6 8 15,4-2-7-15,5-4-22 16,2-7-20-16,7-5-10 0,0-4-4 16,4 0-7-16,-2-1-2 15,3 0-1-15,-3 2 9 16,0-1-1-16,1 0 5 16,0-1-4-16,-4 1 5 15,-2 5-1-15,-4 4 1 16,-3 7 7-16,-2 5 5 0,-6 4-1 15,-2 2-8-15,0 2-5 16,2 0-2-16,-2 0 1 16,0 0 0-16,0 0-5 15,2 0 6-15,-2 0 0 16,0 1-3-16,1 7-6 0,5 2 0 16,-2 5 16-16,2 2 11 15,4 6 8-15,1 1-19 16,3 2-2-16,-1-1 3 15,0 2 2-15,1 2-2 16,-3-1-5-16,0 0 0 0,-1 1 0 16,2-1 9-16,0-1-6 15,-1 0-3-15,2-4-1 16,-3-2-6-16,1-4-33 16,-1-4-31-16,-3-3 6 15,0-6-19-15,-5-4-17 16,-2-1-43-16,-6-8-24 0</inkml:trace>
  <inkml:trace contextRef="#ctx0" brushRef="#br0" timeOffset="144405.375">15781 8230 738 0,'0'0'222'16,"0"0"-220"-16,0 0 18 15,0 0 12-15,0 0-15 16,0 0-15-16,0 0-1 16,0 0-6-16,0 0-4 15,0 0-27-15,41 14-13 0,-14-12 10 16,10-2-51-16,7-5-67 15,8-5-7-15,2-4 55 16,-3-3 17-16,-6 3 20 16,-12 4 39-16,-12 4-52 15</inkml:trace>
  <inkml:trace contextRef="#ctx0" brushRef="#br0" timeOffset="146550.918">14138 7281 257 0,'0'0'97'0,"0"0"-65"15,0 0-3-15,0 0-7 0,0 0-10 16,0 0-3-16,0 0 3 16,0 0 2-16,0 0 3 15,-38-25-4-15,36 23 2 16,2 2 17-16,0 0-8 16,0 6-20-16,9 5-14 0,1 1 47 15,7 5 32-15,1 1-32 16,2 2-16-16,2 0 1 15,-2 0 2-15,0 0-12 16,-3 0-7-16,4-1-4 16,-3 0-2-16,3-4-22 0,0-6-71 15,0-9-63-15,-1-3-76 16</inkml:trace>
  <inkml:trace contextRef="#ctx0" brushRef="#br0" timeOffset="146827.834">14693 7347 702 0,'0'0'160'16,"0"0"-159"-16,0 0 9 15,0 0-15-15,-67 45-5 16,24-12-15-16,-10 9-9 15,-5 7-10-15,1 3 9 16,1-2 18-16,8-2 26 0,7-4 11 16,7-3-16-16,7-2 2 15,6-5-16-15,4-2-19 16,7-2-7-16,6-7-35 16,4-12-57-16,6-11-123 15</inkml:trace>
  <inkml:trace contextRef="#ctx0" brushRef="#br0" timeOffset="147525.272">13717 8217 716 0,'0'0'32'0,"0"0"-34"16,0 0 5-16,0 0 21 15,48 3 1-15,-27 0-11 16,3 0-14-16,4 2 2 15,3 2-3-15,3 0-1 0,0 1-2 16,0-1-3-16,-1 1-1 16,-2-1-2-16,-5 0 6 15,-5 1 2-15,-3-3-1 16,-9 1-2-16,-4 1-5 16,-5 3-1-16,-1 1 8 0,-12 5 11 15,-7 3 8-15,-5 3-1 16,-6 4-9-16,-4 2-4 15,-3 2-1-15,0-2 0 16,0 2-4-16,-3 0-2 16,5-3 2-16,7-6 8 0,5-5-7 15,10-6 25-15,8-4 14 16,4-5-3-16,2 0-17 16,4 1-16-16,11 2-15 15,6 0 8-15,4 1 22 16,10 0-9-16,5 2-2 0,3 0-11 15,3 0-30-15,6-2-66 16,1-5-96-16,3-4 21 16,-4-9-190-16</inkml:trace>
  <inkml:trace contextRef="#ctx0" brushRef="#br0" timeOffset="151880.806">18246 7624 493 0,'0'1'271'16,"0"-1"-248"-16,0 0 13 15,0 0 1-15,5 0-29 0,2 3-20 16,4 2-7-16,6 4 16 15,1 5 3-15,3 3-1 16,1 5-4-16,-5 2 5 16,-1 4-2-16,-2 3-1 15,0-1 2-15,-3 3 2 0,1-3 0 16,-2-1-5-16,-1-2 9 16,1-1-6-16,2-3 0 15,1-3-3-15,3-2-12 16,-2-1-30-16,2-5-34 0,-3-5-24 15,-5-6-27-15,-8-4-140 16</inkml:trace>
  <inkml:trace contextRef="#ctx0" brushRef="#br0" timeOffset="152137.023">18841 7606 666 0,'0'0'178'0,"0"0"-176"0,0 0-4 15,0 0-3-15,-69 54-4 16,22-19 8-16,-5 6 0 16,-6 4 2-16,1 2 19 15,0 3 41-15,1-1-9 16,2-2-34-16,4 2-27 0,4-4-2 15,5-5-92-15,11-16-99 16,10-18-105-16</inkml:trace>
  <inkml:trace contextRef="#ctx0" brushRef="#br0" timeOffset="165693.189">6146 7229 620 0,'2'0'60'0,"-1"-5"-27"15,5 1-10-15,0-3-7 16,3 3 11-16,3 2-16 16,1 2-2-16,1 0 3 15,5 5 7-15,2 3-6 16,3 3-6-16,3 1-6 15,3-2 0-15,3 0-5 0,1-3-1 16,1-6-1-16,-2-1-3 16,-1 0 3-16,-3-7-3 15,-4 3-32-15,-4-2-56 16,-2 5-24-16,-1-1-2 0,-5 1-41 16</inkml:trace>
  <inkml:trace contextRef="#ctx0" brushRef="#br0" timeOffset="166071.876">6269 7574 595 0,'0'0'177'16,"0"0"-150"-16,0 0 1 15,0 0-31-15,0 0 0 16,67-21 4-16,-23 10 31 0,10 2-17 16,7 4-9-16,1 5-5 15,5 6-4-15,4 10-2 16,8-2-88-16,2-3-109 16,3-7-231-16</inkml:trace>
  <inkml:trace contextRef="#ctx0" brushRef="#br0" timeOffset="183591.949">2440 6074 602 0,'0'0'54'0,"0"-3"-30"16,-2 0 54-16,2 2-17 15,0-2-36-15,0 0 7 16,0 3-12-16,8 0-18 16,8 7-14-16,5 2 11 15,10 1 0-15,5 1-1 16,4 2-15-16,2 0-23 0,1-2 7 16,1-4 13-16,1 0 9 15,-2-7 11-15,6 0 2 16,2-4 3-16,5-9 4 15,2-5 4-15,2-3 1 16,1-1-2-16,-3 1 5 0,-4 2-6 16,-8 4-8-16,-8 5-2 15,-9 4-1-15,-10 3-1 16,-9 2-2-16,-5 1-3 16,-5 0 2-16,0 4 15 15,-5 3 26-15,1-1-10 0,-4 1-11 16,3 0-1-16,-1 0-5 15,2-4-7-15,0 1-4 16,2-1 1-16,2-1-1 16,-2-1-3-16,0 2-2 15,-1-2 1-15,1 1 4 0,0-1 3 16,-2 1 7-16,2-1 16 16,-1-1 10-16,0 0 13 15,3 0-2-15,0 0-11 16,0 0-14-16,0 0-6 15,0 0-5-15,0 0 0 0,0 0-1 16,0 0-1-16,0 0-2 16,0 0-5-16,-2 0 0 15,2 0-1-15,0 0 2 16,0 0 1-16,-2 0 4 16,2 0-4-16,-2 0-4 0,0 0 1 15,-5-3 3-15,-1 3 2 16,-6-3 0-16,-2 2 0 15,-2 1 0-15,-1 0 2 16,-2 0-5-16,3 4-5 16,-1 2-1-16,0 1-3 0,1 3-6 15,-2-2-3-15,-2 4 0 16,-5 2 7-16,-2 6 5 16,-5 1 0-16,-6 8 3 15,-7 6-1-15,-2 2 2 16,-5 7 0-16,1 6 1 15,0 1-1-15,5 3 2 0,6 1 4 16,1 2-3-16,8 0-4 16,2 1-1-16,1-1-9 15,3-2-26-15,-2-1-5 16,3-7 10-16,-1-4 11 16,3-9 10-16,3-9 8 0,6-6 3 15,3-8 3-15,8-6 5 16,4-3 4-16,0-2 6 15,0 0 14-15,0-5-11 16,4-7-4-16,-1-5-2 16,4-3-13-16,2-8-1 0,-1-10-1 15,6-6-3-15,3-8 2 16,4-7-7-16,4-9-1 16,2-5-10-16,-1-4-2 15,3-1-9-15,-4 0 16 16,-3 0 12-16,-1 6 3 0,-4 3 2 15,-3 4 7-15,-1 4 1 16,-2 6 13-16,0 5-3 16,-4 9-13-16,-1 7-5 15,1 5-2-15,-2 11-1 0,0 5-1 16,3 4-10-16,1 7-33 16,3 2-36-16,1 4 15 15,3 6 27-15,-1 7 17 16,1 4 16-16,-3 7 8 15,5 5 13-15,0 7 21 16,2 5-12-16,5 4-16 16,-1 3 4-16,3 2-7 0,0 2-1 15,0 2 2-15,-1 0-5 16,-1 2 2-16,0-2 8 16,-1-1 6-16,-1-3 3 15,1-2-12-15,-1-5 2 0,-3 0-6 16,0-4-4-16,-3-2-3 15,-1-4 8-15,-5-3-6 16,-3-6-1-16,-2-4 0 16,-2-6 7-16,-4-7 0 15,0-1-1-15,0-7 4 0,-2-3 10 16,-4 0 16-16,-6-12 6 16,-5-5-24-16,-6-5-13 15,-6-10-4-15,-5-6 1 16,-6-5 7-16,-5-4-9 15,-5-5 4-15,-4-5-4 0,0-5-2 16,-2-4 0-16,0-1-2 16,1-2 3-16,-1 2-1 15,2 3 5-15,-2 9-6 16,-1 8-6-16,2 16-3 16,-5 18-32-16,0 14-13 15,4 19-142-15,4 7-122 0</inkml:trace>
  <inkml:trace contextRef="#ctx0" brushRef="#br0" timeOffset="-212945.914">9163 14557 339 0,'-9'-3'13'16,"-2"-4"-12"-16,2 3-16 16,0 0 15-16,4-2 4 0,-1 3-4 15,2-2 14-15,0 0 23 16,1 1 14-16,3 0-8 16,-3 1 11-16,1 1 3 15,2 2-1-15,0-1-15 0,0 1-25 16,0 0-15-16,2 0-6 15,6 0-4-15,5 4 3 16,7 2 5-16,7 4 1 16,8 1 9-16,12-1 8 15,9 2-15-15,15-4-1 16,15-5 1-16,19-3 2 0,10-6 1 16,12-7-4-16,11-2 2 15,5 1 2-15,0 1 2 16,2 4 13-16,-2 7 12 15,-3 3-26-15,4 10 6 16,-6 9 1-16,5 4-11 0,-1 5 0 16,-4 3-36-16,-6 1-73 15,-12 3-65-15,-12-2-45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31:51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8978 6301 187 0,'-10'-4'29'0,"4"1"-12"15,-1-2-11-15,1 0-7 16,0 1-3-16,2-2-4 16,0 2 6-16,2-2 10 0,-1 2 42 15,3 0 16-15,0 1-24 16,3 0-23-16,10 0-19 15,7-1-3-15,9-3 24 16,9-2 37-16,5 2 7 0,2-3 5 16,4 0-20-16,2 0-14 15,3 2-14-15,0-2-16 16,2 0-5-16,-3 1-2 16,0 2-11-16,-5 2-32 15,-6 2-39-15,-6 3-30 16,-3 0-8-16,-6 1-9 0,-2 2-40 15</inkml:trace>
  <inkml:trace contextRef="#ctx0" brushRef="#br0" timeOffset="604.577">11315 6280 432 0,'0'0'107'16,"0"0"-100"-16,43 4-8 15,-9-7 77-15,14-1 18 16,14-1-22-16,11 0-23 16,3 1-29-16,9 1-11 0,4 2-4 15,-2 1-3-15,0 0-2 16,-2 2-3-16,-6 7-5 16,-8 4-16-16,-17 7-35 15,-19 4-112-15,-23 0-111 16</inkml:trace>
  <inkml:trace contextRef="#ctx0" brushRef="#br0" timeOffset="3619.742">14489 6293 252 0,'0'0'72'0,"0"0"-32"15,0 0 1-15,-13-43-10 16,9 33-4-16,3 0 1 16,-3 0 9-16,-3 0-19 0,-2 3-7 15,-8 2-8-15,-6 2-3 16,-6 3-1-16,-9 1-2 16,-5 9 2-16,-5 3 1 15,0 2 0-15,-2 0-10 16,6 2-16-16,5-2 2 0,7-2 14 15,9-3 7-15,6-3 1 16,8 0 0-16,7-2-2 16,2-1-6-16,13-3-2 15,9-1 15-15,11 0 45 16,11 0-14-16,12-7-9 0,13-1-2 16,6-2 1-16,4-2-3 15,2 2-4-15,-2 3-6 16,-8-1-7-16,-4 1-1 15,-10 1 1-15,-10 3 2 16,-14 0 2-16,-8 0 1 0,-10 2-1 16,-5 1-4-16,-8-2 3 15,-4-3 10-15,-12-1 29 16,-11-1-32-16,-14-3-15 16,-16 2-6-16,-14-1 4 15,-14 5 1-15,-11 1 0 0,1 3-4 16,1 0-8-16,6 4 2 15,9 1 2-15,17 0-11 16,18-2-8-16,12 1 20 16,13-2 10-16,14-2 25 15,15 0-7-15,19-2-7 0,14-2 2 16,19 0 16-16,19-2-7 16,13 5-16-16,-2 1-6 15,-2 1-3-15,-11 2-65 16,-17-4-110-16,-22-14-292 15</inkml:trace>
  <inkml:trace contextRef="#ctx0" brushRef="#br0" timeOffset="13336.907">10220 7736 451 0,'0'0'160'0,"0"0"-116"16,52 0-44-16,-21 0 6 0,16 7 7 15,13 0 8-15,11 1-5 16,10 2-13-16,4 0-3 16,-2-1 6-16,-1-1-19 15,-5 1-3-15,-4 1 6 16,-4 4-17-16,-2 0-26 0,-11-4-70 16,-8-10-222-16</inkml:trace>
  <inkml:trace contextRef="#ctx0" brushRef="#br0" timeOffset="17118.85">10283 7734 461 0,'0'0'151'16,"44"-1"-136"-16,-17-2-16 16,7-3 16-16,5 2-12 15,2-1-6-15,-5 2 3 0,-2-2 1 16,-1 4-5-16,-6-2 5 15,-5 3-7-15,-1 0-4 16,-8 0 6-16,-6 0 1 16,1 1 3-16,-3 2-12 15,-5-3 5-15,0 2-3 16,0-1 6-16,-14 2 6 0,-12 1 13 16,-6 3 1-16,-8 2-13 15,-11 1-4-15,2 0-8 16,-1-2-7-16,8-1 10 15,5-1-3-15,8-3-28 16,6 0 40-16,6-2-9 0,9-1 10 16,6 2-3-16,2-2 1 15,2 2-24-15,14 0-2 16,8-1 21-16,17-1 15 16,7 0 18-16,9-3-10 15,9-4-2-15,-7 0-30 0,-5-1 29 16,-8 1-13-16,-13 1-8 15,-8 2 10-15,-9 2-7 16,-7 1 4-16,-3 1-9 16,-6 0 5-16,0 1-8 0,-8 5-4 15,-13 1-4-15,-12 7 9 16,-9 3 23-16,-5 0 12 16,-2 2-4-16,-3-1-10 15,2 4 1-15,4-1-23 16,4-7-101-16,3-6-162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40:34.9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15257 4685 774 0,'0'0'48'0,"0"0"-36"16,0 0-7-16,0 0 11 15,0 0 1-15,0 0-14 16,0 0-12-16,-37 41-3 16,-7-1 9-16,-17 11 2 15,-19 14-24-15,-10 5-22 0,-4 1-1 16,5-4 25-16,13-8 20 15,16-10 3-15,19-11 3 16,19-5 4-16,20-8-8 16,17-2-8-16,26-6 21 15,16-1 24-15,16-1 5 0,16-2-10 16,3-3-27-16,2 0-3 16,-1 1-1-16,-7-2 1 15,-7 2-36-15,-10 1-25 16,-13 2-24-16,-13 0-88 15,-19 0-92-15</inkml:trace>
  <inkml:trace contextRef="#ctx0" brushRef="#br0" timeOffset="249.278">14294 6210 53 0,'0'0'899'15,"75"-8"-833"-15,-20-4-24 16,21 4 27-16,25-1-41 16,17 6-25-16,12 3-3 15,15 0-3-15,6 5-75 16,0-4-115-16,-12-2-82 0,-8-12-290 15</inkml:trace>
  <inkml:trace contextRef="#ctx0" brushRef="#br0" timeOffset="1102.482">16559 4874 749 0,'45'-24'84'16,"4"-2"-98"-16,9 2 47 15,11 1-31-15,2 9 0 0,-2 7-4 16,-3 8 7-16,-8 15-13 16,-4 10-10-16,-11 14-5 15,-12 14 7-15,-18 11 6 16,-14 11 17-16,-21 10 14 15,-18 4 37-15,-12 3 34 0,-12-2-37 16,-3-5 6-16,2-6-28 16,4-12-15-16,10-14-13 15,11-13 2-15,13-14-20 16,12-11-11-16,5-15 0 16,8-4 12-16,2-15-7 0,4-8-67 15,10-8 22-15,2 0 26 16,11-3 32-16,6 3 11 15,0 7 19-15,-1 7 3 16,-1 6-20-16,-4 4-4 16,-4 3-2-16,-3 4-3 0,-3 2-16 15,-3 1-18-15,-1 3 4 16,-2 2 6-16,-2 4-9 16,-2 2-13-16,-7 1-49 15,-2-2-119-15,-12-5-113 16</inkml:trace>
  <inkml:trace contextRef="#ctx0" brushRef="#br0" timeOffset="1728.828">16847 4915 799 0,'0'0'32'0,"-27"45"-44"0,9-16 4 16,-2 1 7-16,0 1-9 15,1-3-1-15,2-5-8 16,2-6-1-16,4-4 10 16,6-6 5-16,1-3 8 15,3-4 1-15,1 0-6 0,0 0-8 16,5 0 23-16,4-7 5 15,3 0 6-15,3-3 7 16,3 0-23-16,-5 2-7 16,-2-1-4-16,-4 5-5 0,-3 1-15 15,-3 3-6-15,-1 0-14 16,0 0-22-16,0 0-24 16,-1 1-25-16,-3 4-41 15,-5-2 22-15,0 0-26 16</inkml:trace>
  <inkml:trace contextRef="#ctx0" brushRef="#br0" timeOffset="2297.251">16930 4584 101 0,'0'0'631'0,"0"0"-604"16,0 0-6-16,0 0 2 15,0 0-14-15,0 0-1 16,0 0 0-16,0 0-9 0,0 0-4 15,-9 27-3-15,4-7 11 16,-6 10-1-16,-5 10 11 16,-4 8 6-16,-4 10-12 15,-7 6-6-15,-1 4 1 16,-8 3 1-16,-2-2-3 0,1-6 9 16,3-9-3-16,7-10 25 15,7-14 4-15,10-10-7 16,10-10-22-16,8-3-10 15,18-1-13-15,12-3 41 16,17-2 54-16,16-1-8 0,16 0-29 16,11-7-22-16,5-3-10 15,5 1-6-15,-1 1 0 16,-3 2-2-16,-3 3-3 16,-8 3 1-16,-10 0 0 15,-14 3 1-15,-14 0-3 0,-11 1 1 16,-16-1-4-16,-10-1 0 15,-8 0 3-15,-5-2 2 16,-1 1-17-16,0-1-35 16,-10-6-43-16,-7-10-40 15,-5-5-161-15</inkml:trace>
  <inkml:trace contextRef="#ctx0" brushRef="#br0" timeOffset="2582.274">17318 4706 905 0,'0'0'96'16,"0"0"-96"-16,-19 43-16 16,0 8 0-16,-11 24 37 15,-15 23 8-15,-13 22-12 0,-17 13-13 16,-9 11 15-16,-11 0 17 15,-5-1-6-15,2-9-14 16,9-14-9-16,17-15-1 16,17-21-3-16,21-16-6 15,18-18-6-15,19-15-38 0,18-11-31 16,17-20 2-16,5-11-45 16,6-24-164-16</inkml:trace>
  <inkml:trace contextRef="#ctx0" brushRef="#br0" timeOffset="3229.262">18323 5669 163 0,'0'0'986'0,"0"0"-922"16,0 0-33-16,0 0-21 0,0 0-12 15,0 0-11-15,0 0-39 16,0 0-71-16,-9 44 42 16,15-28-35-16,-1 1 33 15,5-6 10-15,6-2 10 0,5-8 40 16,5-1 27-16,5-5 15 15,0-4 1-15,-3-1-12 16,-4 2-8-16,-8 2 1 16,-10 5 3-16,-6 1 31 15,-5 4 31-15,-10 7-14 0,2 0-9 16,-3 2-25-16,1 4-12 16,6-1-13-16,9-9-86 15,9-8-89-15,6-19-97 16</inkml:trace>
  <inkml:trace contextRef="#ctx0" brushRef="#br0" timeOffset="3706.395">19252 5287 799 0,'49'6'179'0,"2"-3"-178"15,8 7 10-15,11 7 12 16,-4 7-19-16,-9 7-1 16,-7 10-1-16,-16 6-6 15,-12 11-10-15,-20 6 4 16,-15 6 18-16,-20 1 12 0,-19 0 24 15,-13-1 1-15,-9-5-26 16,0-10-11-16,4-7-8 16,7-9-18-16,5-12-18 15,11-10-19-15,13-13 6 16,7-7 4-16,10-14 10 16,13-7 5-16,9-6 29 0,17 1 2 15,15 3 7-15,8 3 10 16,10 12 5-16,8 11-7 15,0 6 1-15,3 16 10 16,-1 8 6-16,-4 8 13 16,3 6 9-16,-3 1-29 0,6 0-11 15,7-5-11-15,11-8-11 16,3-12-83-16,4-17-121 16,-6-11-276-16</inkml:trace>
  <inkml:trace contextRef="#ctx0" brushRef="#br0" timeOffset="5232.776">19993 4846 943 0,'0'0'128'16,"0"0"-137"-16,61-63 3 16,-29 29 3-16,10-6-3 15,1-1-11-15,3-2-44 16,-1 2-21-16,-3 0 3 0,-6 8-34 16,-7 4-22-16,-13 9-19 15,-16 7-5-15,-10 9-88 16</inkml:trace>
  <inkml:trace contextRef="#ctx0" brushRef="#br0" timeOffset="5380.512">20110 4712 413 0,'0'0'128'0,"65"13"7"16,-20-10-76-16,12-2 30 15,4-1-43-15,6-3-24 16,1-7-21-16,-4-3-35 0,-10-4-109 15,-11-1-142-15</inkml:trace>
  <inkml:trace contextRef="#ctx0" brushRef="#br0" timeOffset="5537.492">20405 4868 714 0,'-1'54'393'15,"1"3"-409"-15,6 21 15 16,7 21 15-16,9 15-17 0,6-14-122 16,7-25-265-16</inkml:trace>
  <inkml:trace contextRef="#ctx0" brushRef="#br1" timeOffset="169396.404">25627 9082 680 0,'0'0'98'0,"0"0"-73"0,0 0-30 16,0 0-1-16,49-3 2 15,-30 12 1-15,-2 6 2 16,-3 8-1-16,-6 8 1 16,-8 8-4-16,-11 7 1 15,-9 7 5-15,-7 6-1 0,-1 1 1 16,4 0-5-16,4-2-35 15,11-7-58-15,9-11-57 16,4-16-54-16</inkml:trace>
  <inkml:trace contextRef="#ctx0" brushRef="#br1" timeOffset="169921.873">25363 10549 624 0,'0'0'251'0,"0"0"-205"16,0 0-23-16,0 0-24 16,34-7-13-16,-1 3-30 15,11 2 4-15,6 2 9 0,10 5 14 16,-3 9-6-16,-5 4 6 16,-4 5 12-16,-8 5 0 15,-8 5-4-15,-7 4 3 16,-10 2 4-16,-6 6 14 15,-9 2 23-15,-3 2-1 0,-15 1-13 16,-11-2-7-16,-13 1-12 16,-16-5-5-16,-13-4-1 15,-6-5-33-15,3-7-37 16,5-9-2-16,19-12-3 16,20-7 9-16,25-13 33 0,13-8-28 15,21-2 36-15,10 3 41 16,13 5 85-16,9 12 37 15,11 11-20-15,7 24-38 16,8 19-5-16,7 21-43 16,0 16-19-16,-11-1-29 0,-13-16-240 15</inkml:trace>
  <inkml:trace contextRef="#ctx0" brushRef="#br1" timeOffset="173090.741">28335 12783 638 0,'3'5'247'16,"-3"-4"-234"-16,0 1-18 15,0 5 4-15,-1 9-9 16,-10 10-13-16,-6 10 27 16,-1 8 1-16,-4 5 0 0,1-2-10 15,5-7 2-15,5-9-48 16,7-14-64-16,4-14-47 16,1-10-35-16,4-20-107 15</inkml:trace>
  <inkml:trace contextRef="#ctx0" brushRef="#br1" timeOffset="173326.008">27854 12589 867 0,'0'0'16'0,"74"27"-33"16,-15-12 37-16,17 2 14 16,17 0-15-16,3-4 0 0,3-6-20 15,-7 2-26-15,-6-6-95 16,-14-2-84-16,-20-1-57 16</inkml:trace>
  <inkml:trace contextRef="#ctx0" brushRef="#br1" timeOffset="173539.019">27588 13148 874 0,'0'0'124'0,"64"10"-136"16,-5-10 49-16,20 0 51 15,17 0-52-15,11 3-26 16,-2 0-20-16,1-1-112 0,-12-2-130 16,-14-1-122-16</inkml:trace>
  <inkml:trace contextRef="#ctx0" brushRef="#br1" timeOffset="173915.714">28647 13455 1083 0,'0'0'86'0,"66"-61"-81"0,-12 8 2 16,15-13-5-16,11-11 0 15,1 0-9-15,-5 1-38 16,-4 0-39-16,-10 8-26 15,-13 7 32-15,-15 10 11 16,-9 8-10-16,-10 8 46 0,-6 11 31 16,-7 8 12-16,-2 6 26 15,0 6 0-15,0 1 3 16,0 0-5-16,1 3-23 16,8 3-15-16,9 3-4 15,7 2 32-15,12 1 36 0,9-1-31 16,7-2-17-16,2-2-8 15,3-4-5-15,-6 0-15 16,-5 0-69-16,-11-5-46 16,-14-1-73-16,-21-1-91 15</inkml:trace>
  <inkml:trace contextRef="#ctx0" brushRef="#br1" timeOffset="174079.81">29234 13215 893 0,'68'33'151'15,"13"-11"-119"-15,8 8 54 16,12 6-62-16,-15-6-92 16,-20-13-293-16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40:50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4340 5503 211 0,'0'0'251'15,"0"0"-230"-15,-18-37 55 16,13 25-32-16,1 0-12 16,0 2 15-16,-1 1-12 15,-4 2-19-15,2 2-1 0,-4 5-19 16,-5 2-20-16,-3 17-30 15,-10 12-21-15,-7 15 41 16,-5 12 19-16,-7 10 4 16,-4 9 4-16,-2 1 7 15,1-1 1-15,3-1 10 0,1-5 11 16,7-3-2-16,6-6-1 16,11-7 0-16,7-8-1 15,9-7-3-15,9-6-4 16,5-6-4-16,13-4-1 15,9-4 1-15,11-6-1 0,9-4-1 16,6-6 1-16,5-4-3 16,5-1 0-16,2-6-1 15,1-3 2-15,-3-3-4 16,-3 3 2-16,-1-1-1 16,-8-2 3-16,-6 5-3 15,-4-1 0-15,-10 2-1 0,-4 0 0 16,-6 0 2-16,-4 0-3 15,-6 0 3-15,0 1 1 16,-6 2 0-16,-1-1 4 16,-4 0 26-16,0-1 29 15,-5-1-21-15,-6-3-13 0,-2 0 5 16,-6 0 3-16,-8-1-16 16,0-1 5-16,-3 1-14 15,-1 3-10-15,2-1 4 16,0 3-10-16,2 2-11 15,4 3-70-15,3 1-23 0,5 1-32 16,2 2-62-16,9-3-147 16</inkml:trace>
  <inkml:trace contextRef="#ctx0" brushRef="#br0" timeOffset="498.443">5522 5433 663 0,'0'0'11'0,"0"0"19"16,-44 10-15-16,23 6-16 15,-3 4-5-15,-3 11-2 16,-7 9 5-16,-1 12 0 0,-1 8 4 16,-2 10 2-16,0 9 19 15,7 11 20-15,6 2-4 16,9 0-13-16,10-2 4 16,6-2-4-16,10-8-22 15,11-7-2-15,6-10-5 0,6-11-40 16,7-12 30-16,8-13-47 15,6-13-4-15,6-14-6 16,0-8-27-16,-3-15-84 16</inkml:trace>
  <inkml:trace contextRef="#ctx0" brushRef="#br0" timeOffset="790.477">5963 6493 280 0,'0'0'607'16,"0"0"-585"-16,11-50 17 0,4 11-6 15,10-13-15-15,8-6-16 16,6-11-6-16,5-5 1 15,0 1-6-15,-1 6-1 16,-9 8-20-16,-3 2-11 16,-4 7-5-16,-10 8 4 0,-3 6-43 15,-9 6-68-15,-5 9-24 16,-11 8-108-16</inkml:trace>
  <inkml:trace contextRef="#ctx0" brushRef="#br0" timeOffset="960.533">6264 6063 401 0,'47'0'163'0,"0"-9"-92"16,11-2 23-16,5-6-58 16,6-5-27-16,-2 2-10 0,-2-1-10 15,-11 0-60-15,-12 0-138 16,-15 4-166-16</inkml:trace>
  <inkml:trace contextRef="#ctx0" brushRef="#br0" timeOffset="1180.979">6508 6128 854 0,'0'0'193'16,"2"35"-204"-16,-2-5-5 16,2 9 42-16,5 10-8 15,4 11-17-15,7 1-13 16,6 0-72-16,1-11-79 0,0-19-72 16,0-18-229-16</inkml:trace>
  <inkml:trace contextRef="#ctx0" brushRef="#br0" timeOffset="1558.219">7395 5270 340 0,'0'0'138'0,"65"21"-119"16,-30 2 56-16,8 8-28 15,2 11-5-15,-4 13 10 16,-3 16-4-16,-5 14 0 0,-11 12-6 16,-15 14-25-16,-13 15-10 15,-21 12-5-15,-17 8-2 16,-11 6-13-16,-17-3-76 16,-8-15-73-16,-14-26-219 15</inkml:trace>
  <inkml:trace contextRef="#ctx0" brushRef="#br0" timeOffset="7014.39">9541 5564 705 0,'0'0'14'16,"0"0"-4"-16,0 0-10 15,0 0 30-15,0 0 25 16,0 0-47-16,0 0-2 16,-38-1-10-16,22 15 0 0,-5 7-2 15,0 8-1-15,-6 6-7 16,-2 5-8-16,-2 1-3 15,-3 3 1-15,-2-3 11 16,0 2 7-16,1-5 4 16,5-4 2-16,6-5 3 0,8-4 0 15,12-3 1-15,4-3-10 16,13-3 0-16,14 0 5 16,9-2 1-16,11-3 11 15,7-2 0-15,3 1-2 16,1-2-1-16,1 1-1 0,-1 1-4 15,-4 0-1-15,-6 2-2 16,0 4-16-16,-10 4-55 16,-5-2-90-16,-8-3-57 15</inkml:trace>
  <inkml:trace contextRef="#ctx0" brushRef="#br0" timeOffset="7327.608">9250 6604 789 0,'0'0'16'0,"70"18"10"15,-20-8 24-15,11 7-36 16,8-1-4-16,7 1-6 0,6-2-6 16,6 1-14-16,1-7-81 15,-5-4-78-15,-6-5-97 16</inkml:trace>
  <inkml:trace contextRef="#ctx0" brushRef="#br0" timeOffset="7995.068">11429 5611 924 0,'0'0'9'16,"0"0"-12"-16,0 0-7 0,0 0 0 15,0 0-3-15,0 48-10 16,-4-18 23-16,-7 13-2 16,-5 6-8-16,-11 6 6 15,-4 4-11-15,-5 3-3 16,-4-2 14-16,1 0-2 0,6-9 3 15,11-7 3-15,6-7-2 16,12-10-7-16,6-6-3 16,14-4 0-16,10-3 17 15,15-5 25-15,10-2 17 16,11-4-19-16,13-3 10 0,8-6-7 16,3-4-14-16,3 0-5 15,1-2-7-15,-5 0-6 16,-6 2-17-16,-10 3-74 15,-8 1-45-15,-11 1-51 16,-7-1 35-16,-13 2-57 0</inkml:trace>
  <inkml:trace contextRef="#ctx0" brushRef="#br0" timeOffset="8267.456">11698 5961 852 0,'0'0'36'0,"6"45"-77"15,-4-7 44-15,-2 15 11 16,0 13 19-16,-6 11-8 15,-5 7-14-15,-5 1-3 16,3-4-17-16,-1-3-36 0,5-14-69 16,9-15-83-16,7-21-55 15</inkml:trace>
  <inkml:trace contextRef="#ctx0" brushRef="#br0" timeOffset="8465.727">12446 6220 1131 0,'0'0'157'16,"0"0"-201"-16,2 40-48 15,1-21-21-15,6-1 27 16,-2-1-151-16,3-13-87 15</inkml:trace>
  <inkml:trace contextRef="#ctx0" brushRef="#br0" timeOffset="8991.722">12998 6121 89 0,'0'0'843'16,"40"-9"-853"-16,-13 1-7 15,11-2 12-15,5 2 11 16,1 7-3-16,-1 1-6 0,-2 10-6 15,-4 9-1-15,-6 8 2 16,-10 5-4-16,-12 8 4 16,-9 4 4-16,-11 7 3 15,-14 3 8-15,-11 0 8 16,-9-3 5-16,-8-1-2 0,-1-6-20 16,0-8-12-16,8-9-11 15,3-10-27-15,9-9-14 16,12-8 8-16,9-14 0 15,7-7 39-15,6-8 26 16,14 0-9-16,4 0 1 0,6 4 5 16,5 7 22-16,2 7 23 15,2 11-22-15,-1 4-6 16,3 12-6-16,1 8 6 16,-1 6 3-16,1 4 10 15,-3 3-11-15,0 0-3 16,2-3-8-16,-3-1-12 0,5-8-16 15,-1-8-75-15,0-11-65 16,-1-9-63-16</inkml:trace>
  <inkml:trace contextRef="#ctx0" brushRef="#br0" timeOffset="9404.681">13661 5611 860 0,'0'0'145'0,"0"0"-120"15,48-57 32-15,-19 27-5 0,5-4-18 16,4 0-30-16,5-4-15 16,0-1-51-16,-2 0-75 15,-9-1-78-15,-13 7-132 16</inkml:trace>
  <inkml:trace contextRef="#ctx0" brushRef="#br0" timeOffset="9582.743">13854 5510 640 0,'0'0'157'15,"49"14"-160"-15,-13-11 47 16,13-3-15-16,9 0-1 16,5-1-11-16,-2-8-17 15,3-2-30-15,-8-5-104 16,-14-1-136-16</inkml:trace>
  <inkml:trace contextRef="#ctx0" brushRef="#br0" timeOffset="9781.265">13938 5757 683 0,'-8'47'107'0,"6"-3"-112"0,2 6 23 16,7 1-18-16,13-11-54 15,7-16-133-15,6-15-250 16</inkml:trace>
  <inkml:trace contextRef="#ctx0" brushRef="#br0" timeOffset="11615.734">16016 6105 541 0,'6'-3'88'0,"-6"-1"-96"16,0 1 10-16,0-1 7 16,0 1 3-16,0 0 16 0,-10 2 15 15,-7 1-37-15,-12 4-35 16,-9 7-16-16,-4 8 4 15,-3 5 35-15,3 3 10 16,9 0 30-16,12-3-11 16,10-1-9-16,9-2-3 15,4-1-6-15,13 0 24 0,5-3-15 16,10-1-2-16,4-8-2 16,5-5 1-16,6-3-6 15,2-10 0-15,1-7-5 16,0-7-6-16,-5-2-6 0,-3-6 2 15,-5-4-9-15,-3 1-5 16,-7 1-8-16,-3 3 30 16,-6 6 2-16,-5 8 3 15,-5 6 18-15,-3 6 10 16,-1 5-11-16,-2 4-15 16,0 11-11-16,-7 11-11 0,-1 9 15 15,-2 15 10-15,-3 10 3 16,-1 9-1-16,-3 9-7 15,-2 3 3-15,2-1 3 16,-6-1-5-16,-4-5 0 16,-5-10-6-16,-5-10 13 0,-8-9 35 15,-3-9 12-15,-8-11-6 16,-7-6-26-16,-4-9-11 16,-2-7-8-16,0-5-4 15,4-9-10-15,6-9-25 0,11-3-32 16,12 1 3-16,12 0-53 15,14-2-10-15,13 3-13 16,17-2-214-16</inkml:trace>
  <inkml:trace contextRef="#ctx0" brushRef="#br0" timeOffset="12064.763">17263 6030 49 0,'0'0'862'16,"-78"6"-830"-16,33 1-18 16,-2 7 1-16,1 10-16 15,3 4-2-15,4 2 7 0,10 2-10 16,9-4 2-16,9 0-7 15,7-3-13-15,6-4-2 16,11-3 5-16,10-6 15 16,10-7 8-16,7-5 0 0,10-11 3 15,6-8-3-15,4-9-14 16,0-4-28-16,-6-4-22 16,-5 1-7-16,-9 5 24 15,-11 7 11-15,-11 6 18 16,-7 5 18-16,-7 8 22 15,-3 3 31-15,-1 2 5 0,-5 13-16 16,-4 6-25-16,-2 10 21 16,-4 8 2-16,0 8-5 15,0 2-17-15,6 2-19 16,7-3-5-16,7-7-55 16,13-12-59-16,11-17-51 0,13-13-99 15</inkml:trace>
  <inkml:trace contextRef="#ctx0" brushRef="#br0" timeOffset="12235.427">18258 5841 623 0,'0'0'149'16,"0"0"-128"-16,0 0 8 16,0 0-20-16,2 58-2 15,-23-11 40-15,-6 14-25 16,-6 6-19-16,-7 4-19 0,0-7-74 15,-1-13-105-15,3-14-119 16</inkml:trace>
  <inkml:trace contextRef="#ctx0" brushRef="#br0" timeOffset="12406.842">18119 5993 782 0,'0'0'55'0,"52"17"-37"16,-15-6 14-16,8 5-16 16,-2 1-2-16,0 3-14 0,-1-3-58 15,-5-3-117-15,-5-7-86 16</inkml:trace>
  <inkml:trace contextRef="#ctx0" brushRef="#br0" timeOffset="12605.694">18809 6046 156 0,'0'0'510'16,"41"7"-472"-16,-18-6 4 15,8 1-16-15,6-2-22 0,3 0-1 16,3-2 0-16,-1-5-5 16,1-4-5-16,-2-3-24 15,-4-2-35-15,-5-3-28 16,-7-2-9-16,-6 1-2 15,-9-1-41-15,-10 4-34 16</inkml:trace>
  <inkml:trace contextRef="#ctx0" brushRef="#br0" timeOffset="12733.388">19241 5882 27 0,'-35'-7'150'16,"-11"4"-24"-16,-8 3-27 15,-1 6-31-15,-1 8-4 16,5 5 14-16,9 8 21 16,12 5-25-16,16 8-56 15,12 4-10-15,11 4-3 0,21 1-1 16,18-7-14-16,17-12-38 15,11-17-72-15,9-13-149 16</inkml:trace>
  <inkml:trace contextRef="#ctx0" brushRef="#br0" timeOffset="13031.778">19912 5700 859 0,'0'0'188'0,"0"0"-189"16,-41-14-2-16,32 14-7 15,1 16-27-15,4 5-57 16,4 9-28-16,5 4 66 16,9 4 0-16,10 1 5 0,7-2 29 15,6-3 11-15,2-2 9 16,3 0 2-16,-3-3 4 15,-1 0 5-15,-7 2 29 16,-10 5-13-16,-12 8-7 16,-12 10-20-16,-30 12-3 0,-23 5-29 15,-26-5-82-15,-27-11-208 16</inkml:trace>
  <inkml:trace contextRef="#ctx0" brushRef="#br0" timeOffset="19306.506">1618 8008 894 0,'0'0'17'0,"0"0"-14"16,-41 66 7-16,24-12 12 15,-4 18-23-15,-1 15-5 0,-3 8 0 16,1-1 2-16,2-10 1 15,3-18 0-15,8-19-4 16,3-17-2-16,6-19-2 16,2-14-5-16,6-19 3 15,5-15-15-15,7-14-13 0,2-18 18 16,7-10 26-16,2-9 2 16,4-2 2-16,4-2-6 15,-2 4 0-15,1 7 3 16,-3 10 10-16,3 7-4 15,-5 13-5-15,-2 11-2 0,-4 12 5 16,-4 8 12-16,-6 7-2 16,-4 6-1-16,-4 7-3 15,-5 6-1-15,-2 12-7 16,-7 12 2-16,-11 14-3 16,-4 10-1-16,-5 4 8 0,0 2 3 15,5-8-2-15,6-9-7 16,12-15-4-16,4-9-5 15,13-12-11-15,10-7-23 16,10-7-16-16,8-7-7 16,5-3 21-16,6-2 26 0,-1 5 11 15,0 6 40-15,-3 8-24 16,-8 7-9-16,-9 17-5 16,-10 14-2-16,-17 15 4 15,-16 12 4-15,-23 13 17 16,-19 6-2-16,-15 1 4 0,-11-4 11 15,-6-9-36-15,-1-9 0 16,2-12 0-16,5-8 41 16,4-9-11-16,9-11-9 15,9-8-21-15,11-9-9 16,14-9-51-16,12-13-60 16,17-11-50-16,8-5-89 0</inkml:trace>
  <inkml:trace contextRef="#ctx0" brushRef="#br0" timeOffset="20025.509">3225 7733 805 0,'-12'-9'-9'0,"-10"4"5"16,-7 6 11-16,-9 19-16 16,-13 14 4-16,-12 17 0 15,-4 17 8-15,-3 10 25 16,6 9 16-16,10 5 21 16,14-3 0-16,15-6-31 0,12-6-17 15,13-9-10-15,9-10-9 16,13-11-2-16,14-9 0 15,9-12-2-15,10-9-2 16,8-12-16-16,7-6-24 16,6-14-23-16,0-8-41 0,-5-7-101 15,-8-2-126-15</inkml:trace>
  <inkml:trace contextRef="#ctx0" brushRef="#br0" timeOffset="20266.927">4177 7731 656 0,'0'0'279'16,"0"0"-254"-16,0 0 11 15,0 0-37-15,0 0-14 16,38 29-5-16,-16-11 18 0,4 6-76 16,-3-4-98-16,-5-5-153 15</inkml:trace>
  <inkml:trace contextRef="#ctx0" brushRef="#br0" timeOffset="20430.586">4132 8327 1162 0,'0'0'143'15,"0"0"-157"-15,0 0-35 16,0 0-111-16,52 38 38 0,-30-37-93 16,-2-2-277-16</inkml:trace>
  <inkml:trace contextRef="#ctx0" brushRef="#br0" timeOffset="21176.768">7071 7831 657 0,'0'0'156'0,"-56"-3"-152"16,27 3 30-16,-4 7-23 16,-1 14-3-16,-9 15-4 0,-5 11-5 15,-4 12 2-15,0 11 10 16,4 5-16-16,2 3 17 16,11-4-16-16,8-3-3 15,12-8 7-15,11-8-18 16,10-8 6-16,19-9 3 0,12-8-4 15,17-11 3-15,13-8 10 16,9-7 2-16,5-4 1 16,2-1 10-16,-5-5-17 15,-2 1 8-15,-9-1-4 16,-5 0 2-16,-8 3 9 0,-9-2-10 16,-8 2-2-16,-8 0-6 15,-12 0 4-15,-5 3 3 16,-7 0 5-16,-5-3 48 15,-9 0 63-15,-9-1-13 16,-6-3-53-16,-7-1-64 16,-8-1 4-16,-1 2-24 0,4 0-44 15,3 2-73-15,10 1 48 16,11-1-42-16,12-4-61 16,6-1-159-16</inkml:trace>
  <inkml:trace contextRef="#ctx0" brushRef="#br0" timeOffset="21489.719">8374 7868 682 0,'0'0'220'0,"-71"37"-223"16,26-3 27-16,-1 11-24 15,2 13 24-15,-2 15-8 16,5 8-14-16,8 1 2 16,13 3-4-16,6-4-6 15,10-2-24-15,10-13-51 0,17-12 0 16,12-13 9-16,15-12-2 15,10-16 21-15,5-13-44 16,-2-8-67-16</inkml:trace>
  <inkml:trace contextRef="#ctx0" brushRef="#br0" timeOffset="21818.717">9161 8162 141 0,'0'0'673'0,"0"0"-614"15,0 0-29-15,0 0-37 16,-1 64-8-16,-5-22 34 16,0 14-3-16,1 9 9 0,-1 6-1 15,3 1-20-15,1-3-1 16,2-8-28-16,0-12-70 16,7-13-54-16,2-22-43 15,3-18-70-15</inkml:trace>
  <inkml:trace contextRef="#ctx0" brushRef="#br0" timeOffset="22081.456">9804 7646 696 0,'63'29'35'0,"-3"15"66"16,-2 21-42-16,-10 21-50 15,-19 21 7-15,-23 22 0 16,-20 19 8-16,-34 17-4 16,-27 11 8-16,-25 14-14 15,-25 9-12-15,-21-14-76 0,-18-25-234 16</inkml:trace>
  <inkml:trace contextRef="#ctx0" brushRef="#br1" timeOffset="51728.165">25127 1708 563 0,'0'0'53'0,"-37"-1"-37"16,15 4 38-16,-8 9-2 16,-7 11-24-16,-11 10-11 15,-10 12-9-15,-9 11-9 0,-8 9 0 16,1 5-3-16,4 3-25 16,2 3 22-16,11 0 5 15,6-2 0-15,11-7-1 16,11-5 3-16,11-5-1 15,8-10-5-15,10-6 1 0,17-5-3 16,11-8 3-16,13-5 1 16,13-8 5-16,13-4 6 15,10-9 4-15,6-2-3 16,7-8-2-16,2-4-3 16,-4 0-1-16,-6-2-3 0,-5-1-9 15,-10 1 1-15,-10 1 0 16,-8 1 4-16,-9 0 2 15,-7 2 2-15,-11 3 1 16,-9 1 2-16,-8-1 12 16,-5 2 63-16,-13-1 30 0,-8-4-77 15,-5 3-23-15,-7-2-4 16,-3 1-1-16,0 2 0 16,-1 2 1-16,2 0-1 15,2 1-3-15,4 0-3 16,0 3-31-16,6 0-59 15,6-3-77-15,10 0-73 0</inkml:trace>
  <inkml:trace contextRef="#ctx0" brushRef="#br1" timeOffset="52091.046">26318 1742 863 0,'-50'50'6'15,"0"14"-14"-15,-2 7 5 16,6 8-3-16,6 5 6 16,5 0-3-16,9-1 2 15,12-4 0-15,11-5-3 0,6-9-22 16,16-9-34-16,10-10 4 16,7-9-12-16,9-7 18 15,1-9 12-15,6-5-32 16,-7-9-47-16,-2-3-122 15</inkml:trace>
  <inkml:trace contextRef="#ctx0" brushRef="#br1" timeOffset="52291.411">26589 2542 1006 0,'0'0'76'0,"8"-50"-35"15,3 19-9-15,11-7-29 16,5-5-5-16,1-1-14 16,6 0-50-16,-2 4-40 15,-6 4-16-15,-5 7-49 0,-11 6-54 16,-10 10-129-16</inkml:trace>
  <inkml:trace contextRef="#ctx0" brushRef="#br1" timeOffset="52432.823">26703 2192 398 0,'0'0'70'0,"0"0"-89"0,0 0 10 16,27 37 5-16,1-28 24 16,9-5 19-16,11-4-17 15,6 0-1-15,5-3-2 16,3-5-16-16,-5-2-20 16,-6-1-114-16,-15 0-205 0</inkml:trace>
  <inkml:trace contextRef="#ctx0" brushRef="#br1" timeOffset="52624.39">26898 2397 146 0,'-13'41'485'15,"2"2"-484"-15,1 5 30 16,2 10 21-16,5 3-8 0,3 3-29 15,2-3-13-15,7-7-41 16,0-11-81-16,3-18-100 16</inkml:trace>
  <inkml:trace contextRef="#ctx0" brushRef="#br1" timeOffset="52966.535">27692 1925 752 0,'24'60'-15'15,"-9"11"14"-15,-12 10 31 16,-3 9-22-16,-13 0-5 16,-3 1 4-16,-7-4 10 15,-3-5 12-15,-3-8-9 0,-2-10-10 16,-1-6-8-16,-5-9 5 16,1-8-6-16,-1-10-6 15,3-10-39-15,4-11-76 16,6-10-83-16,6-18-186 15</inkml:trace>
  <inkml:trace contextRef="#ctx0" brushRef="#br1" timeOffset="53691.594">28386 1981 264 0,'0'0'286'16,"0"0"-237"-16,-41 47 7 16,20-20-22-16,-10 7-4 15,-2 3-30-15,-2 4 1 16,-2 1 0-16,3 1-2 0,0-2 3 16,6-4-2-16,5-4-1 15,8-6 2-15,5-6-3 16,6-4 0-16,4-3 0 15,9-2 1-15,5-4 1 16,5-1 19-16,5-1 18 0,6-3-4 16,6 1-13-16,0-1-11 15,4 0-5-15,4 4-5 16,1 3-24-16,-3 1-57 16,-1 1-52-16,-7 2-36 15,-7 1-120-15</inkml:trace>
  <inkml:trace contextRef="#ctx0" brushRef="#br1" timeOffset="53967.765">27801 2914 976 0,'0'0'18'15,"0"0"-31"-15,67 0 29 16,-24 0 0-16,10 4-2 16,4 3-10-16,3 2-2 15,2-1-6-15,1-2-78 0,-3-4-92 16,-10-3-85-16,0-10-255 15</inkml:trace>
  <inkml:trace contextRef="#ctx0" brushRef="#br1" timeOffset="54970.776">29130 2015 517 0,'0'0'422'15,"0"0"-422"-15,0 0 0 0,0 0 0 16,0 0 0-16,0 0-8 16,-17 67-5-16,-3-22-17 15,-11 12 29-15,-2 5-2 16,-7 5 5-16,0 0-2 16,-2-3 0-16,1-6 0 0,4-8 0 15,5-8 4-15,7-9-4 16,9-9 3-16,8-4 2 15,8-6-5-15,7-1-1 16,13-6 19-16,10-2 14 16,10-3 8-16,4 0-4 15,6-2-14-15,-1-4-15 0,0-1-4 16,-6-2-10-16,-3 1-51 16,-8-1-27-16,-6 3 4 15,-4 0-29-15,-4-2-41 16,-5-1 10-16,-6 0 10 15,0 0-27-15</inkml:trace>
  <inkml:trace contextRef="#ctx0" brushRef="#br1" timeOffset="55319.622">29245 2387 903 0,'0'0'78'0,"0"0"-97"16,0 0 13-16,0 0-6 15,-9 55-1-15,-3-19 15 0,-5 12 0 16,-5 9 1-16,-5 8-4 15,-1 2-15-15,0 3-18 16,3 1-40-16,3-5-38 16,7-2-25-16,6-6 36 15,3-8 43-15,6-6 42 16,0-8 17-16,9-6 2 0,4-5 2 16,7-8-2-16,6-8-22 15,5-9-149-15</inkml:trace>
  <inkml:trace contextRef="#ctx0" brushRef="#br1" timeOffset="55711.847">29669 2797 983 0,'0'0'29'15,"0"0"-15"-15,0 0 14 0,0 0-23 16,0 0-11-16,0 0-68 16,0 0-31-16,-17 49 72 15,12-31 1-15,1 2-33 16,-1-8-3-16,5-4 26 16,9-8 8-16,7-3 0 0,6-10 24 15,1-5-41-15,-1-2-121 16,-4-3-150-16</inkml:trace>
  <inkml:trace contextRef="#ctx0" brushRef="#br1" timeOffset="56215.304">30181 2794 950 0,'0'0'4'0,"0"0"-52"16,7 41 35-16,-6-13 17 15,-1 7 9-15,0 8-9 16,-8 5-3-16,-4 0 2 15,-8-1 0-15,-2-3 0 16,-5-4 0-16,-3-6 2 0,-1-4-3 16,0-7-3-16,2-6-12 15,4-7-1-15,4-6-1 16,5-4-6-16,8-10 9 16,8-10-10-16,6-8-40 15,12-8-31-15,2 2 17 0,2 0 30 16,0 7 24-16,-1 7 61 15,-6 9 33-15,-1 8-36 16,-4 3-22-16,2 4 3 16,-2 8 4-16,1 3 3 15,1 5-3-15,2 3-6 0,0 1-3 16,4 0-4-16,1-4-7 16,4-2-13-16,4-9-55 15,4-7-33-15,-1-7 6 16,2-13-10-16,0-12-81 15</inkml:trace>
  <inkml:trace contextRef="#ctx0" brushRef="#br1" timeOffset="56565.363">30273 2296 925 0,'0'0'43'0,"31"-58"-40"15,-4 22 32-15,9-2 3 16,3 1-33-16,7-1-4 16,0 1-7-16,3 0-40 15,-4 3-75-15,-6 2 121 16,-8 4 0-16,-13 5 0 16,-10 6-153-16,-12 6-92 0,-13 8-183 15</inkml:trace>
  <inkml:trace contextRef="#ctx0" brushRef="#br1" timeOffset="56728.893">30543 2188 300 0,'55'-7'415'0,"-1"-6"-408"15,2 2 28-15,3 2-21 16,-3 4-15-16,-9 1-21 0,-9-1-122 15,-9 1-140-15</inkml:trace>
  <inkml:trace contextRef="#ctx0" brushRef="#br1" timeOffset="56963.207">30624 2381 920 0,'-8'40'51'0,"-1"1"-78"16,-3 9 27-16,2 7 1 15,5-2-42-15,5-4-99 0,2-11-116 16,9-13-232-16</inkml:trace>
  <inkml:trace contextRef="#ctx0" brushRef="#br1" timeOffset="57638.683">31289 2961 888 0,'0'0'76'16,"0"0"-72"-16,0 0 5 15,51-22-6-15,-22 14 5 16,7 1-1-16,6 0 11 0,4 1 6 16,-1 3 5-16,2 2 5 15,-2-1-17-15,-5 0-12 16,-1 2-2-16,-6-1 0 16,-1 0-1-16,-2 1-2 15,-7 0-1-15,-1 0-2 16,-2 1 3-16,-3 2 0 0,-5 3 0 15,-5-2-34-15,-7-1-49 16,-2-3-33-16,-9 0-16 16,-5-8-53-16,-1-8-80 15</inkml:trace>
  <inkml:trace contextRef="#ctx0" brushRef="#br1" timeOffset="58050.224">32633 2536 799 0,'0'0'351'0,"-18"37"-390"15,-4-3 30-15,-11 10 5 16,-8 10-5-16,-11 6 9 15,1 2 5-15,2-2-1 16,5-5 0-16,10-8-4 16,10-10-7-16,11-10-13 15,10-4-16-15,3-7 16 0,15-4 5 16,10-2 13-16,15 0 0 16,9-7 7-16,14-3 30 15,7 0 11-15,5-7-1 16,2-3-16-16,-4 1-2 15,-5 2-5-15,-4 0-2 0,-6 4-15 16,-9 0-6-16,-10 3-11 16,-11 0-40-16,-14 0-32 15,-11 0-49-15,-7 0-31 16,-13-5-46-16,-9-5 12 16,-4-6-38-16</inkml:trace>
  <inkml:trace contextRef="#ctx0" brushRef="#br1" timeOffset="58256.842">32832 2878 424 0,'-3'44'705'0,"-5"23"-686"15,-10 24-11-15,-7 27-1 16,-10 26 51-16,-7 22 27 0,-3-2-41 15,0-15-33-15,4-24-5 16,-5-28-20-16,2-36-169 16,-8-41-403-16</inkml:trace>
  <inkml:trace contextRef="#ctx0" brushRef="#br1" timeOffset="72475.777">11821 7785 478 0,'2'0'52'15,"-2"0"-14"-15,0 0 17 16,0 0 3-16,0 0-9 15,0 0-11-15,-4 3-13 16,-3 4-13-16,-5 2-16 16,-3 5 1-16,-5 8 0 15,-3 3-1-15,-2 3 5 0,1-1-2 16,-2 2 2-16,5-4 0 16,-4 1-1-16,6-5 1 15,-1-1 1-15,6-4 0 16,0-2-1-16,3 0-3 15,5-3-2-15,4 1 4 0,2 3-4 16,2 1-27-16,13 1-11 16,8 1-1-16,8-3 14 15,5-1 18-15,4-1 8 16,5-3 5-16,-3-2 0 16,1 1 3-16,-1-1-1 0,0 2 0 15,-1 0-5-15,-1 0-7 16,-8-1-57-16,-6-4-76 15,-11-2-217-15</inkml:trace>
  <inkml:trace contextRef="#ctx0" brushRef="#br1" timeOffset="72824.583">11539 8771 483 0,'0'0'40'0,"45"-4"10"16,-14 0 48-16,4 2-41 0,4 2-18 16,3 0-3-16,5 6-15 15,5 2-9-15,5 2-9 16,6 2-4-16,4-2 1 16,0 1-7-16,3-4-43 15,-12-4-118-15,-5-3-170 16</inkml:trace>
  <inkml:trace contextRef="#ctx0" brushRef="#br1" timeOffset="73977.758">13159 7889 514 0,'0'0'324'15,"0"0"-322"-15,0 0-14 16,0 0 12-16,0 0-2 16,0 0-9-16,0 0 4 15,0 0-3-15,-11 54 5 16,-5-20 5-16,-6 9 2 0,-6 6-1 16,-8 8-4-16,-3 3-1 15,-1 0 2-15,0 1-10 16,1-5-20-16,13-9 26 15,6-7 2-15,11-9 0 0,9-8-19 16,17-7 17-16,13-8 5 16,13-1 27-16,9-4 24 15,11-3-22-15,7-7-2 16,1-1 6-16,3-4-9 16,0 2-19-16,-7 0-1 0,-7 2-1 15,-5 2-10-15,-9 3-48 16,-11 0-80-16,-12 3-37 15,-10-2-52-15</inkml:trace>
  <inkml:trace contextRef="#ctx0" brushRef="#br1" timeOffset="74246.631">13497 8062 740 0,'-1'37'-21'0,"-10"13"13"16,-6 15 23-16,-1 18 33 16,-7 9 4-16,-2 10-15 0,-2-1-2 15,4-3-17-15,6-10-14 16,5-8-7-16,9-16-37 15,6-16-65-15,15-20-64 16,10-19-5-16,10-15-99 16</inkml:trace>
  <inkml:trace contextRef="#ctx0" brushRef="#br1" timeOffset="74453.621">14100 8483 872 0,'0'0'53'0,"0"0"-63"16,0 0 0-16,11 50 9 0,3-35-5 16,8-8-35-16,5-8-104 15,2-18-72-15,0-15-241 16</inkml:trace>
  <inkml:trace contextRef="#ctx0" brushRef="#br1" timeOffset="74994.997">14694 8346 619 0,'0'0'232'16,"56"3"-238"-16,-20-3 18 15,10 0 9-15,4 2-14 16,0 8-2-16,-4 4 1 15,-5 4-6-15,-9 6-11 16,-9 5-19-16,-13 6 7 0,-14 8 16 16,-17 4 7-16,-17 4 9 15,-11 1 5-15,-11 0-11 16,-3-4 3-16,2-10-15 16,5-8-5-16,8-9-24 15,12-9 10-15,7-8-3 0,9-4 9 16,9 0 27-16,3-4 18 15,8-5 0-15,1-1-8 16,14 2-4-16,6-1-12 16,5 4 15-16,3 2-8 15,6 3-3-15,-2 7 13 0,0 8 14 16,1 7-21-16,1 3-6 16,3 2 3-16,0 2 0 15,3-2-4-15,-3-5-4 16,1-3-14-16,-1-10-14 15,1-9-37-15,-3-5-47 0,-3-16-13 16,-2-10-77-16</inkml:trace>
  <inkml:trace contextRef="#ctx0" brushRef="#br1" timeOffset="75285.529">15459 7950 1029 0,'0'0'126'15,"0"0"-125"-15,29-59 7 16,0 22 14-16,7-3-15 0,4-3 3 15,7-5-15-15,2 0-21 16,-4 5-34-16,-7 5-49 16,-7 2-31-16,-4 6-24 15,-10 5-12-15,-9 4 5 16,-8 9-165-16</inkml:trace>
  <inkml:trace contextRef="#ctx0" brushRef="#br1" timeOffset="75455.816">15685 7672 29 0,'0'0'475'0,"38"21"-387"16,-12-14 11-16,11 0-26 15,7-4-30-15,4 0-4 16,3-3-19-16,2 0-19 16,-6-3-4-16,-2 0-57 15,-11-1-100-15,-10 0-36 16,-13 0-161-16</inkml:trace>
  <inkml:trace contextRef="#ctx0" brushRef="#br1" timeOffset="75620.064">15911 7872 129 0,'0'0'519'0,"-25"60"-489"15,14-28-32-15,1 11 86 16,2 8-60-16,2 6-17 15,4 3-3-15,2-4-28 0,0-9-115 16,6-10-117-16</inkml:trace>
  <inkml:trace contextRef="#ctx0" brushRef="#br1" timeOffset="75840.888">16463 8293 701 0,'0'0'320'16,"58"18"-323"-16,-15-12 24 16,12-1-2-16,12-2-13 15,1-3-6-15,4 0-38 16,0-10-130-16,-6-7-143 15</inkml:trace>
  <inkml:trace contextRef="#ctx0" brushRef="#br1" timeOffset="76338.56">17995 8018 764 0,'0'0'96'0,"0"0"-45"16,0 0-20-16,0 0-7 16,0 0-28-16,-17 43-35 15,-4-8 8-15,-3 9 23 16,-9 9-2-16,-3 4-6 0,1-3 10 16,3-5 8-16,7-6-1 15,3-6 1-15,11-6 1 16,5-6-4-16,8-3-2 15,17-6-3-15,13-4 11 16,12-4 7-16,13-6 3 0,10-2-10 16,8-6 12-16,6-5 6 15,-2 0 3-15,0 1-3 16,-9-1-10-16,0 2-14 16,-8 2-16-16,-6 1-43 15,-11 2-26-15,-5-3-64 16,-9 1-20-16,-9-3-75 0</inkml:trace>
  <inkml:trace contextRef="#ctx0" brushRef="#br1" timeOffset="76552.519">18518 8382 748 0,'0'64'295'16,"-6"8"-299"-16,-9 26 45 15,-5 23 14-15,-3 27-47 16,-7 8-4-16,0-4-63 16,2-14-295-16</inkml:trace>
  <inkml:trace contextRef="#ctx0" brushRef="#br1" timeOffset="94849.852">9483 9707 412 0,'0'0'84'0,"0"0"-22"16,0 0-37-16,0 0 6 15,0 0-6-15,0 0-21 0,0 4-6 16,0 5-4-16,-4 4-1 15,1 4 7-15,-4 4 2 16,0 4 0-16,1 1 3 16,-3 1-3-16,-1-3-1 0,4 3 2 15,-3-3 1-15,1 2 0 16,-4 0 5-16,1 3 1 16,0 2-7-16,-3 1-1 15,3-2-5-15,2-4 4 16,4-4-2-16,4-4-5 0,1-6-2 15,9-7-1-15,6 0 2 16,8-5 16-16,10-5 28 16,9-5 16-16,10-7-6 15,4 0-25-15,3-1-24 16,1 0 5-16,-5 3-5 16,-1 4-3-16,-7 2 1 0,-5 5-7 15,-6 4-11-15,-9 4-28 16,-9 9-47-16,-14 0-71 15,-6-2-57-15</inkml:trace>
  <inkml:trace contextRef="#ctx0" brushRef="#br1" timeOffset="95340.874">9964 9757 541 0,'0'0'37'16,"6"39"-46"-16,-4-10 44 16,-2 6 5-16,0 7 30 15,0 3-41-15,-6 7-11 0,-2 4 8 16,0 1-7-16,3 2-13 16,1-2-6-16,4-3-21 15,6-11-46-15,13-13-94 16,2-15-37-16,11-15-81 15</inkml:trace>
  <inkml:trace contextRef="#ctx0" brushRef="#br1" timeOffset="95967.701">12183 9565 123 0,'0'0'-16'16,"51"-21"10"-16,-35 16 14 15,-8 3 5-15,-3 0 11 16,-5 2 33-16,0 0 28 15,0 0 16-15,0 0-14 0,0 0-2 16,0 0-4-16,0 0-10 16,0 0-20-16,0 0-15 15,0 0-8-15,-4 2-9 16,-3 5-14-16,-5 3-9 16,-1 1 5-16,0 2-1 0,-5 2 0 15,3 2 2-15,-3-1-2 16,1 1 3-16,0 0 0 15,-7 4 2-15,-4 5-16 16,-3 0 8-16,0 1 15 16,0 2-11-16,-1-2 1 0,5-1-1 15,8-6-2-15,3-3-1 16,7-3 0-16,-1-1-3 16,8-2-7-16,0 1-10 15,2 0 7-15,2 0 2 16,6-1 3-16,5 3 3 0,5-1-8 15,6 0 21-15,7 0 19 16,5 2 10-16,7-1-21 16,1-1-8-16,6 4 8 15,2-1-7-15,0 0-7 16,0 2 2-16,-5 0-12 0,-7 2-44 16,-6 2-34-16,-12-1-55 15,-9 0 6-15,-13 2 17 16,-6-3-14-16,-7-4-8 15</inkml:trace>
  <inkml:trace contextRef="#ctx0" brushRef="#br1" timeOffset="96252.822">11684 10562 815 0,'0'0'48'0,"0"0"-44"16,58-13 5-16,-19 6 30 15,5 1-9-15,8 6-19 16,6 0-8-16,1 10-2 15,7 6-21-15,3 1-44 16,3 0-29-16,4-4-73 0,-5-7-60 16</inkml:trace>
  <inkml:trace contextRef="#ctx0" brushRef="#br1" timeOffset="96906.612">13852 9733 627 0,'0'0'123'16,"0"0"-115"-16,0 0-13 15,0 0 11-15,0 0-2 16,0 0-6-16,0 0-7 16,-29 56 10-16,13-26 7 0,-7 8 5 15,-4 5-13-15,-3 3-1 16,1 0 9-16,0 0-9 16,0 1 9-16,2-2-8 15,4-4-1-15,6-5 3 16,1-6-1-16,7-6-3 15,5-3 1-15,4-6-7 0,2-1 3 16,7-2-1-16,9 1 2 16,9 0 14-16,6-2-11 15,10-3 44-15,8-2-20 16,6-1-4-16,5-4 9 0,0-1-15 16,5 0-1-16,-2-4-3 15,-2 0-8-15,-3 1-1 16,-2 1-6-16,-11 2-8 15,-2 0-25-15,-11 0-15 16,-4 5-3-16,-5-1-5 0,-5 0-18 16,-4-1-7-16,-5-3 19 15,-5-1-57-15,-4-8-154 16</inkml:trace>
  <inkml:trace contextRef="#ctx0" brushRef="#br1" timeOffset="97226.605">14234 10096 196 0,'0'0'405'0,"-9"41"-410"16,3-11-18-16,-4 7 47 15,-3 13 20-15,-5 11-10 16,-5 7-16-16,-2 5 13 16,-1 0 0-16,2 0 7 15,2-7-37-15,9-7-4 0,10-14-55 16,5-14-58-16,12-18-47 15,10-13-109-15</inkml:trace>
  <inkml:trace contextRef="#ctx0" brushRef="#br1" timeOffset="97546.725">15157 10389 658 0,'0'0'266'16,"0"0"-249"-16,0 0-12 0,0 0 7 15,0 0-14-15,0 0-6 16,0 0-35-16,0 0-49 15,-7 35 51-15,2-22 6 16,2-3-12-16,-1 0-20 16,4-6 2-16,0-2 13 0,6-2 30 15,7-5 22-15,3-6 9 16,-2-5-18-16,0-4-114 16</inkml:trace>
  <inkml:trace contextRef="#ctx0" brushRef="#br1" timeOffset="98065.921">15607 10278 420 0,'0'0'47'0,"56"11"-50"16,-23-4 5-16,7 2 2 15,0 4-2-15,-1 1 4 16,-5 3 19-16,-4 4-21 16,-8 3-1-16,-7 6 25 15,-12 7 0-15,-7 3 12 0,-22 8 12 16,-12 3 10-16,-12 3-22 15,-8-4-19-15,-5 0-10 16,3-8-7-16,4-9-7 16,9-7-22-16,8-12-34 15,7-10-21-15,8-8-17 16,9-12 39-16,11-11 43 0,6-3 17 16,13-4 0-16,8 0 12 15,8 4 13-15,3 6 35 16,5 5-2-16,-1 7-21 15,3 8-11-15,-2 4-8 16,-1 4-8-16,-2 10 7 0,-3 5-10 16,-2 5-4-16,-4 1 0 15,0 2 2-15,0-1-5 16,0-3-14-16,2-8-38 16,0-8-40-16,-1-7-50 0,0-15-57 15</inkml:trace>
  <inkml:trace contextRef="#ctx0" brushRef="#br1" timeOffset="98606.862">16674 9440 237 0,'0'0'200'0,"0"0"-178"16,0 0-11-16,0 0 40 15,0 0-11-15,0 0-10 16,0 0 8-16,-15 37 0 16,13-29-5-16,0 1-2 15,-3 4 2-15,-2 4 7 16,-4 6-6-16,-3 9 0 0,-5 9-5 16,-5 8 4-16,0 3-7 15,3 4-24-15,1-4-7 16,11-7-33-16,7-12-78 15,4-19-132-15,11-14-62 16</inkml:trace>
  <inkml:trace contextRef="#ctx0" brushRef="#br1" timeOffset="99054.914">17239 10427 803 0,'0'0'237'15,"37"3"-237"-15,-10 1-14 16,13-1 34-16,8 3-8 16,10 1-10-16,4 3-2 15,-2-2-4-15,1-1-29 0,-3 0-75 16,-1-5-48-16,-5-2-42 16,-7-12-52-16</inkml:trace>
  <inkml:trace contextRef="#ctx0" brushRef="#br1" timeOffset="99630.92">18697 10160 249 0,'0'0'183'0,"0"0"-134"16,0 0-7-16,0 0 32 16,0 0-11-16,0 0-19 15,0 0-26-15,0 0-13 16,0 0-6-16,5 17-4 0,-5-7 2 16,-4 7 2-16,-5 5-1 15,-5 3 0-15,-7 5 1 16,-3 1 1-16,-4 0 0 15,1 1 0-15,2-3 2 16,4-3-2-16,4-2-1 0,6-3 1 16,2-6-1-16,9 0-4 15,5-3-2-15,10-1 4 16,10-2 28-16,6 0 17 16,9 0-6-16,6-4-17 15,10-1-5-15,2-3-11 0,5 0 2 16,1 1-4-16,-4-2-5 15,-2 1-43-15,-4-1-33 16,-5 0-13-16,-12 0-35 16,-5-4-90-16</inkml:trace>
  <inkml:trace contextRef="#ctx0" brushRef="#br1" timeOffset="99844.906">19308 10450 781 0,'0'0'131'16,"-38"69"-151"-16,7-16 19 16,-13 14 15-16,-4 18-2 0,-5 6-11 15,0 3-7-15,7-6-62 16,5-14-83-16,6-18-128 15</inkml:trace>
  <inkml:trace contextRef="#ctx0" brushRef="#br1" timeOffset="100712.087">15535 7685 568 0,'0'0'114'16,"0"0"-93"-16,0 0 4 15,0 0 5-15,0 0-25 16,0 0-10-16,-36 22-7 0,16 2-3 16,-2 6 5-16,-3 6 5 15,3-1-16-15,6-2 14 16,8-5-32-16,6-5-7 15,4-6 18-15,11-7 19 16,9-6 1-16,10-4 22 0,8-4 12 16,7-6-10-16,1-5-6 15,6-1-4-15,-2-1-7 16,-6 0 13-16,-7 5-9 16,-6 1-3-16,-10 4-3 15,-9 1-1-15,-6 6-12 0,-8 0-10 16,0 0 10-16,-2 3 13 15,-5 4 3-15,-5 3 7 16,-3 4 22-16,-3 6-11 16,-5 0-11-16,4 1 1 15,1 1-6-15,5-4-2 0,3 1-3 16,10-4-16-16,0-2-8 16,14-4 1-16,6-4-7 15,7-2 10-15,9-3 12 16,2-6 7-16,2-1 5 15,-2 0-1-15,0 3 0 0,-11 3 1 16,-3 1-1-16,-7 5 4 16,-7 9 17-16,-8 5 6 15,-8 5 7-15,-15 10-2 16,-8 4-14-16,-6 5 20 16,-3 3-22-16,2 0-8 0,3-3-11 15,10-9-44-15,12-10-60 16,11-17-65-16</inkml:trace>
  <inkml:trace contextRef="#ctx0" brushRef="#br1" timeOffset="101039.609">16729 7236 938 0,'0'0'69'0,"-13"67"-117"16,3-18 43-16,-1 15 8 15,0-1-77-15,7-11-76 16,-1-15-230-16</inkml:trace>
  <inkml:trace contextRef="#ctx0" brushRef="#br1" timeOffset="102344.919">20225 9985 667 0,'0'0'89'16,"0"0"-104"-16,46 5-2 15,-17-5 36-15,7 0-3 16,7 0-17-16,-2 0 6 16,2 1-3-16,-3-1-1 0,-1 1-1 15,-4 0-15-15,-6 0-52 16,-11-1-66-16,-13 0-104 15</inkml:trace>
  <inkml:trace contextRef="#ctx0" brushRef="#br1" timeOffset="102558.565">19862 10375 793 0,'0'0'136'0,"0"0"-145"16,45 10-6-16,-12-9 21 15,14 0-6-15,8 1-4 16,9-1 2-16,2-1-55 0,0 0-96 16,-8-3-119-16</inkml:trace>
  <inkml:trace contextRef="#ctx0" brushRef="#br1" timeOffset="106022.181">22211 9419 720 0,'7'5'114'16,"-4"-3"-126"-16,3 6-25 16,-4 4 31-16,1 6 0 15,-1 8 8-15,-2 12-2 16,-5 8-2-16,-9 6 2 0,-5 6 1 15,-4 2-8-15,-2-2-18 16,-1-4 25-16,6-6 0 16,0-8-1-16,7-6 1 15,5-7-4-15,8-5 5 0,3-4-2 16,15-4 4-16,15-5 13 16,17-6 22-16,18-3-11 15,19-9 9-15,15-4-8 16,9-5-4-16,3-2-16 15,-2 3-3-15,-12 1-6 0,-10 2-11 16,-12 3-35-16,-11 2-20 16,-16-2-48-16,-12-3-57 15,-16-5-117-15</inkml:trace>
  <inkml:trace contextRef="#ctx0" brushRef="#br1" timeOffset="106257.872">22888 9669 353 0,'0'59'531'0,"-6"15"-536"15,-15 27 59-15,-8 27 17 16,-13 28-28-16,-7 12-16 0,-1 11-5 15,1 4-11-15,8-3-14 16,9-9-93-16,5-25-147 16,8-27-356-16</inkml:trace>
  <inkml:trace contextRef="#ctx0" brushRef="#br1" timeOffset="108701.482">25399 9525 742 0,'0'0'115'0,"0"0"-92"16,0 0-27-16,0 0-4 0,0 0-4 16,0 0 7-16,41 37 6 15,-29-10-3-15,-2 14-1 16,-5 12 5-16,-4 12-1 16,-1 8 0-16,0 6-4 15,-2-1 5-15,2-4-2 0,1-10 0 16,9-11 2-16,6-12-2 15,9-18-3-15,16-22 1 16,21-21 19-16,26-30 40 16,29-24 3-16,29-21-13 15,29-14-9-15,17-9-11 0,14 3-11 16,7 8-13-16,1 14-6 16,0 12-56-16,-4 10-61 15,-10 7-74-15,-13 1-249 16</inkml:trace>
  <inkml:trace contextRef="#ctx0" brushRef="#br1" timeOffset="116084.611">1923 12151 488 0,'0'0'48'0,"0"0"-6"16,0 0 28-16,-46 3-19 16,21 21-21-16,-4 9-21 15,-9 14-18-15,-2 13-13 16,-7 9 4-16,1 9 9 0,-4 7 2 16,6-1 5-16,3-3 2 15,9-4 2-15,6-8 1 16,10-9 3-16,10-7-1 15,6-9 0-15,4-8-5 16,11-6-1-16,10-7 0 16,6-10-2-16,7-7-3 0,5-6-7 15,4-12-8-15,7-8 13 16,2-7 16-16,0-4-1 16,2-3-2-16,-3 0-2 15,-1 3 0-15,-9 5 2 0,-7 5-5 16,-9 5 1-16,-12 6 1 15,-5 6 12-15,-10 1 17 16,-4 0 30-16,-14 2 28 16,-7-1-37-16,-6 2-61 15,-2-1-6-15,-5 1-2 16,5-3-12-16,6 0 29 0,8-8 0 16,8-5 0-16,9-5-62 15,5-7-36-15,14-5-83 16,10 0-270-16</inkml:trace>
  <inkml:trace contextRef="#ctx0" brushRef="#br1" timeOffset="116447.523">2775 12570 588 0,'0'0'52'16,"-20"39"-40"-16,0-12 33 15,-4 5-8-15,-3 2-7 16,-3 2-19-16,4 1-11 16,6-2-2-16,2 1 2 15,5-6-5-15,7-1 0 0,6-7-12 16,10-7-16-16,10-9 0 16,11-6 14-16,8-13 17 15,7-14 4-15,6-11-1 16,2-12 2-16,1-9 0 15,1-5 1-15,-5-7-1 0,-6 2-2 16,-9 3-3-16,-12 7-5 16,-14 10-13-16,-10 10-17 15,-21 15-10-15,-10 16 28 16,-7 8 17-16,-9 18-7 16,0 12-2-16,2 7-31 0,7 3-92 15,7-2-211-15</inkml:trace>
  <inkml:trace contextRef="#ctx0" brushRef="#br1" timeOffset="116859.533">3392 12509 810 0,'0'0'126'15,"0"0"-104"-15,0 0 12 16,-38 27-46-16,16-6-1 16,-3 2-20-16,3 8-24 15,2 2-3-15,5-1 18 16,5-4 18-16,6-7 11 0,4-4 0 16,8-11-6-16,13-6-6 15,4-13 24-15,8-10 6 16,5-11 2-16,5-7-1 15,1-7-4-15,-2-3-1 16,1 1 0-16,-7 3-2 0,-3 10 0 16,-10 7 1-16,-8 10 0 15,-3 10 1-15,-8 10-2 16,-4 13 1-16,0 15 13 16,-4 9 29-16,-6 10-26 15,2 7-12-15,1 2-1 0,1-2-2 16,6-7-2-16,0-10-39 15,10-15-127-15,3-19-163 16</inkml:trace>
  <inkml:trace contextRef="#ctx0" brushRef="#br1" timeOffset="117088.254">4273 11759 799 0,'-2'51'105'0,"-14"6"-103"16,-2 23 6-16,-9 17 26 15,-1 13 1-15,-2 12-13 16,-1 2-4-16,4-2-16 16,4-8-2-16,10-12-28 15,7-17-85-15,6-21-59 0,9-23-53 16,10-24-166-16</inkml:trace>
  <inkml:trace contextRef="#ctx0" brushRef="#br1" timeOffset="118673.726">5187 11985 643 0,'-5'0'204'0,"-1"-5"-148"16,1 0 38-16,3 5-37 16,2-2-45-16,0 2-16 15,0 0-31-15,0 0-63 16,2 2-60-16,-1 3-129 0,0 0-39 16</inkml:trace>
  <inkml:trace contextRef="#ctx0" brushRef="#br1" timeOffset="118830.471">5109 12387 502 0,'0'0'336'0,"0"0"-307"16,0 0 3-16,0 0-10 16,0 0-18-16,0 41-13 0,6-31-52 15,-4-9-122-15,-2-5-270 16</inkml:trace>
  <inkml:trace contextRef="#ctx0" brushRef="#br1" timeOffset="120167.627">8254 11504 389 0,'0'0'85'15,"0"0"-5"-15,0 0-8 0,0 0-13 16,0 0-31-16,-54 1-10 15,29 18 12-15,-6 7 0 16,-1 7-7-16,-6 8-4 16,-6 10-6-16,-8 6-5 0,-6 10-5 15,-4 7-2-15,-5 7-1 16,2 0-1-16,5 0 1 16,4-2-1-16,11-5 0 15,5-4 0-15,11-9-3 16,9-4-2-16,4-6-7 0,9-4-11 15,7-5-12-15,5-5 0 16,13 0 10-16,9-6 2 16,8-3 4-16,12-3 8 15,7-5 6-15,10-5 3 16,4-2 0-16,6-4 3 16,-1-5 1-16,0-1 1 0,4-3 5 15,-4-3 2-15,-2-6-6 16,-3-1-4-16,-7-3-3 15,-7 1-1-15,-12 2 3 16,-11 1 2-16,-8 1 4 16,-8 2 11-16,-7-1 14 0,-6-1 14 15,-2-2 7-15,-6-4-20 16,-5-4-15-16,-7-3-9 16,-3 0-5-16,-6 2-1 15,-3 1 1-15,-1 1-1 0,-5 3 0 16,1 4 2-16,0 1 0 15,2 4-2-15,4 2 0 16,7 1-1-16,4 1 1 16,9 0-5-16,7 1-40 15,6-2-55-15,14-4-69 16,9-8 4-16,8-10-178 0</inkml:trace>
  <inkml:trace contextRef="#ctx0" brushRef="#br1" timeOffset="120508.983">9675 12033 619 0,'-43'20'38'0,"-8"7"-34"16,-5 7 10-16,-5 10 15 15,3 6 25-15,3 8-21 0,4 2 4 16,8 4-5-16,7-2-5 16,12 1-11-16,8-5-10 15,14-3-6-15,11-7-2 16,19-6-10-16,13-9-21 15,12-11-15-15,10-7 0 0,7-11-2 16,6-4-29-16,2-13-44 16,-4-1-127-16</inkml:trace>
  <inkml:trace contextRef="#ctx0" brushRef="#br1" timeOffset="120708.418">10077 12685 775 0,'0'0'248'15,"58"-76"-236"-15,-18 23 14 0,14-8-15 16,8-6-9-16,5-1-15 16,4-2-44-16,0 2-65 15,-2 3-34-15,-11 6-69 16,-13 9-64-16</inkml:trace>
  <inkml:trace contextRef="#ctx0" brushRef="#br1" timeOffset="120893.881">10469 12262 515 0,'0'0'56'0,"0"0"-11"16,64 34 16-16,-28-23-1 15,9-2-5-15,1-3-18 16,4-1-25-16,-1 0-23 16,-2-4-106-16,-9-1-106 0,-7-3-183 15</inkml:trace>
  <inkml:trace contextRef="#ctx0" brushRef="#br1" timeOffset="121106.841">10677 12478 592 0,'-10'40'57'0,"-1"1"-54"16,3 7 30-16,5 6 12 15,3 0-9-15,3 0-24 16,9-6-11-16,5-4-18 15,4-12-113-15,4-20-108 16</inkml:trace>
  <inkml:trace contextRef="#ctx0" brushRef="#br1" timeOffset="121641.448">11664 11897 551 0,'0'0'137'0,"49"31"-122"0,-18-8 34 15,8 8-18-15,1 6-11 16,0 13 18-16,-5 9-24 16,-7 13-5-16,-6 11-1 15,-11 10-1-15,-11 6 10 16,-11 6 2-16,-16 4 9 15,-9-1-14-15,-5-4-6 0,-5-2-5 16,-2-6-4-16,-2-13-30 16,0-17-114-16,-1-21-242 15</inkml:trace>
  <inkml:trace contextRef="#ctx0" brushRef="#br1" timeOffset="122892.485">9920 11668 441 0,'0'0'39'0,"0"-1"-35"16,-1-2 7-16,1 3 5 15,-1-1 10-15,-1 1-8 16,-2-2-10-16,-4 2-1 16,-3 0-9-16,-1 0 0 0,-6 0 6 15,-2 3-1-15,-5 4 6 16,-4 3 4-16,-6 7-9 16,-4 3-6-16,1 4 2 15,0 2-4-15,1 0 3 16,7 3 0-16,1 1 3 0,4 4 7 15,5 3 22-15,0 4 9 16,2 3-3-16,3 3 0 16,1 1-12-16,3 1-7 15,3 0 4-15,4 4 2 16,2 0-12-16,2 3-2 0,8-4 0 16,2 0-1-16,7-4-4 15,2-2-2-15,0-5-1 16,2-4-1-16,-2-2-1 15,3-2-3-15,-7-2-14 16,-1-1-10-16,-3-1-21 16,-4-4-34-16,0-5-72 0,-3-12-88 15</inkml:trace>
  <inkml:trace contextRef="#ctx0" brushRef="#br1" timeOffset="125815.968">9587 11654 564 0,'-11'7'43'0,"-3"5"-46"16,2 6 2-16,-3 6 22 15,-2 5 9-15,-1 5 4 0,3 4-4 16,-1 3-5-16,5 0-5 15,0 5 0-15,-1 2-8 16,2 6-8-16,1 0-4 16,-3 4 0-16,1 5 1 15,-2 1 0-15,-1 1-2 0,1 3 2 16,0-1-1-16,4 1 2 16,0-5-2-16,5-4 1 15,4-5 0-15,0-7-1 16,10-4 1-16,6-6-1 15,6-6 1-15,1-5 0 0,2-5 1 16,2-3 0-16,-4-2-1 16,0-2 0-16,-7-4-1 15,-3-3-9-15,-4-1-6 16,-5-3 3-16,0-3 5 16,-4 0 10-16,0-2 10 0,0-8 25 15,0-7 21-15,0-4-55 16,0-7-2-16,-2-5-6 15,0-3-3-15,0 0 2 16,-6 0-4-16,1-1 10 16,-7 0-2-16,1 0 2 0,-3-1 2 15,-1-1-2-15,0-3 4 16,2-3-4-16,3-4 2 16,4-3 0-16,3-4 0 15,3-2-3-15,2-2-2 16,2 1-3-16,3 0 0 0,3-2 5 15,4 2 4-15,-1 2-2 16,3 0 9-16,1 0-11 16,4 2 2-16,2 2-1 15,2 2 0-15,4 1-4 16,2 2 4-16,2 7-7 0,-2 3-7 16,0 8-17-16,-6 6-16 15,-4 8 19-15,-5 6 15 16,-3 3 5-16,-4 3-1 15,0 2 2-15,-5 2 6 16,0 0 0-16,-2 0 3 16,0 0 4-16,0 0 10 0,0 0-1 15,0 0-6-15,0 0-6 16,0 0-3-16,0 0 1 16,0 2-1-16,0-1 0 15,0 2-1-15,-2 1 5 16,2-1-4-16,-2 2 0 0,-1-1 0 15,1 0 0-15,-2 3 1 16,-1 2 0-16,-3 5-1 16,-1 6 0-16,-7 7-1 15,-5 5 0-15,-2 12 0 16,-4 5 0-16,-1 6-2 0,-1 5 1 16,0 4-1-16,0 6 1 15,0 7 1-15,-4 4 1 16,1 6 0-16,-3 4 1 15,2 3 10-15,3-1-2 16,5 2 24-16,9-4-4 0,8-1-7 16,8-8-9-16,6-5-13 15,14-9 1-15,12-11-3 16,6-10-5-16,11-12-13 16,3-14-41-16,-6-16-54 15,-6-10-182-15</inkml:trace>
  <inkml:trace contextRef="#ctx0" brushRef="#br1" timeOffset="126917.652">13844 12383 309 0,'0'0'208'0,"0"0"-112"16,0 0 5-16,0 0 7 0,0 0-34 15,0 0-16-15,0 0-4 16,0 0-23-16,-39-4-23 15,6 23-16-15,-9 11-1 16,-8 4 2-16,-9 9 1 16,2-1-2-16,4 1-5 0,5-3-12 15,10-4 11-15,7-7 4 16,10-5 4-16,13-6 0 16,8-2-3-16,6-7-1 15,19 1 7-15,11-3 24 16,11 0 9-16,10 0-15 0,11-4-10 15,1 0 0-15,0 1-2 16,-2 0-6-16,-7 3-32 16,-5 2-20-16,-6 1-17 15,-7 4-27-15,-11-2-55 16,-10-2-46-16,-14-2-135 0</inkml:trace>
  <inkml:trace contextRef="#ctx0" brushRef="#br1" timeOffset="127152.203">13255 13326 843 0,'0'0'114'0,"63"18"-133"0,-9-6 69 15,12 3-8-15,11 2-28 16,3 3-13-16,5 3-16 16,4-2-82-16,-3-1-84 15,1-7-70-15,-7-6-148 16</inkml:trace>
  <inkml:trace contextRef="#ctx0" brushRef="#br1" timeOffset="127828.026">15891 12401 686 0,'0'0'66'0,"0"0"-42"16,0 0-7-16,0 0 0 15,0 0-18-15,0 0-3 16,-42 57 2-16,21-23 0 16,-6 10 5-16,-6 7 0 15,1 5-1-15,-5 3 1 0,3 1 1 16,0-2 1-16,4-5-1 16,9-8 0-16,5-6-1 15,9-8 2-15,7-7 3 16,12-4 7-16,9-4 11 0,15-2-8 15,8-3-4-15,12-1-2 16,10-6-1-16,6 1 3 16,9-4 6-16,2-1-10 15,3 0-6-15,-1-3-4 16,-5 3-5-16,-6 0-37 0,-12 0-34 16,-6 6-41-16,-11 2-47 15,-7-2-10-15,-9-3-99 16</inkml:trace>
  <inkml:trace contextRef="#ctx0" brushRef="#br1" timeOffset="128141.9">16170 12762 903 0,'0'0'97'0,"-9"47"-113"0,-2-2 6 16,-3 17 17-16,-6 18-3 15,-7 13-2-15,-4 3 1 16,-2 2-2-16,5-4 0 15,5-9-2-15,7-14-9 16,11-10-26-16,5-14-41 0,16-11-24 16,3-15-46-16,6-17-40 15</inkml:trace>
  <inkml:trace contextRef="#ctx0" brushRef="#br1" timeOffset="128831.845">17343 12996 358 0,'0'0'339'16,"0"0"-296"-16,0 0-6 15,0 0 18-15,0 0-19 16,0 0-23-16,0 0-12 16,-23 37-2-16,22-20 1 0,0-1 0 15,1-2-6-15,0-1-19 16,0-3-21-16,3-6-5 16,6-4-4-16,4 0-5 15,1-11-20-15,1-6-48 16,-1-9-207-16</inkml:trace>
  <inkml:trace contextRef="#ctx0" brushRef="#br1" timeOffset="129386.034">18070 12925 569 0,'0'0'207'16,"65"-24"-199"-16,-29 14-2 15,5 6 24-15,0 3-25 0,-1 2-6 16,-5 13-1-16,-3 7-6 15,-9 8-3-15,-10 9-3 16,-12 6 5-16,-11 10 6 16,-22 3 5-16,-13 3 6 15,-11 2 2-15,-5-5-1 0,-2-3-1 16,3-7-2-16,8-10 0 16,8-9-1-16,5-8-5 15,8-10-3-15,7-9-1 16,2-2-4-16,5-13-12 15,5-6-28-15,7-3-48 0,5-2 1 16,7 0 30-16,11 4 36 16,7 5 24-16,9 5 22 15,5 8 40-15,3 3 12 16,3 8 12-16,-2 7-13 16,1 6-3-16,1 5-21 0,-5 2 8 15,3-1-12-15,-3 0-12 16,-2-4-24-16,4-6-4 15,3-6-15-15,-1-9-26 16,5-2-25-16,2-14-51 16,1-9-77-16,-3-8-43 0</inkml:trace>
  <inkml:trace contextRef="#ctx0" brushRef="#br1" timeOffset="129785.769">18885 12310 668 0,'0'0'328'0,"27"-69"-298"0,-10 26-30 15,8 2 3-15,5-2 2 16,6 1-13-16,-3 2-35 16,3-1-50-16,-3 2 3 15,-1 2-41-15,-5 2-49 0,-10 5-40 16</inkml:trace>
  <inkml:trace contextRef="#ctx0" brushRef="#br1" timeOffset="129977.888">19067 12158 827 0,'53'0'65'0,"-1"0"-59"15,6 0 0-15,4 0-13 0,-2 0-51 16,-11 3-46-16,-8 0-122 15,-12-3-182-15</inkml:trace>
  <inkml:trace contextRef="#ctx0" brushRef="#br1" timeOffset="130247.975">19277 12353 960 0,'0'0'50'16,"0"0"-78"-16,-7 51-13 0,-2-22 40 15,2 9-2-15,-1 3-2 16,3 5-6-16,-2 2-28 15,0 0-32-15,5-1-33 16,2-6-41-16,0-8-67 16</inkml:trace>
  <inkml:trace contextRef="#ctx0" brushRef="#br1" timeOffset="131037.742">20406 13113 812 0,'0'0'142'0,"0"0"-125"15,48-10 2-15,-20 1 19 16,11 1-12-16,4 1-17 15,0 4-2-15,3 3-9 0,-1 0-4 16,-3 7-21-16,-1 0-39 16,-1 0-47-16,2-3-26 15,1-4-34-15,1-7-4 16,-2-8-127-16</inkml:trace>
  <inkml:trace contextRef="#ctx0" brushRef="#br1" timeOffset="131542.612">22065 12312 801 0,'0'0'78'16,"0"0"-97"-16,0 61 10 0,-8-26 14 16,-5 5 0-16,-4 8 0 15,-2 1-6-15,-2 0-2 16,-3 0 3-16,-1-2-4 15,-2 2 2-15,2-3 3 16,-3-2-1-16,2-2-3 0,4-5-8 16,4-6 4-16,4-8-1 15,7-1 3-15,3-7-3 16,4-1 7-16,9-2 1 16,11-2 2-16,11-4 11 15,11-4 25-15,10-2-13 0,11-3-6 16,8-9 1-16,8-4 5 15,-2 0-1-15,-2-1-1 16,-6 0-6-16,-7 3-17 16,-10 4-16-16,-10 0-22 15,-7 0-49-15,-7 0-54 0,-8-4-50 16,-9-4-13-16</inkml:trace>
  <inkml:trace contextRef="#ctx0" brushRef="#br1" timeOffset="131811.921">22400 12462 445 0,'0'0'716'0,"0"0"-663"0,0 0-62 16,21 46-11-16,-17-14 7 15,0 15 53-15,-4 20-7 16,-5 14-22-16,-11 10 22 16,-11 7 30-16,-2 4-12 15,0 1-28-15,0-3-19 0,8-6-3 16,6-1-14-16,5-11-72 16,7-23-163-16,3-26-264 15</inkml:trace>
  <inkml:trace contextRef="#ctx0" brushRef="#br1" timeOffset="141020.214">9863 13121 236 0,'0'0'429'0,"0"0"-410"16,47 3 9-16,1-7 44 15,20 0 18-15,26 2-42 16,27 2-30-16,15 4-14 16,2 4-23-16,-10-6-176 15,-21-2-301-15</inkml:trace>
  <inkml:trace contextRef="#ctx0" brushRef="#br1" timeOffset="148826.711">3752 14590 639 0,'0'0'4'0,"0"0"12"16,-6-46 21-16,-2 34-19 0,0 0 13 16,-3 2-11-16,-1 3-12 15,-3 2-8-15,-3 3-1 16,-2 2 1-16,-7 10-1 16,-4 7-10-16,-5 7 12 15,-3 6-12-15,-3 8 19 0,-5 6-1 16,1 3 12-16,-4 4 12 15,1 6-13-15,-2 4-1 16,-1 5 9-16,6-1-18 16,2 3-9-16,2 2 3 15,7-2-3-15,6 0-2 16,8-4 7-16,8-3-10 0,9-3 0 16,6-6-30-16,11-7 12 15,12-8-8-15,8-5 8 16,7-7 14-16,10-7 3 15,6-5 8-15,4-5 2 0,7-5 1 16,0-1-2-16,0-2 31 16,1 0-16-16,1 0-13 15,-2-3-1-15,-3-4 1 16,-1 0-1-16,-5-5 3 16,-8 1-10-16,-10-2-15 15,-11 3-1-15,-14 2 14 0,-6-1 11 16,-9 2 40-16,-4 0 70 15,-12-3-53-15,-4-1 7 16,-9-1-44-16,-3 0-28 16,-5 2 19-16,1 1 1 15,-2 3-27-15,5 2 1 0,-1 1-42 16,5 3-19-16,6 0-44 16,5 0-84-16,3 2 24 15,6-2 31-15,6-2-143 16</inkml:trace>
  <inkml:trace contextRef="#ctx0" brushRef="#br1" timeOffset="149224.105">4874 14516 738 0,'0'0'56'0,"-42"4"-75"16,10 13 29-16,-5 15-17 15,-8 12 6-15,-4 11-2 16,-5 10 14-16,0 9 8 0,6 4 18 15,7 3 5-15,9 4-33 16,7-1-9-16,15-6-9 16,7-4-10-16,3-7-26 15,11-9 6-15,6-12 19 16,7-9 7-16,5-6 12 0,3-7 1 16,3-5 0-16,3-4 2 15,4-1-16-15,-1-4-32 16,-5 0-61-16,-3-5-87 15,-4-1-179-15</inkml:trace>
  <inkml:trace contextRef="#ctx0" brushRef="#br1" timeOffset="149416.279">4959 15657 614 0,'0'0'253'0,"0"0"-261"0,54-59 18 16,-19 22 14-16,7-8-7 15,8-6-7-15,4-5-8 16,1-3-1-16,-1-2-2 16,-5 2-16-16,-4 3-54 15,-10 4-41-15,-8 7-17 16,-10 8-39-16,-11 10-42 0</inkml:trace>
  <inkml:trace contextRef="#ctx0" brushRef="#br1" timeOffset="149587.966">5299 15108 197 0,'0'0'209'16,"0"0"-139"-16,-38 40-43 0,38-29-8 16,4 2-8-16,12-3 14 15,10 1 16-15,11-4 7 16,11-5 12-16,9-2-9 16,11-9-28-16,7-8-17 0,3-5-30 15,-5-3-91-15,-7-1-90 16,-11-1-142-16</inkml:trace>
  <inkml:trace contextRef="#ctx0" brushRef="#br1" timeOffset="149801.865">5705 15299 666 0,'0'35'81'0,"2"4"-84"16,-1 10 55-16,3 11-2 16,-1 5 3-16,-1 6-27 15,0 0-18-15,2-3-16 16,3-12-68-16,4-17-116 16,5-21-107-16</inkml:trace>
  <inkml:trace contextRef="#ctx0" brushRef="#br1" timeOffset="150100.599">6613 14669 727 0,'51'30'56'0,"1"6"-23"15,6 18 67-15,2 17-42 16,-8 18-31-16,-14 20 6 0,-21 22-9 16,-17 16 22-16,-17 14-37 15,-23 14-3-15,-16 5-15 16,-19 1-67-16,-14-12-117 15,-16-16-186-15</inkml:trace>
  <inkml:trace contextRef="#ctx0" brushRef="#br1" timeOffset="161501.403">7860 14855 34 0,'0'0'-31'16,"-63"2"40"-16,41-2 36 15,6 0-5-15,1-2-18 0,2-3 9 16,4-4 32-16,-1 2 53 15,4 0-40-15,3 0 20 16,-1 1 1-16,2 4-14 16,2 1-27-16,0 1-31 15,2 0-15-15,9 0-7 0,9 1 7 16,8 4 50-16,11 2-18 16,9 3-29-16,3 4-11 15,7-1-4-15,2 1-26 16,-4 3-15-16,0-2-26 15,-4 0-22-15,-4-1-2 0,-7-4-2 16,-5-4-32-16,-12-3-129 16</inkml:trace>
  <inkml:trace contextRef="#ctx0" brushRef="#br1" timeOffset="161751.806">7845 15375 692 0,'0'0'127'0,"0"0"-146"15,64 12 4-15,-19-12 37 16,17 0-13-16,11-2-5 0,9-3-4 15,7-3-21-15,0-6-89 16,-6-4-113-16,-13-5-185 16</inkml:trace>
  <inkml:trace contextRef="#ctx0" brushRef="#br1" timeOffset="162526.292">9606 14573 590 0,'0'0'123'16,"0"0"-125"-16,0 0-6 16,0 0 6-16,0 0 2 15,35-22 6-15,-26 18 3 16,0 3 3-16,2 0 4 16,-2 1 14-16,5 0-1 15,1 2-9-15,4 5-1 0,3 1-4 16,2 3-4-16,3 3-6 15,2 6-3-15,0 1 1 16,0 5 0-16,-2 4 6 16,-2 4-3-16,-5 5-5 15,-5 3-1-15,-8 5 5 0,-7 5-2 16,-9 6 5-16,-13 6 6 16,-12 6 11-16,-6 1-12 15,-7-2 3-15,0-5-12 16,0-7 7-16,3-9-22 15,5-8 12-15,3-13-16 0,5-6-23 16,6-12-16-16,4-8 7 16,2-5 19-16,11-10 3 15,8-9-34-15,6-1 35 16,13 0 5-16,10 1 13 16,6 6 8-16,6 9 6 0,6 6 0 15,3 5 3-15,-2 10 2 16,-2 7 0-16,-2 7 13 15,-2 4-4-15,0 3 13 16,-1 3-22-16,3 1-3 16,1-1-11-16,-5-6-83 0,-7-9-114 15,-6-15-274-15</inkml:trace>
  <inkml:trace contextRef="#ctx0" brushRef="#br1" timeOffset="163905.592">11440 14581 490 0,'0'-11'33'15,"0"0"-29"-15,0-3-3 16,0 2-4-16,-2 2 7 16,2 2 2-16,-2 1 1 15,0 2 19-15,0 1 10 16,1 1 0-16,-1 2-8 0,0-1 6 15,0 2-2-15,-2 0-15 16,-1 0-7-16,-9 4-8 16,-5 11-6-16,-8 3-4 15,-5 11 7-15,-3 5 4 16,-6 8 6-16,1 5 6 0,3 3-14 16,1 0 3-16,-3 5 7 15,3 0-5-15,3-2-4 16,4-3 4-16,6-5-6 15,4-4 1-15,7-7-3 16,6-4-3-16,6-5-2 0,2-3-5 16,11-3 2-16,7-1 4 15,5-4 7-15,6 0 3 16,5-5-3-16,5-2 0 16,3-4-1-16,3-2-1 15,2-1-4-15,1-4 2 16,2-6 0-16,2-1 3 0,0-3-8 15,-4 1-5-15,-6-3 4 16,-6 5 6-16,-9 1 5 16,-8 4 6-16,-7 1 7 15,-4 3 10-15,-8 2 6 0,-2-1 18 16,0-1 20-16,-2 0 6 16,-8-3-5-16,-4-1-34 15,-3-2-42-15,-8-5 0 16,-3 2-6-16,-1-4-12 15,-2 3 1-15,2-2-32 16,4 2 56-16,3 4-20 0,7 0 3 16,5 4-30-16,8 0-60 15,3-2-79-15,14-5-101 16</inkml:trace>
  <inkml:trace contextRef="#ctx0" brushRef="#br1" timeOffset="164453.748">12458 14323 649 0,'0'0'28'0,"-41"17"-17"0,14 4 20 15,-2 9-9-15,-6 11 2 16,-1 11-5-16,-4 9 1 16,-1 8-9-16,5-1 18 15,1 5-11-15,3-2-6 16,7-2 2-16,8-5-14 0,4-3-3 15,10 0 1-15,3-4 0 16,3-3-3-16,10-4-4 16,1-5-2-16,6-4-12 15,-1-4-18-15,2-5-16 16,1-4-1-16,3-8 9 0,-1-6-32 16,7-7-10-16,-1-5-4 15,4-4-15-15,-6-8-115 16</inkml:trace>
  <inkml:trace contextRef="#ctx0" brushRef="#br1" timeOffset="164959.82">12479 15392 841 0,'0'0'73'0,"0"0"-14"0,0 0 17 16,23-45-53-16,-4 15-19 15,6-8-7-15,9-6-2 16,3-4 4-16,1-1-1 16,1-1-2-16,-5 5-16 15,-1-1 2-15,-4 3-25 0,-4 4 6 16,-4 4-4-16,-7 5 11 16,-2 3 8-16,-7 4-15 15,-5 3-19-15,-5 4-113 16,-13 2-119-16</inkml:trace>
  <inkml:trace contextRef="#ctx0" brushRef="#br1" timeOffset="165122.641">12767 14943 603 0,'39'2'48'0,"4"-2"78"15,12-6-12-15,10-1-72 16,0 0-24-16,0 0-14 15,-3 1-52-15,-8-1-74 16,-16-3-93-16,-14 0-106 16</inkml:trace>
  <inkml:trace contextRef="#ctx0" brushRef="#br1" timeOffset="165364.991">13005 15070 604 0,'0'0'74'16,"0"0"-85"-16,10 41 24 0,-6-14 6 16,-4 5-8-16,0 7-7 15,-8 8 0-15,-4 5-7 16,-1 5 5-16,1-3-19 15,5-1-45-15,5-12-78 16,2-11-47-16</inkml:trace>
  <inkml:trace contextRef="#ctx0" brushRef="#br1" timeOffset="165628.452">13582 15270 934 0,'0'0'39'0,"0"0"-47"15,51 3 34-15,-17-3 3 16,8 0-12-16,3-3-11 15,2 2-35-15,4-3-90 0,-8-5-43 16,-4-4-47-16,-8-4-198 16</inkml:trace>
  <inkml:trace contextRef="#ctx0" brushRef="#br1" timeOffset="165898.011">14487 15064 676 0,'0'0'122'0,"0"0"-128"16,-1 52 2-16,-3-17 30 15,-2 9 28-15,-1 7-27 0,1 5-27 16,1 0-15-16,4-3-46 16,1-9-78-16,4-16-42 15,6-16-76-15</inkml:trace>
  <inkml:trace contextRef="#ctx0" brushRef="#br1" timeOffset="166218.712">15297 14476 681 0,'58'34'67'0,"-7"6"-45"16,0 14 45-16,-7 16-38 16,-15 8-17-16,-15 11-2 15,-16 8 5-15,-22 7-1 16,-19 6 21-16,-13 5 20 0,-14 3 4 16,-12 2-27-16,-11 2-25 15,-14 3-10-15,-9-9-65 16,-9-18-144-16,-10-23-318 15</inkml:trace>
  <inkml:trace contextRef="#ctx0" brushRef="#br1" timeOffset="168684.683">16793 14857 923 0,'0'0'78'16,"0"0"-62"-16,0 0 16 15,0 0 7-15,0 0-38 16,0 0-4-16,0 0-2 15,27 62 2-15,-20-16 4 16,-2 12 2-16,-5 13-1 0,-10 7-4 16,-10 7 3-16,-4-2-16 15,-1-9-20-15,1-12-26 16,8-12-4-16,5-17-38 16,8-21-83-16,3-13-59 15</inkml:trace>
  <inkml:trace contextRef="#ctx0" brushRef="#br1" timeOffset="168933.926">16345 15067 825 0,'0'0'189'15,"0"0"-170"-15,48 19-38 0,4-8 46 16,19-1 11-16,23 0-7 16,12-2-10-16,10-5-16 15,-1-3-20-15,-2 0-78 16,-7 0-79-16,-9-3-33 16,-14-9 7-16,-5-5-80 0</inkml:trace>
  <inkml:trace contextRef="#ctx0" brushRef="#br1" timeOffset="169389.407">18187 14459 1056 0,'0'0'45'15,"0"0"-51"-15,0 0 4 16,8 48-2-16,-18-12 2 16,-7 15 7-16,-12 10-2 0,-11 9-2 15,-11 5-2-15,-5 2-2 16,-1-2-3-16,4-8-8 15,8-9-10-15,11-11-1 16,17-14 7-16,12-11 5 16,11-8 5-16,17-7 6 0,16-2 23 15,12-4 25-15,16-1-3 16,13-4-9-16,12-2-8 16,6-4-4-16,6-2-6 15,3-3-7-15,-1 1-8 16,-5 1-1-16,-9 1-11 0,-17 3-41 15,-14 2-41-15,-21 3-49 16,-22 4-5-16,-18 0-17 16,-26-2-43-16,-11-5-98 15</inkml:trace>
  <inkml:trace contextRef="#ctx0" brushRef="#br1" timeOffset="169587.753">18593 14634 1084 0,'0'0'80'15,"23"40"-87"-15,-17 7 36 16,-8 28 17-16,-20 30 3 16,-19 34 12-16,-24 27-34 15,-9 23-17-15,-7 14-8 0,6-12-89 16,10-28-242-16</inkml:trace>
  <inkml:trace contextRef="#ctx0" brushRef="#br1" timeOffset="181989.784">4896 16065 654 0,'0'0'118'15,"0"0"-24"-15,0 0-37 16,0 0-2-16,36-28-28 16,-3 24-13-16,17 0 11 0,17-1-12 15,16 5-12-15,13 0-1 16,15 12-6-16,15 8-52 15,2 5-51-15,-1 2-83 16,-2-4-227-16</inkml:trace>
  <inkml:trace contextRef="#ctx0" brushRef="#br1" timeOffset="184493.508">12438 15997 241 0,'0'0'240'0,"0"0"-247"16,0 0-40-16,0 0 32 15,0 0 18-15,0 0 21 16,0 0 15-16,0 0-3 16,0 12-8-16,4-12-9 0,2 4-10 15,6 2-11-15,6 2 12 16,15 5 31-16,14 1 5 16,13 0 5-16,18 5 3 15,16-4-15-15,18 2-24 16,13 1-9-16,11 1-6 0,6 4-8 15,6-1-63-15,-3-1-64 16,-13-5-102-16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20:44:01.65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3538 5421 541 0,'-3'-12'38'0,"-8"1"87"16,2 1-28-16,-4 3-93 15,-1 0 43-15,-1 4-20 0,-5 3-20 16,-3 14-1-16,-8 14-5 15,-7 15-6-15,-8 15 0 16,-6 16 4-16,-6 10 0 16,-1 7 2-16,1 1-1 15,2 1-3-15,7-8 3 0,6-9 0 16,10-7 1-16,13-10-2 16,7-8 0-16,12-11-3 15,6-6 0-15,15-7-1 16,5-3 0-16,9-5 0 15,7-5 6-15,5-3 3 16,8-5 1-16,-1-6 0 0,7 0 2 16,2-13-5-16,-1-5-1 15,-1-5-2-15,1-5 1 16,-5-2-2-16,-7 2 2 16,-9 2 2-16,-11 5 0 15,-11 2-1-15,-9 2 5 0,-9 4 42 16,-14-2 16-16,-7 2-32 15,-14 0-17-15,-3 2 2 16,-8 4-17-16,-4 1-4 16,2 3-42-16,3 0-39 15,9 0-33-15,7-3-37 0,11-6-18 16,11-5-33-16</inkml:trace>
  <inkml:trace contextRef="#ctx0" brushRef="#br0" timeOffset="333.517">4603 5309 366 0,'0'0'563'0,"0"0"-546"16,-55 8 25-16,24 16-54 16,-6 17-9-16,-7 18 9 0,-5 17 8 15,-2 12 2-15,1 9 2 16,1 2-3-16,11 2 3 16,9-10-1-16,16-7-3 15,13-14-2-15,13-11-13 16,18-15-16-16,10-11-9 0,12-13-11 15,7-10-17-15,10-9-35 16,-3-4-30-16,0-11-110 16</inkml:trace>
  <inkml:trace contextRef="#ctx0" brushRef="#br0" timeOffset="519.57">4845 6196 925 0,'0'0'121'16,"29"-75"-107"-16,-7 24 39 0,8-6-22 16,5 0-16-16,3 0-14 15,3 5-5-15,-4 2-29 16,-3 10-70-16,-7 3-57 16,-12 12-84-16,-15 8-49 15</inkml:trace>
  <inkml:trace contextRef="#ctx0" brushRef="#br0" timeOffset="674.199">4993 5838 574 0,'0'0'60'0,"0"0"-80"15,27 37 32-15,2-23-7 0,8-6 92 16,13-3-74-16,6-5 0 16,8-6-7-16,3-6-9 15,0-6-15-15,-10-1-86 16,-11 0-127-16,-13 1-230 15</inkml:trace>
  <inkml:trace contextRef="#ctx0" brushRef="#br0" timeOffset="853.253">5211 6081 847 0,'-12'37'71'16,"7"0"-89"-16,3 10 25 15,2 8 28-15,11 6-20 16,7 0-6-16,6-4-6 16,3-6-25-16,2-17-141 15,-4-18-147-15</inkml:trace>
  <inkml:trace contextRef="#ctx0" brushRef="#br0" timeOffset="1144.632">6016 5412 699 0,'63'9'32'0,"-1"8"54"16,0 8-10-16,-3 15-65 15,-12 11 9-15,-16 16-5 16,-17 8-7-16,-14 13 0 16,-16 10-1-16,-17 6 0 0,-12 1 2 15,-4-1-6-15,-1-5-32 16,4-8-64-16,9-16-56 16,10-18-73-16,14-20-59 15</inkml:trace>
  <inkml:trace contextRef="#ctx0" brushRef="#br0" timeOffset="1372.833">7433 5791 628 0,'41'3'320'0,"-1"-3"-324"16,6 0 67-16,14-1-35 16,3-1-25-16,-3 2-4 0,-8 2-24 15,-12 1-120-15,-17 2-129 16,-21 0-206-16</inkml:trace>
  <inkml:trace contextRef="#ctx0" brushRef="#br0" timeOffset="1543.833">7247 6219 1059 0,'48'7'-21'16,"17"-4"43"-16,28-3-1 16,21 0-13-16,14 0-6 15,1-9-47-15,1-8-157 16,-9-4-280-16</inkml:trace>
  <inkml:trace contextRef="#ctx0" brushRef="#br0" timeOffset="2091.047">9335 5628 1104 0,'65'-24'0'0,"4"-2"-8"15,16 2 7-15,9 8 1 16,-2 9-1-16,-3 7-3 15,-6 10-5-15,-12 13-29 0,-13 11-6 16,-17 12 10-16,-15 6 13 16,-21 8 21-16,-14 8 19 15,-23 3 26-15,-14 2 15 16,-14 0-22-16,-8-3-29 0,-1-5-5 16,2-8 0-16,2-10-6 15,7-12-14-15,6-12-33 16,11-13-29-16,7-10 10 15,7-10 24-15,14-14 21 16,10-6-4-16,10-4 25 16,13 2 0-16,15 2 6 0,8 7 13 15,9 9 2-15,3 8-4 16,5 6-14-16,3 10 1 16,-3 8 9-16,-1 8 31 15,-6 7 30-15,-1 4-39 16,-3 1 0-16,0 0 6 0,0 2-29 15,5-3-8-15,2-3-5 16,2-8-48-16,-4-11-102 16,-11-9-156-16</inkml:trace>
  <inkml:trace contextRef="#ctx0" brushRef="#br0" timeOffset="2816.198">11704 5504 435 0,'0'0'409'15,"0"0"-397"-15,-42-22-1 0,17 26 9 16,-8 20-23-16,-8 16-6 16,-6 18 0-16,-6 15 8 15,-1 13 2-15,-1 9 2 16,3 5-2-16,5-1 33 0,11-4 9 16,9 1-25-16,14-7-15 15,13-10-2-15,13-10-22 16,18-15-54-16,14-17-39 15,9-19-69-15,2-18-65 16</inkml:trace>
  <inkml:trace contextRef="#ctx0" brushRef="#br0" timeOffset="4138.787">11881 5342 736 0,'0'0'92'15,"0"0"-92"-15,0 0 1 16,0 0 0-16,-52-29-8 16,26 34 5-16,0 10-4 0,-4 6-4 15,-4 7-11-15,-2 9 10 16,-4 7 11-16,-3 9 2 16,-3 8 4-16,-3 7 2 15,4 3 4-15,-2 6 1 16,3 5 10-16,6 6-10 0,4-1 21 15,7 4-18-15,5 2-10 16,5-2-1-16,9-7-4 16,2-6-2-16,6-5-1 15,8-12-4-15,6-10 2 16,6-7 1-16,8-10 0 0,11-10-7 16,4-10 5-16,11-11 6 15,4-6 7-15,4-11 4 16,-1-7 0-16,1-5 2 15,-7 1 3-15,-1-2-3 0,-5 1-9 16,-2 2-6-16,-2 1 0 16,-7 2-3-16,-4 1-1 15,-5 4-10-15,-7 4 5 16,-9 1 8-16,-8 2 5 16,-1-1 13-16,-4-3 22 15,-4-2-21-15,-3-3 18 0,-4-1 8 16,-3 0-32-16,-3-1 26 15,-4 2-19-15,1 2-10 16,-2 0-9-16,2 5-3 16,0 0-10-16,4 1-5 15,4 4 3-15,4-1-23 0,5 0-51 16,8-3-61-16,11-3-91 16,11-5-219-16</inkml:trace>
  <inkml:trace contextRef="#ctx0" brushRef="#br0" timeOffset="4452.422">13311 5503 628 0,'0'0'278'16,"-64"29"-286"-16,21 3 2 16,-9 16 2-16,-6 16 16 0,-8 17 8 15,-2 9 1-15,4 6 11 16,8 4-6-16,9-2 9 16,17-3-19-16,17-6-20 15,13-12-15-15,23-10-40 16,11-15-19-16,16-12-13 15,6-16-22-15,5-10-30 0,3-9-3 16,-5-5-132-16</inkml:trace>
  <inkml:trace contextRef="#ctx0" brushRef="#br0" timeOffset="4636.629">13411 6578 675 0,'0'0'164'16,"28"-54"-112"-16,-4 10 31 15,7-7-9-15,7-10 1 16,3-4-54-16,4-4-2 0,1-2-13 16,-1 3-10-16,-5 6-31 15,-5 2-50-15,-10 11-13 16,-11 9-53-16,-14 10-93 16,-13 14-182-16</inkml:trace>
  <inkml:trace contextRef="#ctx0" brushRef="#br0" timeOffset="4786.884">13631 6057 541 0,'51'11'136'0,"14"-8"6"15,16-3-71-15,12 0-31 16,4-10 1-16,0 0-17 0,-3-3-24 16,-8 2-59-16,-12-3-92 15,-19 0-88-15,-17-1-204 16</inkml:trace>
  <inkml:trace contextRef="#ctx0" brushRef="#br0" timeOffset="4992.865">14006 6206 563 0,'0'0'356'16,"-2"36"-357"-16,9-11-17 15,2 9 45-15,5 12 15 16,3 6-24-16,-1 9-13 16,-1 3-7-16,-3 0-30 15,-3-6-95-15,-3-11-123 0,0-15-172 16</inkml:trace>
  <inkml:trace contextRef="#ctx0" brushRef="#br0" timeOffset="5277.64">14762 6343 800 0,'0'0'270'0,"70"4"-278"0,-22-4 44 15,11-2-1-15,9 1-14 16,-3 1-19-16,1 0-44 16,-7-2-168-16,-5-5-73 15,-9-4-71-15</inkml:trace>
  <inkml:trace contextRef="#ctx0" brushRef="#br0" timeOffset="5511.808">16107 6118 960 0,'0'0'96'0,"2"46"-121"16,-6-7 31-16,-4 15 19 16,-5 13-19-16,-3 7 0 0,-1 4-1 15,0-1-16-15,7-8-54 16,6-12-84-16,4-18-96 16,14-20-79-16</inkml:trace>
  <inkml:trace contextRef="#ctx0" brushRef="#br0" timeOffset="5852.082">16649 5561 890 0,'46'10'-13'0,"5"9"2"16,13 9 14-16,2 16 4 15,-3 13 0-15,-9 15 2 16,-14 12-6-16,-11 13-3 16,-18 9 1-16,-11 2 6 15,-9 3 20-15,-14-4 5 0,-6-2 7 16,-3-6 15-16,-1-5-24 15,-4-8 0-15,3-9-22 16,-2-3-9-16,3-13-54 16,-3-13-66-16,5-18-64 15,2-20-113-15</inkml:trace>
  <inkml:trace contextRef="#ctx0" brushRef="#br0" timeOffset="6629.507">18763 5862 909 0,'0'0'183'0,"0"0"-180"16,0 0 15-16,0 0 10 15,0 0-18-15,0 0-20 16,-5 42-11-16,-15 10 16 15,-2 12 20-15,-11 15-3 16,1 5-10-16,-1-1 0 0,4-8-4 16,6-10-28-16,4-11-48 15,5-11-60-15,-1-15-47 16,-1-14-27-16,-3-14-15 16</inkml:trace>
  <inkml:trace contextRef="#ctx0" brushRef="#br0" timeOffset="6799.576">18308 6102 926 0,'0'0'91'0,"64"0"-104"0,-17 0 45 16,19 1 20-16,17 4-23 16,3 1-8-16,7-2-12 15,5 2-4-15,-4-6-47 16,-6-6-163-16,-9-12-145 0</inkml:trace>
  <inkml:trace contextRef="#ctx0" brushRef="#br0" timeOffset="7190.232">19940 5538 347 0,'0'0'569'16,"0"0"-559"-16,0 0-20 16,-4 57 13-16,-5-24 60 0,-4 10-24 15,-8 6-15-15,-2 8-17 16,-3 6-1-16,-1-1 4 16,3 2 2-16,-3-2 2 15,5-2-3-15,3-6-7 16,6-6-1-16,3-6-1 0,5-7-7 15,-1-7 10-15,5-3-6 16,1-7-1-16,10-1 2 16,5-4-7-16,10-2 10 15,12-4 9-15,8-2 16 16,10-4 8-16,8-1-7 0,11 0-17 16,-1 0-9-16,4 0-1 15,-3 5-2-15,2 4-28 16,-12 5-59-16,-7 2-59 15,-11 0-92-15,-8-2-98 16</inkml:trace>
  <inkml:trace contextRef="#ctx0" brushRef="#br0" timeOffset="7595.914">20661 5766 670 0,'0'0'15'0,"-53"72"-26"16,12-11 42-16,-11 19 71 15,-6 12-33-15,-6 10-38 0,2 6 26 16,2-3 3-16,10-2-13 15,8-7-17-15,11-5-27 16,11-10-34-16,11-17-112 16,9-14-53-16,0-18-122 15</inkml:trace>
  <inkml:trace contextRef="#ctx0" brushRef="#br0" timeOffset="12350.675">6172 7521 284 0,'10'-38'28'0,"-4"5"2"16,1 5 4-16,-1 1 3 0,0 4 4 16,-4 7 4-16,-2 2-11 15,-2 7 6-15,-8 3-6 16,-7 5-14-16,-8 15-22 15,-9 11-6-15,-7 13 5 16,-5 12 5-16,-5 12 14 16,0 7 11-16,1 4-4 0,6 2-1 15,3 0-7-15,10-5-8 16,8-5-7-16,10-6 0 16,11-8 0-16,4-8-5 15,14-6 0-15,10-8-5 0,8-9-3 16,9-6 5-16,3-6 3 15,4-7 0-15,1-3 4 16,0-6 1-16,1-5 0 16,-3-5 2-16,-2-1 3 15,-2 0 1-15,-5-3 8 16,-7 3-1-16,-8 4-2 0,-9 2 6 16,-5 3 0-16,-9 2 13 15,-2 0 36-15,-16 1-38 16,-3 0-16-16,-10 2 10 15,-1-1-55-15,-1 0 19 16,0 1 4-16,6-1-14 0,5-5-9 16,11-5-175-16,7-5-10 15</inkml:trace>
  <inkml:trace contextRef="#ctx0" brushRef="#br0" timeOffset="12634.089">7158 7356 461 0,'0'0'202'0,"0"0"-122"15,-57 40-29-15,27-6-53 16,-6 13 3-16,-2 11 3 15,-2 9 15-15,7 4-9 0,4 6-10 16,8 0 0-16,10-4 0 16,9-3-3-16,5-9-36 15,14-11-59-15,14-13-9 16,5-10 4-16,5-15-17 16,3-9-29-16</inkml:trace>
  <inkml:trace contextRef="#ctx0" brushRef="#br0" timeOffset="12962.544">7455 8027 865 0,'0'0'77'0,"38"-71"-46"0,-7 25-19 16,10-5 1-16,1 0 1 15,-1 4-11-15,1 3-5 16,-4 5-7-16,-8 6-39 15,-4 4-45-15,-10 8-41 16,-10 7-35-16,-8 11 3 16,-16 7-147-16</inkml:trace>
  <inkml:trace contextRef="#ctx0" brushRef="#br0" timeOffset="13103.372">7587 7810 152 0,'0'0'119'0,"0"0"-45"0,0 0 23 16,56 32-47-16,-23-32-3 15,9 0 2-15,8-5-2 16,2-7-17-16,4-2-28 16,-5-2-10-16,-6-4-88 15,-7-1-80-15</inkml:trace>
  <inkml:trace contextRef="#ctx0" brushRef="#br0" timeOffset="13275.042">7843 7869 698 0,'0'0'36'16,"-23"71"-35"-16,16-24 19 15,0 4-13-15,7 3 9 16,7-3-10-16,8-7-7 16,10-11-49-16,2-17-166 15,2-16-149-15</inkml:trace>
  <inkml:trace contextRef="#ctx0" brushRef="#br0" timeOffset="13552.848">8714 7399 336 0,'44'17'182'0,"-5"4"-143"16,-5 12 63-16,1 11-54 16,-13 13-23-16,-11 10 2 15,-11 14 19-15,-18 8-26 16,-11 3-14-16,-9 1-1 16,-4-5 2-16,-5-6-7 0,4-8-11 15,6-14-53-15,3-12-60 16,7-18-43-16,11-19-144 15</inkml:trace>
  <inkml:trace contextRef="#ctx0" brushRef="#br0" timeOffset="13907.949">10392 7328 713 0,'0'0'128'16,"0"0"-138"-16,0 0 22 15,38 41-12-15,-38-12 8 16,-13 9 4-16,-12 10-5 16,-11 9-3-16,-10 6-2 0,-8 0-5 15,-4 0-12-15,4-5-5 16,7-8 2-16,12-10 5 15,10-8 3-15,14-9-9 16,11-6 8-16,16-7 4 16,14-4 7-16,13-5 16 0,13-1 31 15,6 0-15-15,10-7-25 16,2 0-5-16,-3 1-3 16,-3 5-22-16,-8 1-69 15,-11 0-112-15,-16 0-49 16</inkml:trace>
  <inkml:trace contextRef="#ctx0" brushRef="#br0" timeOffset="14121.848">10180 8274 900 0,'76'0'42'0,"9"-6"51"0,22-1-45 16,9 3-43-16,7-2-5 15,-2-1-53-15,-6-4-144 16,-7-5-120-16</inkml:trace>
  <inkml:trace contextRef="#ctx0" brushRef="#br0" timeOffset="17023.603">12169 7682 347 0,'-2'-6'31'0,"-2"-3"9"15,4 2-5-15,0 0 3 16,4-1 7-16,5-6-10 15,11-3 22-15,7-3-38 0,7-3 1 16,9-3-15-16,9 2-4 16,4 6-3-16,-1 4 2 15,2 8-2-15,-1 6 2 16,-4 8 0-16,-1 12-2 16,-9 7 2-16,-6 7 4 0,-11 8 12 15,-9 6 1-15,-14 6 0 16,-10 5 12-16,-18 8 6 15,-10-2-15-15,-8 0 4 16,-6-1-12-16,-1-5-12 16,1-9-10-16,6-12-38 15,2-7-67-15,6-11-16 0,9-14 0 16,7-8-20-16,7-14-13 16,12-9 139-16,4-6 65 15,13 0 92-15,5 1-23 16,9 4-62-16,6 5 13 15,6 6-27-15,4 7 16 0,6 6-2 16,2 2-16-16,0 11-2 16,-6 5-11-16,0 5-2 15,-6 3 5-15,-2 3-10 16,-1 0-7-16,-6-1-5 16,-1-5-48-16,-1-10-144 0,-8-8-277 15</inkml:trace>
  <inkml:trace contextRef="#ctx0" brushRef="#br0" timeOffset="18296.867">13495 7783 683 0,'2'2'253'16,"-2"0"-242"-16,0-2-15 15,1 0-12-15,2 0 0 16,-3 0-18-16,0 0-33 0,0 0-5 16,2 0 23-16,1 0 0 15,-3 0-3-15,2 0 35 16,-2 0-15-16,2 1 0 16,0 2-11-16,1 1 4 15,-1 6-36-15,-2 0 7 0,0 3 20 16,0-3-42-16</inkml:trace>
  <inkml:trace contextRef="#ctx0" brushRef="#br0" timeOffset="18837.088">14293 7707 620 0,'0'0'17'15,"0"0"-31"-15,0 0 14 0,51 0-2 16,-36 0 5-16,-3 0-6 16,-1 2-2-16,-5-1 4 15,-3 2 0-15,1-3 2 16,-4 1 1-16,0-1 15 0,0 0 27 16,0 0-1-16,0 0-12 15,0 0-9-15,0 0-15 16,0 0-7-16,2 0-8 15,1 1-38-15,-1 3-56 16,-2 0-3-16,0-1-78 0,-10-2-94 16</inkml:trace>
  <inkml:trace contextRef="#ctx0" brushRef="#br0" timeOffset="19547.667">12517 7277 501 0,'0'0'3'0,"0"0"2"16,0 0 24-16,0 0-2 16,0 0 14-16,-40 11-12 15,32 3-7-15,-6 5-1 0,-5 9 6 16,-2 5 8-16,-6 10-1 16,-2 4-10-16,-4 5-18 15,-1 1-2-15,-2 1-1 16,-2-2-2-16,5-5 6 0,4-6 1 15,4-10 10-15,7-8 9 16,7-6-1-16,4-10-22 16,4-2-3-16,3-2-5 15,2 2 0-15,8 3-4 16,6 1 12-16,10 1 10 16,13-3 6-16,12-4-9 0,9-3-8 15,11-8 2-15,8-7 14 16,6-3-4-16,1-2-6 15,-4 0-8-15,-1 4 2 16,-6 1-3-16,-5 2-1 16,-12 6 6-16,-11 1 3 0,-8 3-6 15,-7 2-2-15,-12 1-2 16,-7 0-5-16,-3 0-1 16,-8 1-4-16,-2 1-50 15,-2-1-25-15,-14-1-8 16,-4-3-47-16,-9-10-189 0</inkml:trace>
  <inkml:trace contextRef="#ctx0" brushRef="#br0" timeOffset="19825.157">12954 7261 381 0,'0'0'644'0,"0"0"-632"16,2 50-28-16,-16-14 1 16,-5 20 38-16,-6 18 13 0,-4 16-27 15,-6 13 0-15,1 7 10 16,-3 5 8-16,-5 0-3 16,0 4-4-16,-1-7-15 15,5-9-4-15,5-8 4 0,2-10-14 16,12-14-13-16,8-15-37 15,7-14-64-15,4-15-112 16,11-19-66-16</inkml:trace>
  <inkml:trace contextRef="#ctx0" brushRef="#br0" timeOffset="20893.232">14361 7795 336 0,'0'0'533'16,"0"0"-505"-16,0 0-21 15,0 0-11-15,0 0-5 16,0 0-24-16,54-18 7 16,-18 12 26-16,7-1-1 15,1 1-2-15,-1 4 3 0,-1 2 0 16,-6 0-1-16,-4 5-1 16,-4 5 1-16,-3 6 0 15,-9 2 5-15,-3 9-5 16,-10 5 3-16,-6 9 25 15,-15 7 3-15,-14 5-14 0,-11 5-7 16,-9 0-3-16,-9-1-10 16,-6-2-12-16,-3-4-7 15,2-7-40-15,5-8-36 16,7-11-10-16,11-12 9 16,14-10-41-16,13-9-116 15</inkml:trace>
  <inkml:trace contextRef="#ctx0" brushRef="#br0" timeOffset="21057.793">14147 8356 39 0,'20'-25'144'16,"9"-2"-23"-16,5 4-6 15,4 3-15-15,7 9-29 16,-1 4-29-16,2 5 1 16,2 5 0-16,-3 11-4 15,-3 8-15-15,-2 5-12 0,-3 8 1 16,-2 2 4-16,-1 1-9 16,-1 1-7-16,-1-7-5 15,3-7-24-15,1-11-65 16,3-13-52-16,1-8-11 15,0-19-81-15</inkml:trace>
  <inkml:trace contextRef="#ctx0" brushRef="#br0" timeOffset="21299.004">15222 7511 940 0,'0'0'185'15,"11"-51"-172"-15,1 20 4 16,10 0-20-16,7-4 1 16,2 0-18-16,5 2-51 15,-3 2-74-15,-1 4-25 16,-9 5-73-16,-10 6-77 0</inkml:trace>
  <inkml:trace contextRef="#ctx0" brushRef="#br0" timeOffset="21455.837">15359 7284 316 0,'0'0'45'0,"0"0"-38"0,0 0 31 16,0 0 14-16,60 40 56 15,-20-33 8-15,12-1-54 16,8-5-42-16,5-1-13 15,-2 0-5-15,-1-4-20 16,-8-5-131-16,-12 1-134 16</inkml:trace>
  <inkml:trace contextRef="#ctx0" brushRef="#br0" timeOffset="21676.094">15532 7508 616 0,'0'0'146'0,"0"0"-158"0,-1 53 27 16,1-22-12-16,0 10 4 16,0 5 34-16,2 5-43 15,5 0-42-15,2-7-61 16,3-11-59-16,7-13-181 15</inkml:trace>
  <inkml:trace contextRef="#ctx0" brushRef="#br0" timeOffset="21980.915">16318 7983 701 0,'0'0'242'0,"50"11"-246"16,-9-9 51-16,10-1 30 0,9-1-42 15,8 1-19-15,-3 1-13 16,-2 1-10-16,-3 1-89 16,-9 3-91-16,-10-3-55 15,-6-1-99-15</inkml:trace>
  <inkml:trace contextRef="#ctx0" brushRef="#br0" timeOffset="23054.749">17761 7606 559 0,'0'0'355'16,"0"0"-343"-16,0 0-21 16,0 0-6-16,5 39-21 15,-12-12 13-15,-9 11 6 16,-8 6 0-16,-6 6 13 16,-3 0 5-16,-3-4-6 0,7-6 4 15,2-9 0-15,10-8-3 16,7-7 6-16,10-5-1 15,8-4 2-15,14-3 4 16,9-3 18-16,14-1 23 0,11-5 4 16,9-5-27-16,6-4-12 15,-2 0-4-15,1-2-8 16,-7 3-4-16,-10 2-20 16,-10 4-48-16,-12 1-25 15,-10 4-29-15,-11 0 0 16,-10 1 10-16,-7-2-21 0,-10-3 8 15</inkml:trace>
  <inkml:trace contextRef="#ctx0" brushRef="#br0" timeOffset="23240.553">17931 7785 965 0,'0'0'139'0,"0"80"-167"16,-9-5 43-16,-14 30 41 0,-4 33-30 16,-4 26-17-16,-9 3-33 15,7-11-204-15,4-21-455 16</inkml:trace>
  <inkml:trace contextRef="#ctx0" brushRef="#br0" timeOffset="26805.867">2782 9146 1061 0,'0'0'-24'15,"0"0"28"-15,0 0 0 16,0 0 2-16,0 0-4 15,0 0-6-15,0 0-22 16,0 0-56-16,-22 89 43 16,2-16-60-16,-7 19 102 0,-5 13 6 15,-5 2 17-15,-1-2 9 16,1-15 5-16,13-21-25 16,4-16-8-16,9-18-14 15,2-15-20-15,6-17-40 16,3-19-48-16,-4-21-11 0,-4-21-117 15</inkml:trace>
  <inkml:trace contextRef="#ctx0" brushRef="#br0" timeOffset="27025.908">2380 9049 714 0,'0'0'414'16,"56"30"-465"-16,-5-17 37 16,18-3 41-16,21-1-6 0,15-3-3 15,7-4-14-15,0-2-15 16,-10 0-61-16,-10-4-58 16,-17-2-52-16,-21-2-50 15,-23-1-146-15</inkml:trace>
  <inkml:trace contextRef="#ctx0" brushRef="#br0" timeOffset="27225.414">2121 10113 1230 0,'98'2'43'0,"23"-2"-32"16,10 0-9-16,4-9-68 16,-6-9-178-16,-10-11-153 15</inkml:trace>
  <inkml:trace contextRef="#ctx0" brushRef="#br0" timeOffset="27538.133">4228 9133 1153 0,'0'0'44'0,"-2"39"-69"16,-3 2-9-16,-3 20 34 16,-4 17-1-16,-5 20 2 15,-4 13-3-15,2 7-10 16,-2-2-21-16,1-7 9 0,7-8-42 16,1-14-28-16,8-19-21 15,1-18-52-15,3-25-76 16</inkml:trace>
  <inkml:trace contextRef="#ctx0" brushRef="#br0" timeOffset="27801.873">4792 9210 738 0,'0'0'332'16,"-12"51"-330"-16,-3-11-11 16,-5 14 7-16,-3 18 14 15,-6 15-11-15,0 7-8 16,3-2 13-16,-1-3-31 0,2-5-37 16,2-13-4-16,6-14-26 15,-1-12-16-15,1-15 5 16,4-17-21-16,-1-14-22 15</inkml:trace>
  <inkml:trace contextRef="#ctx0" brushRef="#br0" timeOffset="27985.61">4172 9636 836 0,'0'0'18'0,"62"17"-23"16,-10-10 46-16,19-2-13 16,12-1-23-16,0-4-19 15,-3-3-132-15,-6-10-181 0</inkml:trace>
  <inkml:trace contextRef="#ctx0" brushRef="#br0" timeOffset="28193.657">5255 9507 876 0,'0'0'54'0,"0"0"-61"0,0 0-3 16,0 0 1-16,0 0-55 15,0 0-109-15,0 0-108 16</inkml:trace>
  <inkml:trace contextRef="#ctx0" brushRef="#br0" timeOffset="28364.523">5100 9967 1108 0,'0'0'140'16,"0"0"-154"-16,0 0-73 15,0 0-166-15,0 0-212 16</inkml:trace>
  <inkml:trace contextRef="#ctx0" brushRef="#br0" timeOffset="30907.862">7753 9295 551 0,'0'0'39'0,"0"0"6"16,0 0-17-16,0 0-6 0,0 0-8 16,0 0-11-16,0 0-4 15,-39-20-1-15,22 20-4 16,-5 10-6-16,-8 7-7 16,-3 10 4-16,-7 9 12 15,-3 6 3-15,1 5 10 0,2 4 8 16,-1 0-2-16,5 2-2 15,1 2 10-15,3 2 8 16,3 3-7-16,7-2-7 16,4 0-11-16,5-2-8 15,10-8-9-15,3-7-32 0,8-5 7 16,5-8 12-16,5-5 7 16,-1-3 16-16,1-5-1 15,5 0 4-15,-1-3 10 16,5-3 6-16,4-2-6 15,7-3-8-15,3-4-4 0,3 0 1 16,1-7 0-16,-1-3-2 16,1-1 2-16,-2-1-4 15,-1-2 6-15,3 1 7 16,-1 1 10-16,2-4-7 16,-2 0-10-16,0 1-2 0,-1-1 0 15,-3-1-2-15,-2 0-7 16,-3 1 2-16,-7 2 4 15,-4 2-3-15,-7 3 0 16,-7 3 5-16,-7-1 4 16,-3 4 39-16,-1-1 43 15,-5 0-37-15,-3-2-34 0,-2-1 16 16,0 3 6-16,2-2-8 16,-3 3-20-16,4 1-10 15,3-1 2-15,-1 1-1 16,0-1 1-16,2 2 7 0,2-1-5 15,0 0 1-15,2 0-3 16,-3 0 0-16,2 0-3 16,-2-1 2-16,1 0-3 15,0 2 4-15,0-2-1 16,-2 0 0-16,3 3 4 0,1-1-2 16,0 1 0-16,0-2-7 15,0 2-2-15,0 0-4 16,0 0-3-16,0 0-3 15,0 0 0-15,0 0 9 16,0 0 5-16,0 0-1 16,0 0 3-16,0 0 0 0,0 0 7 15,0 0 8-15,0 0-4 16,0 0-2-16,0 0-7 16,0 0 0-16,0 0-2 15,0 0 1-15,0 0 1 16,0 0-1-16,0 0 1 0,0 0 6 15,0 0 7-15,0 0 8 16,0 0-1-16,0 0-6 16,0 0-4-16,0 0-10 15,0 0-3-15,0 0 0 16,0 0-2-16,0 0 3 0,0 0 2 16,0 0-1-16,0 0 2 15,0 0 1-15,0 0-1 16,-2 0 2-16,2 0-4 15,-3 0 0-15,-3-1 0 16,-1-2 2-16,-6 0-8 16,-7-1-4-16,-7-2-11 0,-4 2 9 15,-1 1-2-15,-1 0-26 16,2 1 35-16,2 0-36 16,4 2-77-16,2 0-87 15,1 0-71-15,2 0-125 16</inkml:trace>
  <inkml:trace contextRef="#ctx0" brushRef="#br0" timeOffset="32387.114">9087 9207 617 0,'-15'3'124'15,"-4"0"-107"-15,-3 9-14 16,-5 13-6-16,1 9 6 16,-6 8 2-16,-4 15 24 0,-1 14-5 15,3 6-15-15,5 4 44 16,4 4-28-16,6 5 6 15,4-4-16-15,12-5-10 16,4-4-8-16,13-9 0 16,1-7-17-16,10-10 5 0,2-10-46 15,9-8-13-15,4-10-9 16,5-9-15-16,-1-13-24 16,-4-2-104-16</inkml:trace>
  <inkml:trace contextRef="#ctx0" brushRef="#br0" timeOffset="33554.802">9313 10153 464 0,'0'1'216'16,"0"-1"-204"-16,0 0 33 15,0-8-5-15,7-8 49 16,6-7-41-16,3-9-26 0,8-11-2 16,5-4-9-16,2-5-6 15,5-6-11-15,0 1-8 16,-2 0-32-16,-5 7-51 16,0 3 10-16,-7 6 14 15,-6 10 28-15,-9 7-25 0,-7 7-27 16,-3 5-2-16,-13 11-236 15</inkml:trace>
  <inkml:trace contextRef="#ctx0" brushRef="#br0" timeOffset="33703.57">9597 9730 22 0,'0'0'443'16,"71"15"-363"-16,-28-15 26 15,8 0-28-15,3-2-35 16,2-6-18-16,-5-1-19 15,-2 1-20-15,-13 0-107 16,-13-1-123-16,-13 1-180 0</inkml:trace>
  <inkml:trace contextRef="#ctx0" brushRef="#br0" timeOffset="33889.259">9740 9819 126 0,'0'0'655'16,"-16"48"-666"-16,12-23 3 16,2 9 8-16,2 9 28 15,2 6-26-15,3 1 16 0,5-1-20 16,1-3-40-16,1-12-118 16,1-16-71-16</inkml:trace>
  <inkml:trace contextRef="#ctx0" brushRef="#br0" timeOffset="34081.114">10220 9941 974 0,'0'0'0'0,"54"6"-1"16,-14-6 14-16,7 0-4 15,11-3-19-15,0-5-61 16,-4-8-110-16,-7-4-117 16</inkml:trace>
  <inkml:trace contextRef="#ctx0" brushRef="#br0" timeOffset="34294.44">10946 9700 307 0,'0'0'739'15,"0"0"-754"-15,4 51-8 16,-4-18 24-16,-1 11-1 16,-4 7-2-16,-1 7-18 0,1-1-57 15,1-5-75-15,4-13-71 16,0-17-96-16</inkml:trace>
  <inkml:trace contextRef="#ctx0" brushRef="#br0" timeOffset="34550.913">11577 9274 686 0,'38'28'-12'15,"-5"13"86"-15,-4 19-6 16,-6 18-29-16,-19 27 7 0,-15 23-15 16,-22 23-17-16,-21 16-10 15,-17 18-9-15,-14 9-9 16,-9-4-105-16,-4-15-115 15</inkml:trace>
  <inkml:trace contextRef="#ctx0" brushRef="#br0" timeOffset="35996.995">12558 9717 779 0,'0'0'96'0,"0"0"-81"15,0 0-19-15,0 0 5 16,43 4 17-16,-19-2-5 15,6-1-7-15,5 3 3 0,1-1-7 16,4 2-3-16,-2 0-12 16,0-2-21-16,-7 2-41 15,-8 0-59-15,-12 2-65 16,-11-1-56-16</inkml:trace>
  <inkml:trace contextRef="#ctx0" brushRef="#br0" timeOffset="36175.141">12544 10014 932 0,'0'0'37'0,"84"10"-24"16,-16-7 57-16,20 2-46 15,14 2-24-15,-5-2-14 16,-15-5-173-16,-15-5-433 0</inkml:trace>
  <inkml:trace contextRef="#ctx0" brushRef="#br0" timeOffset="41679.17">12708 9281 347 0,'0'-3'137'0,"0"2"-113"16,0 1 12-16,0 0 9 0,0 0-7 15,0 0-9-15,0 0-2 16,0 7-17-16,-2 4-10 16,-3 5 11-16,0 5 4 15,-5 3-6-15,-1 6-8 16,-3 1 0-16,-4-1 0 0,0 6 0 16,-5-1-1-16,1 1 3 15,-2-2 0-15,0 0-6 16,1 0 2-16,0-6-2 15,6-1-12-15,3-5 11 16,7-2 3-16,5-5 1 0,4-1-4 16,14-4 2-16,13-5 8 15,10-5 2-15,14 0 11 16,5-8 2-16,7-3-12 16,-2 1-5-16,-3 3-3 15,-7 7 0-15,-8 4-19 16,-13 10-61-16,-15 6-41 0,-17-1-124 15</inkml:trace>
  <inkml:trace contextRef="#ctx0" brushRef="#br0" timeOffset="42569.439">14976 9921 639 0,'0'0'109'0,"0"0"-104"16,0 0-9-16,0 0 30 0,0 0-26 15,0 0-3-15,0 0-5 16,0 0-3-16,0 0 7 16,2 62 1-16,-15-27 0 15,-7 8 4-15,-5 6 4 16,-3 3-6-16,-1 0 5 16,-1-6 1-16,8-7-1 15,6-9 2-15,5-7-7 0,7-6-3 16,4-6-1-16,6-4 1 15,8-1 3-15,8-2 4 16,7-1 3-16,12-3 20 16,5 0 13-16,10 0-17 0,3-3 0 15,5 3-1-15,-1 0-11 16,-3 0-5-16,-4 2-9 16,-7 4-19-16,-6 3-25 15,-9-1-2-15,-4 0-19 16,-7 2 0-16,-3-3 4 0,-6 0 2 15,-6-3-38-15,-7-4-63 16</inkml:trace>
  <inkml:trace contextRef="#ctx0" brushRef="#br0" timeOffset="42874.913">15390 10011 705 0,'0'0'72'0,"0"0"-71"15,0 0 20-15,-31 68 8 0,15-21 11 16,-1 10-11-16,-4 11-13 15,-4 9 0-15,0 2 8 16,0 2-13-16,-1-4 3 16,2-3-15-16,3-9-8 15,8-10-49-15,9-13-43 0,4-18-91 16,5-16-112-16</inkml:trace>
  <inkml:trace contextRef="#ctx0" brushRef="#br0" timeOffset="43395.148">16396 10286 696 0,'0'0'125'16,"0"0"-145"-16,0 0 18 0,0 0 3 16,0 0 6-16,0 0-6 15,16 47-3-15,-8-37-21 16,4 2-31-16,5-7-47 16,4-5-23-16,5-7-54 15</inkml:trace>
  <inkml:trace contextRef="#ctx0" brushRef="#br0" timeOffset="43892.487">17193 10196 639 0,'0'0'75'16,"67"18"-70"-16,-35-1 14 0,4 3 19 15,-7 10-39-15,-11 5 2 16,-7 11-7-16,-11 9-5 16,-13 6-4-16,-14 3 11 15,-10 0 7-15,-6-3-11 16,-3-7 4-16,2-8 6 0,3-11-8 15,6-11 4-15,8-7 3 16,7-13-18-16,6-5-6 16,9-16 9-16,6-11-7 15,15-11-26-15,6-6 25 0,11-6 15 16,10 1 6-16,-1 6 4 16,3 8 7-16,-5 11 2 15,-4 9 30-15,-2 13 1 16,-7 3-22-16,-1 12-2 15,-4 6 0-15,-2 4 2 0,-3 3-9 16,-1 2 15-16,3-1-19 16,-1-5-12-16,4-5-26 15,5-11-36-15,6-5-10 16,1-14-5-16,4-12-40 16,0-8-25-16,-6-7-104 0</inkml:trace>
  <inkml:trace contextRef="#ctx0" brushRef="#br0" timeOffset="44140.491">17933 9832 805 0,'0'0'328'0,"52"-42"-319"16,-16 13-22-16,7-4 18 15,5 2-2-15,0 1-27 16,0-1-62-16,-7 5-97 0,-13 2-4 16,-9 0-133-16</inkml:trace>
  <inkml:trace contextRef="#ctx0" brushRef="#br0" timeOffset="44334.265">18107 9704 731 0,'0'0'48'15,"74"6"-21"-15,-23-3 23 16,10-2 39-16,2 1-70 0,2-1-3 15,-1-1-21-15,-8 0-70 16,-10-3-77-16,-13-4-150 16</inkml:trace>
  <inkml:trace contextRef="#ctx0" brushRef="#br0" timeOffset="44526.154">18235 9897 773 0,'0'0'136'0,"-2"42"-183"15,4-10 37-15,3 8 25 16,4 7-8-16,-4 3-11 16,3-1-60-16,0-9-61 0,2-13-111 15</inkml:trace>
  <inkml:trace contextRef="#ctx0" brushRef="#br0" timeOffset="44752.697">18805 9980 726 0,'0'0'123'0,"36"7"-118"0,-9-2 38 16,9-2-6-16,10 1-19 16,1-2-9-16,2 1-10 15,-2-3-44-15,-5-5-74 16,-3-7-180-16,-9-7-189 16</inkml:trace>
  <inkml:trace contextRef="#ctx0" brushRef="#br0" timeOffset="44994.851">19746 9589 874 0,'0'0'62'0,"-9"74"-77"16,-7-19 18-16,-3 16 38 16,-4 12-29-16,-4 6-15 15,4 2-28-15,6-10-95 16,8-16-187-16</inkml:trace>
  <inkml:trace contextRef="#ctx0" brushRef="#br0" timeOffset="46267.9">21105 10676 488 0,'0'0'59'16,"0"0"-44"-16,0 0-7 15,0 0 7-15,0 0-11 16,0 0-4-16,0 0-10 15,0 0 10-15,0 0 12 0,0 0 25 16,0 0 12-16,0 0 6 16,-7-19-5-16,7 19-4 15,0 0-5-15,0 0 2 16,0 0-5-16,0 0 1 0,0 0-2 16,0 0-5-16,0 0-9 15,0 0-2-15,0 0-2 16,0 0-2-16,0 0-6 15,0 0-6-15,0 0-5 16,0 0 1-16,0 0-3 16,0-1 3-16,0 0 10 0,0 0 7 15,0 1 5-15,0 0 6 16,0 0-4-16,0 0-5 16,0 0-7-16,0 0-4 15,0 0-7-15,0 0 0 16,0 0-3-16,0-1-1 0,0 1 1 15,0 0-1-15,0 0 2 16,0 0 0-16,0 0 1 16,0 0 4-16,0 0-2 15,0 0 0-15,5-3-4 16,8 0-3-16,7-4-5 0,13-1 13 16,8-2 10-16,10-2-7 15,7-2-4-15,2 1-10 16,-1-1 10-16,-3 3-7 15,-5-1-8-15,-9 3-11 16,-10 3-9-16,-9 0-21 0,-10 3-30 16,-5 2 7-16,-8-2 55 15,0-3 20-15,-2-4-18 16,-4-1-42-16,-1-3-171 16,-7-2 97-16,-1-1-29 15</inkml:trace>
  <inkml:trace contextRef="#ctx0" brushRef="#br0" timeOffset="46680.543">22257 10046 632 0,'0'0'261'0,"0"0"-224"15,0 0-30-15,0 0 10 0,0 0-12 16,0 0-11-16,19 59-2 16,-33-24 18-16,-6 11-11 15,-7 3 18-15,-2 2-11 16,-6 3-1-16,4-5-6 16,6-8 3-16,7-4-8 0,4-9 4 15,6-2-9-15,6-8 1 16,2-4 3-16,11-2 8 15,6-2-2-15,8-3 1 16,7-4 13-16,12-3 12 16,10 0 2-16,6-7-6 0,9-2-14 15,3-4-11-15,2 0 11 16,-1 1-9-16,-5 0-7 16,-5 0-24-16,-6 0-19 15,-6 4 20-15,-6-1 4 16,-5 1-50-16,-10-2-71 0,-11-3-76 15</inkml:trace>
  <inkml:trace contextRef="#ctx0" brushRef="#br0" timeOffset="46893.959">22840 10387 960 0,'-5'53'64'16,"-17"15"-71"-16,-12 27 66 15,-11 24-19-15,-13 26-34 16,-7 10-18-16,-4 4-94 16,4-11-154-16,9-16-306 15</inkml:trace>
  <inkml:trace contextRef="#ctx0" brushRef="#br0" timeOffset="52231.291">2056 12029 209 0,'0'0'103'16,"0"0"-131"-16,0 0 11 16,46-40 11-16,-32 23-61 15,-3 3-37-15</inkml:trace>
  <inkml:trace contextRef="#ctx0" brushRef="#br0" timeOffset="52714.359">2159 11911 39 0,'0'0'26'0,"0"0"4"15,0 0 12-15,0 0 43 16,0 0 5-16,0 0-20 15,0 0 7-15,6-7-4 16,-12 7-2-16,-3 6-18 16,-7 2-31-16,-6 9-22 0,-9 6-1 15,-10 13 1-15,-10 10 1 16,-7 11-2-16,-7 10 1 16,-1 7 0-16,2 4 0 15,3 6 0-15,8 1-3 16,4 2 6-16,9-1 15 0,9-5 1 15,8-4 2-15,10-7-4 16,8-11-7-16,8-9-4 16,10-9-6-16,9-6-3 15,5-3-3-15,5-7-8 16,8-5 2-16,2-3-5 0,7-2 2 16,3-5 25-16,1-5 8 15,5-2-20-15,0-3 11 16,-1-4-3-16,1-6-5 15,-7-2-11-15,-4-2-5 16,-9 0-1-16,-9 3 11 0,-9 3 6 16,-11 1 0-16,-5 3 5 15,-4 0 56-15,-11 0 25 16,-3-2 3-16,-7-4-34 16,-8 0-48-16,-5-1 38 15,-2-1-88-15,-4 0 13 16,0 0 4-16,0 2-96 0,3 6-54 15,4 1 175-15,4 3 0 16,5 0 0-16,8 0-248 16,9-1-12-16</inkml:trace>
  <inkml:trace contextRef="#ctx0" brushRef="#br0" timeOffset="53333.312">2959 12083 655 0,'0'0'-4'16,"-40"51"-3"-16,17-10 10 15,-2 12 10-15,-4 11 1 16,0 11 10-16,-4 8 3 16,-1 7-10-16,1 4 11 15,4 0-14-15,6-6 7 16,10-6-13-16,13-11-9 0,11-14-51 15,16-14-51-15,8-18 3 16,9-15-56-16,2-10-67 16</inkml:trace>
  <inkml:trace contextRef="#ctx0" brushRef="#br0" timeOffset="53553.167">3217 12857 997 0,'0'0'37'0,"33"-72"-52"16,-5 22 22-16,11-8-4 16,7-6-3-16,4-3-10 0,0 3-40 15,-2 0-24-15,-6 6-58 16,-15 4-94-16,-15 13-137 15</inkml:trace>
  <inkml:trace contextRef="#ctx0" brushRef="#br0" timeOffset="53718.122">3394 12485 774 0,'0'0'3'16,"45"16"17"-16,-9-11 13 15,11-2 20-15,9-3-41 0,4-5-11 16,-2-7-13-16,-4-5-106 16,-14-3-153-16</inkml:trace>
  <inkml:trace contextRef="#ctx0" brushRef="#br0" timeOffset="53910.179">3627 12546 941 0,'0'0'22'0,"-16"74"-40"15,7-19 19-15,1 9 8 16,3 7-5-16,5-1 2 16,0-6-47-16,11-13-69 15,2-21-100-15,5-20-93 16</inkml:trace>
  <inkml:trace contextRef="#ctx0" brushRef="#br0" timeOffset="54200.867">4396 11998 753 0,'46'14'6'15,"-5"10"44"-15,2 16 8 16,-10 15-39-16,-13 19-24 16,-20 17 9-16,-18 14-8 15,-24 16 4-15,-18 10 5 16,-19 9 16-16,-15 6-9 0,-11 4 2 15,-9 0-32-15,-7-12-86 16,-8-17-223-16</inkml:trace>
  <inkml:trace contextRef="#ctx0" brushRef="#br0" timeOffset="56262.294">5350 12471 448 0,'0'0'259'0,"0"0"-221"16,0 0 7-16,0 0 6 15,0 0-43-15,56 5-8 0,-18-9 8 16,9 1 11-16,11-1-11 16,2 1-7-16,3-1-10 15,-5 1-39-15,-2 0-38 16,-7 3-35-16,-8 0-44 16,-8 0-76-16</inkml:trace>
  <inkml:trace contextRef="#ctx0" brushRef="#br0" timeOffset="56488.853">5315 12743 991 0,'0'0'35'15,"60"12"-66"-15,-13-6 71 16,17 2-28-16,15-1-8 0,5 2-5 16,10-3-14-16,3-6-98 15,-8-2-140-15,-13-12-203 16</inkml:trace>
  <inkml:trace contextRef="#ctx0" brushRef="#br0" timeOffset="57399.938">7212 12316 571 0,'0'0'30'0,"0"0"-3"15,49-26 29-15,-20 12-3 16,7 3-15-16,2-3-19 0,4 4-4 16,3 4-10-16,0 3 0 15,2 3-2-15,-5 10-4 16,-6 10 2-16,0 8-6 16,-10 8 3-16,-5 9 4 15,-8 5 7-15,-10 7 3 0,-5 5 17 16,-13 5 13-16,-12 4-12 15,-8 0-9-15,-7-1-10 16,-6-5-13-16,0-8-27 16,0-10-21-16,4-16-2 15,5-14 1-15,8-17-24 0,7-14-26 16,8-19-1-16,5-14 67 16,9-5 54-16,2-2 0 15,5 4 46-15,6 10-4 16,5 9 21-16,1 14-34 15,3 8-24-15,1 9-13 0,1 2-4 16,7 15 5-16,2 7 9 16,2 6 6-16,3 8 8 15,5 2-7-15,-1-1-25 16,5 0-10-16,-1-5-48 16,-2-5-68-16,-3-12-104 0,-1-9-160 15</inkml:trace>
  <inkml:trace contextRef="#ctx0" brushRef="#br0" timeOffset="58103.472">9391 11789 716 0,'0'0'157'0,"0"0"-138"16,0 0 21-16,0 0-27 16,-45-10-4-16,25 20-10 15,-9 8-8-15,-10 15-2 16,-9 14 1-16,-10 14 7 0,-5 12 3 15,-2 9 0-15,3 3-1 16,6 3 3-16,9-4-5 16,9-7-1-16,14-8-14 15,8-6 4-15,9-10 5 16,7-7 4-16,11-5-7 0,10-4 1 16,12-5 3-16,7-5 7 15,8-5 5-15,7-5-2 16,3-4 6-16,0-6-4 15,2-3-1-15,-2-4-2 16,-4 0 1-16,-6 0 0 0,-8-2 0 16,-7-1-2-16,-10-1 1 15,-8-1 3-15,-7-2 1 16,-4-3 23-16,-4-7 25 16,-12-3-23-16,-3-4-17 15,-10-1-3-15,-6-1 4 16,-5 1-4-16,-2 2-10 0,-1 3 5 15,2 3-4-15,1 5 7 16,9 4-13-16,5 2-41 16,11 1-13-16,11 0-51 15,13-5-167-15</inkml:trace>
  <inkml:trace contextRef="#ctx0" brushRef="#br0" timeOffset="58430.992">10581 11960 877 0,'0'0'24'16,"-59"4"-4"-16,16 16-26 15,-9 11-32-15,-7 14 33 16,-6 16 3-16,0 8 2 16,4 6 6-16,2 4 10 15,5 2 16-15,9-3-4 0,9-5-4 16,13-5-15-16,15-7-12 16,8-10-8-16,18-10-41 15,13-9-9-15,10-10-15 16,10-11-4-16,2-9-33 15,1-5-110-15</inkml:trace>
  <inkml:trace contextRef="#ctx0" brushRef="#br0" timeOffset="58616.374">10551 12773 550 0,'0'0'287'15,"0"0"-190"-15,32-45-12 16,-11 15-58-16,6-7 11 15,2-2-20-15,5-4-11 16,-1-3-5-16,-3 2-7 0,-2 3-10 16,-5 4-66-16,-8-1-68 15,-15 7-63-15,-6 7-153 16</inkml:trace>
  <inkml:trace contextRef="#ctx0" brushRef="#br0" timeOffset="58787.835">10595 12580 684 0,'0'0'63'0,"77"23"76"15,-26-15-50-15,10-3-43 16,3-4-24-16,-1-1-21 0,-3 0-28 16,-6-3-106-16,-10-4-42 15,-10 0-36-15,-10-6-191 16</inkml:trace>
  <inkml:trace contextRef="#ctx0" brushRef="#br0" timeOffset="58979.124">11005 12590 485 0,'0'0'190'0,"-20"47"-198"16,8-12 12-16,1 10 0 15,0 6 12-15,0 4-11 16,4 3-5-16,3-2-15 16,2-6-46-16,2-11-62 15,4-12-139-15</inkml:trace>
  <inkml:trace contextRef="#ctx0" brushRef="#br0" timeOffset="59207.387">11600 12704 572 0,'0'0'343'0,"64"1"-340"0,-26-1 67 16,8 0-58-16,6-3-15 15,2-2-60-15,-7-7-78 16,0-1-101-16,-7-5-142 16</inkml:trace>
  <inkml:trace contextRef="#ctx0" brushRef="#br0" timeOffset="59426.972">12340 12512 752 0,'0'0'56'0,"0"0"-60"15,6 47 40-15,-6-19 18 16,0 12-26-16,0 8-20 0,-5 6-3 16,-1 5-4-16,-3-3-1 15,6-2-23-15,3-11-124 16,0-15-92-16,9-15-87 15</inkml:trace>
  <inkml:trace contextRef="#ctx0" brushRef="#br0" timeOffset="59746.889">13034 12147 532 0,'41'26'103'15,"-1"5"-26"-15,-1 17 3 16,0 13-48-16,-13 10-4 0,-11 12-12 16,-9 7 1-16,-10 7 13 15,-12 2 0-15,-2-1 17 16,-7-2 2-16,-4-3-15 15,0-8-18-15,-2-8-5 16,-3-9-9-16,-1-9-5 0,1-11-30 16,5-13-28-16,3-13-40 15,11-16-72-15,13-15-85 16,10-24-217-16</inkml:trace>
  <inkml:trace contextRef="#ctx0" brushRef="#br0" timeOffset="60010.614">14143 12414 879 0,'0'0'106'0,"0"0"-68"16,0 0-20-16,-7 51-16 15,-8-12 7-15,-8 13 18 0,-6 11-13 16,-6 6-5-16,-1 2-5 16,0-5-4-16,4-5-23 15,1-8-77-15,4-10-50 16,3-12-24-16,-1-12-31 16,5-18-46-16</inkml:trace>
  <inkml:trace contextRef="#ctx0" brushRef="#br0" timeOffset="60203.944">13780 12633 785 0,'0'0'135'16,"56"8"-82"-16,-10-3 54 15,14-3-62-15,11 1-6 16,10-3-30-16,3 0-9 15,7-3-30-15,1-9-94 0,-9-7-114 16,-9-5-143-16</inkml:trace>
  <inkml:trace contextRef="#ctx0" brushRef="#br0" timeOffset="60530.182">15048 12461 660 0,'-14'35'89'0,"-3"-2"-59"15,-5 10 8-15,-1 2-8 16,-2 2-8-16,-2 0-19 16,5-3-3-16,2-6 4 15,5-4-6-15,5-7 0 16,6-7-2-16,4-3-4 0,14-4-3 15,5-6 8-15,12-3 13 16,15-4 21-16,5-1-4 16,13-9 0-16,9-4-4 15,2-2-9-15,-1 2-11 16,-5 1-5-16,-2 2-53 0,-9-2-53 16,-8 2-20-16,-14-3-67 15,-8-5-265-15</inkml:trace>
  <inkml:trace contextRef="#ctx0" brushRef="#br0" timeOffset="60757.134">15517 12450 1035 0,'0'0'122'16,"5"55"-141"-16,-5-2 11 16,-9 22 23-16,-9 24 15 15,-9 25-17-15,-9 14-16 0,-1 8-60 16,1-7-103-16,5-20-153 16</inkml:trace>
  <inkml:trace contextRef="#ctx0" brushRef="#br0" timeOffset="64720.858">17222 12050 330 0,'0'0'173'16,"0"0"-121"-16,0-48-2 16,0 33 14-16,-2 3-12 15,2 2 8-15,-2 3 6 0,-2 4-29 16,-1 3-14-16,-5 3-18 15,-5 11-7-15,-7 6-3 16,-7 7 4-16,-5 4 1 16,-1 2-1-16,-1 0-3 15,3-2-7-15,2-1 2 0,2-5 6 16,2 1 3-16,-1-3 3 16,2 1-5-16,6-3 6 15,-3 1-4-15,7-3 1 16,3-1-1-16,5-1 0 15,4-2 0-15,2-1-3 0,2 0 3 16,6-2-4-16,4-1 2 16,4 2-1-16,6 0 5 15,3-2 2-15,8 1 7 16,3-1 4-16,8 0-5 16,9-4 5-16,7 0-2 0,5-1-6 15,6 0-1-15,2-1-3 16,-1 3-2-16,-5 4 1 15,-4 0-10-15,-6 5-34 16,-14 5-41-16,-15 0-51 16,-19 0-103-16,-11-2-187 0</inkml:trace>
  <inkml:trace contextRef="#ctx0" brushRef="#br0" timeOffset="64984.25">16672 13094 749 0,'0'0'161'0,"65"-11"-142"16,-19 4 20-16,18 1 33 15,14 3-47-15,11 3-13 16,8 9-6-16,4 5-9 0,6 8-29 16,-6 0-95-16,-12-1-134 15,-15-4-279-15</inkml:trace>
  <inkml:trace contextRef="#ctx0" brushRef="#br0" timeOffset="68031.043">18210 12384 333 0,'0'0'222'0,"0"0"-192"15,32-38-27-15,-8 22 82 0,3 2-17 16,7 1-19-16,4 3-6 16,5 5-24-16,1 3-10 15,3 2-8-15,-2 9-2 16,4 8 0-16,-2 4 0 0,2 10 1 16,-7 5 1-16,-6 7-3 15,-9 6 2-15,-12 11 6 16,-15 5 5-16,-9 6 11 15,-19 3-6-15,-15 0-5 16,-6-3-2-16,-7-7-6 0,-6-9-3 16,2-14-1-16,3-11-32 15,3-16-89-15,12-14-60 16,7-22-11-16,12-15 72 16,12-12 130-16,8-7 53 15,6 2 3-15,8 4 29 0,8 10 21 16,4 10-33-16,4 15-26 15,0 10-18-15,5 8-7 16,3 17 6-16,-1 11 0 16,1 11-6-16,-1 10 4 15,-4 8-14-15,-4 7-15 16,0-1-3-16,-3-2-4 0,4-10-39 16,-5-10-64-16,2-17-98 15,-1-20-84-15</inkml:trace>
  <inkml:trace contextRef="#ctx0" brushRef="#br0" timeOffset="68449.608">19777 11420 735 0,'-27'53'163'16,"-8"10"-152"-16,-5 18 7 15,-3 19 38-15,-4 16-13 16,-2 12-7-16,0 11-10 15,-1 5-1-15,6 6 5 0,1 6 0 16,8-2-3-16,7 2 2 16,7-7-11-16,7-1 3 15,6-6-6-15,7-9 7 16,2-6-1-16,9-13-11 16,6-8-8-16,2-12-1 0,4-15-3 15,3-12-13-15,4-13-22 16,2-14-55-16,4-16-47 15,-1-16-64-15,-6-13-86 16,-2-24-159-16</inkml:trace>
  <inkml:trace contextRef="#ctx0" brushRef="#br0" timeOffset="69174.966">20260 12546 716 0,'0'0'247'0,"0"0"-206"15,0 0-10-15,0 0 9 16,0 0-32-16,0 0-16 15,-25 44 4-15,21-15 4 16,0 5 2-16,-1 3-2 0,3 2 1 16,-4 1-1-16,2 0 1 15,0 1-1-15,0 0 0 16,-2-1 0-16,4-3 2 16,2-4-5-16,0-4-6 15,8-5-8-15,3-5-11 16,9-5 10-16,7-7 16 0,6-5 7 15,8-2 3-15,10-7 7 16,5-6-2-16,6-4-6 16,3 0-3-16,0-3-4 15,-5 2-1-15,-3 1 3 0,-8 1-5 16,-6 2-25-16,-4 1-16 16,-9 3 1-16,-4-1-42 15,-10 1-36-15,-7-3-21 16,-9-3-48-16,-14-5-207 15</inkml:trace>
  <inkml:trace contextRef="#ctx0" brushRef="#br0" timeOffset="69418.066">20705 12528 830 0,'0'0'-9'0,"-26"73"9"16,10-17 38-16,-5 17 46 16,-4 16-14-16,-1 13-23 15,-5 7-9-15,0 5-22 0,2 0-9 16,6-8-7-16,5-12-31 16,13-19-81-16,5-18-39 15,18-23-42-15,8-24-51 16,7-14-81-16</inkml:trace>
  <inkml:trace contextRef="#ctx0" brushRef="#br0" timeOffset="69709.049">21409 12962 789 0,'0'0'116'0,"0"0"-70"16,0 0-2-16,0 0 7 16,0 0-23-16,0 0-17 15,0 0-13-15,0 0-2 16,0 0-1-16,1 17-16 0,0-10-19 15,5-4-97-15,4-3-52 16,0-13-47-16,4-9-186 16</inkml:trace>
  <inkml:trace contextRef="#ctx0" brushRef="#br0" timeOffset="70200.251">22044 12806 841 0,'0'0'1'15,"66"14"25"-15,-25-1 5 0,0 5-23 16,-4 8-2-16,-7 8-3 15,-4 7 10-15,-10 9-19 16,-8 6 2-16,-10 6 8 16,-14 2-5-16,-8 0 6 15,-10-2 20-15,-7-2-8 0,-7-7-12 16,-4-7-4-16,-1-7-11 16,2-10-22-16,3-7-33 15,9-14-24-15,11-8-33 16,14-15-17-16,13-11 30 15,4-8 48-15,15-3 28 0,9 4 42 16,7 2 54-16,5 9 38 16,-1 7-1-16,2 10-28 15,1 5-28-15,-3 8 0 16,-3 12-8-16,-6 7-19 16,-4 6-11-16,-8 4-1 15,0 2 3-15,-4-2-4 0,1-7-15 16,1-3-20-16,5-13-37 15,0-10-36-15,4-10-52 16,-1-17-129-16</inkml:trace>
  <inkml:trace contextRef="#ctx0" brushRef="#br0" timeOffset="70596.942">22401 12171 1075 0,'0'0'81'15,"0"0"-91"-15,54-24 0 16,-19 6 12-16,7-4-7 16,5 0 6-16,3-1-22 15,1 1-1-15,-5 3 9 16,-2 3-42-16,-5 1-24 0,-6 4-2 15,-7 1 14-15,-6 5-27 16,-8-1-32-16,-10 2 22 16,-8 1-6-16,-11 0-50 15</inkml:trace>
  <inkml:trace contextRef="#ctx0" brushRef="#br0" timeOffset="70783.991">22688 12154 107 0,'0'0'710'16,"70"4"-662"-16,-28-8 69 15,17-6-49-15,2-4-53 16,3-2 8-16,-4 4-19 16,-1-1-49-16,-7 1-87 15,-13 3-82-15,-14 1-72 0</inkml:trace>
  <inkml:trace contextRef="#ctx0" brushRef="#br0" timeOffset="71038.853">22766 12195 573 0,'0'0'310'0,"0"0"-310"16,1 46-8-16,-2-12 9 15,-2 11 0-15,-2 11-5 16,0 3-18-16,0 2-22 16,5-4-37-16,0-10-32 0,11-16-34 15,11-11-52-15,8-17-68 16</inkml:trace>
  <inkml:trace contextRef="#ctx0" brushRef="#br0" timeOffset="71258.343">23318 12411 744 0,'0'0'52'0,"41"11"28"16,-8-5-2-16,11 1 18 16,2-3-63-16,6 0-25 15,-2-3-10-15,-1-1-66 16,-2-6-117-16,-8-5-52 0,-7-6-62 16</inkml:trace>
  <inkml:trace contextRef="#ctx0" brushRef="#br0" timeOffset="71493.638">24138 12076 700 0,'0'0'92'16,"0"0"-69"-16,-6 54-42 15,-5-18 34-15,-4 13 7 16,-5 12-6-16,-4 3-14 16,2 6 9-16,3-6-5 15,6-9-116-15,8-12-100 16,5-15-206-16</inkml:trace>
  <inkml:trace contextRef="#ctx0" brushRef="#br0" timeOffset="72005.373">24809 13461 752 0,'0'0'114'15,"0"0"-64"-15,0 0-23 16,64-6 13-16,-28 3 13 15,8-1-13-15,3 2-16 16,3 1 0-16,-3 0-7 16,-4 1-12-16,1-2-3 0,-5 1-17 15,-4-2-96-15,-5-3-12 16,-6-4-73-16,-4-4-96 16</inkml:trace>
  <inkml:trace contextRef="#ctx0" brushRef="#br0" timeOffset="72254.958">25822 13040 356 0,'0'0'490'0,"0"0"-439"16,0 0-42-16,-2 63-12 15,-8-26 39-15,-3 11-7 16,-4 7-12-16,0 8-15 0,-1 2-5 16,2-1 7-16,7-3-13 15,2-7-53-15,7-10-113 16,4-13-43-16,11-16-48 16</inkml:trace>
  <inkml:trace contextRef="#ctx0" brushRef="#br0" timeOffset="72639.058">27008 12232 780 0,'49'40'18'15,"-9"4"-5"-15,-1 21 23 16,-1 15-10-16,-6 15-19 16,-10 10 10-16,-5 13 6 15,-9 4-11-15,-7 0 6 0,-2-1 26 16,-14-3 20-16,-6-5-45 15,-8-6 13-15,-5-7 13 16,-8-5-15-16,0-7 6 16,2-10-23-16,-1-10-12 15,4-11-15-15,6-12-63 0,8-10-48 16,10-14-49-16,7-16-41 16,8-10-78-16</inkml:trace>
  <inkml:trace contextRef="#ctx0" brushRef="#br0" timeOffset="73009.216">29130 12754 716 0,'0'0'311'16,"-8"44"-276"-16,-8-6-45 0,-8 10 30 15,-5 15 5-15,-9 12-5 16,-4 3-21-16,-3-6-1 16,-2-5-18-16,1-6-13 15,2-11-28-15,3-12-43 16,2-12-68-16,9-13-36 0,3-13-92 16</inkml:trace>
  <inkml:trace contextRef="#ctx0" brushRef="#br0" timeOffset="73201.311">28610 13059 844 0,'45'13'51'0,"11"1"67"15,14 0-33-15,9 0-37 0,4-1-10 16,-1-3-32-16,2-3-30 15,-2-4-72-15,-8-3-148 16,-8-13-218-16</inkml:trace>
  <inkml:trace contextRef="#ctx0" brushRef="#br0" timeOffset="74054.049">25316 12884 861 0,'0'0'68'0,"0"0"-63"15,0 0-5-15,0 0-2 16,0 0-8-16,0 0 3 15,0 0-13-15,0 0 13 16,0 0 4-16,36 48 5 16,-23-35 2-16,-6 3-1 0,2 2-2 15,-3 2 1-15,1 4-1 16,-6 1-3-16,-1 0 2 16,1-1 1-16,-1-2 2 15,1-3-2-15,1-6-3 16,2-3-1-16,0-1-1 0,-1-4 3 15,1-2 0-15,2 1-2 16,0-2 4-16,2 2 3 16,-3-1-3-16,4 1 1 15,0 2-2-15,-2 0 0 16,1 1-1-16,-1 1-1 0,2-1-3 16,-2 0 1-16,1-1 0 15,3-2 1-15,3-1 2 16,-1-3 0-16,8 0 18 15,6 0 15-15,10 0-1 16,5-3 15-16,6 0-8 0,5 1-12 16,-1 2-10-16,1 0-9 15,-8 4-8-15,-4 4-8 16,-6 2-1-16,-3 3-34 16,-3 1-24-16,-5 3-2 15,-6-1 21-15,-4-2-43 0,-3 1-33 16,0-3-61-16,-4-6-57 15</inkml:trace>
  <inkml:trace contextRef="#ctx0" brushRef="#br0" timeOffset="75135.995">30456 12673 397 0,'3'5'463'0,"-2"-3"-436"16,-1 0-20-16,0-1-3 15,0 3-3-15,0 6-4 0,-2 1-7 16,-4 6 8-16,-4 6 10 15,-4 5-3-15,-4 6 7 16,-2 0 2-16,-5 3-5 16,0 0-7-16,3-1-2 15,4-5 1-15,4-5-11 16,6-4-14-16,7-7-4 0,1-3 14 16,6-2 4-16,8 0 11 15,7 0 29-15,10-3 23 16,14 0 9-16,11-4 8 15,7-2-23-15,6-1-8 0,2-1-16 16,-3-5-19-16,-9 1-5 16,-7-1 0-16,-9 0-31 15,-8 1-47-15,-12-4-25 16,-5-1-24-16,-12-4-90 16,-6-7-118-16</inkml:trace>
  <inkml:trace contextRef="#ctx0" brushRef="#br0" timeOffset="75321.495">30798 12765 695 0,'0'0'322'0,"1"58"-325"16,-12-7 14-16,-10 20 38 15,-6 22 6-15,-8 17-12 16,-8 18-11-16,2 17-18 15,6 3-22-15,11-13-80 0,15-22-261 16</inkml:trace>
  <inkml:trace contextRef="#ctx0" brushRef="#br1" timeOffset="83383.472">8710 13265 264 0,'8'24'48'0,"3"3"-2"15,1 4-23-15,3 3-17 16,1 3-5-16,2-1 1 16,2-1-2-16,1-1 14 15,0-3 6-15,-1-3-1 16,-1-1 12-16,-2-2-3 0,2 1-9 16,3-2-15-16,2 0-1 15,3-3-2-15,6-1 1 16,3-4-4-16,7-5-4 15,3-2-2-15,6-5-17 16,2-4-1-16,4-7 1 0,2-5 17 16,1-5 7-16,1-2 7 15,3-3 12-15,2 0 4 16,2-3-3-16,2 1-7 16,1 4 0-16,2-1-7 15,0 0-6-15,-3 4 1 0,-2 2-1 16,0 4-1-16,-6 1 0 15,-2 7 0-15,-3 2-2 16,-5 1-1-16,-1 4 1 16,-7 3-6-16,0 6 4 0,-9 1 6 15,-3 2 0-15,-6 4 5 16,-5 2 5-16,-2 0 17 16,-6 2-15-16,-4 0-4 15,-3 0-7-15,-3-2-2 16,-2-1 1-16,-1-3 1 15,1-1-1-15,-2-5-2 0,2-3-2 16,3-3-7-16,4-2-7 16,6-4 9-16,8-2 7 15,8-7 13-15,6-3 5 16,9-4-9-16,8-1-1 16,1-2-5-16,7 2 2 0,6 3 1 15,2 1-1-15,7 5 0 16,1 3 7-16,4 5-4 15,0 2 6-15,-1 11-7 16,1 5 11-16,-4 10 6 16,1 4-8-16,-3 6-11 0,2 3-3 15,-2 5-2-15,2-1-1 16,0-1 0-16,-1-5-1 16,2-5 0-16,4-5 5 15,3-6-1-15,5-6 3 16,1-7 3-16,2-6-3 0,0-4-1 15,-1-7 0-15,-6-8 5 16,-4-9-4-16,-3-5 3 16,-8-8 5-16,-7-5 12 15,-7-4-10-15,-5-2-13 16,-12-2-39-16,-11 2-74 0,-9 1-172 16</inkml:trace>
  <inkml:trace contextRef="#ctx0" brushRef="#br1" timeOffset="88843.239">20207 13533 278 0,'0'0'140'0,"0"0"-84"16,0 0-22-16,0 0 3 15,0 0-27-15,0 0-9 16,0 0-1-16,0 0-10 0,0 0-3 16,0 0-4-16,0 0 7 15,-22-18 9-15,21 26 3 16,1 8 6-16,0 1 10 16,2 4-7-16,5 5 8 15,2 3 4-15,0 7-17 0,5 5 0 16,-1 3-5-16,3 3-1 15,1 3 1-15,3-2-3 16,3-1-3-16,-3-3 3 16,8-3 2-16,2-4 0 0,6 0 4 15,4-1 0-15,3-1 2 16,4-2 0-16,-1-1-5 16,1 0 0-16,-2-4 0 15,2-1 1-15,-2-1 1 16,6-2 8-16,0-1 7 15,7-3-8-15,2-2-8 0,5-4 0 16,5 0 5-16,-1-1-8 16,-1-2 1-16,-2 1-2 15,-2 0 2-15,-1 1-3 16,-2-1-1-16,1-1-2 16,-1-2-3-16,2-2 4 0,1-5 3 15,-1-2 2-15,1 0-3 16,1-9 4-16,-3-3 1 15,2-5-1-15,-4-1-1 16,-1-6 0-16,0-3 0 16,1-4 1-16,3-5 2 0,3-4 0 15,2 0-1-15,4-2-1 16,2 1-2-16,-3 1-1 16,-1 6-1-16,-2 5 1 15,0 5 0-15,-3 7 1 16,-4 6-4-16,-2 4 3 0,-5 5-8 15,-3 2-3-15,-9 7 7 16,-4 5 3-16,-11 2 1 16,-5 1 3-16,-5 3 1 15,-10 0 1-15,-1 3 0 16,-6 1 10-16,-4-1 9 16,-3 4-5-16,-4 0-7 0,2-1-6 15,3-1-3-15,3-2-1 16,0-3 2-16,3-1-3 15,5-2 1-15,9-3-1 16,8-5 1-16,12-2-6 0,12-5 9 16,10-9 0-16,12-5 0 15,9-4-3-15,9-2 1 16,5 1-2-16,5 2 2 16,2 7 9-16,2 6 3 15,4 4 1-15,-3 9-3 0,4 9-8 16,-4 6 0-16,-1 6 0 15,-2 7 8-15,-6 1-4 16,-5 8-2-16,-10 1 0 16,-6 1-5-16,-5-4 0 15,-1-4-3-15,-2-8 2 16,2-9 3-16,7-9 0 0,5-14-2 16,9-11 1-16,7-19 0 15,7-16 1-15,6-12-2 16,-1-10-1-16,-2-6-6 15,-8 3-19-15,-9 3-7 16,-11 7-8-16,-15 8-29 0,-18 7-54 16,-16 2-166-16</inkml:trace>
  <inkml:trace contextRef="#ctx0" brushRef="#br1" timeOffset="91909.423">16697 13637 261 0,'0'0'27'0,"-66"-11"-24"16,32 8-3-16,-2 1-1 15,3-1-6-15,6-1 6 16,5 0 10-16,8 0 38 15,9 0 8-15,8 2 17 16,17-2 0-16,18 2-50 0,18 2 31 16,22 3 21-16,16 4-18 15,15 6 5-15,16 4 11 16,14 7-22-16,15 3-32 16,9 10-11-16,8 3-19 15,-3-9-112-15,-11-11-188 16</inkml:trace>
  <inkml:trace contextRef="#ctx0" brushRef="#br1" timeOffset="95670.033">16342 11967 103 0,'0'0'78'0,"0"0"-35"15,-41-23-7-15,28 16 13 0,2 0 3 16,2 0 10-16,0 2-5 16,5 1-9-16,-1 0-16 15,3 2-7-15,1 1-14 16,1 1-6-16,0 0-8 16,0 4-5-16,0 9 0 15,0 10 4-15,0 10 5 0,0 12-2 16,-1 12 0-16,-2 9 2 15,1 13-1-15,-5 7-1 16,1 5 1-16,-5 8 0 16,-5 5-3-16,1 0-5 15,-1-1 7-15,3-3 0 0,3-5 1 16,8-10-4-16,2-11 0 16,4-11 0-16,6-9 3 15,3-9 4-15,-2-5 2 16,3-5 8-16,1 0 0 15,5-3 0-15,5 1 0 0,4-2 1 16,9-1 1-16,8-3 1 16,9-2-12-16,11-3-2 15,7-4-2-15,10-4 4 16,5-4 0-16,3-3 6 16,2-1-5-16,0-2-1 0,-7-1-4 15,-3 4 1-15,-6-1 0 16,-7 1-1-16,-8 0 2 15,-6 3 0-15,-5 1-1 16,-8 1-1-16,-3-1 0 16,-9 5 1-16,-3-3-1 0,-3 2 1 15,-6 1 1-15,-1-1 3 16,-3 1 0-16,0-2 0 16,-1 2-3-16,-2-5-1 15,1 1-1-15,-4-4 0 16,2 2 0-16,-1-4 1 0,-2-1-1 15,-1 0 0-15,0-2 0 16,-1-2-1-16,-5-1-1 16,2 0 0-16,0 0 7 15,1-8-3-15,1-4-1 16,4-5-7-16,-1-7-6 0,3-7-5 16,2-8 12-16,2-5 4 15,3-9-2-15,-1-7 7 16,4-10-4-16,2-5 1 15,3-8-1-15,0-9-3 16,3-6 7-16,-1-4-8 0,0-6 5 16,-1-3-15-16,0-1-7 15,-4 1 1-15,-2-1 13 16,0 1 8-16,-1 5 2 16,-3-1-1-16,2 2 10 15,-2 6 18-15,-1 6-6 0,-2 4-8 16,0 5 4-16,-2 7 0 15,-4 8-27-15,-1 3 12 16,-1 8-6-16,0 8 2 16,-3 8-11-16,0 6-11 15,-2 8 7-15,-1 8 19 16,0 3-19-16,-4 6-4 0,-1 2 3 16,-1 4-5-16,-1-1-6 15,-5 4 13-15,0-1 9 16,-2 2 1-16,-2 1 7 15,-2 0 5-15,-1 0 11 0,-4 0-4 16,-4 2 0-16,-6 5-4 16,-5 4-7-16,-12 3-3 15,-10 3-1-15,-10 3-1 16,-8 3 1-16,-8 2 2 16,-6-2-2-16,-2 3 0 15,-5-3-1-15,3 1 0 0,2-3 1 16,7-3-11-16,5-2 5 15,6-2 2-15,13-5-5 16,9-5-19-16,7-3 20 16,7-1 6-16,10 0 3 0,6-5 1 15,6-1-2-15,6 3 1 16,5-1-1-16,0 1-1 16,4-1 0-16,3 1 1 15,0-1 3-15,2 0-1 16,3-1-1-16,2 1 2 15,-3-2-2-15,1-1 1 0,-3 3-2 16,-2 0 3-16,0 1 3 16,0 3 2-16,-5 5-1 15,-7 15-10-15,-6 14 5 16,-8 16 6-16,-6 20 10 16,-8 19 4-16,0 18-6 0,-1 18-14 15,1 11-8-15,4-4-65 16,1-17-188-16</inkml:trace>
  <inkml:trace contextRef="#ctx0" brushRef="#br0" timeOffset="105209.012">2523 15127 385 0,'0'0'22'0,"0"0"-12"16,0 0 17-16,0 0 5 15,0 0 7-15,0 0 43 0,0 0-37 16,0 0-30-16,-7-41-9 15,0 34 0-15,0-2 7 16,-3 0-8-16,-7 0-11 16,-2 1-26-16,-10 1 11 0,-5 0-12 15,-4 4 26-15,-7 3 10 16,-2 2 19-16,-6 8 13 16,-5 7-1-16,-2 8-3 15,-3 9 5-15,-4 10 7 16,0 12-43-16,1 9 0 0,2 12 0 15,1 9 50-15,5 5-8 16,9 5-14-16,10-4-16 16,9-4-6-16,10-8-9 15,13-8 7-15,7-10-4 16,9-6-4-16,10-7 0 0,7-6-6 16,10-7 0-16,6-5-6 15,12-8 4-15,6-5-1 16,9-9-1-16,9-7 12 15,5-2 1-15,4-7-20 16,3-5 17-16,-5-5-9 16,-7-2 7-16,-4-4-4 0,-13 2 2 15,-11 1 12-15,-14 3-10 16,-11 4 9-16,-7 3 8 16,-12 3 7-16,-6-3 67 15,-14 0 47-15,-3-5-66 16,-10-5-72-16,-8 0-4 0,-7 3-37 15,-8 6-64-15,-8 9-90 16,-1 5 3-16,-1 10-60 16</inkml:trace>
  <inkml:trace contextRef="#ctx0" brushRef="#br0" timeOffset="105692.815">3538 15130 820 0,'-38'32'89'16,"-7"10"-140"-16,-2 16 47 16,-2 14 5-16,2 13-2 15,2 11 4-15,3 4 3 16,8 1 13-16,7-1-5 16,7-1-7-16,9-5-5 0,11-9-2 15,5-10-17-15,15-11-37 16,13-10-43-16,10-16-27 15,8-15-32-15,2-13-60 16</inkml:trace>
  <inkml:trace contextRef="#ctx0" brushRef="#br0" timeOffset="105863.03">3933 16095 341 0,'0'0'633'0,"22"-55"-606"0,-10 15 7 15,7-9 10-15,10-8-44 16,5-7-5-16,5 0-68 16,-2 1-50-16,-5 4-40 15,-7 8-114-15,-13 9-161 16</inkml:trace>
  <inkml:trace contextRef="#ctx0" brushRef="#br0" timeOffset="106033.898">3975 15784 748 0,'0'0'74'16,"0"0"-151"-16,25 37 63 0,4-27 12 15,11-1 19-15,14-8 1 16,9-2-11-16,6-12-13 16,2-4-31-16,-1-4-93 15,-7-2-100-15,-13 2-115 16</inkml:trace>
  <inkml:trace contextRef="#ctx0" brushRef="#br0" timeOffset="106233.442">4317 15747 562 0,'0'0'308'16,"-37"61"-364"-16,20-22 46 15,5 11 9-15,5 5 10 0,5 5 8 16,2 3-13 0,8-3-3-16,6-6-4 0,6-10-84 15,-2-15-199-15</inkml:trace>
  <inkml:trace contextRef="#ctx0" brushRef="#br0" timeOffset="106539.612">5247 15212 808 0,'45'31'1'0,"-3"15"22"16,8 12 19-16,-10 11-15 16,-11 15-12-16,-11 11-2 15,-18 9-6-15,-10 6-7 16,-18 6 2-16,-10 0 2 16,-9-1 2-16,-7-1-2 15,-8-3-16-15,-3-15-100 0,-4-19-174 16</inkml:trace>
  <inkml:trace contextRef="#ctx0" brushRef="#br0" timeOffset="110206.899">6895 14927 422 0,'0'0'250'0,"0"0"-218"16,0 0-31-16,0 0 7 16,0 0-10-16,0 0-3 15,-23 38 12-15,6-17 9 16,-10 5 3-16,-6 2-4 0,-1 2-1 16,-3 1-6-16,-3 2-10 15,3-5 3-15,1 1-2 16,5-5 2-16,2-2-3 15,8-5 3-15,8-5 0 16,3-2 4-16,8 0-6 0,2-1-7 16,10 4-2-16,5 2 0 15,10 0 10-15,8 2-2 16,5 0-3-16,7-4 4 16,2 1 2-16,2-2 2 0,2-4-6 15,1 0 1-15,-2-1-24 16,-2 0-29-16,-3 0-2 15,-9 4-6-15,-9 3-58 16,-18 3 3-16,-9 5-80 16</inkml:trace>
  <inkml:trace contextRef="#ctx0" brushRef="#br0" timeOffset="110448.271">6409 16087 722 0,'0'0'152'16,"0"0"-140"-16,0 0 14 16,42 10-19-16,-5-3 18 0,12 2-2 15,16 5-12-15,18 1-9 16,12 5-4-16,15 0-35 15,3-4-70-15,4-8-94 16,-2-8-223-16</inkml:trace>
  <inkml:trace contextRef="#ctx0" brushRef="#br0" timeOffset="114848.601">8352 15186 450 0,'-7'0'185'0,"-4"-1"-134"15,-1-1 11-15,4 2-3 16,-1 0-28-16,-2 4-17 16,2 5-2-16,0 8-4 0,-3 6-1 15,-1 7 1-15,2 6 1 16,-3 10-5-16,0 7 0 15,-1 4-3-15,0 2-5 16,-1-3-1-16,5-4-13 16,1-9-8-16,6-10 11 0,4-11 7 15,6-6-1-15,11-8-21 16,10-8 6-16,10-5 24 16,13-8 44-16,8-7 9 15,7 0-24-15,2-1 10 16,2 1-14-16,-4 4-14 15,-5 4-7-15,-4 5-4 0,-6 5-21 16,-6 2-55-16,-10 0-61 16,-10 0-59-16,-11-1-126 15</inkml:trace>
  <inkml:trace contextRef="#ctx0" brushRef="#br0" timeOffset="115118.484">8664 15124 722 0,'0'0'71'16,"-26"58"-76"-16,13-10 12 15,2 13 5-15,1 10 13 0,3 6 4 16,-1 8-7-16,1 3-10 15,5 1-4-15,0-4 1 16,2-3-8-16,6-7-28 16,7-14-47-16,8-15-53 15,4-19-16-15,2-21-41 16,1-14-155-16</inkml:trace>
  <inkml:trace contextRef="#ctx0" brushRef="#br0" timeOffset="115402.892">9226 15571 618 0,'0'0'412'16,"0"0"-404"-16,0 0 7 15,0 0-5-15,0 0-10 0,0 0-6 16,0 0-22-16,0 0 9 15,17 27-26-15,-12-24-16 16,-3-1-19-16,0-2 11 16,3-3 32-16,2-9-3 15,1-1 13-15,3-4-26 0,-1 0-27 16,-3 2 28-16,-1 2 35 16,-2 4 14-16,-4 2 6 15,-2 3-98-15</inkml:trace>
  <inkml:trace contextRef="#ctx0" brushRef="#br0" timeOffset="115965.923">9652 15472 571 0,'0'0'26'15,"0"0"-11"-15,0 0 8 16,50-36 1-16,-21 19 10 16,4 2-16-16,3-1-14 15,0 5 5-15,2 4-6 16,-2 7-4-16,-1 2 2 15,-5 11-1-15,-4 9-3 0,-4 7 4 16,-8 8 1-16,-10 12 19 16,-4 6 18-16,-13 6 7 15,-12 7-27-15,-6 3-8 16,-8 3-8-16,-5-3-6 0,-4-3-9 16,0-10-10-16,1-9-36 15,7-14-26-15,6-16-22 16,10-15-8-16,5-12 61 15,11-19 51-15,6-9 17 16,4-9 7-16,14-4 40 0,5 5 2 16,5 4-19-16,8 11-7 15,-1 8-8-15,3 10 1 16,-3 7 1-16,1 4 0 16,1 13-6-16,-4 3-1 15,1 5-5-15,-1 3-8 16,-2 1-4-16,0 0-2 0,0-4-18 15,0-7-58-15,3-8-39 16,-5-9-33-16,-3-15-50 16,-2-14-163-16</inkml:trace>
  <inkml:trace contextRef="#ctx0" brushRef="#br0" timeOffset="116626.531">10346 14965 699 0,'0'0'82'0,"0"0"-21"16,0 0-17-16,27-53-7 15,-8 25 15-15,2-2-23 0,3-3-18 16,1 2-9-16,0 0-5 16,-4 1 1-16,2 0-32 15,0-1-63-15,-8 1-53 16,-7 6-46-16,-8 7-85 0</inkml:trace>
  <inkml:trace contextRef="#ctx0" brushRef="#br0" timeOffset="116797.699">10416 14813 629 0,'0'0'66'0,"42"1"-13"15,-13-5 25-15,9-4-54 16,6-1 9-16,1-1-25 16,1-1-5-16,4-2-3 15,-4 1-34-15,-5-2-77 0,-11 2-101 16,-9-1-205-16</inkml:trace>
  <inkml:trace contextRef="#ctx0" brushRef="#br0" timeOffset="117017.837">10690 14841 959 0,'0'0'126'15,"6"46"-140"-15,-6-1-9 16,4 16 20-16,-1 17-3 16,-3 3-115-16,0-3-219 0</inkml:trace>
  <inkml:trace contextRef="#ctx0" brushRef="#br0" timeOffset="124140.599">11371 15566 304 0,'0'0'106'0,"0"0"-97"15,0 0 40-15,0 0 13 16,0 0-3-16,0 0-4 16,0 0-11-16,0 0-15 0,0 0 5 15,0 0-3-15,0 0 1 16,0 0 2-16,0 0 2 16,-23-3-8-16,23 3-6 15,0-2-3-15,4 2 0 16,4 0-4-16,3 0-11 0,9 0 29 15,6-1 9-15,9-1-16 16,3 1-10-16,4-2-11 16,3 1-3-16,-3 1 0 15,1-1-8-15,-7 0-28 16,-3 2-58-16,-6 0-59 0,-14 0-52 16,-10 0-53-16</inkml:trace>
  <inkml:trace contextRef="#ctx0" brushRef="#br0" timeOffset="125130.156">13070 15206 544 0,'0'0'157'0,"0"0"-100"15,-49-28 10-15,27 22-46 16,-3 2-20-16,-3 4 30 16,-3 3-27-16,-5 8 1 0,-1 7 2 15,-3 4-9-15,1 3 1 16,2 4-3-16,7-1 0 15,3-2-10-15,10-1-9 16,5 0 2-16,6-1-1 16,6-2-2-16,4 0-2 0,10-1 4 15,6 0-7-15,6-1 16 16,8 0 12-16,2 2 1 16,2 0 2-16,2 2 0 15,-4 3 1-15,-2 3 1 16,-6 3 1-16,-3 4-2 0,-9 1 1 15,-7 3-1-15,-5 2 5 16,-4-3 2-16,-4-1 0 16,-7-5 5-16,-5-1-7 15,-2-6-3-15,-2-4-3 16,-4-5-1-16,3-6 4 16,3-5 1-16,2-7 25 0,8-4 28 15,3-16-23-15,8-12-28 16,10-12-12-16,10-13-3 15,8-9 5-15,8-5-1 16,4-2-1-16,0 1 4 0,2 2 3 16,-5 3 0-16,-3 1-1 15,0 5-13-15,-4 2-100 16,-6 4-102-16,-7 10-154 16</inkml:trace>
  <inkml:trace contextRef="#ctx0" brushRef="#br0" timeOffset="129049.717">14055 15266 324 0,'-6'3'125'0,"2"-3"-126"16,3 0 9-16,1 0 11 16,0 0-3-16,0 0 4 0,0 0 4 15,0 0 6-15,0 0 17 16,0 0 2-16,0 4-17 15,-2 5-25-15,0 6-14 16,-2 5 10-16,0 7 8 16,1 7 2-16,-2 4 4 0,1 2 9 15,1-1 11-15,-3 3 2 16,0-2-13-16,1 0-14 16,-5-2-11-16,2-2-19 15,-1-4-61-15,-3-6-64 16,0-13-92-16,1-10-168 15</inkml:trace>
  <inkml:trace contextRef="#ctx0" brushRef="#br0" timeOffset="129263.111">13765 15463 487 0,'0'0'449'16,"63"5"-454"-16,-24-4 19 16,13-1 24-16,5 0-26 0,7-3-8 15,-3-1-21-15,3-5-99 16,-8-2-51-16,-8-5-64 16,-9-2-236-16</inkml:trace>
  <inkml:trace contextRef="#ctx0" brushRef="#br0" timeOffset="129675.356">14661 15256 856 0,'0'0'127'0,"0"0"-134"16,0 0 2-16,0 0-22 0,-11 48-1 16,-3-21 18-16,-1 7-19 15,-5 3 6-15,0 0 16 16,2 0-6-16,0-3-10 16,1-1 11-16,3-6 7 15,7-3 6-15,1-3 2 0,6-2-6 16,4-5 1-16,11-4 3 15,6-2 11-15,6-3-5 16,6-4-3-16,3-1-1 16,4 0-2-16,0-4 2 15,0-2-1-15,-2 1 1 16,-3 0-1-16,-4 2-3 0,-6 2-12 16,-2 1-42-16,-6 1-42 15,-4 4-34-15,-1 0-5 16,-6-2 2-16,-2 0-24 15</inkml:trace>
  <inkml:trace contextRef="#ctx0" brushRef="#br0" timeOffset="129981.477">14865 15377 532 0,'0'0'121'0,"4"48"-143"16,-4-15 43-16,0 7-1 15,-10 6 12-15,-6 7 9 16,-7 4-1-16,-2 4-5 15,-6 0-12-15,5 0-17 0,3-3-12 16,5-3-42-16,7-8-46 16,11-10-25-16,4-15-48 15,13-15-36-15</inkml:trace>
  <inkml:trace contextRef="#ctx0" brushRef="#br0" timeOffset="130315.244">15951 15500 207 0,'0'0'509'0,"42"-10"-473"16,-15 3 19-16,8 0 12 0,8 0-38 16,4 1-17-16,-1 2-8 15,2 3-6-15,-5 1-22 16,-3 0-62-16,-7 0-77 15,-10 1-37-15,-8-1-88 16</inkml:trace>
  <inkml:trace contextRef="#ctx0" brushRef="#br0" timeOffset="130523.05">15991 15698 672 0,'48'0'179'15,"7"-7"-140"-15,14 2 30 16,14-2-56-16,0 4-18 0,0-2-31 16,-1-1-157-16,-11-2-141 15</inkml:trace>
  <inkml:trace contextRef="#ctx0" brushRef="#br0" timeOffset="131177.557">18227 15125 746 0,'0'0'88'15,"0"0"-73"-15,0 0 20 16,0 0 3-16,-42 61-14 15,21-31-8-15,-4 8-12 16,-4 2-3-16,-4 2 1 16,-1 0-4-16,-1-2-3 0,3-6-6 15,1-3-1-15,4-2 2 16,4-8 5-16,10-4 5 16,2-4-4-16,11-5-11 15,2-1-11-15,16-4 15 16,6-3 15-16,10 0 12 0,6-4-2 15,7-5 5-15,5-2 1 16,4-2-1-16,3 1-1 16,2 0-4-16,-2 2-6 15,1 0-7-15,2 3 0 16,-5 1-1-16,-2 1-1 0,-6 2-19 16,-6 0-30-16,-7 3-17 15,-9 0-17-15,-11 2-28 16,-9-2-53-16,-7 0-49 15</inkml:trace>
  <inkml:trace contextRef="#ctx0" brushRef="#br0" timeOffset="131433.731">18479 15297 432 0,'0'0'426'0,"0"0"-411"16,-13 57-24-16,3-20 19 15,-7 11 3-15,-8 10 1 0,-7 8-8 16,-1 2 0-16,-2-3-4 16,6-2-3-16,8-11-18 15,10-8-47-15,11-13-54 16,13-15-17-16,10-12-24 15,4-8-35-15</inkml:trace>
  <inkml:trace contextRef="#ctx0" brushRef="#br0" timeOffset="131681.689">18939 15553 390 0,'0'0'500'0,"0"0"-474"0,0 0 19 16,0 0-6-16,0 0-27 16,0 0-18-16,0 0-24 15,5 42-54-15,-4-29-38 16,0-3-51-16,1-4-36 15,4-6-37-15</inkml:trace>
  <inkml:trace contextRef="#ctx0" brushRef="#br0" timeOffset="132244.226">19569 15635 633 0,'0'0'27'0,"48"-17"-18"0,-16 10 18 15,5 3-12-15,-2 1-10 16,-2 3-1-16,-2 4-4 16,-5 6-2-16,-6 4-1 15,-10 6-3-15,-7 5 4 16,-9 6 8-16,-12 3 8 0,-14 1 2 16,-8 3-9-16,-6-1 4 15,-2-3 0-15,2-5-6 16,3-6 0-16,7-6 2 15,3-7-3-15,6-9-12 16,7-1-24-16,6-11-9 0,6-8-36 16,8-2-14-16,6-4 34 15,10 0 45-15,4 1 19 16,5 6 35-16,3 3 24 16,-3 8 10-16,-1 4-13 15,-5 3-8-15,-1 10-8 16,-5 5-5-16,-3 6-12 0,0 3 3 15,-5 2-7-15,3-1-13 16,-3 1-9-16,7-5-15 16,4-6-72-16,9-9-51 15,3-6-1-15,7-15-33 16,3-12-90-16</inkml:trace>
  <inkml:trace contextRef="#ctx0" brushRef="#br0" timeOffset="132578.036">20381 14972 716 0,'0'0'356'16,"0"0"-321"-16,12-52 4 15,-1 33-3-15,2-2-13 16,2-1-33-16,5 4-50 15,-1-4-40-15,2 3-22 0,-7-1-81 16,-7 1-84-16</inkml:trace>
  <inkml:trace contextRef="#ctx0" brushRef="#br0" timeOffset="132762.687">20279 14912 589 0,'0'0'112'16,"43"16"-62"-16,-7-8 35 16,10-1-18-16,5-1-13 0,4-3-38 15,-1 0-18-15,-5-2-25 16,-2-1-78-16,-11 0-75 16,-7-7-62-16</inkml:trace>
  <inkml:trace contextRef="#ctx0" brushRef="#br0" timeOffset="133026.469">20678 15023 885 0,'0'0'38'16,"3"38"-39"-16,-3-11 39 15,0 10-12-15,-6 6-22 16,-4 5-10-16,3 5-44 16,-5-4-84-16,4-6-79 15,4-12-116-15</inkml:trace>
  <inkml:trace contextRef="#ctx0" brushRef="#br0" timeOffset="133595.131">20475 14698 561 0,'0'0'151'15,"0"0"-152"-15,-16 41 11 16,7-18 43-16,-4 5-15 16,-7 6-16-16,-3 6-12 0,-6 1-7 15,-5 2-3-15,-2-1 1 16,1 0-5-16,0-4 3 15,6-5-6-15,5-4-50 16,8-6-34-16,8-3-9 16,3-9-49-16,5-6-52 0</inkml:trace>
  <inkml:trace contextRef="#ctx0" brushRef="#br0" timeOffset="133971.935">20389 15047 484 0,'0'0'72'15,"0"0"-27"-15,0 0-9 16,0 0 2-16,0 0-24 15,0 0-8-15,0 0 4 16,0 0 10-16,39-30 10 0,-25 23 6 16,2 1 6-16,5-2-11 15,6-2-10-15,5-1-10 16,3-2-5-16,2 0-2 16,4-2-3-16,-2-1-3 15,-2 2-9-15,-5-2-2 0,-3 2 4 16,-3 1-2-16,-3 3 7 15,-8 3 3-15,-4 1-12 16,-4 5-38-16,-7 1-46 16,-4 0-82-16,-8 0-89 15</inkml:trace>
  <inkml:trace contextRef="#ctx0" brushRef="#br0" timeOffset="134291.677">20669 14958 409 0,'0'0'322'15,"0"0"-297"-15,0 0-26 16,0 0-3-16,4 47 15 16,-4-22-7-16,-2 3 1 0,-5 5 7 15,1 3-8-15,-4 1-1 16,4 1-2-16,-1 1-3 16,5 0-47-16,2-3-59 15,1-5-43-15,9-8-2 16,4-9-137-16</inkml:trace>
  <inkml:trace contextRef="#ctx0" brushRef="#br0" timeOffset="134627.211">21060 15874 265 0,'0'0'689'16,"0"0"-639"-16,0 0-18 0,52 4 3 15,-24-7 22-15,4-1-40 16,6 1-14-16,0 0-5 16,-3 2-24-16,1-1-81 15,-4-2-42-15,-1 0-40 16,-3-6-44-16,-1-6-102 0</inkml:trace>
  <inkml:trace contextRef="#ctx0" brushRef="#br0" timeOffset="135260.032">22102 15443 775 0,'0'0'200'0,"0"0"-214"15,0 0 6-15,6 39 6 16,-6-17 30-16,0 7-20 15,-6 6-6-15,-6 5 7 16,-3 3 12-16,-8 2-17 16,0 1-4-16,2-1 1 0,-3-1-2 15,5-3-3-15,6-4-21 16,5-6-22-16,8-5 1 16,3-5 3-16,9-4 13 15,10-5 19-15,3-2 20 16,7-3 10-16,8-4 3 15,4-3 1-15,11 0-7 0,6-7 10 16,2-2-13-16,1 0-8 16,-4 0 2-16,-3 0-16 15,-7 1-48-15,-8-1-23 16,-9-1-28-16,-8-1-51 16,-9-4-98-16</inkml:trace>
  <inkml:trace contextRef="#ctx0" brushRef="#br0" timeOffset="135502.374">22564 15665 1124 0,'0'0'69'0,"-1"47"-101"0,-12-7 32 15,-2 14 16-15,-9 13-8 16,-10 12-7-16,-3 8 1 16,-2-1-1-16,3-2-15 15,10-3-77-15,13-13-68 16,13-17-129-16,12-17-133 0</inkml:trace>
  <inkml:trace contextRef="#ctx0" brushRef="#br0" timeOffset="136092">25209 16192 103 0,'0'0'909'16,"0"0"-818"-16,0 0-39 15,0 0 9-15,0 0 0 16,0 0-20-16,0 0-25 15,0 0-11-15,0 0-2 0,6 4-7 16,-6-2-2-16,0 2-5 16,0 6-2-16,0 4-9 15,0 2 16-15,-5 5 6 16,-3 5 4-16,-1 0-3 16,-3 0 4-16,-5 4 2 0,2-2-2 15,-1-1-1-15,2-1-2 16,3-3-5-16,4-5 3 15,7-4-12-15,0-1-7 16,9-6 3-16,11-1 13 16,9-6 31-16,16-2 37 0,21-11 12 15,24-9-20-15,30-8-20 16,30-7-14-16,30-6-11 16,26-5 2-16,24-6-10 15,26-1-3-15,18-2-10 16,20 2-24-16,11 2-12 0,11 6-14 15,7 11-47-15,0 8-35 16,-10 7-41-16,-19 1-110 16,-26 3-289-16</inkml:trace>
  <inkml:trace contextRef="#ctx0" brushRef="#br0" timeOffset="142208.832">16168 4246 224 0,'-1'0'234'16,"-1"0"-194"-16,-2 0-3 15,-2 7-12-15,-2 8-20 16,0 4-1-16,-1 8-3 15,-3 5 0-15,1 6 0 16,0 1 4-16,2 4 2 0,0 1 2 16,0 3 9-16,5-3-3 15,2-1 4-15,2-5-6 16,0-1-8-16,5-4 4 16,3-4 6-16,3-1-7 15,3-4-7-15,5-3-2 0,6-4 2 16,6-4 23-16,5-5 18 15,7-1-12-15,1-1-10 16,1-2 4-16,4 3 3 16,3-1 0-16,6 1-10 15,5 2-3-15,10-1-5 16,4-1-4-16,10 3-4 0,7 0-1 16,6 2 1-16,5-1-2 15,6 5-4-15,4 1-6 16,-2-2 2-16,0 1-14 15,-3-2 11-15,-6-4-2 0,-4-1 12 16,-11-4 4-16,-5-2 3 16,-9-1 11-16,-8-1 13 15,-13 0-3-15,-9 1-10 16,-12 0-9-16,-9 0-2 16,-9-2-5-16,-5 2 2 0,-9-1-2 15,0-1 3-15,-1 0 13 16,0 0 30-16,0-4-3 15,-1-2-19-15,1-4-20 16,0-6-1-16,0-6-2 16,7-7-5-16,2-5-5 0,2-7 9 15,6-5-1-15,5-7 2 16,8-7 12-16,10-7-12 16,9-4-5-16,11-7-11 15,7-3-36-15,5 2-25 16,-2 0-2-16,-4 4-12 15,-6 7 41-15,-8 7 27 0,-12 8 10 16,-10 9 10-16,-6 10 12 16,-9 10 38-16,-5 7 23 15,-6 4-3-15,-2 8-17 16,-2 2-10-16,0 0-4 16,0 0-10-16,-1 0-11 0,-4 2-11 15,-2-3-2-15,-3-1-4 16,-3 1 1-16,-3-2 0 15,-3-1 0-15,-7-3 0 16,-4-4 1-16,-8-1-1 16,-7-3 2-16,-9-3-2 0,-12-3-4 15,-8 1-1-15,-11 2-3 16,-19 1-2-16,-17 4 4 16,-17 5 4-16,-18 8 1 15,-25 7 2-15,-22 15 4 16,-21 19-2-16,-19 16 0 0,-19 17-3 15,-10 23 0-15,-1 14-4 16,7-2-72-16,4-13-179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36:00.9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3370 6432 373 0,'0'0'38'0,"40"-12"-31"15,-13 8 87-15,5-1 14 16,3 0-27-16,3 5-24 0,2 0-1 16,9 0 6-16,12 7-4 15,12 0-20-15,19 1-15 16,18-1-6-16,17-3-8 16,19-4-6-16,14 0-2 15,10-7 0-15,4-6-5 0,3 0 2 16,0-2 3-16,-5 2-1 15,-7 3 12-15,-6 2 28 16,-12 3-9-16,-15 5-24 16,-22 4-6-16,-19 9 0 15,-35 12-29-15,-37 6-133 0,-34-3-147 16</inkml:trace>
  <inkml:trace contextRef="#ctx0" brushRef="#br0" timeOffset="9253.177">18954 10119 148 0,'43'0'-70'0</inkml:trace>
  <inkml:trace contextRef="#ctx0" brushRef="#br0" timeOffset="9487.75">19354 10127 266 0,'0'0'101'0,"0"0"-77"16,0 0-17-16,48 13 6 0,-8-10 50 15,18-2-21-15,19-1 8 16,16-1 3-16,12-6-14 16,12 1-17-16,7 1-4 15,8 3-7-15,9 2 7 16,3 0 2-16,14 3-8 0,1 1-8 15,6 3-4-15,0 2 1 16,-3 5 1-16,-7 4-8 16,-18 4-35-16,-23-1-101 15,-31-9-148-15</inkml:trace>
  <inkml:trace contextRef="#ctx0" brushRef="#br0" timeOffset="13736.408">7911 12044 189 0,'-10'-9'-5'16,"-2"-4"-14"-16,3 5 4 15,1-1 13-15,2 2 6 16,0 1 7-16,0 3 3 0,3-1 3 16,1 3 22-16,0-1 6 15,2 2-14-15,0 0-24 16,2 0-10-16,7 0-15 16,5 0 12-16,3 0 38 15,5 0 18-15,6 0-2 16,3 0-11-16,5 0-19 0,6 2-8 15,9 1-6-15,5 1-3 16,9 1-1-16,8 0 0 16,8-4 0-16,6 0-1 15,7-1 2-15,4 0 0 0,9-2 16 16,6-3 11-16,7 0-3 16,8 1 1-16,8 1-8 15,11 1-10-15,9 2 0 16,10 0-5-16,8 0-1 15,5 4-2-15,7 4 2 0,9-1-4 16,1 1-3-16,8 1 6 16,7-2-3-16,4-3 3 15,9-4-2-15,-1 0 0 16,5-3 2-16,-1-4 1 16,0 0 1-16,1 1 29 15,2 1 19-15,-2 0-17 0,-2 1 15 16,-9 3-13-16,-12-1-30 15,-12 2-9-15,-22 2 1 16,-21 6-2-16,-18 4-10 16,-16 0-27-16,-24-2-53 15,-27-10-117-15</inkml:trace>
  <inkml:trace contextRef="#ctx0" brushRef="#br0" timeOffset="25244.77">5071 15962 336 0,'0'0'189'16,"0"0"-178"-16,0 0-12 15,0 0 20-15,0 0 15 16,0 0-10-16,0 0-18 15,0 0-8-15,36-22 7 0,-17 11-5 16,2 0 4-16,5 2-4 16,6 4 1-16,1 2 8 15,5 3 7-15,5 0-6 16,2 1 3-16,8 2 6 16,5 0 0-16,5-3-1 0,8 0 27 15,10-3-26-15,11-5 2 16,6-2-12-16,11-2-5 15,9-1-3-15,10 2 0 16,9 4 3-16,10 3 5 16,8 4 2-16,8 4 4 0,9 6 1 15,8 1-1-15,11 1-4 16,7-4 0-16,15-7 3 16,10-1-8-16,8-12-4 15,10-4 2-15,2-2 10 16,1-2 6-16,-3 4 2 0,-10 3 1 15,-10 8-20-15,-15 5-1 16,-18 8-1-16,-14 9-2 16,-11 3-1-16,-18 0-41 15,-25-8-99-15,-26-10-227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38:01.9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7690 3972 797 0,'5'1'24'15,"-1"-1"-35"-15,2 2-18 16,6 3 25-16,2 1 1 16,6 4 0-16,0 1-2 0,6 5 6 15,1 4-2-15,2 3 5 16,2 4-1-16,1 1 5 16,-1 3 5-16,-2-1-2 15,0 1-7-15,-1-1-3 16,-2-3 0-16,3-4 0 0,-3-2-2 15,5-4-18-15,4-7-53 16,-4-6-84-16,-7-5-34 16,-6-12-184-16</inkml:trace>
  <inkml:trace contextRef="#ctx0" brushRef="#br0" timeOffset="533.94">8262 3912 375 0,'0'0'39'15,"-48"47"-16"-15,25-20 32 0,0 3 4 16,-2 4-17-16,2 2-10 15,-8 2-16-15,-1 2-9 16,-9 3-2-16,-3 0-1 16,-6 1 1-16,0 2-5 0,-7 1-9 15,-1-2-51-15,2-2-94 16,2-5-186-16</inkml:trace>
  <inkml:trace contextRef="#ctx0" brushRef="#br0" timeOffset="1180.957">7643 5943 503 0,'0'0'256'15,"0"0"-250"-15,0 0-33 0,0 0-5 16,45 27 39-16,-21-12 4 15,5 3 5-15,5 6-3 16,2 0 11-16,0 3-25 16,-1 0-1-16,-3 0 3 15,3-5-9-15,-5-3-37 0,3-6-15 16,-2-6-53-16,-2-7-31 16,-2-7 27-16,-6-7-123 15</inkml:trace>
  <inkml:trace contextRef="#ctx0" brushRef="#br0" timeOffset="1464.121">8489 5942 762 0,'0'0'29'0,"0"0"-39"16,0 0 13-16,-48 65 13 15,8-18 26-15,-14 17-37 16,-13 14-12-16,-9 14-11 16,0 4 5-16,-4 4 4 0,4 1 13 15,5-1-5-15,7-11 3 16,11-9-2-16,8-13 2 16,11-13 4-16,12-12 12 15,9-11-12-15,9-4-11 16,6-8-44-16,9-13-91 15,3-11-60-15</inkml:trace>
  <inkml:trace contextRef="#ctx0" brushRef="#br0" timeOffset="2291.444">14045 4952 570 0,'0'0'92'0,"47"-6"-98"16,-14 5 53-16,7 1 10 15,5 1-11-15,8 8-16 16,1 2-21-16,2 5-9 15,-3 2 1-15,-1 2-1 0,-10 3-1 16,-6-2-6-16,-9-1-17 16,-13 0 18-16,-10 1-2 15,-13 6 4-15,-20 3 14 16,-11 8 25-16,-14 5-12 16,-9 3-10-16,1 2 2 15,2-3 7-15,10-1-11 0,10-1-11 16,11-3-1-16,11-2-2 15,14 0 0-15,13-1 0 16,23-4-3-16,20-6 2 16,22-9 0-16,25-10 9 15,18-8-2-15,16-3-43 0,3-11-57 16,-8-4-71-16,-17-7-190 16</inkml:trace>
  <inkml:trace contextRef="#ctx0" brushRef="#br0" timeOffset="7198.144">14053 10191 538 0,'0'0'164'0,"0"0"-150"16,0 0 3-16,0 0 40 16,0 0-15-16,0 0-25 15,0 0-1-15,0 0-9 16,0 0-5-16,4 3-2 0,-3-3-6 16,3 3-6-16,1 3-3 15,1-1 10-15,3 4 7 16,-2-2 0-16,4-1 3 15,-2-2 8-15,-3-1 6 16,2-2 8-16,0-1 6 0,2 0-11 16,5-1-7-16,3-5-6 15,5-1-3-15,3 0-1 16,3-3-5-16,5 0 0 16,3 0 0-16,6 4 3 15,6 1-3-15,7 3 3 16,5 2-1-16,8 0-3 0,7 5 1 15,6 2 0-15,6 1-1 16,8 2 0-16,7 0-2 16,4 2 3-16,9 0-1 15,9 0-2-15,5 0 6 0,7 1 2 16,3 0-4-16,1 0-3 16,0 1 1-16,0 0 0 15,-1-1 3-15,3 0-2 16,-5 2 1-16,6 0-1 15,1 0 1-15,6 2-1 16,5-4 1-16,2 1-2 0,3 0 0 16,-2-4-4-16,-7 0-27 15,-11-1 2-15,-16-1 8 16,-13 2 13-16,-20 3 3 16,-15-3 4-16,-12-2-4 15,-15-6-81-15,-13-5-121 0,-12-17-147 16</inkml:trace>
  <inkml:trace contextRef="#ctx0" brushRef="#br0" timeOffset="8307.727">14020 14603 317 0,'29'-10'24'16,"0"-3"-23"-16,6 1-1 15,1-1 1-15,5-2-1 0,-3 4 2 16,4-2 6-16,3 2 28 16,-1-4 4-16,6 1-2 15,-1-3 4-15,5-1-1 16,3-5-15-16,1-4-10 15,1-3 4-15,-1-4 9 16,1-6 1-16,3-2 3 0,1-4-1 16,7-3 0-16,9-7-8 15,6-5-12-15,8-6-10 16,7-5-3-16,7-5-6 16,5-4-31-16,3-4-25 15,1 1 1-15,-3-1 10 0,-2-3 15 16,0 3 13-16,0 0 16 15,-4 1 8-15,3-1 2 16,0 1 3-16,1 1 9 16,1 3 7-16,-3 1 5 15,1 4-6-15,-4 1-12 0,0 5-9 16,-4-1-1-16,-3 7 2 16,-4-2 2-16,-2 3-1 15,0 2 1-15,-5 2 10 16,1 4 11-16,-4 4 0 0,0 3-13 15,0 8-3-15,-5 6-1 16,-8 3 0-16,-6 10-6 16,-9 2-1-16,-8 5-8 15,-13 3-5-15,-5 2 4 16,-8 2 4-16,-2-1-6 16,-4-5-15-16,-5-6-82 0,-9-9-270 15</inkml:trace>
  <inkml:trace contextRef="#ctx0" brushRef="#br0" timeOffset="8984.807">18926 9909 642 0,'-11'41'76'0,"-2"3"-106"15,-4 13 24-15,-4 11 9 16,-4 7-3-16,-2 6 3 0,-3 6-4 16,1 1 2-16,2 3-1 15,5 2 1-15,7 6 14 16,6 3 18-16,6 1 12 15,3 8-8-15,0 4-19 16,-2 7-4-16,-7 4-8 0,-6 4-5 16,-6 1 3-16,-3 1 1 15,-3-4 26-15,2-6 10 16,4-9-14-16,2-9-15 16,2-13-9-16,3-16-2 15,5-11 0-15,1-15-1 0,3-13 0 16,5-10-9-16,9-10-64 15,6-12-64-15,6-9-75 16,2-16-124-16</inkml:trace>
  <inkml:trace contextRef="#ctx0" brushRef="#br0" timeOffset="9995.171">18968 10062 522 0,'0'0'21'15,"0"0"-19"-15,0 0 14 16,11-47 20-16,-5 36-9 16,6-1 1-16,2-2-20 0,8 0 0 15,5-2-1-15,6 1-2 16,3-1-1-16,9-1 3 16,4 3 1-16,9-3-5 15,3 4-3-15,9 1 1 16,7 0-1-16,-1 6 1 0,4 2 0 15,0 4-2-15,1 7 3 16,-3 9 12-16,3 5 12 16,4 7-6-16,2 5-4 15,-1 8-2-15,3 5 24 16,0 6-15-16,-3 8-17 0,-2 1 6 16,-5 9-7-16,-2 5 0 15,-6 7-3-15,-3 3-1 16,-5 5 1-16,-3 4-1 15,-3 2-1-15,-3 1 0 16,-2-2 3-16,-5 1-2 0,0 1-1 16,-8-3-4-16,-5 1-1 15,-9 3-3-15,-12 0 0 16,-8-3 0-16,-11 1 10 16,-12-4-2-16,-14-3-3 15,-13-4 8-15,-13-2-4 0,-11-4-1 16,-13-2 3-16,-8-3-4 15,-15-4 2-15,-2-4 2 16,-6-6 2-16,-5-5-4 16,-2-9-2-16,-2-8 4 15,-3-9-3-15,-2-7-7 16,-4-8 3-16,1-7 1 0,-2-4-5 16,4-3 5-16,-1 0-1 15,6-4 6-15,4-2-5 16,10 1-6-16,5-1-41 15,13 2-9-15,9-2-13 0,12-1-39 16,11-4-37-16,12-6-220 16</inkml:trace>
  <inkml:trace contextRef="#ctx0" brushRef="#br0" timeOffset="10557.188">21400 11840 760 0,'0'0'151'16,"0"0"-108"-16,0 0-12 15,62-20 15-15,-15 11-16 16,14-1-8-16,11 1-10 16,14-1-4-16,13 3 0 15,10 0 0-15,8 3 12 16,16 1 20-16,13 3-9 0,15 0-9 15,11 1-11-15,7 9-10 16,2 7 2-16,-9 3-4 16,-8 4-10-16,-17 7-16 15,-19 1-8-15,-19 2-27 16,-22 3-30-16,-27 1-34 0,-33 0 3 16,-34-9-102-16,-39-11-231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38:41.4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18875 13715 442 0,'0'0'101'16,"0"0"-94"-16,0 0 3 16,0 0 27-16,0 0-15 0,-34-17-2 15,30 15-1-15,2 0-1 16,1-1 1-16,0 3-1 15,1-1-2-15,0 1-12 16,0 0-5-16,0 0-3 16,1 1 2-16,3 3 2 0,1-1 1 15,-2 0 12-15,2-2 17 16,0 4 3-16,3 0-10 16,1-1-5-16,3 2-7 15,5-1-8-15,7 0-1 16,2-3 1-16,6-1 0 0,9-1 0 15,1 0 4-15,4-2 4 16,3 0 4-16,3 0 14 16,-1 2 3-16,-1 0-8 15,3 0-6-15,-4 0 0 16,-1 3-4-16,-5-2 6 0,-1 2 1 16,-7 0-3-16,-3-1-7 15,-5 1-8-15,-5-1-3 16,-7 0-7-16,-6-1-25 15,0 0-21-15,-9-1 9 16,-5-2 18-16,-10-4 17 16,-6-3-43-16,-5-2-87 0,-3-2-60 15,0-2-5-15,2-2-113 16</inkml:trace>
  <inkml:trace contextRef="#ctx0" brushRef="#br0" timeOffset="541.009">19413 13528 611 0,'0'0'173'0,"0"0"-160"15,0 0-9-15,49 0 18 16,-36 0-12-16,1 0-7 15,-6 0-3-15,0 0-3 0,-1 0 2 16,-1 1 1-16,-1 0 0 16,1 2-1-16,2 1 1 15,3 2-2-15,2 1 2 16,3 2-1-16,0-1 0 16,5 2 2-16,-4 2-2 15,4 0 2-15,0 0-1 0,0-2 0 16,-5-1 1-16,-1-1-1 15,-3-1 2-15,-5-3-1 16,-1-1 0-16,-4 0 3 16,-1-3 0-16,0 1 1 0,-1-1-2 15,0 0 2-15,0 0-5 16,0 0-2-16,0 0-4 16,-4 0-9-16,-1 0-3 15,0 3 11-15,2-2 5 16,-4 2 3-16,2 4-1 0,3 3-2 15,-3 4 0-15,0 8 5 16,0 6 2-16,-4 5 3 16,-4 5 6-16,-3 4-8 15,-6 1 0-15,-6 1 13 16,-7-1 0-16,-7-2-13 16,-14-2-7-16,-7-7-25 0,-3-9-119 15,-2-17-188-15</inkml:trace>
  <inkml:trace contextRef="#ctx0" brushRef="#br0" timeOffset="4638.304">13265 7256 522 0,'0'0'38'16,"0"0"-106"-16,0 0 40 0,0 0 29 16,0 0 2-16,0 0 25 15,0 0 38-15,0 0 7 16,0 0 9-16,0 0-69 16,-12-18 33-16,1 12 24 15,2-1-16-15,-5-1-22 0,1-2-13 16,-5-1-9-16,-3-2 11 15,-2 1 4-15,-4-3 0 16,-6 1-8-16,-1-3 5 16,-3 0-18-16,-2-1-3 15,3-1-2-15,0 1 20 0,3-1-4 16,4-1 31-16,2 3-12 16,4 0-5-16,0 0-18 15,4 4-8-15,3 2-2 16,3 0-4-16,2 4-11 15,2 1-24-15,4 4-36 0,3-1-35 16,0 2 6-16,2 1 3 16,0 0-40-16,7 6-50 15,4 1 11-15,2 4 110 16,-2 6-36-16,1 2-4 16</inkml:trace>
  <inkml:trace contextRef="#ctx0" brushRef="#br0" timeOffset="5043.891">12750 7092 2 0,'-11'40'55'16,"2"0"0"-16,-2-2 3 15,2-5 17-15,-1-8 8 16,6-6 7-16,0-8-19 16,2-5-22-16,2-5 19 0,0 1-8 15,0-2 2-15,0 0 17 16,0 0 7-16,-5 0 5 16,-1-7-8-16,-6-3-15 15,-5-3-49-15,-4-7-34 16,-5-5 15-16,3-2 3 0,-1-3-1 15,0-3 4-15,1-5 9 16,3-1 15-16,0-3-31 16,-1-2-1-16,2 1 2 15,-2 2 0-15,1 1 1 16,1 5 0-16,2 5-5 16,2 4 2-16,1 8 2 0,4 3 0 15,5 7 1-15,3 3 2 16,2 4 3-16,2 1-8 15,15 0-11-15,8 5-10 16,11 0 16-16,11 0 6 0,13-1 2 16,7-4 0-16,5 0-3 15,6-10 7-15,-2-6-5 16,3-5-10-16,-4 1-43 16,-6 0-50-16,-11 3-6 15,-19 6-64-15,-28 5-127 16</inkml:trace>
  <inkml:trace contextRef="#ctx0" brushRef="#br0" timeOffset="12237.221">18554 13146 184 0,'3'1'33'15,"-3"-1"-26"-15,1 0 35 16,-1 0-6-16,1 0-16 16,0 0 0-16,-1 0-6 0,0 0-9 15,0 1-5-15,-1-1-1 16,-1 0-1-16,-3 0-1 16,3 0 6-16,-3 0 21 15,1 0 27-15,0-4-1 16,-4 0-3-16,-2-2-6 0,1-1-8 15,-4-2-12-15,-3 1-16 16,0-1-5-16,-2 1-1 16,-5-1 0-16,-1 1 0 15,-2-1 0-15,-1 2-1 16,-4 2 2-16,0 0 1 16,-1 3 1-16,-2 1 3 0,-2 1 1 15,-4 6-1-15,-2 5 1 16,-5 5-2-16,1 3-3 15,-2 3-1-15,2 4-1 16,0 2 2-16,6-1 0 0,1 3 0 16,4 0 0-16,0 1 2 15,3 3 7-15,1 3 2 16,-2 3-6-16,3 5-5 16,1 4-1-16,2 3-1 15,6 2 2-15,2-1-2 0,7-2 1 16,5 0 1-16,7-3 2 15,4-1 1-15,9-3-1 16,7 0-1-16,8-3 2 16,7-1 4-16,0 1 0 15,6-1 5-15,1 4-3 0,3 2-2 16,-3 2-2-16,-1 3-1 16,-1 3-4-16,-7 3 1 15,-3 3-2-15,-6-1 2 16,-10 2 0-16,-8 2 0 15,-6-5-2-15,-11-3 2 16,-11-1 1-16,-6-4 0 0,-9-5 0 16,-1-2 1-16,-7-4 0 15,0-4-1-15,-3-4 4 16,0-5 4-16,4-4-3 16,-1-2-4-16,5-5 2 15,5-3-3-15,7-2 0 0,6-3-3 16,6-4 1-16,5 0 0 15,5-2 0-15,5-1 0 16,1 0-2-16,1 0-5 16,11 2-5-16,3 2 5 15,7 2 7-15,1 5 1 0,9 5-1 16,-1 5-1-16,1 5 1 16,2 6-1-16,-3 8 4 15,-1 5 0-15,-5 7 7 16,-6 7 1-16,-7 11-3 0,-9 10 3 15,-7 13-7-15,-16 11-2 16,-12 12-2-16,-11 7 0 16,-1 3 0-16,1 0 0 15,6-2-1-15,15-8 5 16,17-9 5-16,17-5 5 16,23-10-4-16,21-7 10 0,18-9 18 15,24-11-39-15,20-4 0 16,21-10 0-16,14-2 21 15,20-4-14-15,0-9-3 16,-8-12-2-16,-15-20-12 16,-25-17-65-16,-31-27-128 0,-43-30-213 15</inkml:trace>
  <inkml:trace contextRef="#ctx0" brushRef="#br0" timeOffset="15785.965">16333 14723 436 0,'0'0'130'0,"0"0"-115"15,-16-36 44-15,14 21 4 16,0-2-32-16,2 1-1 0,0 1-12 16,0 2-3-16,0 0 4 15,0 2-5-15,-2 5 0 16,0 1-7-16,-3 3-4 15,1 2-2-15,-3 0-2 16,-2 10-4-16,-5 6-1 16,1 4 3-16,-3 2 3 0,1 4 0 15,-2-1 0-15,7-2 0 16,-1-3 0-16,2-1-1 16,4-4 1-16,3-2-2 15,2-2 1-15,0-2-3 16,4-1 3-16,6-1-2 0,3 2 2 15,6-2 0-15,4 3 1 16,2 0-1-16,1 0 1 16,2 0 0-16,-1 3 0 15,-1-2-1-15,-1 5 1 16,-1 2 0-16,-1 1 1 0,-3 2-1 16,-2 4 0-16,-4 1 1 15,-6 2 0-15,-6 2 0 16,-4 2 2-16,-12 3 4 15,-11 5 11-15,-5 4 4 16,-11 1-1-16,-1 3-8 16,-6-2-7-16,2-5-5 0,1-5-1 15,-1-8-5-15,3-11-9 16,1-7-19-16,6-10-49 16,-2-11-25-16,4-13-56 15,4-11-64-15</inkml:trace>
  <inkml:trace contextRef="#ctx0" brushRef="#br0" timeOffset="16184.514">16299 14469 811 0,'0'0'130'16,"0"0"-68"-16,0 0 21 15,0 0-46-15,0 0-34 16,0 0-4-16,0 0-5 16,17 47 5-16,16-26-1 15,9-1 0-15,10-3 1 0,10-1-4 16,8-2-11-16,10-1-14 16,5 0-15-16,3 2-22 15,6 2-32-15,0 0-23 16,-12-2-73-16,-10-8-247 0</inkml:trace>
  <inkml:trace contextRef="#ctx0" brushRef="#br0" timeOffset="22296.529">9326 4020 680 0,'0'0'76'0,"0"0"-53"0,0 0 25 16,0 0-6-16,0 0-17 15,0 0-23-15,0 0-11 16,0 0-2-16,14 43 11 16,-12-2-2-16,-2 15 2 15,-7 12-1-15,-8 10-2 0,-6 7-6 16,-1 2-13-16,3-4-9 16,4-6-37-16,5-9-44 15,8-22-19-15,4-28-138 16</inkml:trace>
  <inkml:trace contextRef="#ctx0" brushRef="#br0" timeOffset="23172.489">12142 9187 544 0,'0'0'146'0,"-25"-64"-68"15,19 32-15-15,1-1-33 0,5 0-16 16,5 4-6-16,11 1-4 16,3 6-5-16,8 2 0 15,5 8-4-15,8 7-11 16,1 5-21-16,3 10-16 16,-5 11 4-16,-4 7 14 0,-8 8 11 15,-9 5 12-15,-7 3 11 16,-11 2 14-16,0 0 22 15,-12 1 20-15,-1-3-15 16,-5-1-15-16,-4 0-18 16,-2-1-6-16,-3-2-9 15,0-4-29-15,0-4-29 0,2-8-24 16,8-8-6-16,3-8-3 16,5-8 55-16,7-2 51 15,4-12 22-15,9-2 0 16,5-1-20-16,9 0 16 0,4 3 26 15,5 7 5-15,3 6-24 16,3 3-19-16,1 11-6 16,1 7 1-16,2 5 19 15,2 4 21-15,2 3-11 16,2 1-15-16,-1-2-17 16,2-3-5-16,-1-3-4 0,-4-10-22 15,-3-9-123-15,-14-10-162 16</inkml:trace>
  <inkml:trace contextRef="#ctx0" brushRef="#br0" timeOffset="23905.113">12353 13144 494 0,'0'0'316'15,"-16"-37"-301"-15,14 13 35 16,8 0-15-16,14 1-23 16,7 2-13-16,6 1-1 15,8 3 0-15,-1 4-8 0,-2 7-28 16,-4 6-16-16,-6 0-5 16,-7 12-13-16,-10 3 19 15,-11 7 35-15,-7 3 18 16,-11 5 28-16,-8 4 33 15,-5 2 0-15,0-2-16 0,3 0-22 16,6-6-17-16,6-1-5 16,7-3-7-16,7-4-13 15,2 0-9-15,7-3 4 16,11 0-7-16,6-1 11 16,8-2 6-16,2 3 5 0,8 0 6 15,2 2 3-15,1 2-1 16,-5 2 0-16,-7 2 4 15,-6 1-3-15,-11 4 4 16,-15 2 23-16,-11 7 29 16,-20 7 21-16,-14 8-5 15,-10 7-28-15,-8 2-24 0,1-2-14 16,6-4-7-16,6-17-76 16,9-22-179-16,15-24-401 15</inkml:trace>
  <inkml:trace contextRef="#ctx0" brushRef="#br0" timeOffset="24517.033">21273 8027 1025 0,'0'0'30'0,"0"0"-21"16,0 0 13-16,0 0-3 15,0 0-21-15,0 0-16 16,0 0-38-16,-3 47 39 15,-14-19-23-15,-8 9-31 16,-7 4 44-16,-6 3-16 0,-2-4 3 16,5-4 26-16,1-7 11 15,12-6 6-15,5-5 1 16,9-3 2-16,8-2-5 16,6-1-2-16,19 0 4 15,11-3 8-15,12 0 24 0,14 1-2 16,7-3-9-16,0 0-12 15,-4 1-2-15,-3-1-6 16,-5 0-5-16,-6 1-5 16,-7-1 6-16,-2 2-18 15,-3-5-18-15,-5-3-23 0,-3-1-36 16,-8-7-74-16,-8-8-69 16</inkml:trace>
  <inkml:trace contextRef="#ctx0" brushRef="#br0" timeOffset="24752.387">21552 8103 799 0,'0'0'28'16,"-25"62"-41"-16,7-11 67 15,-3 14 25-15,-8 16-34 16,1 9-19-16,1 7-23 16,0 0 8-16,5-3-33 0,15-15-87 15,10-22-108-15,24-25-169 16</inkml:trace>
  <inkml:trace contextRef="#ctx0" brushRef="#br0" timeOffset="25399.286">27556 6294 706 0,'0'0'56'0,"-46"-51"-35"16,23 33-1-16,-2 6-6 0,-2 8 12 16,-1 4-21-16,-4 11-10 15,-3 8-2-15,-2 6 1 16,-2 8-3-16,1 4-8 15,7 1-22-15,6-1-19 16,12-3 2-16,10 0 23 0,8-4 16 16,16-3 17-16,9-1 0 15,11-1 3-15,2 1 5 16,6-1 15-16,-2 4 7 16,-4 2-7-16,-6 3-5 15,-9 6 4-15,-12 1 7 0,-10 7-2 16,-6 2 9-16,-16 1 1 15,-9 2 19-15,-8-2-24 16,-6-1-14-16,-3-4-9 16,0-4-5-16,2-7-1 15,2-8 0-15,3-7-18 0,5-11-41 16,8-10-40-16,9-20-50 16,10-19-70-16</inkml:trace>
  <inkml:trace contextRef="#ctx0" brushRef="#br0" timeOffset="25599.708">27454 6234 1141 0,'88'19'112'16,"19"-2"-121"-16,24 9 22 15,27 10-11-15,11 10-10 16,0-8-95-16,3-18-184 16,5-20-370-16</inkml:trace>
  <inkml:trace contextRef="#ctx0" brushRef="#br0" timeOffset="70602.548">24882 13275 182 0,'0'0'54'0,"0"0"-3"15,0 0-12-15,0 0 4 16,0 0-21-16,0 0-8 0,0 0-10 15,0 0-7-15,0 0-7 16,0 0-20-16,0 0-37 16,-31 18-166-16</inkml:trace>
  <inkml:trace contextRef="#ctx0" brushRef="#br0" timeOffset="70709.13">24804 13346 170 0,'0'0'-29'0</inkml:trace>
  <inkml:trace contextRef="#ctx0" brushRef="#br0" timeOffset="72274.702">24668 13114 715 0,'0'0'29'0,"0"0"16"16,0 0 17-16,0 0-9 15,0 0-44-15,0 0-8 16,0 0-8-16,0 0-5 0,-9 27-7 16,13-6 10-16,0 4 7 15,3 2 5-15,-2 0-9 16,1-6 9-16,-1-3 0 16,-3-1-2-16,-1 2-1 0,-1-2 0 15,0 2 19-15,0 4 6 16,-1 2-19-16,-1 0-2 15,-1-1-2-15,-1 6-1 16,-1 7-3-16,-5 3 5 16,-1 5 10-16,-3 5-6 15,-3 1-6-15,-2-3-1 0,-1-2-1 16,3-9-7-16,3-9 7 16,5-6 4-16,2-8-2 15,3-6 0-15,2-3 0 16,2-4-1-16,0 0-1 15,0 1-2-15,0 1-1 0,6 1-6 16,2 2 2-16,9 3 4 16,4 1 0-16,9-1 5 15,8 1 3-15,7-3-3 16,7 0 0-16,6-4 4 16,7-3 2-16,5 0 3 0,6-3-5 15,3-3 1-15,8 2-2 16,3 1-5-16,4 3 9 15,2 0-3-15,5 6-2 16,2 7 1-16,-1 0-6 16,2 1-5-16,2 0 14 0,-1-1-6 15,0-5-9-15,4-3 21 16,1-2-3-16,-1-2 16 16,-1-1 7-16,-1 0-16 15,0 0-5-15,-4 1-9 16,-3 2 1-16,-4 1-1 15,-7 3-10-15,-7 2 12 0,-9 2-10 16,-4-1-5-16,-7 2 8 16,-6-1-14-16,-6-2-1 15,-10-1 5-15,-10-4 1 16,-8-1 9-16,-7 0 7 0,-7-2 5 16,-5 1 11-16,-2-2 3 15,0 0 10-15,-1 0 5 16,0 0-8-16,0 0-11 15,0 0-14-15,0 0-2 16,0 0 0-16,0 0 3 0,0 0-2 16,-1 0-3-16,1 0-4 15,0 0-3-15,0 0-2 16,0 0-3-16,0-3-6 16,0-4 3-16,4-3 12 15,1-6-12-15,4-4 13 16,4-2-7-16,2-4 3 0,3-6 0 15,3-3 6-15,-1-2 1 16,4-4-2-16,-4-3 4 16,1-1-4-16,-2 1-1 15,2-3 2-15,-5-1 0 16,4-3 0-16,-1-2-5 0,1-4-1 16,3-1-3-16,2-2 4 15,-3-1 4-15,1 3-4 16,1 1 6-16,-6 7-15 15,-3 5 12-15,-3 5 2 16,-1 11 4-16,-7 7-6 0,-1 5 3 16,-2 6-4-16,0 4-8 15,-1 4-10-15,0 1-10 16,0 1 3-16,0 1 0 16,0 0 4-16,0 0 16 15,0 0 14-15,0 0 18 0,0 0 4 16,0 0 0-16,0 0-4 15,0 0-4-15,0 0-9 16,-2 0 0-16,-1-2 6 16,-1-2-2-16,-7 1-13 15,0-4-8-15,-6 0-1 0,-4 0-1 16,-6 0 0-16,-2 0 5 16,-4 0 1-16,-8 1-1 15,-6 0 0-15,-7 1 7 16,-6 2 0-16,-9 2-11 15,-7 1-2-15,-4 0 2 0,-4 4-2 16,-7 1-3-16,-3 0 3 16,-5-1-2-16,-5 1 11 15,-9 1-1-15,-4 1 1 16,-5 2-2-16,-5 4-4 16,-4 1 9-16,-2 0-11 0,-1 3 6 15,5 0 2-15,2-3-1 16,2-1-7-16,3 0 1 15,2-2-1-15,2-1 1 16,0 0-8-16,1 4 5 16,1-1 3-16,1 6 6 15,5 3 1-15,4 3-3 0,6 6-47 16,10-3-113-16,14-11-99 16,15-14-133-16</inkml:trace>
  <inkml:trace contextRef="#ctx0" brushRef="#br0" timeOffset="77824.884">24850 13138 481 0,'0'0'50'15,"0"0"-46"-15,0 0-15 16,-5-37 23-16,3 29 3 16,1-1 6-16,-4 2 6 15,3 2 5-15,1 2-6 16,1 1-8-16,-1 2 0 0,0 0-7 16,1 0-6-16,-1 0-2 15,1 0 3-15,-1 0 6 16,0 0 10-16,0 0 14 15,-1-3 4-15,-4-2-3 16,-1-2-11-16,-4-4-25 16,-2-2 3-16,-2-3-4 0,-2-1-4 15,-1 0 9-15,1 0 11 16,-4-3-8-16,-4-1 32 16,-2-1 19-16,-4-2-75 15,-5 0-9-15,-6-3 25 16,-7 1-14-16,-3 1 0 0,-7 2 9 15,-4-1-16-15,-5 3 8 16,-1 1 11-16,0 1 1 16,2 1 4-16,1-1-3 15,1 3 6-15,5 1-2 16,1 0-5-16,-5 1 3 0,5 1-2 16,-4 1 2-16,-2 4-3 15,0 2 12-15,-10 6 4 16,-2 1-14-16,-1 10-2 15,4 5-7-15,7 0 5 16,6 3 1-16,11 1 0 0,3 1 3 16,7 0 2-16,4 3-6 15,0-1 3-15,2 1 1 16,2 2 0-16,6 1-1 16,4 0 3-16,-1 0-7 15,3 2 6-15,1 0-6 0,5-4 3 16,5-5-9-16,0-4-15 15,2-3 4-15,3-5 2 16,3-4-4-16,0-1-12 16,1-3-5-16,0 0 15 15,-2-3 20-15,-1-11 15 0,-3-4 13 16,-1-8-69-16,-2-8-40 16,0-7 73-16,0-2 31 15,2-2-15-15,0-2 22 16,0 4 23-16,1 4-50 15,-3 2 12-15,0 5 6 0,0 8 25 16,1 6 10-16,1 6-44 16,1 3 1-16,3 4 0 15,1 5-11-15,1 10-5 16,-1 10-18-16,0 11 8 16,-2 8 17-16,-1 9 4 0,1 9 3 15,0-2 1-15,1 2 7 16,2-2-2-16,1-5-2 15,1-3 1-15,6-9 0 16,0-2-12-16,1-11 1 16,0-3 6-16,3-8 3 0,-1-3 12 15,5-4 21-15,2-2-24 16,8-3-7-16,8-2-7 16,9 0-3-16,8-4-3 15,6 0-15-15,3 3-20 16,3 3-28-16,-1 14-45 15,-5 1-53-15,-8 4-53 0</inkml:trace>
  <inkml:trace contextRef="#ctx0" brushRef="#br0" timeOffset="89000.428">12956 4654 287 0,'0'0'103'0,"0"0"-50"0,-10-39-29 16,9 22-11-16,0-3 3 15,1 1-74-15,-2-1 19 16,0 1 68-16,0 5-12 16,0 3-16-16,-2 2 23 15,2 5 1-15,-1 3-12 0,1 1-4 16,-6 0 1-16,-2 8-2 15,-3 5-9-15,-6 5-1 16,-3 5 4-16,-5 7-1 16,1 1 1-16,-1 0 4 15,-2-1 16-15,-3 3 3 0,1-2 19 16,-7 4 0-16,-2 4-30 16,-2 3 9-16,1 4-6 15,-3 2-14-15,3-2-6 16,0-4 8-16,6-5-7 15,2-3-6-15,6-11 1 16,9-6-1-16,2-6-9 0,3-8-11 16,1-3 13-16,3-13 6 15,1-6-65-15,-3-8 4 16,-1-9 67-16,2-4 27 16,3-2 15-16,0-1-6 15,2 5 9-15,3 5 16 0,0 10-16 16,0 6 34-16,1 7-37 15,1 6-28-15,0 3-15 16,0 2-18-16,0 9-35 16,-2 7-32-16,-4 10 78 0,-8 7 7 15,-3 10 12-15,-6 3-5 16,-4 3 13-16,2-3-3 16,8-5-11-16,5-6 17 15,12-8-15-15,3-5-5 16,19-8 26-16,10-6-2 0,8-6 35 15,11-3 33-15,5-1-35 16,3-3-32-16,5 3-20 16,5 3-8-16,-2 8-66 15,-13-2-83-15,-14-5-221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40:36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2858 3540 494 0,'0'0'28'15,"0"0"-58"-15,0 0 4 16,47-7 31-16,-16 3 4 16,2-2 1-16,4-1-10 15,-4 0 2-15,-1 0 13 16,-3 1 16-16,4 2-7 16,5 1 4-16,12 2 7 0,12-2-5 15,14 0 4-15,11 3-5 16,15 0-17-16,11 3-2 15,12 4-9-15,8 0 0 16,11 4-1-16,8 2-1 16,4-1-15-16,5-1-4 0,2 3 14 15,1-4 6-15,3 0-3 16,5-6 4-16,2-1 4 16,5-3 24-16,0-6 13 15,-2-5-25-15,-10-2 9 16,-17-1-8-16,-19 4 8 0,-23 3-18 15,-23 4-2-15,-22 3-8 16,-21 0-3-16,-11 7-12 16,-22 2-72-16,-9-6-102 15,-20-5-157-15</inkml:trace>
  <inkml:trace contextRef="#ctx0" brushRef="#br0" timeOffset="1070.682">19075 3540 297 0,'81'0'138'0,"2"-1"-84"15,4-3 14-15,12 3 34 16,10 1-37-16,5 0-36 16,7 3-4-16,2 2-5 15,6 2-5-15,5 0-11 0,9 0 0 16,6 3-2-16,8 0-1 16,6 1-2-16,3 5-25 15,-5 1-49-15,-11 4-37 16,-17-1-43-16,-25 0-62 15</inkml:trace>
  <inkml:trace contextRef="#ctx0" brushRef="#br0" timeOffset="7696.477">18718 3668 338 0,'0'0'98'0,"0"0"-133"16,0 0 26-16,42 3 7 15,-21-3-4-15,3-4 12 16,0-5 1-16,-1 1-15 0,-3-4 15 16,-6 4 11-16,-1-1 40 15,-6 2 13-15,-1 4-24 16,5-1-17-16,5 2-4 15,9 1-21-15,12 0-4 16,13 1 1-16,12-3 2 0,12 1 5 16,11-3-8-16,9-2 4 15,11-2-2-15,13-1 1 16,12 5-6-16,11 3 6 16,5 2-2-16,10 7 2 15,1 8-5-15,3 4 4 16,3 4 4-16,-5 1 0 0,-3-1-7 15,-9 0 10-15,-8-4 1 16,-12-3 27-16,-14 0 7 16,-17-5 3-16,-15-1-2 15,-21-4-14-15,-17-2-14 0,-16 0-14 16,-11-4-3-16,-9 0 0 16,-6 0-11-16,0 0-9 15,-8 0-34-15,-11 0-71 16,-10 0-106-16,-6-10-243 15</inkml:trace>
  <inkml:trace contextRef="#ctx0" brushRef="#br0" timeOffset="17204.433">18306 3657 270 0,'-6'-9'50'16,"1"1"-20"-16,1-1 22 15,-1 3 3-15,3 1-4 16,0 2-21-16,2-1-7 16,0 2-9-16,0 2-8 0,1 0-13 15,11 0-10-15,7 3-11 16,12 4 24-16,5 3 6 15,10 0-4-15,6 1 7 16,6-1-10-16,0-4 5 16,0 1-3-16,1-4 3 0,3 0 5 15,5-3-8-15,4 0 8 16,10-3-3-16,9-1 12 16,10-2 9-16,7-3-4 15,9 0-2-15,0-1 0 16,3 0 8-16,-3 1 5 0,-5 2 6 15,-1 1 3-15,-2 5 2 16,3 1-4-16,0 4-2 16,4 6-4-16,8 3-9 15,2 1-23-15,0 0-1 16,0-2 4-16,-6-1-6 0,-5-1-3 16,-15-3-3-16,-13 2-11 15,-16-4-16-15,-17 2-19 16,-19-1-33-16,-26-4-54 15,-14-5-111-15</inkml:trace>
  <inkml:trace contextRef="#ctx0" brushRef="#br0" timeOffset="22079.45">2592 3398 381 0,'0'0'176'16,"-2"-39"-149"-16,-5 24 9 0,5 7-14 16,0 1-15-16,2 1-7 15,4 0-16-15,5 1-39 16,0-2 21-16,2 1 14 16,0 0 12-16,1 2 3 15,-6 2 3-15,1 1 1 0,2 1 2 16,3 0 0-16,1 1 13 15,5 4 5-15,1-1-1 16,4 3 0-16,2 0 6 16,2 0 3-16,-1 1-4 15,6-2-7-15,1 1 0 0,5 1-4 16,4 0-2-16,8 4-4 16,3 0-1-16,10 1-3 15,6 4-2-15,7-1 0 16,4-2-1-16,8-1 2 15,8-2-5-15,4-5 8 16,6-2 0-16,5-1 22 0,7-3 13 16,8 0 0-16,7 0-16 15,7 0-11-15,9-4-7 16,5-1 5-16,5 1-6 16,2-2-2-16,-1 2 2 0,-2 3-8 15,-6 1 10-15,-3 0 6 16,-8 4 0-16,-7 3 10 15,-5 0 10-15,-8 2-15 16,-9 1-2-16,-10-2 2 16,-8-1-9-16,-11-1-7 0,-11 0 2 15,-10-2-3-15,-14 0 2 16,-8-2-3-16,-7 2 0 16,-11 0-11-16,-3 2-46 15,-6 1-53-15,-9 7-30 16,-10 3-14-16,-15 3-36 15,-14-1-59-15</inkml:trace>
  <inkml:trace contextRef="#ctx0" brushRef="#br0" timeOffset="40981.212">17223 7374 461 0,'0'0'41'16,"0"0"-4"-16,0 0-12 16,0 0 12-16,-5-37-24 15,9 31-10-15,6 0-2 0,1 3 0 16,6 2-1-16,4 0-1 16,10 1 1-16,7 5 0 15,7 4-1-15,5 2-1 16,7 2-21-16,5 1-1 15,3 2 22-15,1-1 5 0,4 1 5 16,7-3 13-16,3 0-14 16,6-2 4-16,9-5-8 15,6-5 12-15,9-1 43 16,9-3-51-16,6-4 14 0,8-1 16 16,5 2-45-16,2 0 33 15,7 2-21-15,3 2-20 16,4 0 24-16,0-1 1 15,5-1-11-15,8-2 8 16,3-4-16-16,4-3 0 16,0-4 12-16,2 0-8 0,-5 0-20 15,-3-1 44-15,-13 2-16 16,-11 3 3-16,-11 3 26 16,-15 3-14-16,-18 4 6 15,-18 3 5-15,-14 0-17 16,-13 3-5-16,-7 3 8 0,-8 1-11 15,-2 0 13-15,-7 0-12 16,-3-1-6-16,-5 1-2 16,-7-3-13-16,-5-1-13 15,-4 1 16-15,-3-4 0 16,-1 0 13-16,-3 2 10 0,0-2 16 16,2-5 7-16,5-6-6 15,2-7-9-15,7-8-39 16,3-8 15-16,1-7-12 15,3-9 17-15,-2-3 6 16,-2-5-3-16,-6-3 2 16,-1-5 1-16,-3-3 14 0,-1 0-14 15,2-2-3-15,-3-3-3 16,1 1 3-16,0 4-1 16,0 1 0-16,-1 4 0 15,1 5 2-15,-3 8 1 0,-1 9-4 16,-1 8 5-16,-1 8 12 15,-1 8-5-15,-1 6-5 16,0 5-2-16,0 4-6 16,0 3-4-16,0-1-5 15,0 1 5-15,0 0 7 16,0 0 4-16,-1 0 6 0,1 0-2 16,0 0-5-16,-2 0-5 15,-5 0-2-15,-5 0 0 16,-7 0 0-16,-8-1-1 15,-11-1 1-15,-11 1 1 0,-10-1 2 16,-11 1-2-16,-7 1 2 16,-8 0-1-16,-6 0 2 15,-1 0-1-15,-6 0-1 16,-2 0 1-16,-4 0 0 16,-3 0-4-16,-7 0 3 0,-2 1 1 15,-1 2 0-15,-7 1 0 16,-1-1-2-16,-4 0 4 15,-5 0-2-15,-1 1 0 16,-4-1 1-16,1 0-2 16,-1-1 3-16,0 0 1 15,0 1-1-15,-4-2 1 0,1 1-1 16,0 1-1-16,-2 1 1 16,3 0-2-16,3 3 1 15,-1-1-2-15,7-1-2 16,4 1 2-16,8-4 0 15,5-1-1-15,8-1 2 0,12-3 1 16,9-4 0-16,6-3 1 16,10 0-5-16,8 0 3 15,3-1 2-15,8 2-2 16,7 0 2-16,8 1 0 16,5 1-3-16,9 3 1 0,5 1-4 15,7 2 2-15,5-1 0 16,3 2-4-16,2 0-17 15,0 0 2-15,0 0 8 16,0 0 3-16,2 0 0 0,3 6 10 16,3 1 22-16,0 3-7 15,3 3-10-15,-1 7-3 16,-4 5-5-16,0 11 8 16,-6 9-2-16,-4 14 0 15,-6 11 2-15,-5 10-3 16,-6 15 2-16,-3 10-4 0,-3 13 1 15,-1 11 2-15,-1 6-11 16,-2-3-80-16,0-21-114 16</inkml:trace>
  <inkml:trace contextRef="#ctx0" brushRef="#br0" timeOffset="46193.141">17437 8934 587 0,'0'0'169'0,"0"0"-159"15,0 0-12-15,0 0 1 16,0 0-5-16,4 46-7 16,0-19 12-16,4 10 1 0,-4 10 1 15,-2 5 0-15,-2 6-2 16,-1 2 9-16,-6 3 1 16,-5-4-7-16,-1-6-2 15,1-6 2-15,4-9-3 0,3-10 1 16,5-6 0-16,0-5-3 15,7-3-2-15,9-1 2 16,4-2 2-16,11 2 5 16,8-2 6-16,9 1 17 15,6 0-11-15,6 1-14 16,7 3 6-16,8 0-2 0,9 3-4 16,10 1 0-16,13 0-2 15,5-4 3-15,11-6-8 16,9-5-3-16,6-5-8 15,4-1 12-15,3-5 4 16,2-1-3-16,4 1 7 0,2 2 4 16,3 4 5-16,-1 0 8 15,8 7 13-15,0 7-10 16,2 2-2-16,1 6-15 16,1 2-4-16,4 1-5 15,2 1 10-15,2-1-7 0,-6-1 0 16,0 1-5-16,-4 0-7 15,-3 2 7-15,-4 0 0 16,-5 0-3-16,-3-1 0 16,-5-2-1-16,-5-2-8 15,-9-6 5-15,-12 1 8 0,-13-1 4 16,-12-3 0-16,-11 1 5 16,-14-3 0-16,-12 3 3 15,-8-1 1-15,-7 0-6 16,-10-2 5-16,-5-1 0 15,-6-3-2-15,-8-1-3 16,-5-2-4-16,-4-2 0 0,-1-1 2 16,-3-1 8-16,0 0 11 15,0 0 20-15,0-1-6 16,-1-11-12-16,-3-9-4 16,2-9-23-16,1-13-31 15,1-12 5-15,0-7 4 0,8-7-14 16,0-6 11-16,3 0 15 15,1-6 12-15,-3-1-13 16,4-4-6-16,1-3-7 16,-1-2 2-16,3-1 25 0,-2 1 3 15,0-1 7-15,0 3 6 16,2 1 13-16,-1 2-15 16,1 3-13-16,0 5 5 15,3 6-5-15,-1 4 0 16,0 7 1-16,0 5-1 15,0 8 1-15,-2 5 0 0,-3 9-5 16,-6 9 4-16,-1 3 4 16,-4 5 14-16,-2 7 4 15,0 2-32-15,0-1 3 16,0 4 8-16,-2 0 2 16,-4 2-7-16,0-1-7 0,-4 1 0 15,-7-2 8-15,-4-1 3 16,-3 3 1-16,-15 2 2 15,-3 1 1-15,-12 7-2 16,-12 6 2-16,-6 5-3 0,-13 6-2 16,-9 2-3-16,-12 2-4 15,-7 2-1-15,-9-1-9 16,-4-4-8-16,-8-1 18 16,1-4 5-16,0-6 6 15,-6-1 3-15,-3-4 4 16,-1 0-1-16,-7-2-8 0,-2 1-1 15,-5-1-6-15,-3 1 16 16,0 1-8-16,-5 1 2 16,6-2 16-16,-2-1-10 15,9-4-5-15,5-3-2 16,4-2-2-16,5-8 4 0,6-5 0 16,3-2 10-16,3 2 12 15,-2 0-18-15,3 1-3 16,5 4-11-16,2 3 6 15,3 3-4-15,3 1 0 16,3 3-9-16,3 0 6 0,4 0 3 16,4 6-7-16,11-3 14 15,13-2-4-15,8 0 5 16,11-1 5-16,10-1 12 16,8-3-21-16,7 1-2 15,-1 0-6-15,1 3-5 0,0 0-12 16,-4 10-1-16,-4 4-9 15,-4 9 6-15,-1 1 6 16,-4 2 16-16,3-1 5 16,2-1 4-16,4-5 6 15,5-5-8-15,5-1-1 0,3-3 4 16,7-5 13-16,1-2 21 16,3-3 14-16,3 0-3 15,0 0-6-15,3-1-31 16,2-1-5-16,-1 1-5 15,4-2-2-15,0 3-4 0,2 0-2 16,1 0-11-16,0 0-13 16,0 0-3-16,0 0 0 15,5 4 4-15,4 9-2 16,0 10 26-16,3 13 0 16,-3 20 4-16,-3 15 8 15,-6 20-3-15,-4 13-6 0,-15-3-73 16,-16-15-185-16</inkml:trace>
  <inkml:trace contextRef="#ctx0" brushRef="#br0" timeOffset="51088.774">17267 11161 391 0,'0'0'31'15,"0"0"-16"-15,0 0 18 0,-33-39 21 16,28 36-31-16,2 3 0 15,1 3-6-15,-2 15-17 16,-3 16-11-16,1 16 5 16,4 15 5-16,2 15 3 15,2 12 2-15,11 5 0 0,7-1 8 16,0 2 27-16,-4 3-11 16,-3-3 5-16,-5-3-14 15,-4-5 7-15,-4-4-16 16,0-7-8-16,-6-12-2 15,2-12 1-15,0-13 1 0,0-11-1 16,4-12 2-16,2-9 13 16,8-7 11-16,9-2 18 15,8-1 10-15,7 0 0 16,13 0-19-16,6 4-20 16,9 2-8-16,1 3-7 0,7 5-1 15,5 3 1-15,8 1-2 16,7-1 0-16,10-3 0 15,13-5-3-15,14-9 0 16,11-4-1-16,12-9 1 16,10-4 1-16,4-3 2 0,3 5 0 15,6 4-1-15,-2 7 3 16,0 6-1-16,-2 11 2 16,4 8-1-16,-1 7-3 15,-3 6 7-15,-4 3-4 16,2 3 0-16,0-5-2 15,-1 0 4-15,-1-6-3 0,0-2 2 16,3-7-1-16,-1-3 1 16,-7-3-3-16,-7-3 1 15,-5-2 1-15,-9 1-7 16,-15-1 4-16,-13-1 1 16,-12 2 1-16,-12 0 0 0,-6 3-3 15,-12-2 3-15,-10 1 0 16,-5-2 0-16,-8 0-2 15,-7-2 4-15,-11-3-7 16,-8 0 12-16,-6-4-6 16,-6 0-1-16,-3-1 0 0,-3 0 3 15,3-10 1-15,8-15-3 16,7-10-2-16,9-15-12 16,4-11-23-16,6-10 1 15,1-6 8-15,-4-5 10 16,-1 3 15-16,-8-4 3 0,-2-1-4 15,-4-2 28-15,-5-2-9 16,-3-1-14-16,-3-1 7 16,1-4-11-16,-1 0-6 15,-1 1 6-15,0 2-5 16,-2 1 15-16,1 8-5 0,-8 7 3 16,0 6-14-16,-8 11 20 15,0 8-2-15,-5 12-32 16,0 10 16-16,4 8 23 15,4 10-14-15,1 3-5 16,3 4-7-16,0 3-9 0,1 0-12 16,0 0-7-16,0 0-9 15,0 0 10-15,0 1 18 16,0 2 17-16,0-1 2 16,0-1 4-16,0 0 5 15,0 1 9-15,0-2 18 0,-3 0 1 16,-12 0 0-16,-10 0 4 15,-8-2-37-15,-12-5-4 16,-17-1 1-16,-9-5 5 16,-10-3-1-16,-13-1-2 15,-16-1 8-15,-15 2-7 0,-15 2-6 16,-18 1 1-16,-13 9-4 16,-11 1 0-16,-6 2-4 15,-5 1 6-15,-5 0 1 16,-3 0 2-16,-2 0-1 15,-7 0-1-15,-7 1-1 0,-2 3-3 16,-4 2 7-16,-4 1-4 16,2 0-1-16,8 0 5 15,6-2 1-15,13-2 0 16,12-3 2-16,16 0 3 16,12-6 13-16,8-3-15 15,7 1-6-15,6 1 2 0,6 7-7 16,-1 5-20-16,2 15-24 15,5 6-90-15,4-4-171 16</inkml:trace>
  <inkml:trace contextRef="#ctx0" brushRef="#br0" timeOffset="55952.312">17010 13887 710 0,'0'0'-9'15,"-38"-50"-60"-15,27 27 41 16,7 11 29-16,4 3-6 16,0 5-9-16,0 4 13 0,-2 5-5 15,-8 15 15-15,-1 10 8 16,-5 13 23-16,-1 12 0 16,-4 12-13-16,1 14-1 15,0 8 2-15,0 8-12 16,-1 7-5-16,4 6-1 0,-3 4-1 15,1 1-6-15,0 4-2 16,-2 2 2-16,2-3-2 16,-5 0 0-16,3-6 0 15,-4-7 0-15,4-10 3 0,2-7 15 16,4-8 4-16,1-12 3 16,6-10-6-16,6-11-11 15,2-9-10-15,4-8-6 16,5-7-2-16,4-6 4 15,0 2 5-15,3 0 3 16,4 0 5-16,3 2 10 0,6 3 7 16,4 2-1-16,7 1-10 15,3 1-1-15,4 2 6 16,7-3-4-16,10 0-4 16,7-3-7-16,8-1-2 15,6-3-1-15,11-2-1 0,5-1-2 16,9-4 0-16,8-3-1 15,9-1 0-15,7-4-1 16,11-2 2-16,6-1 3 16,12 0-1-16,6 5 0 15,10 3 1-15,4 5-3 0,1 6 0 16,7 2 2-16,2 5 2 16,2 1-5-16,5-4 1 15,8-1 1-15,2-8 1 16,3-6-1-16,2-7 4 15,4-3-3-15,-1-2 2 0,1-4 2 16,2 1 5-16,-1 1 4 16,1 2-4-16,-2 2 0 15,2 4 10-15,-2 5 1 16,3 7-1-16,4 1-6 16,-4 2-8-16,2 0-1 0,-2-1-2 15,-6-1-5-15,-6-1-7 16,-6-4-5-16,-8-3 4 15,-10 0 1-15,-7-2 10 16,-7 2-4-16,-11-2 4 16,-9 3 2-16,-10 2 3 0,0 1 2 15,-6 2 1-15,-6 1-6 16,-10 0 2-16,-10 1-6 16,-10 0-1-16,-21-1-1 15,-15-2 0-15,-14-3-4 16,-17-2 3-16,-11-2 2 0,-8-3 0 15,-9-2 3-15,-2-1 1 16,-2 0 2-16,-1-1 3 16,0 0 1-16,0 0 0 15,0 0 0-15,4-11 0 16,-2-6-1-16,-1-9-5 16,4-9-22-16,1-12 17 0,-1-10-4 15,1-4 1-15,2-4 5 16,4-6-7-16,-1-3-17 15,3-8 28-15,1-4-4 16,2-6 1-16,0-4 1 0,3-5 5 16,-5-6 4-16,0 1-17 15,-1-7 9-15,1-2-4 16,2-7 1-16,3-4-2 16,-1-3 5-16,4-1 1 15,-1-2-8-15,2 0 6 0,0 4 0 16,-6 6-4-16,0 4-2 15,-4 6-2-15,-3 10 6 16,-5 11-16-16,-6 7 5 16,0 9-4-16,-4 8 13 15,-4 9-15-15,-1 7-3 0,-2 8-11 16,-3 6 21-16,1 8 5 16,2 7 2-16,0 4 4 15,-1 4 9-15,2 4 36 16,5 2-28-16,-1 3-11 15,2-1 5-15,0 3 4 0,-3 2-12 16,-7 1-11-16,-7 1-8 16,-8 6-24-16,-11 1 6 15,-10 4 21-15,-9 0 13 16,-10 2 2-16,-5 0-1 16,-5-3 4-16,-9-1 2 15,-1-1 4-15,-1-3 8 0,-2-4 2 16,-6 0-3-16,-7-2 6 15,-5 0-8-15,-12 0-11 16,-7-2-2-16,-9 1-3 16,-8 0 0-16,-6 0 1 15,-6 1-2-15,-1-2 0 0,-5-1-7 16,-5 0 7-16,-5-1 3 16,1-1-4-16,-1 0 6 15,-7-1-2-15,-3 2 18 16,1 1-7-16,-2 0 0 15,-5 3-9-15,-2 0-6 0,3 0-1 16,2 0 3-16,0 0-8 16,4 0 5-16,1 0 4 15,6 0-3-15,-1-1 7 16,4-1 3-16,4 2-1 16,4 0 12-16,0 0-2 0,2 0-6 15,4 0-6-15,1 0-1 16,1 0-1-16,-4 3-1 15,-1 4 2-15,-2 3 1 16,-2 3 0-16,-6 4 1 16,1 0-7-16,-2 4 0 0,0 1 0 15,4 2 1-15,-1-3 1 16,7 2 2-16,5 0-4 16,6-1 3-16,1 1-3 15,8 0-11-15,1 0-24 16,2-1-25-16,3-9-85 0,-1-16-200 15</inkml:trace>
  <inkml:trace contextRef="#ctx0" brushRef="#br0" timeOffset="73627.552">17147 3377 392 0,'0'0'20'0,"36"-36"-39"16,-21 18-27-16,-3 1-32 15,-10 3-139-15</inkml:trace>
  <inkml:trace contextRef="#ctx0" brushRef="#br0" timeOffset="74258.761">16711 3367 576 0,'0'0'20'15,"75"-6"-32"-15,-21-1 41 16,12 3 17-16,7 0-33 16,9-1-12-16,4 1 2 0,3-2-6 15,3 0-4-15,-5 0 2 16,-1-1 5-16,-5-2 0 16,-7 5 0-16,-11-1 1 15,-10 3-1-15,-15 0 0 16,-13 2 5-16,-9 0 1 0,-14 0 2 15,-11 0 47-15,-20 4 2 16,-13 2-33-16,-19 7-21 16,-17 1-12-16,-15 3-3 15,-7 3-8-15,-8 3-16 16,-2-1-11-16,3 1-1 16,3-1 6-16,10-3 2 0,12-3 31 15,16 0 10-15,20-8 7 16,15-1 10-16,20-2 22 15,11 0-1-15,20-1-63 16,25-1 37-16,20-3 35 16,26 0 0-16,20-11-23 0,16-3-21 15,9-6 2-15,1 0-5 16,-4 0-1-16,-10 2 1 16,-16 3 1-16,-16 4 1 15,-22 3-1-15,-23 4-3 0,-26 3 0 16,-39 1 2-16,-47 16 48 15,-53 11 22-15,-46 15-69 16,-41 20-1-16,-29 24-4 16,-13 25-2-16,0 20-26 15,14 2-76-15,20-5-181 0</inkml:trace>
  <inkml:trace contextRef="#ctx0" brushRef="#br0" timeOffset="102592.318">2409 1977 248 0,'0'0'221'0,"0"0"-207"16,0 0 14-16,0 0 30 15,0 0-6-15,0 0-17 16,0 0-17-16,-38 58-12 0,34-20-11 15,3 6-7-15,1 7 14 16,0 5-1-16,-2 2 4 16,0 0 8-16,-2 3 5 15,-4-2 5-15,0 1-11 16,-1 2 4-16,-5 2-5 0,1 4-5 16,-5 1-3-16,-2 2-2 15,2-4 1-15,3-4-4 16,3-9-1-16,6-10-2 15,3-9 1-15,3-8-5 16,0-7 5-16,5-6 0 0,-1-1 2 16,5-5 15-16,0 2 2 15,2 0 1-15,3 3-6 16,3 0-6-16,4 1 1 16,6 3-3-16,4-3-1 15,9-1-1-15,4-2 2 0,6-5 1 16,4-2-1-16,0-4 1 15,1 0-3-15,1-1 0 16,-2-2 3-16,0 3 6 16,4 0 1-16,1 3-3 15,5 3-4-15,3 2 0 0,4 2-3 16,2 2 2-16,4-1-2 16,0 0 2-16,2 2-2 15,2 0 0-15,-1-1 0 16,3 3 2-16,-3 0-2 15,1 5-1-15,2 3 2 0,2 1-1 16,-1 2 1-16,3-1 0 16,1-1-2-16,3-2 2 15,-1-4-7-15,-1-1 2 16,-1-3 0-16,-6-1-2 16,-2 0 4-16,-4-2 3 15,-2-1-1-15,0-3 1 0,0-1 3 16,4-3 1-16,2 0-4 15,8-2 15-15,0-1-6 16,10 0 5-16,4 0-6 16,2 1-8-16,6-1 13 0,-1 0-11 15,6 0-4-15,-3 0 7 16,-5-2-8-16,2-2 5 16,-2-1-4-16,3 0 2 15,1-1-1-15,6-3 0 16,2 1 5-16,8-4 0 15,4 1 5-15,4 0 0 0,3-1-5 16,3-2-4-16,3 3 0 16,0-2 0-16,-2 3 0 15,0-1-1-15,-3 1-1 16,-5 1 1-16,1 2 0 16,-1 0 1-16,1 4-3 0,2-1 5 15,-1 4-2-15,5 0-4 16,0 0 3-16,4 0 2 15,-1 0-6-15,-2 0-3 16,-1 0 5-16,-2 0 3 16,-5 3-2-16,-4-2-1 0,-1 3 2 15,-2 1 0-15,1-1 1 16,-2 0 0-16,3 0 1 16,-4 1 0-16,2 0 2 15,0 2-4-15,3 1 4 16,-2 0-5-16,0 1 5 0,1-2 1 15,2-2-5-15,1 0 1 16,2-1-1-16,2-4 2 16,4 0-1-16,2 0-3 15,-1 0-4-15,1-6 3 16,0-1 0-16,-1 0 2 0,-5 0 2 16,1 0 1-16,-6 1-1 15,1 3 1-15,-3 2-1 16,2 1-2-16,-6 0 0 15,-2 1 1-15,-2 2 0 16,-6 2-2-16,-3-1 2 0,-3-1 0 16,-1-2 1-16,-3 2 0 15,-2-2-2-15,-4 2 2 16,-3-1 0-16,-1 2-2 16,-1 0 0-16,-2 3 2 15,1 3 0-15,2 0-2 0,0 1 1 16,-1 2 0-16,-2-1-1 15,-5 0 0-15,-4-2 0 16,-5 0-1-16,-6-1-1 16,-7-2 8-16,-9 0-7 15,-8 0 1-15,-9-3 2 0,-9 2 2 16,-7-2-3-16,-6 2-4 16,-2-2-16-16,0 2-1 15,-1-1 16-15,1 1 3 16,-1 0-8-16,-3-2 4 15,-2-1 5-15,-6-2 2 16,-1 1 1-16,-2-1 4 0,0-1 6 16,1 0 6-16,-1 0 8 15,0-4 9-15,0-6 7 16,0-4-18-16,3-6-22 16,1-4 2-16,-1-4-5 15,4-5 6-15,2-4-4 0,-1-3 0 16,1-7-8-16,1-5 3 15,0-4 2-15,-1-5-9 16,2-1 5-16,1-8-2 16,2-1 8-16,-1-4 2 15,3-3-3-15,1-3 4 0,-3-6-5 16,1 3 1-16,-2-2 5 16,1 0-1-16,-3-3-4 15,0-2 5-15,0 2-4 16,-2-1 0-16,0 2-2 15,0 0 2-15,2 4-2 0,-3 3 2 16,5 0 0-16,0 6 0 16,1 1-3-16,-1 3-7 15,0 4-8-15,-1 2 18 16,-4 3-8-16,-3 2 8 0,0 6 0 16,-4 7 5-16,-1 6-1 15,0 8 12-15,0 6-6 16,0 9 1-16,0 4-4 15,0 5-6-15,0 6 0 16,-1 0-2-16,1 2-3 16,0 1-9-16,0 0 0 0,0 0-1 15,0 0 4-15,0 0 4 16,0 0 0-16,0 0 1 16,-1 0 2-16,0 0 1 15,-2 3 0-15,0 3-3 16,-8 2-6-16,-7 6-2 0,-8-1-18 15,-12 3 1-15,-9-2 12 16,-11-1 13-16,-7-2 4 16,-8 0 7-16,-6-2-3 15,-10 2 2-15,-4-1 0 16,-5-1 0-16,-9 1-4 0,-4 0 7 16,-6-2 0-16,-6 0-8 15,-4-3 0-15,-5 1 2 16,-3-5-2-16,-2-1 4 15,-5 0-4-15,-1 0 0 16,-3-3 2-16,-1-3-1 16,2-1-2-16,-1-3 2 0,4-2 2 15,-4-1-3-15,3-3 4 16,-2-1 2-16,-4 3 5 16,-5 0-1-16,-1-2-3 15,-3 6-3-15,-1-2-4 0,-7 0 4 16,1-1-3-16,-3 2-4 15,1 1 3-15,-5 0-3 16,0 2-1-16,-3 2 0 16,1-1 2-16,2 1 0 15,-3-1-2-15,-1 1 6 0,2-1 0 16,-1 1 0-16,-6 1-5 16,2 3 10-16,-1 0-9 15,1 2 6-15,-2 0-4 16,-7 0-4-16,1 4 13 15,-3 3-11-15,-8 0 4 0,-8 3-4 16,2 1 2-16,-2 2-2 16,-2 0 4-16,2 0-4 15,1 1 6-15,1 0-4 16,-3 0 1-16,1 1-3 16,2 0-1-16,-1-1 4 0,-1 2-4 15,0 0 0-15,-1-1-5 16,-1 2 8-16,-4-2 0 15,5 1-4-15,0 0 10 16,-3-2-4-16,6-1 6 16,0 0-5-16,4 1 9 15,4-1-8-15,3-2 1 0,9 2-2 16,3-3-4-16,7 0 1 16,9-3 2-16,10-3-6 15,9-1 0-15,9-3 0 16,9 0 4-16,10 0-1 15,11 0 5-15,9-3-3 0,10-1-1 16,10 0-1-16,9-2-1 16,10-4-3-16,10 2 4 15,7-1 0-15,9 0-1 16,8 1-3-16,7 1 5 16,6 1 3-16,4 2 4 0,3 0-5 15,3 1 1-15,0 3-3 16,2-1-2-16,0 1-2 15,0 0 3-15,0 0-2 16,0 0-7-16,0 0 1 0,0 0 2 16,0 1-2-16,0 3 2 15,0 4 5-15,2 8 2 16,1 9-3-16,-1 16 0 16,-2 17 3-16,-14 22 0 15,-8 26 5-15,-11 25 3 16,-6 25 0-16,1 17-5 0,7 7-283 15,14-8 121-15,9-20-116 16</inkml:trace>
  <inkml:trace contextRef="#ctx0" brushRef="#br0" timeOffset="133094.492">2415 3375 302 0,'0'0'261'16,"0"0"-242"-16,0 0 1 16,0 0-5-16,0 0-11 15,0 0-6-15,0 0-12 16,0 0-23-16,2-4 17 16,17 4 16-16,3 3 4 0,3 3 2 15,6 4 3-15,1 2 17 16,7 4-5-16,6 0 5 15,9 1 15-15,6 0-10 16,11 0 9-16,8 0 30 16,10-3-64-16,7 0 0 15,7-2-1-15,9-1 4 0,7-1-3 16,8 0 3-16,5-1-6 16,6 2 3-16,3 2 3 15,4 1 8-15,1 3-2 16,-4 3-4-16,4 1 35 15,1 5-40-15,6-2 1 0,5 1 4 16,7-5 6-16,8-1-2 16,6-5-9-16,4-6 0 15,2-2 4-15,-1-2-2 16,1-1-6-16,-2 0-1 0,1-2-1 16,-6 1-1-16,1-1 0 15,0-1 6-15,4 0-4 16,0 0 5-16,5 0 5 15,8-4 2-15,2-2-1 16,0 2-8-16,0-3 2 0,0 0-3 16,-6 1 3-16,-4-1 1 15,2 1 4-15,0-3 1 16,0 1 15-16,0 1 4 16,2 2-3-16,7-1-4 15,2 2 1-15,2 1-10 16,8 1-5-16,3 1-6 0,5 1-4 15,2 0 0-15,0 0 2 16,0 1 0-16,0 2-3 16,-2 0 4-16,0 0 0 15,-3-3 1-15,3 0 1 16,-2 0 0-16,-4-6 0 0,-5 1 1 16,-8 0 0-16,-10 5-1 15,-18 0-1-15,-16 6 0 16,-19 5-8-16,-19 8-40 15,-26 4-65-15,-25 2-88 16,-24 2-123-16</inkml:trace>
  <inkml:trace contextRef="#ctx0" brushRef="#br0" timeOffset="143292.854">3073 3400 476 0,'0'0'190'0,"0"0"-212"16,42 5-7-16,-15-3 31 16,13-1-1-16,9 0 2 0,7-1-7 15,3 0-4-15,1 0-6 16,5 0 2-16,2 2 12 15,4 6-2-15,5 5 6 16,6 4-4-16,8 6 1 16,8 1 0-16,8 6-2 0,8 0 3 15,15-2-2-15,12-2 2 16,15-8-4-16,12-6-1 16,15-5-1-16,5-6 7 15,4-1-5-15,2 0 2 16,2 3 7-16,0 5 17 0,1 4 8 15,8 4-4-15,10 2-15 16,13 2 2-16,10-3-14 16,13-3 1-16,13-5-41 15,2-8-24-15,-1-4-2 16,-7-7 25-16,-8-4 34 0,-15-2 35 16,-7 2 38-16,-11 1 14 15,-5 2-7-15,-7 4-7 16,-3 3-9-16,-4 0-21 15,-5 1-24-15,-9-2-9 16,-9 0-5-16,-11-2 1 0,-12-2 3 16,-13-1-3-16,-14-1-10 15,-16-2-33-15,-17 4-36 16,-19 2-23-16,-16 3-9 16,-20 4-31-16,-20 4-73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43:12.31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20110 3114 326 0,'13'3'36'16,"1"1"-11"-16,1 1 51 0,3 0-31 15,3 4-20-15,2-1-9 16,4-1-13-16,3 0-3 16,3 0 2-16,3-4 10 15,5-1 17-15,-1-2-3 16,7 0-5-16,-1 0-2 0,5-3-4 16,4 0 5-16,0 2-7 15,6-1-1-15,2 2-4 16,6 0-9-16,0 0 1 15,4 2-3-15,5-1-6 16,4 0-7-16,3 0 12 0,6-1 0 16,7 0 5-16,6-2 5 15,5-2 2-15,5 2 22 16,2 0 6-16,-1 1-8 16,2 1-6-16,1 2-13 15,3 5-5-15,3 2-4 0,5 2 2 16,10-1-2-16,3 1-1 15,6 2-7-15,4-3-13 16,-2-3 8-16,0-1 2 16,-2-2 11-16,1-4-1 15,3 0 7-15,1 0 9 0,4-1 5 16,9-2 4-16,0 0 16 16,4 3-17-16,1 0-12 15,4 4-10-15,0 5-1 16,-4 2-18-16,-10 3-33 15,-8 2-28-15,-13 1-24 16,-22 0-14-16,-19-1-77 0</inkml:trace>
  <inkml:trace contextRef="#ctx0" brushRef="#br0" timeOffset="9562.361">21121 3778 718 0,'0'0'34'16,"0"0"-16"-16,0 0-30 15,0 0 12-15,0 0 0 16,0 0-6-16,0 0 5 16,22 56 0-16,-17-26 2 0,1 11 5 15,-4 6 4-15,-2 8 4 16,0 5-4-16,-2 8 3 15,-7 2-4-15,-2 5 17 16,-3 2 10-16,-3 2 4 16,-1 3-13-16,-3-4-14 0,1-6 11 15,-2-7 5-15,0-5-3 16,-3-12-17-16,-4-7 6 16,-4-6-7-16,-3-7-2 15,-2-7-3-15,-5-9-7 16,3-11 7-16,2-9 4 0,1-18-27 15,2-14-41-15,2-11-18 16,4-6 20-16,3 2-30 16,3 2 33-16,0 9 66 15,5 10 24-15,-3 9-10 16,2 10-33-16,2 4-60 0,5 1-136 16,4-5-193-16</inkml:trace>
  <inkml:trace contextRef="#ctx0" brushRef="#br0" timeOffset="9875.942">20552 3932 1193 0,'0'0'101'0,"0"0"-100"16,70 7-11-16,-7-7 11 15,29 0 23-15,26-8 6 16,21-6-22-16,11-6-50 15,6-9-128-15,-8-3-66 16,-17-8-20-16,-17 0-129 0</inkml:trace>
  <inkml:trace contextRef="#ctx0" brushRef="#br0" timeOffset="10437.311">22355 4398 878 0,'0'0'54'0,"0"0"-65"0,-52-1 10 15,21 1-15-15,-9 8 21 16,-12 10-5-16,-5 7 2 16,-1 7-8-16,3 5 3 15,2 0 3-15,14-1 9 16,13-6-7-16,10-3-4 16,12-6 4-16,4-4-8 0,11 0 5 15,8-3 8-15,7-3 2 16,9-3-4-16,8-5-1 15,1-3 2-15,5-12-6 16,1-6 2-16,1-9-8 16,-4-6-13-16,0-7-13 0,-3-1-20 15,-5 1 0-15,-6 5 26 16,-9 8 17-16,-8 7 9 16,-5 10 5-16,-9 6 28 15,-2 4 18-15,0 11-33 16,-7 11-26-16,-1 7 25 0,-5 10 35 15,2 9-23-15,-2 6-8 16,3 1-6-16,4 2-16 16,3 0 5-16,3-5-5 15,5-3-22-15,10-8-28 16,7-16-43-16,8-16-50 0,8-18-48 16,0-25-68-16</inkml:trace>
  <inkml:trace contextRef="#ctx0" brushRef="#br0" timeOffset="10785.351">23071 4229 378 0,'0'0'554'16,"0"0"-532"-16,0 0-24 15,7 55-9-15,-7-22 17 0,0 8 7 16,0 12-10-16,0 4-3 15,0 5-6-15,2-1-18 16,1 0-5-16,-3-4-8 16,0-6 22-16,1-11 11 15,4-6 3-15,3-10-6 0,5-7-1 16,7-8 9-16,8-9 6 16,8-6 17-16,8-15 18 15,6-8 12-15,4-5-5 16,0-1-27-16,1-2-17 15,-3 4-7-15,-4 6-10 0,-1 6-45 16,1 4-47-16,0 4-45 16,4 0-21-16,3 1 28 15,2 3 19-15,-2-2-19 16</inkml:trace>
  <inkml:trace contextRef="#ctx0" brushRef="#br0" timeOffset="11247.987">24309 4604 624 0,'0'0'159'0,"0"0"-104"0,0 0 5 16,-44-6-37-16,22 6-12 16,2 0-3-16,-6 10-7 15,-2 3-4-15,1 8 2 16,1 3-2-16,2 5 2 0,3-1 10 15,5 5 1-15,5 0-5 16,5-2-6-16,6-3-4 16,6-4-1-16,9-2-3 15,8-10 2-15,8-6 9 16,5-6 1-16,7-7 4 0,3-13-2 16,-2-10 1-16,0-5-2 15,-2-8-4-15,-4-4-14 16,-7-1-5-16,-8 1 2 15,-7 6 8-15,-7 4 12 16,-8 7-3-16,-1 9 14 16,-6 7-4-16,-3 4 20 0,-4 8 2 15,0 4-11-15,-1 12-14 16,1 13-2-16,0 10 2 16,3 14 17-16,3 10 0 15,2 10 7-15,5 3-3 16,5 2-17-16,8-4-8 0,16-8-17 15,12-15-80-15,6-22-97 16,8-21-179-16</inkml:trace>
  <inkml:trace contextRef="#ctx0" brushRef="#br0" timeOffset="27450.774">2571 12255 972 0,'0'0'68'0,"0"0"-64"0,-17-40 25 15,13 9-4-15,0-9-4 16,3-11-21-16,1-9-7 15,7-12-1-15,4-6-3 16,5-5 1-16,-1 0-8 16,1-1-4-16,-3 3 10 0,-1 7-2 15,-6 13-4-15,-3 13-2 16,-3 11 4-16,0 11 16 16,-3 11-6-16,-1 6-1 15,-3 3 9-15,5 4 7 16,1 0 5-16,1 2-5 0,12 0-19 15,10 0-8-15,11-1 17 16,13-5 21-16,14-5 7 16,9-4-3-16,8-3-4 15,2-5-8-15,4-1 6 16,-5 0-13-16,1 1-3 0,-8-1-10 16,-8 3-81-16,-16 1-85 15,-24 6-155-15</inkml:trace>
  <inkml:trace contextRef="#ctx0" brushRef="#br0" timeOffset="27679.769">2798 11840 1093 0,'58'0'-41'0,"7"-8"41"16,12-4 51-16,13 2-43 15,4 3-5-15,-5 4-53 0,-8 3-89 16,-12 0-152-16,-11-2-218 16</inkml:trace>
  <inkml:trace contextRef="#ctx0" brushRef="#br0" timeOffset="28006.379">3732 11995 692 0,'0'0'101'0,"-54"61"-138"15,32-24 28-15,2 4 7 0,9-2-1 16,9-4 10-16,4-2 2 15,15-12-12-15,13-7 0 16,13-9 6-16,9-11 2 16,9-18 28-16,4-16 12 0,2-13 3 15,-4-9-18-15,-12-6 1 16,-6-5-10-16,-14 5 3 16,-14 1-6-16,-12 4-16 15,-7 4-5-15,-14 11-26 16,-13 12-46-16,-8 15-16 0,-8 21-16 15,-2 14 34-15,-3 23-42 16,2 7 29-16,2 5-26 16</inkml:trace>
  <inkml:trace contextRef="#ctx0" brushRef="#br0" timeOffset="29023.396">4684 11732 528 0,'0'0'244'16,"0"0"-236"-16,0 0 35 15,0 0-16-15,0 0 11 16,0 0-21-16,0 0-24 16,0 0-25-16,0 0-27 15,0 0 1-15,0 0-1 0,-25-7-7 16,25 3 8-16,4-3 23 16,4-6 7-16,1-1 31 15,1-3 0-15,4-3-2 16,-3 0 1-16,-2 2 0 15,0 2-1-15,0 2 0 0,-5 4 5 16,1 3 24-16,-3 4 39 16,-2 1 27-16,0 2 12 15,0 0-14-15,0 0-23 16,0 0-18-16,0 3-20 16,-2 9-17-16,-3 6-5 0,-1 12-4 15,-3 8 3-15,-2 6-8 16,-2 6 5-16,-3 10-1 15,2 1-18-15,-1 0 19 16,2-4-6-16,4-5-8 16,-3-8 13-16,8-13-12 0,1-12-16 15,1-9 1-15,2-6-4 16,0-1 13-16,0-3 7 16,0 0 9-16,0 0-2 15,2-4 0-15,-1-8 19 16,3-5-16-16,2-5-10 0,0-4 1 15,0 0-9-15,0 1-10 16,-1 6-3-16,-1 8 10 16,-4 5 11-16,0 2 6 15,0 4 2-15,-2 0-10 16,0 0 5-16,0 0-3 0,-1 0 1 16,2 0 3-16,1 0-4 15,0 0-15-15,0 0-25 16,0 0-11-16,0-1 23 15,0 1 23-15,0-2 7 16,0 0-2-16,0-5-14 16,2-4-59-16,-2-3-68 0,0 2-130 15</inkml:trace>
  <inkml:trace contextRef="#ctx0" brushRef="#br0" timeOffset="29365.34">4597 12165 814 0,'0'0'40'15,"0"0"-38"-15,0 0-11 0,0 0 13 16,0 0 31-16,0 0-2 16,0 0-12-16,0 0-1 15,18-44 4-15,-9 23-3 16,1-2-9-16,4-4-6 15,5-7-5-15,2-4 1 16,4-7-3-16,6-5-7 0,3-7-15 16,3-3-9-16,2 1-7 15,1 2 26-15,-4 5 8 16,-3 9 5-16,-3 10 1 16,-4 13-1-16,-3 12-2 0,-4 10-38 15,0 23-51-15,-1 14 51 16,-1 18 37-16,2 12 2 15,-6 4-17-15,-9-6-182 16</inkml:trace>
  <inkml:trace contextRef="#ctx0" brushRef="#br0" timeOffset="29874.184">6228 11259 1140 0,'0'0'41'15,"0"0"-42"-15,0 0-17 0,-11 67-4 16,1-19 18-16,-11 18-2 16,-4 16-7-16,-6 10 7 15,-2 2-1-15,1 1 9 16,1-1-5-16,9-7-29 15,9-11-91-15,8-12-33 0,5-21-48 16,2-23-153-16</inkml:trace>
  <inkml:trace contextRef="#ctx0" brushRef="#br0" timeOffset="30216.385">6447 11874 982 0,'0'0'81'16,"0"0"-81"-16,0 0-4 16,-13 40-2-16,11-16-3 0,2 6-28 15,4 4-13-15,9 2-5 16,10-6-18-16,6-8 11 16,7-9 2-16,4-13 6 15,5-17 25-15,2-16 23 16,0-11 11-16,-5-7 24 0,-6-1 30 15,-7 2 5-15,-11 5 9 16,-12 6-3-16,-6 9-15 16,-17 9-15-16,-10 7-36 15,-8 8-17-15,-9 9-4 16,0 11 2-16,-1 10-13 0,5 2-26 16,8 1-31-16,10-2-47 15,11-5-16-15,9-10-28 16,4-6-108-16</inkml:trace>
  <inkml:trace contextRef="#ctx0" brushRef="#br0" timeOffset="30600.211">7192 11903 641 0,'0'0'260'0,"-41"40"-259"15,28-22 19-15,7 5-22 16,6-1 2-16,7 4-25 0,12-2-23 16,10-3 6-16,7-5 20 15,9-11 10-15,9-5 6 16,2-15-4-16,3-13-11 15,0-11 12-15,-2-9 12 16,-5-6 6-16,-10-4 4 0,-10 1 0 16,-12 3-1-16,-15 4 3 15,-8 9-2-15,-19 10-19 16,-14 11-23-16,-6 10-18 16,-6 10 6-16,2 11 28 0,3 8-2 15,3 8-27-15,9 1-27 16,6-1-44-16,6-4-75 15</inkml:trace>
  <inkml:trace contextRef="#ctx0" brushRef="#br0" timeOffset="31021.768">7791 11979 643 0,'-5'50'577'0,"-15"-6"-560"16,-3 4-26-16,0 9 9 16,2 0-2-16,-1-1-5 15,2-5-86-15,2-6 11 16,5-10-15-16,1-9-3 16,5-12 33-16,5-12-3 0,2-15 45 15,13-20-3-15,12-15 11 16,8-15 12-16,13-13 12 15,12-11 11-15,7 1 24 16,6 2-2-16,4 4-14 16,6 5-16-16,-2 11 6 0,-3 13-2 15,-5 11 2-15,-11 13-11 16,-13 16 6-16,-11 11-9 16,-18 15-8-16,-18 19 4 15,-13 13 71-15,-19 14 12 16,-12 10-35-16,-10 3-21 0,-6-1-10 15,1-11-13-15,5-9-25 16,6-16-74-16,5-22-44 16,5-15-82-16,5-24-148 15</inkml:trace>
  <inkml:trace contextRef="#ctx0" brushRef="#br0" timeOffset="31396.878">8946 11403 1265 0,'0'0'31'15,"0"0"-34"-15,0 0-41 0,-49 54 15 16,31-29-37-16,5 4-69 15,2 3 28-15,8 0 24 16,6-3-21-16,14-3 35 16,8 1 39-16,11-4 22 15,6 1 7-15,5-1 10 0,0 1 7 16,2-1 3-16,-7 1 8 16,-3 0-2-16,-8 0 12 15,-7 3-19-15,-7 3 14 16,-9 7-9-16,-8 5 18 15,-9 8 7-15,-16 7-31 16,-8 5-14-16,-16 5-41 0,-8-4-46 16,-9-14-121-16,-6-13-344 15</inkml:trace>
  <inkml:trace contextRef="#ctx0" brushRef="#br0" timeOffset="33583.282">3122 12877 707 0,'0'0'240'0,"0"0"-215"16,0 0-25-16,0 0 11 15,0 0-15-15,0 0-19 16,22 62 7-16,-22-5 15 0,-4 22 0 15,-7 16 1-15,-7 15 6 16,-7 11-8-16,-2 7 6 16,0-4-2-16,1-5 33 15,1-10-12-15,3-13 5 16,3-16 5-16,8-14-27 0,1-17-5 16,7-15-22-16,-1-11-92 15,-3-20-79-15,-2-19-108 16</inkml:trace>
  <inkml:trace contextRef="#ctx0" brushRef="#br0" timeOffset="33873.925">2694 12854 1146 0,'0'0'-10'0,"75"50"-80"16,-15-19 96-16,16 6 13 15,13 7 2-15,5-3 0 0,2-1-15 16,1-3-1-16,-9-6-26 16,-7-5-55-16,-9-5 56 15,-10-4-70-15,-8-3-42 16,-11-4-26-16,-15-1 39 15,-12 1 26-15,-16 3 24 0,-16 5-66 16,-24 6-23-16</inkml:trace>
  <inkml:trace contextRef="#ctx0" brushRef="#br0" timeOffset="34095.314">2594 14391 23 0,'0'0'901'0,"0"0"-848"0,0 0-87 16,0 0 26-16,56 30 12 15,-2-30 69-15,19-2-20 16,19-10-23-16,18-8-1 16,9-9-31-16,8-6 10 15,-2-5-65-15,-4-3-113 16,-14-3-146-16,-11 0-138 15</inkml:trace>
  <inkml:trace contextRef="#ctx0" brushRef="#br0" timeOffset="34543.178">4315 14652 738 0,'0'0'338'15,"32"-59"-370"-15,-14 8 28 16,4-18 12-16,9-13-6 16,0-5-4-16,4-5-9 15,2-4-22-15,1-7-7 0,0-2-9 16,5-7 14-16,1-5 11 15,1 0 0-15,-1 1 9 16,4 4 10-16,-4 9 3 16,-4 13 2-16,-4 18 0 15,-7 12 4-15,-5 19 3 16,-7 14-1-16,-8 14-4 0,1 9-3 16,-2 5-14-16,-2 18-16 15,-2 9 22-15,3 15 17 16,-1 11 20-16,0 10-6 15,0 1-14-15,-3-1 15 16,3-3-21-16,-4-8-7 0,0-9-12 16,-2-6-17-16,0-5-14 15,-13-5-37-15,-5-7-80 16,-11-7-126-16</inkml:trace>
  <inkml:trace contextRef="#ctx0" brushRef="#br0" timeOffset="34742.394">4349 13763 1075 0,'0'0'108'0,"37"63"-139"15,6-21 7-15,26 8 27 16,25 11-5-16,23 9 11 15,12-1-9-15,1-1-45 0,-12-12-232 16</inkml:trace>
  <inkml:trace contextRef="#ctx0" brushRef="#br0" timeOffset="47272.672">2579 15575 806 0,'0'0'49'0,"0"0"-59"15,0 0 14-15,0 0 3 16,0 0-15-16,0 0 5 15,-14 65 4-15,3-14-2 16,0 19 5-16,-5 16-2 16,3 10 7-16,-3 5-11 15,-1 2-4-15,3-7 10 0,1-14-1 16,1-16-1-16,1-16-1 16,5-16-2-16,2-15 7 15,3-14 33-15,-2-7-12 16,3-15-16-16,0-14 10 0,3-16-19 15,6-18-48-15,4-16 38 16,8-16-3-16,8-8-13 16,4-4 20-16,9 1-14 15,3 4 12-15,0 9 6 16,4 11 24-16,0 15-20 16,0 10 21-16,-1 10-22 0,-2 12-12 15,2 7 19-15,-2 13-17 16,-1 8 1-16,-5 9-4 15,-2 7 4-15,-5 10 3 16,-3 8 11-16,-6 6-3 0,-5 6 0 16,-11 0 8-16,-8 4 11 15,-8 6-11-15,-17 2-10 16,-13 3 9-16,-12 0 12 16,-8-1-21-16,-7-4-4 15,3-13-26-15,-1-8-23 0,5-15 0 16,9-8-30-16,11-3-5 15,9-3 42-15,6-2 33 16,12 0 76-16,7 4 2 16,4 1-58-16,2 7-20 15,7 9-11-15,7 8 20 16,3 8 50-16,6 15-4 0,2 12-3 16,2 10 3-16,0 9-12 15,1 7 20-15,1 2-21 16,-4-2-28-16,0-7-4 15,-3-14-9-15,-2-10-31 16,-2-15-67-16,-1-17 17 0,-6-22-76 16,0-14-39-16,-6-26 25 15</inkml:trace>
  <inkml:trace contextRef="#ctx0" brushRef="#br0" timeOffset="47664.594">3338 16159 720 0,'0'0'97'0,"46"9"-129"0,-19-6 105 16,10-2-40-16,3-1-15 16,3 0 11-16,-1-3-15 15,0-2-10-15,1-4-6 16,-3-5-20-16,-4-5-13 15,-2-8-17-15,-3-5 14 0,-9-4-10 16,-3-4-4-16,-13 1 23 16,-6 0 26-16,-8 4 5 15,-13 6 22-15,-10 8-18 16,-5 10-2-16,-5 11-37 16,-1 12 2-16,2 24 30 0,-1 18 36 15,8 18 1-15,2 9 0 16,7 6-2-16,10 0-22 15,9-9-2-15,12-13 10 16,20-15-6-16,20-15-18 16,16-18-1-16,19-17 4 0,10-21-20 15,6-20-64-15,1-22-172 16</inkml:trace>
  <inkml:trace contextRef="#ctx0" brushRef="#br0" timeOffset="47970.689">4490 15623 1027 0,'0'0'-5'16,"0"0"-9"-16,-34 65 0 15,20-22 9-15,1 13 3 16,-1 18 2-16,2 9-10 0,5 6 6 16,7-2 15-16,2-1-20 15,11-5 16-15,10-7-17 16,12-16-21-16,5-14-52 16,10-13-43-16,4-15-10 15,4-15 37-15,0-8-8 0,-3-17-10 16,-1-7-65-16</inkml:trace>
  <inkml:trace contextRef="#ctx0" brushRef="#br0" timeOffset="48510.675">5161 15956 560 0,'0'0'106'0,"0"0"-105"16,-44 3 38-16,25 8-39 16,-3 6-1-16,1 5-1 15,-4 9 3-15,6 4 2 16,0 4 6-16,4 2 1 16,4 3 1-16,8 0-12 15,3-3 3-15,5-4 6 0,9-3-10 16,7-4 2-16,6-6-3 15,7-7-1-15,4-7 1 16,5-7 4-16,4-6-9 16,-1-10-3-16,2-8 2 15,-4-6 0-15,-4-3 4 0,-1 0 8 16,-4-2-4-16,-4-1 2 16,-6 3-2-16,-3 3-20 15,-6 3-24-15,-3 7 0 16,-7 4 12-16,-2 8 29 15,-4 3 31-15,0 2 38 0,0 0-11 16,-4 0-17-16,2 0-3 16,-2 4 2-16,2 5-13 15,-2 4-14-15,2 5-9 16,2 4 0-16,0 6-1 16,4 2-2-16,4 1 4 0,0 0-2 15,0-1 3-15,-1-2-4 16,0-3 0-16,2-3-11 15,0-2-18-15,0-5-13 16,5-7-28-16,3-8-64 16,1-7-104-16</inkml:trace>
  <inkml:trace contextRef="#ctx0" brushRef="#br0" timeOffset="48724.002">5874 16368 789 0,'0'0'265'0,"0"0"-294"16,0 0 40-16,0 0-8 15,46-31 12-15,-23 8-2 16,8-8-9-16,2-6-5 0,3-4-8 16,-1-2-37-16,2-1-63 15,-4 2-37-15,-1 2-42 16,-1 6-33-16,-4 7 10 15</inkml:trace>
  <inkml:trace contextRef="#ctx0" brushRef="#br0" timeOffset="48852.26">6289 15936 100 0,'0'0'180'0,"0"0"6"16,0 0-41-16,0 0-45 15,49-7-20-15,-33 6-13 16,6 0-26-16,3 0-34 16,-1 1-7-16,2 0-21 15,2 0-61-15,1 0-41 16,0-1-36-16,4-8-41 0,-2-6-71 15</inkml:trace>
  <inkml:trace contextRef="#ctx0" brushRef="#br0" timeOffset="49157.843">6857 15658 528 0,'0'0'92'0,"0"0"39"16,0 0-53-16,0 0-49 15,-52 1-19-15,36 12-6 16,-1 5-8-16,6 4 4 15,4 1-5-15,7 3-15 16,4 0-22-16,14 2-12 0,7-2 8 16,8 0 6-16,3-2 14 15,6-3 24-15,-1 3 4 16,-3-2 3-16,-5 3 10 16,-4 3 11-16,-6 4 5 15,-10 3 23-15,-9 6 8 0,-4 4-15 16,-9 1-9-16,-11 3 8 15,-4-2-32-15,-5-2-12 16,0-9-11-16,2-4-37 16,2-9-42-16,3-9-37 15,6-11-22-15,5-3-81 0</inkml:trace>
  <inkml:trace contextRef="#ctx0" brushRef="#br0" timeOffset="49342.845">7380 16105 1110 0,'0'0'124'16,"0"0"-122"-16,0 0-23 0,-12 40-96 15,3-31-71-15,-1-9-132 16,0-6-213-16</inkml:trace>
  <inkml:trace contextRef="#ctx0" brushRef="#br0" timeOffset="49521.195">7704 15642 1061 0,'0'0'-154'0,"0"0"94"16,13 56 5-16,1-41-54 16,6-6-96-16,2-8-75 15</inkml:trace>
  <inkml:trace contextRef="#ctx0" brushRef="#br0" timeOffset="49813.058">7997 15681 433 0,'0'0'208'15,"-21"48"-150"-15,1-14 6 16,-2 9 0-16,-3 6-36 16,5 2-27-16,3-1 0 0,9-4 0 15,6-7-4-15,2-7-2 16,14-8-3-16,6-9 5 16,9-9 5-16,6-6 37 15,10-14 16-15,0-13-8 16,6-7-24-16,-5-7 2 0,-2-5-8 15,-9 5-3-15,-10 1-8 16,-10 6 1-16,-11 4-3 16,-8 6-11-16,-17 7-38 15,-8 10-54-15,-9 7-24 16,-7 13-20-16,1 5 15 0,3 6-42 16,9-5-130-16</inkml:trace>
  <inkml:trace contextRef="#ctx0" brushRef="#br0" timeOffset="50189.863">8645 15716 944 0,'0'0'55'0,"0"0"-33"0,-12 57-13 16,3-28 20-16,-1 6 2 15,-2 3-32-15,1 1-2 16,2-3-6-16,0-3-8 16,4-3-25-16,1-6-3 15,2-5-34-15,2-7-9 0,7-5-14 16,10-7 23-16,8-14 66 16,2-10 42-16,11-9 10 15,4-9-14-15,8-5-8 16,1-1-15-16,7 1 8 15,2 4 37-15,-2 11 5 16,1 9-8-16,-6 10-11 0,-6 13-18 16,-6 17 1-16,-15 26 9 15,-10 29 4-15,-16 28-1 16,-11 24-11-16,-18 11-30 16,-14-7-164-16,-5-22-446 0</inkml:trace>
  <inkml:trace contextRef="#ctx0" brushRef="#br0" timeOffset="63037.098">14453 10825 373 0,'-7'-7'163'0,"1"-1"-139"16,-5 2 55-16,-1 1-6 16,-2 2-38-16,-3 2-18 0,-7 1-1 15,-5 8-5-15,-3 8-7 16,-8 8-7-16,0 8-4 16,-3 5-12-16,1 2-17 15,6 1 11-15,7-3 3 16,11-7-13-16,7-5-4 0,11-4 17 15,4-5 9-15,17-4 2 16,10-4 6-16,9-4 22 16,7-1 7-16,5 0 0 15,6-2 4-15,-1 5 7 0,-2 1 0 16,-4 5-4-16,-4 3-15 16,-11 5-5-16,-7 7-7 15,-11 6 2-15,-14 4-6 16,-8 5 23-16,-17 5-5 15,-10 1-4-15,-9-1-9 16,-3-3-4-16,-5-7-19 0,0-6-27 16,-2-8-25-16,4-10-24 15,6-7-54-15,3-6-100 16</inkml:trace>
  <inkml:trace contextRef="#ctx0" brushRef="#br0" timeOffset="63557.504">15217 11275 612 0,'0'0'32'0,"0"0"-18"0,0 0 18 16,0 0-23-16,-46 18-30 15,22-5-5-15,-1 7 3 16,0 1 18-16,0 5 5 16,4 1 7-16,5-3 3 0,4-1 10 15,6-2-7-15,6-4 9 16,0-1 1-16,11-5 18 15,7-1 9-15,6-4-5 16,5-6-8-16,10 0-13 16,3-13-16-16,6-4-5 0,4-7-10 15,2-6-17-15,-2 2-23 16,-4-2-26-16,-7 4-21 16,-5 3 42-16,-9 9 34 15,-10 6 15-15,-6 5 0 16,-4 3 6-16,-4 7 42 15,-1 10 12-15,0 9 11 0,-2 2-17 16,0 10-8-16,0 2-18 16,4 1-17-16,2 0-11 15,9-5-32-15,6-5-56 16,6-12-48-16,3-15-48 16,5-5-135-16</inkml:trace>
  <inkml:trace contextRef="#ctx0" brushRef="#br0" timeOffset="64006.21">16217 10935 925 0,'0'0'113'0,"-14"43"-138"16,1-7 11-16,-7 12 12 0,-5 12 4 15,-2 6-1-15,-2 1-9 16,-2 1-17-16,2-8-10 16,7-9-15-16,0-12 14 15,8-13 10-15,3-7 19 16,8-13 9-16,3-8-2 0,12-12-8 16,7-12-9-16,13-6-2 15,11-7-19-15,2-2-23 16,10 3 28-16,-1 7 25 15,-5 12 4-15,-4 9-4 16,-9 10 3-16,-5 10 2 0,-9 13 2 16,-13 9 10-16,-9 8 7 15,-11 4 18-15,-15 6 21 16,-11 0 8-16,-11-2 0 16,-6-2-4-16,-3-5-5 15,-1-9-12-15,3-6-21 16,3-12-16-16,10-11-14 0,4-9-54 15,10-16-41-15,11-11-37 16,9-7-15-16,8-4-114 16</inkml:trace>
  <inkml:trace contextRef="#ctx0" brushRef="#br0" timeOffset="64239.81">16434 11687 1082 0,'0'0'66'16,"36"-40"-59"-16,-11 7-4 16,6-6-1-16,2-4-2 0,-4 0-30 15,-3 2-74-15,-1 4-21 16,-7 6-26-16,-5 6-64 15,-3 7-4-15,-2 7-97 16</inkml:trace>
  <inkml:trace contextRef="#ctx0" brushRef="#br0" timeOffset="64353.329">16718 11313 220 0,'0'0'199'0,"0"0"-37"0,46 0-33 16,-21 0-45-16,6 0-38 16,4 2-23-16,5-1-14 15,1 2-9-15,2 1-27 16,-2-1-72-16,-4 1-88 15,-5-1-55-15</inkml:trace>
  <inkml:trace contextRef="#ctx0" brushRef="#br0" timeOffset="64659.333">17137 11384 480 0,'0'0'108'16,"-67"39"-56"-16,25-12 12 0,0 7 3 15,1 4-43-15,3 2-11 16,7 1-6-16,9-4-6 15,13-2-1-15,9-5 0 16,7-7 5-16,19-7 13 16,14-12 13-16,10-4 11 15,12-10-3-15,5-13-11 0,6-6-10 16,-3-7-14-16,-4-4-6 16,-4-3-11-16,-12-2-1 15,-12 0-1-15,-10-1 10 16,-14 1 0-16,-12 4-8 0,-5 4-28 15,-16 5-15-15,-8 11-6 16,-9 10 28-16,-4 11 4 16,-3 11-22-16,-6 13-25 15,3 6-26-15,2 1-81 16</inkml:trace>
  <inkml:trace contextRef="#ctx0" brushRef="#br0" timeOffset="65136.614">17716 11572 530 0,'0'0'352'0,"-60"42"-357"15,29-20 3-15,6 3-9 16,7-1-20-16,3-1-38 16,8-2 5-16,3-3-40 15,4-4 43-15,4-3 21 0,10-5 36 16,6-5 45-16,7-2 31 16,8-11-3-16,3-6-21 15,3-5-19-15,5-5-14 16,1-3-10-16,-2-2-5 15,2 3 0-15,-3 2-7 0,-5 2-15 16,-7 6-5 0,-7 3 9-16,-9 9 4 0,-5 2 10 15,-7 6 0-15,-4 10-8 16,-2 4 26-16,-7 10 10 16,-1 6-5-16,-4 8 8 15,1 2 5-15,1 0 3 0,6 0-12 16,6-5-22-16,6-6-15 15,12-10-42-15,9-13-41 16,7-6-3-16,5-18-17 16,7-15-148-16</inkml:trace>
  <inkml:trace contextRef="#ctx0" brushRef="#br0" timeOffset="65351.411">18919 11107 1004 0,'0'0'60'0,"-29"56"-68"16,11-14 8-16,-6 11 7 16,-2 8-9-16,-1 2-10 0,-1 2-70 15,-1 0-7-15,-2-4-12 16,4-11-80-16,-2-9-66 15</inkml:trace>
  <inkml:trace contextRef="#ctx0" brushRef="#br0" timeOffset="65550.776">18575 11282 639 0,'0'0'104'15,"51"51"-23"-15,-15-20-36 16,6 2-21-16,3-4-16 16,-1-4-2-16,4-5-19 15,-6-4-94-15,-7-7-66 16,-3-4-25-16,-7-5-48 16</inkml:trace>
  <inkml:trace contextRef="#ctx0" brushRef="#br0" timeOffset="65721.107">19185 11326 316 0,'0'0'305'0,"0"0"-192"0,0 0-58 15,0 0-20-15,-4 51 16 16,-3-20-15-16,-5 6-21 16,0 5-14-16,-2-1-1 15,2-2-24-15,0-10-85 16,4-13-161-16,2-15-195 0</inkml:trace>
  <inkml:trace contextRef="#ctx0" brushRef="#br0" timeOffset="65878.023">19451 11073 238 0,'0'0'543'16,"0"0"-521"-16,-14 54-50 15,2-28-35-15,1 1 25 16,1-3-113-16,3-3-58 0</inkml:trace>
  <inkml:trace contextRef="#ctx0" brushRef="#br0" timeOffset="66267.357">19453 11308 453 0,'0'0'173'0,"0"0"-145"16,-4 45 17-16,-4-25 23 15,2 3-38-15,-4-1-31 16,2-3-2-16,0-1-33 16,1-1-15-16,0-4-26 15,-3-1 13-15,2-2 34 16,1-3 23-16,3-3 16 0,0-1 29 16,4-3 8-16,2 0-6 15,8-6-24-15,9-4-21 16,5-5 6-16,8-4 1 15,3-4-17-15,5-1-25 0,0 1 10 16,1 2 13-16,-3 5 17 16,-6 5 5-16,-2 4 10 15,-6 4 6-15,-5 3 6 16,-3 7 4-16,-5 5 14 16,-5 6-2-16,-5 5-4 0,-1 4 2 15,-3 3-8-15,-5-2-9 16,1-1-14-16,-2-3-12 15,7-4-46-15,2-10-94 16,11-9-36-16,6-3 37 16,3-11 18-16,4-10-96 0</inkml:trace>
  <inkml:trace contextRef="#ctx0" brushRef="#br0" timeOffset="66610.844">19923 11418 104 0,'0'0'168'0,"0"0"-50"15,0 0-39-15,42-34-14 16,-31 30-6-16,1 1-12 15,1 2 1-15,1-1-2 0,3 1-13 16,1 1-10-16,2-1-7 16,2-2-7-16,0-3-4 15,3-4-3-15,0-1-4 16,0-5-1-16,-1-2-2 16,-1-1 2-16,-5 2 2 0,-5-3 3 15,-5 3-1-15,-7 0 1 16,-4 3-14-16,-16 2-42 15,-10 7-7-15,-12 5 32 16,-8 7 11-16,-5 13 9 0,1 5 11 16,4 8 20-16,8 3 69 15,10 5-21-15,13 3-43 16,10 1 22-16,8 4 14 16,10-4-39-16,15-2-19 15,17-9-9-15,12-10-31 16,11-14-19-16,8-10-24 0,-2-17-129 15,-1-14-245-15</inkml:trace>
  <inkml:trace contextRef="#ctx0" brushRef="#br0" timeOffset="66930.107">20730 11056 1041 0,'0'0'67'16,"-37"3"-83"-16,19 1-46 0,1 9 54 16,3 4-89-16,4 3-6 15,5 4-17-15,3 3 61 16,2 2 40-16,9-1 0 16,7-4 16-16,7 2 11 15,4-5 1-15,3-2 5 0,5-2 12 16,-3-2 3-16,-3-1 11 15,-3-1 12-15,-7 1-20 16,-10 3-28-16,-10 5 3 16,-23 9-1-16,-19 7 5 15,-22 9-4-15,-21 4-26 0,-13 2-43 16,-11-9-85-16,-4-13-139 16</inkml:trace>
  <inkml:trace contextRef="#ctx0" brushRef="#br0" timeOffset="75248.907">21712 11008 564 0,'0'0'31'15,"-60"-14"5"-15,31 14 37 16,2 0-36-16,0 8-26 0,-2 9 18 16,-4 10-11-16,-5 10-10 15,-8 10-6-15,-7 11 0 16,-5 9 0-16,-2 3 4 16,-3 2 7-16,3 2 5 15,2 0-11-15,4-2-3 0,4-4-3 16,5-2-4-16,7-6-20 15,8-11-62-15,11-16-103 16,9-19-122-16</inkml:trace>
  <inkml:trace contextRef="#ctx0" brushRef="#br0" timeOffset="75767.025">21827 11482 737 0,'-14'42'42'16,"-6"3"-49"-16,-4 12 3 16,-3 7 28-16,-4 3-11 0,2 1-2 15,-1-2-7-15,1-3 2 16,0-6-3-16,4-8-3 15,5-6 5-15,2-13-3 16,7-9-1-16,5-11-4 16,6-9-1-16,0-8 0 15,13-20-12-15,12-12 7 0,10-14-16 16,15-14 14-16,7-11 7 16,13-4-5-16,6-2 2 15,7 3 0-15,0 2 5 16,-3 5 3-16,0 8 0 0,-6 11 3 15,-7 11-2-15,-7 13-2 16,-11 11 0-16,-6 13-2 16,-10 7-6-16,-8 8 8 15,-8 11 0-15,-9 5 10 16,-8 4 27-16,-9 6 22 16,-14 3-12-16,-9-1-4 0,-8-1-1 15,-8-3-23-15,-6-6-7 16,-2-7-9-16,-3-8-13 15,-1-8-29-15,5-4-22 16,2-14-48-16,13-8-25 16,12-5 12-16,15-3-114 0</inkml:trace>
  <inkml:trace contextRef="#ctx0" brushRef="#br0" timeOffset="76151.679">22565 11522 579 0,'0'0'205'0,"0"0"-183"16,0 0 2-16,0 0 13 16,41-15-23-16,-20-3 0 15,6-7-14-15,2-8-27 16,-2-1-49-16,-1-1-46 15,-4 3-2-15,-3 5 43 16,-9 9 35-16,-2 5 41 0,-2 6 6 16,1 1 13-16,-2 5-1 15,4-2 2-15,1 3 50 16,6-3-6-16,-3 2-8 16,2-2 6-16,2 3-14 15,0-1-5-15,-1 1-5 0,2 0-6 16,1 0-16-16,5-2-8 15,3-1 0-15,6-4-5 16,8-3-14-16,5-1-47 16,2-2-66-16,0 2-14 15,-3 0-97-15</inkml:trace>
  <inkml:trace contextRef="#ctx0" brushRef="#br0" timeOffset="76528.971">23628 11205 368 0,'0'0'137'16,"0"0"-55"-16,-37 50 1 15,7-16-29-15,-7 6-38 16,-3 3-10-16,0 3-5 16,7 0 0-16,6-2-3 0,8-2-3 15,9-2 7-15,10-1-5 16,3-1 25-16,17-5 7 15,14-8-15-15,13-11 19 16,13-13-20-16,6-12-4 16,8-21-5-16,7-15-4 0,-5-11-15 15,-2-8-19-15,-13-2-8 16,-11 0 14-16,-17 3 23 16,-16 2 13-16,-17 8 15 15,-13 8 12-15,-18 10-29 16,-10 10 9-16,-6 10 2 0,-5 14-19 15,1 6-1-15,5 13-4 16,7 9-13-16,10 8-54 16,7 2-62-16,13 2-38 15,5-7-115-15</inkml:trace>
  <inkml:trace contextRef="#ctx0" brushRef="#br0" timeOffset="76864.084">24521 11012 763 0,'0'0'24'16,"-59"63"-28"-16,30-21 17 15,5 10 21-15,3 6-24 16,-1 3-1-16,5 1-6 16,2 2 7-16,-2-3 1 15,5 0 0-15,1-2 7 16,9-3-14-16,4-6-4 0,14-5-6 16,10-9-20-16,12-12-20 15,7-13-27-15,10-11-21 16,5-14 7-16,5-14-15 15,1-10-66-15,1-4-80 16</inkml:trace>
  <inkml:trace contextRef="#ctx0" brushRef="#br0" timeOffset="77261.35">25044 11494 210 0,'0'0'335'15,"0"0"-264"-15,0 0-22 0,0 0-16 16,0 0-1-16,0 0-17 15,0 0-9-15,0 0-9 16,-6-10-5-16,17 14 0 16,4 0 24-16,2 0 8 15,3-2-4-15,3-2-2 16,-2 0-17-16,2-6 1 0,0-4 1 16,-1-4-6-16,-4-3-3 15,-2 0 2-15,-6-1 1 16,-7-2 4-16,-3 3-3 15,-11 2-24-15,-7 3-44 0,-5 5 20 16,-7 7 27-16,-3 3 17 16,0 13 14-16,0 4 30 15,3 7 20-15,1 3-2 16,6 4-20-16,8 3-11 16,7 2-3-16,8 0 5 0,8 1-1 15,15-2-7-15,10-5-2 16,10-7-12-16,12-9-7 15,10-12-7-15,4-7-28 16,2-18-83-16,-4-12-139 16,-1-10-275-16</inkml:trace>
  <inkml:trace contextRef="#ctx0" brushRef="#br0" timeOffset="77603.52">26402 10728 710 0,'9'36'96'0,"-8"2"-96"16,1 13 37-16,-2 12 2 15,-6 6-11-15,-4 4-19 16,-4 2-3-16,-2 0-5 16,3-5 0-16,-1-6 1 0,2-6 2 15,5-11-1-15,2-10-4 16,2-12-2-16,3-9-3 16,0-8-4-16,-2-6-31 15,-1-6 8-15,-2-15 19 16,-3-11-8-16,-7-10-287 0,-4-2-56 15</inkml:trace>
  <inkml:trace contextRef="#ctx0" brushRef="#br0" timeOffset="77753.992">26141 11329 509 0,'0'0'209'15,"-51"51"-115"-15,27-15-24 16,3 6 7-16,5 5-23 0,6 4-9 16,9 2-3-16,3-2-34 15,13-4-8-15,9-6 5 16,8-10-21-16,11-7-37 15,2-15-51-15,9-9-25 16,1-14-52-16,-2-15-64 0</inkml:trace>
  <inkml:trace contextRef="#ctx0" brushRef="#br0" timeOffset="78343.273">26673 11502 860 0,'0'0'83'0,"0"0"-52"16,0 0-31-16,0 0-5 15,-14 41-2-15,3-17-5 0,1 6-39 16,-1 2 4-16,0 0 3 16,3 1 23-16,6-5 17 15,2-3 3-15,10-6 2 16,9-6 11-16,7-6 2 15,7-7-7-15,6-4 7 0,8-13 6 16,2-7-7-16,4-9-6 16,-1-4-2-16,-1-1-3 15,-4-2-5-15,-6 7-27 16,-8 5-22-16,-9 7-6 16,-8 8 34-16,-6 7 19 15,-10 6 3-15,-1 12 19 0,-8 6 38 16,-1 6 25-16,0 5-38 15,0 3-35-15,6-2-4 16,4 0-7-16,1-5-8 16,12-5-30-16,3-3 10 15,4-5 16-15,2-6 6 0,2-5 3 16,-1-1 7-16,4-3 6 16,0-10 8-16,3-1 31 15,2-7-12-15,4-5-16 16,4-5-14-16,5 1-3 15,-1 0-6-15,0 2-5 0,-1 2-1 16,-6 5 8-16,-4 6 3 16,-8 4 9-16,-3 4 9 15,-7 3 4-15,-1 3-8 16,-1 1-11-16,1 1-7 16,2 5-7-16,3 2-27 0,2 2-24 15,-3 2-51-15,2-4-91 16,-3-5-98-16</inkml:trace>
  <inkml:trace contextRef="#ctx0" brushRef="#br0" timeOffset="78662.99">28112 11471 585 0,'0'0'78'0,"46"-7"3"16,-19 3-32-16,0 1-14 15,2 0-19-15,-2 0-8 16,1-1 3-16,-2-2-5 0,-6 0 1 15,2-5-3-15,-8-1 1 16,0-4 1-16,-7-4-9 16,-2-2-9-16,-5 1-7 15,-9 1-15-15,-9 3-5 16,-8 9 31-16,-13 8 6 0,-4 8 2 16,-7 16 5-16,1 11 21 15,-3 13 30-15,10 7 9 16,4 9-4-16,14 3-13 15,10-2-22-15,14-1-13 16,20-8-14-16,16-11-13 16,24-12-16-16,16-18-22 0,18-13-47 15,9-12-68-15,6-26-168 16</inkml:trace>
  <inkml:trace contextRef="#ctx0" brushRef="#br0" timeOffset="78955.458">29225 11136 946 0,'-43'11'104'0,"-1"-4"-103"16,4 10 19-16,6 5-4 0,7 7-12 16,7 4-11-16,14 6-23 15,8 2-9-15,18 0-10 16,14 0 4-16,14-3 26 15,12-1 11-15,2-4-9 16,2-3 8-16,-4-3 4 0,-8-3 4 16,-11-3 4-16,-13 3 18 15,-14 2 28-15,-17 5-12 16,-26 7 16-16,-25 6 4 16,-26 6-36-16,-23 0-44 15,-18-12-103-15,-19-14-242 0</inkml:trace>
  <inkml:trace contextRef="#ctx0" brushRef="#br0" timeOffset="88934.4">14474 12443 279 0,'0'-2'36'15,"-3"2"-54"-15,3 0 20 16,0 0 17-16,0 0 35 16,0 0 31-16,0 0 9 15,0 0-18-15,0 0-28 16,0 0-10-16,-2 0-8 0,2 6-9 16,-2 11-8-16,-2 8-7 15,-2 11 2-15,0 15 5 16,-3 11 4-16,-3 14-8 15,-3 6 3-15,-3 6-5 16,1 0-5-16,-2-1 1 0,2-10-2 16,3-12-12-16,3-14-19 15,2-14-25-15,2-12-36 16,-1-17-26-16,-1-9-8 16,-5-17-60-16</inkml:trace>
  <inkml:trace contextRef="#ctx0" brushRef="#br0" timeOffset="89169.706">14049 12820 714 0,'0'0'98'16,"0"0"-59"-16,0 0 17 0,0 0-23 16,0 0-28-16,0 0-14 15,0 0-16-15,22 54 21 16,10-23 9-16,9 1-1 15,7-7-6-15,3-3 1 0,-1-7-11 16,1-8-27-16,-7-4-22 16,-3-3 3-16,-9 0-4 15,-6 0-10-15,-6-4-60 16,-13 0-53-16</inkml:trace>
  <inkml:trace contextRef="#ctx0" brushRef="#br0" timeOffset="89397.782">14568 13039 445 0,'0'0'432'16,"0"0"-424"-16,0 0-25 16,49 20 59-16,-27-12 0 15,5 5-10-15,4 6-7 16,-2 3-14-16,2 4-12 15,0 2 4-15,0 2-44 0,1 1-21 16,0-5-58-16,-1-5-53 16,0-9-57-16,-2-11-67 15</inkml:trace>
  <inkml:trace contextRef="#ctx0" brushRef="#br0" timeOffset="89625.541">15261 12954 598 0,'0'0'126'16,"0"0"-29"-16,0 0 7 16,-39 11-57-16,17 13-43 0,-5 9-1 15,-4 12-2-15,2 11-2 16,0 5 1-16,-1 6 0 16,6 5-1-16,-3 6 0 15,2 2 0-15,1 1-21 16,-1-5-49-16,5-5-25 0,-2-12-57 15,9-18-24-15,4-23 2 16,9-18-96-16</inkml:trace>
  <inkml:trace contextRef="#ctx0" brushRef="#br0" timeOffset="90094.931">15645 12944 520 0,'0'0'267'16,"0"0"-260"-16,0 0 3 0,4 59 27 16,-27-12-9-16,-6 12-15 15,-8 12-8-15,-5 5-2 16,2 2 0-16,-1-4 0 16,9-8 4-16,5-10-4 15,8-13 1-15,1-9-3 16,11-13 1-16,0-11 4 0,7-10-1 15,5-7-6-15,10-20-11 16,10-13 8-16,8-15 6 16,10-13-11-16,8-9-11 15,7-4-6-15,5 3 6 16,2 3 17-16,2 5 3 0,2 8 1 16,-2 8 0-16,-6 11-1 15,-5 13 1-15,-12 13-1 16,-8 14-1-16,-9 3 5 15,-7 13 7-15,-7 7 19 16,-6 3-1-16,-2 2-5 0,-7 2-7 16,-12 3 2-16,-9 2-1 15,-11 0-3-15,-8 2-9 16,-7-2-2-16,-2-3-1 16,-2-5-12-16,5-11-36 15,3-9-58-15,10-8-57 0,6-17-37 16,9-9-65-16</inkml:trace>
  <inkml:trace contextRef="#ctx0" brushRef="#br0" timeOffset="90507.399">16391 12908 548 0,'0'0'124'0,"64"20"-9"16,-28-11-27-16,3-2-41 0,-1-3-10 16,-3-1-10-16,1-3-17 15,-3 0-7-15,-4-7-3 16,0-5-2-16,-2-5-8 16,-1-4-3-16,0-6-1 0,-3-4 2 15,-2-5 5-15,-2 1 5 16,-4-2 0-16,-7 4-3 15,-6 3-6-15,-6 6 7 16,-15 11-4-16,-15 11-22 16,-10 9 7-16,-3 17 3 15,-7 13 11-15,4 10 19 0,8 8 36 16,13 2 14-16,14 1-22 16,13-4-17-16,9-3 2 15,19-7-11-15,10-5-9 16,10-9-3-16,12-11-6 0,8-10-34 15,6-9-47-15,1-21-22 16,-4-14-135-16,-3-13-310 16</inkml:trace>
  <inkml:trace contextRef="#ctx0" brushRef="#br0" timeOffset="90841.877">17636 12528 1022 0,'0'0'33'0,"-56"45"-35"15,27-11 7-15,6 3-1 16,1 4-7-16,4 3 1 16,8-4-28-16,10-3-14 15,0-4-10-15,15-6 9 16,8-3 11-16,12-6 16 0,9-2 11 15,8-3 5-15,4-2 3 16,3 2 5-16,1 1 11 16,-9 5 0-16,-4 6-9 15,-12 5 4-15,-12 7-4 16,-23 10 5-16,-16 7 16 0,-28 5-1 16,-19 9-9-16,-20-1-17 15,-15-9-49-15,-7-22-148 16,-4-22-535-16</inkml:trace>
  <inkml:trace contextRef="#ctx0" brushRef="#br0" timeOffset="101386.857">14430 14057 817 0,'0'0'79'16,"0"0"-84"-16,0 0 9 16,0 0 13-16,0 0-9 15,0 0 3-15,27 51 14 16,-23-12 0-16,0 12-8 0,-4 11-11 15,0 7-2-15,-4 0 0 16,-2 2-2-16,-2-7-1 16,1-7-4-16,-3-7-4 15,-1-8-7-15,1-9-10 16,-4-8-6-16,-3-8-3 0,-2-11-2 16,-8-6-22-16,-2-13-9 15,-2-8 17-15,-1-6 24 16,2 0 27-16,3 0 9 15,-1 4 21-15,0 11-3 16,1 10-5-16,-6 12-16 0,0 19-4 16,3 12 12-16,2 9 14 15,9 5 2-15,6 2-5 16,13-6-4-16,4-7-6 16,17-7-7-16,5-9-6 15,13-7-4-15,5-9 1 0,7-8-13 16,3-5-8-16,0-11-12 15,1-8-5-15,-1-4-29 16,-3-6-62-16,-5 1-67 16,-7-1-65-16</inkml:trace>
  <inkml:trace contextRef="#ctx0" brushRef="#br0" timeOffset="101786.406">14795 14607 773 0,'0'0'208'0,"0"0"-159"0,0 0 22 16,-53 30-65-16,26 1-16 16,-7 7 2-16,3 9-10 15,4 4 3-15,3-1 6 16,9-6-5-16,9-5-2 16,6-10-4-16,7-7-13 0,9-8 6 15,6-7 12-15,5-7 17 16,3-7 11-16,5-10 4 15,3-9-8-15,0-8-6 16,1-6-4-16,-2-7-19 16,-5-4-23-16,-3 0-28 15,-3-3 7-15,-4 6 8 0,-4 7 37 16,-5 7 14-16,1 9 1 16,-3 11 5-16,0 12 17 15,-1 9 30-15,0 17 27 16,-1 13 2-16,-1 11-3 15,-2 11-33-15,-2 1-25 0,-1 0-12 16,1-8-2-16,2-12-38 16,8-11-70-16,0-20-45 15,4-14-71-15,-1-22-117 16</inkml:trace>
  <inkml:trace contextRef="#ctx0" brushRef="#br0" timeOffset="101979.352">15575 14205 617 0,'0'43'444'0,"-15"9"-431"16,-3 15-13-16,-4 17 19 16,3 11-6-16,0 3-11 15,3-4-3-15,5-8-38 16,-1-10-78-16,1-18-92 0,-4-19-123 15</inkml:trace>
  <inkml:trace contextRef="#ctx0" brushRef="#br0" timeOffset="102162.952">15256 14475 843 0,'0'0'131'0,"51"38"-154"16,-13-15 54-16,13 4-12 0,12-2-17 16,4-2-16-16,4-9-93 15,-1-11-140-15,-5-4-128 16</inkml:trace>
  <inkml:trace contextRef="#ctx0" brushRef="#br0" timeOffset="102554.131">16060 14647 770 0,'0'0'50'15,"-69"52"-15"-15,37-26 47 16,4-3-50-16,6 1-21 0,-1-2-1 16,5-2-10-16,7-1-4 15,3-1-2-15,7-1-2 16,2-5-11-16,11-4-22 15,9-8 5-15,8-6 5 0,4-15 14 16,7-7 17-16,0-10 1 16,3-7 1-16,-3-4-1 15,-4-4 0-15,-2 3-2 16,-7 2-14-16,-3 8-13 16,-9 9-2-16,-3 10 22 0,-8 10 10 15,-4 11 4-15,-4 12 13 16,-8 14-5-16,1 8 7 15,-1 10 18-15,0 7 5 16,7 2-9-16,3-1-12 16,4-5-14-16,14-6-10 0,11-10-10 15,11-12-54-15,7-15-44 16,11-12-66-16,4-22-55 16</inkml:trace>
  <inkml:trace contextRef="#ctx0" brushRef="#br0" timeOffset="102938.551">17227 14111 713 0,'0'0'200'0,"0"0"-149"16,0 0 13-16,0 0-54 16,-54 44-35-16,30-10-13 0,-5 9-13 15,2 4-13-15,2 1 4 16,4 0-23-16,4-6 14 15,5-7 32-15,6-4 16 16,6-7 18-16,16-8 2 16,9-7 11-16,9-4 17 0,8-2 2 15,9-3-7-15,5 4-10 16,-5 2 4-16,0 5 4 16,-8 2-1-16,-7 7-7 15,-12 6 1-15,-12 6 8 16,-12 5 15-16,-12 4-2 0,-14 2-15 15,-8 0-12-15,-6-1-3 16,-6-5-3-16,1-5-6 16,2-7-16-16,2-4-16 15,4-6-5-15,9-6-17 16,7-7-32-16,9-4-39 0,10-13-23 16,7-12-180-16</inkml:trace>
  <inkml:trace contextRef="#ctx0" brushRef="#br0" timeOffset="103202.977">18220 14177 776 0,'0'0'101'0,"0"0"-109"0,-33 59 3 15,12-16 2-15,-10 9-1 16,-3 14 3-16,-3 6-6 16,-3 9-6-16,0 0 10 15,1-1 4-15,4-5-2 0,5-10-37 16,6-12-52-16,9-14-2 16,6-14-14-16,6-17-9 15,2-11-110-15</inkml:trace>
  <inkml:trace contextRef="#ctx0" brushRef="#br0" timeOffset="103415.764">17830 14479 673 0,'0'0'205'0,"0"0"-220"0,47 44 19 16,-12-28 22-16,8-1-10 15,9-6-5-15,7-4-7 16,5-5-10-16,3-1-47 16,-2-7-48-16,-5-2-31 15,-3 0-11-15,-5 1-31 0,-7 2 1 16</inkml:trace>
  <inkml:trace contextRef="#ctx0" brushRef="#br0" timeOffset="104119.687">18537 14794 771 0,'0'0'58'16,"0"0"-30"-16,0 0 15 16,0 0-7-16,0 0-31 0,47-41-12 15,-31 21-27-15,-1-2-15 16,-1-2-19-16,-2 1-38 15,0 0 3-15,-1 2 17 16,0 4 43-16,-3 1 31 0,0 6 17 16,-1 1 34-16,2 3 22 15,2 1 1-15,2 2-6 16,5 1 2-16,0 2-19 16,4 0-19-16,3 0-13 15,2 2-6-15,4 0-2 16,2-2-16-16,4 0-37 0,2 0-7 15,2-4-8-15,-3-1 11 16,-5 1 26-16,-5 1 27 16,-6 2 8-16,-7-1 12 15,-6 1 29-15,-2 1 22 16,-7 0 4-16,-2 3-3 0,-10 5-3 16,-1 5-52-16,-3 4-13 15,1 3-1-15,-3 3 2 16,6 1 2-16,6 0 2 15,3-1 11-15,3 1 9 16,4-3 3-16,8-2-10 0,4-2-10 16,8-9-6-16,3-4-2 15,7-5 3-15,7-13 1 16,5-8-1-16,4-9-4 16,3-4-10-16,2-5-17 15,-1 0-23-15,0 1-22 16,-8 3-7-16,0 5 24 0,-9 5 37 15,-3 8 20-15,-7 6 3 16,-5 9 7-16,-4 3 12 16,-6 13 23-16,-6 11 21 15,-5 11-6-15,-1 8-15 0,-5 10-3 16,-9 4-15-16,3 1-15 16,-1-4-11-16,8-4-3 15,2-8-14-15,4-10-30 16,14-10-11-16,6-14-29 15,10-10-23-15,6-19-14 16,4-18-142-16</inkml:trace>
  <inkml:trace contextRef="#ctx0" brushRef="#br0" timeOffset="104354.5">20446 14312 618 0,'0'0'304'0,"-46"28"-306"15,11-5-2-15,-3 7 3 16,0 9 3-16,-3 4 1 16,7 2-1-16,6 1-4 15,8 1 4-15,6-2 11 0,5-2-5 16,8-4 0-16,5-6-2 16,16-6-15-16,10-16-44 15,15-12-16-15,14-23 21 16,12-19-26-16,3-16-145 15,2-8-205-15</inkml:trace>
  <inkml:trace contextRef="#ctx0" brushRef="#br0" timeOffset="104569.16">21194 14104 92 0,'0'0'767'15,"0"0"-738"-15,5 44-37 16,-5-15 48-16,-3 9 24 0,-9 13-27 16,-5 6-22-16,-7 7-12 15,-5 4-1-15,0-3-15 16,0-2-73-16,-2-5-55 16,2-12-55-16,2-11-49 15</inkml:trace>
  <inkml:trace contextRef="#ctx0" brushRef="#br0" timeOffset="104768.056">20904 14250 614 0,'0'0'26'15,"36"14"69"-15,-3-2 11 16,1 2-32-16,7 3-30 15,3 2-19-15,2-1-23 16,-1 2-16-16,-3-3-57 0,-4-4-80 16,-11-5-114-16</inkml:trace>
  <inkml:trace contextRef="#ctx0" brushRef="#br0" timeOffset="105329.465">21507 14368 404 0,'0'0'295'15,"0"0"-267"-15,0 0 13 0,0 0-3 16,0 0-28-16,0 0-11 16,-15 44-3-16,6-27 2 15,-5 3 4-15,1 6 4 16,-4 4 6-16,2 2 11 16,0 4-3-16,6 1-2 15,0 0-4-15,4-2-9 16,5-5-7-16,6-4-2 0,9-7-8 15,5-6-14-15,7-10 12 16,4-3 14-16,4-7 6 16,4-7 1-16,1-8-2 15,5-4 0-15,-1-6-4 0,3-2 0 16,-5 0 0-16,-1 0-3 16,-3 3-1-16,-8 7-2 15,-10 5 5-15,-5 7 1 16,-6 6 0-16,-6 3 6 15,0 3 18-15,-3 0 10 0,0 4-5 16,-5 7-24-16,1 6-9 16,-4 6 11-16,3 4-4 15,-2 6-6-15,3-2-51 16,4-1-63-16,0-5-51 16,8-5-18-16,2-4 13 15,0-6-16-15,1-6 90 0</inkml:trace>
  <inkml:trace contextRef="#ctx0" brushRef="#br0" timeOffset="105912.264">21963 14728 36 0,'7'0'115'15,"2"-2"66"-15,-4-1 4 16,3-1-48-16,-2-3-10 16,6 0-28-16,1-7-13 0,4-5-16 15,7-3-22-15,4-8-18 16,2-6-14-16,5-1-7 16,-2-3-7-16,2-1-5 15,-4 0-28-15,0 4-55 16,-1 5-40-16,-3 3-1 0,-4 6-7 15,-3 6 17-15,-1 7 40 16,-6 3 41-16,-6 5 34 16,1 2 37-16,-2 0 65 15,0 2 15-15,1 3-18 16,3 2-43-16,2 1-18 0,1-1-5 16,4 3-14-16,-2-3-13 15,5 1-4-15,0-3 3 16,-2-2-7-16,2 0-6 15,-4-2 3-15,2-1 0 16,4 0-1-16,-2 0-16 16,4 0-10-16,3-3-4 0,1-1 0 15,1-1 14-15,-2-1 17 16,-4 2 9-16,-4-1 6 16,-5 2 15-16,-2-1 6 15,-1-2-12-15,-4-2-10 16,5-1-3-16,-4-4-2 0,-1-1-4 15,0-3-1-15,-7 2-5 16,0-1-8-16,-7 2 7 16,-5 1 7-16,-7 5 1 15,-3 5 4-15,-5 3-14 0,-4 7 3 16,-1 11 15-16,1 12 4 16,0 8 10-16,5 7-4 15,2 7 0-15,2 4 8 16,6-1-5-16,2-1 4 15,6-4-8-15,8-4 0 0,6-4-6 16,19-10-3-16,13-9-3 16,18-10-17-16,13-13-39 15,9-17-80-15,4-16-130 16</inkml:trace>
  <inkml:trace contextRef="#ctx0" brushRef="#br0" timeOffset="106226.939">23561 14059 782 0,'0'0'353'15,"-53"-5"-344"-15,15 5-9 0,-3 7-10 16,-1 12-32-16,2 8-30 16,6 7-4-16,9 6-35 15,10 1 36-15,11-1 16 16,6-2 16-16,13-1 17 15,10-4 20-15,9-2 8 0,5-1 6 16,4-3 9-16,1-2 3 16,2 1 30-16,-6-2-4 15,-3 4 10-15,-8 2 1 16,-8 4-8-16,-16 6-38 16,-16 6 11-16,-24 2 15 0,-18 4-6 15,-23-2-28-15,-14-10-40 16,-8-19-101-16,-6-21-281 15</inkml:trace>
  <inkml:trace contextRef="#ctx0" brushRef="#br0" timeOffset="117449.093">14109 16020 412 0,'0'0'18'15,"0"0"-74"-15,0 0 2 16,0 0 26-16,0 0-11 16,0 0-7-16,0 0-27 15,0 0-42-15</inkml:trace>
  <inkml:trace contextRef="#ctx0" brushRef="#br0" timeOffset="123028.697">14292 15790 476 0,'-4'1'40'0,"2"-1"22"0,-2 0 36 15,2 0-38-15,2 0-23 16,0 3-5-16,-1 9 1 16,-1 9-9-16,0 14-11 15,-5 12 6-15,0 16-12 16,-2 9-5-16,-2 2-3 0,0-1 1 15,0-5-8-15,-5-9-18 16,3-12-19-16,-5-11-11 16,1-12-27-16,-4-13-65 15,-2-12-50-15</inkml:trace>
  <inkml:trace contextRef="#ctx0" brushRef="#br0" timeOffset="123228.505">13884 15865 759 0,'0'0'152'0,"0"0"-170"0,58 25 9 15,-27-14 52-15,11 2-8 16,5 1 0-16,4-1-17 16,3-2-13-16,2-4-6 15,-2-1-39-15,-3-5-65 16,-6-1-74-16,-7-3-34 0,-9-4-94 15</inkml:trace>
  <inkml:trace contextRef="#ctx0" brushRef="#br0" timeOffset="123505.792">14771 15986 682 0,'0'0'63'0,"0"0"-81"15,0 0 12-15,0 0 5 16,42 43 0-16,-24-22 6 16,2 6 1-16,5 1 2 15,-1 2-1-15,4 0-7 0,3-2 0 16,-2-2-3-16,2-5-24 15,0-4-35-15,-3-4-33 16,-3-7-33-16,-4-6-63 16</inkml:trace>
  <inkml:trace contextRef="#ctx0" brushRef="#br0" timeOffset="123747.565">15195 15966 860 0,'0'0'125'16,"0"0"-126"-16,-20 40 23 15,2-2-14-15,-8 13-17 16,-6 13 8-16,-5 13-2 16,-3 7 1-16,-1 1 2 15,1-3-12-15,2-4-8 0,4-4-15 16,3-7-35-16,6-10-33 15,7-12-30-15,9-15-16 16,5-14-40-16</inkml:trace>
  <inkml:trace contextRef="#ctx0" brushRef="#br0" timeOffset="124218.573">15540 16307 810 0,'0'0'177'15,"0"0"-185"-15,-23 48 9 16,3-19 2-16,-5 6-4 16,-6 9 2-16,-2-2-7 0,5-4-30 15,3-7-7-15,4-4 22 16,0-9 11-16,7-8 5 15,2-7 2-15,3-4 5 16,4-15-13-16,5-8 4 16,3-8 4-16,10-10 7 0,9-9 7 15,10-3-9-15,11-10-3 16,5 0-5-16,8-1-28 16,5 2-18-16,-1 4 6 15,3 6 23-15,-3 9 5 16,-4 10 10-16,-5 13 10 0,-4 5 8 15,-7 12 9-15,-8 4 15 16,-6 13 6-16,-7 5-18 16,-11 12 5-16,-8 6 23 15,-12 8 3-15,-11 5-17 16,-12 2-16-16,-7-4-15 0,-2-3-14 16,-1-10-50-16,1-14-24 15,6-11-44-15,4-9-74 16,6-13-59-16</inkml:trace>
  <inkml:trace contextRef="#ctx0" brushRef="#br0" timeOffset="124623.221">16188 16006 627 0,'0'0'126'0,"55"5"-66"16,-25-5 33-16,8 0-61 16,-5 0-24-16,1-2-3 15,-1-4-4-15,-4-1-3 0,-1-2-5 16,-2 1-6-16,-6-5-6 16,-4 2 7-16,-3-1 0 15,-4-5-2-15,-2-1-9 16,-7-4-14-16,-4-2-9 15,-12 0 8-15,-7 3 8 0,-9 6 14 16,-11 10 13-16,-11 8 6 16,-5 20 2-16,-6 16-5 15,3 17 4-15,8 16 19 16,6 12 73-16,16 4-8 16,14 5-41-16,18-4 4 0,16-10 14 15,22-15-25-15,25-17-36 16,20-20-12-16,19-20-39 15,10-18-72-15,0-23-66 16,-1-17-201-16</inkml:trace>
  <inkml:trace contextRef="#ctx0" brushRef="#br0" timeOffset="125134.268">17979 15651 875 0,'0'0'70'16,"0"0"-69"-16,-26 37 7 15,10-5-2-15,-6 9-9 16,-2 11 1-16,-3 7 1 16,2 5 0-16,-1-3-9 0,1-1-3 15,1-7-3-15,3-11 1 16,6-8 2-16,4-14 9 16,10-10 4-16,4-10-2 15,19-17-17-15,9-13 21 16,9-7 4-16,12-7-2 0,6-3-4 15,-1 3 2-15,-1 9 1 16,-4 9 14-16,-7 9 3 16,-6 13-5-16,-9 7 2 15,-5 14-1-15,-9 10-2 16,-4 11 11-16,-7 6 7 0,-5 9 5 16,0-2 3-16,-4 1-7 15,0-5-10-15,2-3-19 16,2-8-11-16,4-6-39 15,5-7-55-15,4-8-47 16,5-9-24-16,-1-6-46 0,0-12-59 16</inkml:trace>
  <inkml:trace contextRef="#ctx0" brushRef="#br0" timeOffset="125427.402">18906 16048 686 0,'0'0'118'15,"0"0"-115"-15,0 0 5 0,1 46 26 16,-4-16 4-16,-4 5-18 16,-7 9-13-16,-5 0-7 15,-2-2-28-15,-3-8-57 16,3-13-79-16,0-15-71 16</inkml:trace>
  <inkml:trace contextRef="#ctx0" brushRef="#br0" timeOffset="125598.002">19049 15647 640 0,'0'0'134'0,"-7"59"-153"16,5-19 15-16,0 4 4 15,2-3-33-15,0 0-68 16,2-12-79-16,2-9-193 15</inkml:trace>
  <inkml:trace contextRef="#ctx0" brushRef="#br0" timeOffset="126188.043">19364 15950 860 0,'0'0'168'0,"42"12"-184"15,-13-12 28-15,5 1-3 16,2-1-9-16,4 0-10 16,-6-7-51-16,1-3-21 0,-6-5 31 15,-2-5-8-15,-7-3 11 16,-4-4 22-16,-7-1 15 16,-8-1 12-16,-3 2-4 15,-10 6 1-15,-9 5 5 16,-4 11 29-16,-10 9-4 0,-1 20-13 15,-6 14 8-15,-3 15-1 16,3 9-13-16,8 5-6 16,7 1 2-16,11-7-4 15,10-8-14-15,8-12-44 16,14-8 2-16,4-13 30 0,7-9 15 16,2-5 13-16,1-6 24 15,2 0 17-15,-3-6-5 16,0-3-6-16,0-2-12 15,0-2-10-15,1-4-5 16,3-5-5-16,1-5-7 0,3-5-11 16,1-2-15-16,-1-3 8 15,-2 2 14-15,-1-1 10 16,-4 5 31-16,-4 6 42 16,-5 3 11-16,-4 5-17 15,-1 5-25-15,-1 3-30 0,-1 3-16 16,5 3-28-16,2 3-22 15,6 0 1-15,4 0 6 16,3 0 22-16,0 0 17 16,4-2 6-16,1 0 0 15,3-2 1-15,2-2 1 0,4-1-10 16,2-1-71-16,1-4-94 16,-2 1-69-16</inkml:trace>
  <inkml:trace contextRef="#ctx0" brushRef="#br0" timeOffset="127261.859">21351 15895 399 0,'-9'-7'224'15,"-2"-1"-206"-15,-5 0 19 0,-5 1-25 16,-10 3-18-16,-7 4-22 15,-10 7-19-15,-8 9 12 16,-3 5 22-16,-1 10 12 16,0 3 25-16,10 5 32 15,8 0-25-15,9 0 2 16,12-2 27-16,11-3-13 0,10-4-32 16,12-8-2-16,16-6-9 15,14-10 3-15,9-8 4 16,11-19 0-16,10-9-9 15,5-11-20-15,1-6-27 0,-6-4-21 16,-4 1-12-16,-9 4 9 16,-12 7 30-16,-13 9 10 15,-13 9-2-15,-7 8 27 16,-10 12 32-16,-8 8 63 16,-10 13-20-16,-5 10-50 0,-2 9 16 15,-6 10 13-15,0 3-17 16,3-1-29-16,3-1-9 15,7-5-32-15,7-8-45 16,7-7-45-16,3-12-14 16,10-10-98-16</inkml:trace>
  <inkml:trace contextRef="#ctx0" brushRef="#br0" timeOffset="127753.064">21656 16181 770 0,'0'0'146'0,"53"-56"-90"0,-18 19-11 16,0-3-38-16,3-1-7 16,-1 6-12-16,-5 2-39 15,1 5-14-15,-2 5 10 16,-2 4-21-16,-2 8-1 16,-4 1 42-16,1 5 23 0,1 2 12 15,-1 1 17-15,-4 2 29 16,5-1 1-16,3 1-22 15,3-1-8-15,5-1-7 16,2-1-6-16,5 2-22 16,1-2-66-16,0-1-18 0,1-2-53 15,1 0-2-15,-2-2 67 16,-1-1 54-16,0 1 3 16,-3-2 45-16,-3 1 52 15,-5 2 5-15,-7 1 4 0,-7 2 2 16,-7 1-21-16,-9 3-29 15,-7 0-2-15,-16 8 51 16,-7 6-33-16,-8 4-42 16,-6 6 9-16,0-1 38 15,5 4 11-15,3 0-6 16,11 1-3-16,9 1-19 0,5 2-2 16,9 4 10-16,6 0 5 15,18-3-16-15,13-5-13 16,9-10-12-16,15-9-17 15,7-10-41-15,1-18-33 16,-2-12-92-16,-4-11-132 0</inkml:trace>
  <inkml:trace contextRef="#ctx0" brushRef="#br0" timeOffset="128179.935">23418 15439 616 0,'0'0'179'16,"0"0"-157"-16,0 0 20 16,0 0 6-16,0 0-24 15,0 0-24-15,0 0-20 16,0 0-6-16,-33 66 31 0,14-30-3 16,-2 5 3-16,-2-1 10 15,5-4 4-15,2-5 0 16,4-4-9-16,2-6-2 15,5-6-3-15,1-6-3 0,4-3-1 16,0-3-11-16,11-3-22 16,7 0 9-16,5-5 24 15,8-4 4-15,6-4-4 16,4-1-2-16,1-2-1 16,-2 3 2-16,-4 3-1 0,-4 5 2 15,-5 5-1-15,-5 3 0 16,-7 12-1-16,-3 10 10 15,-8 8 24-15,-2 7 9 16,-2 3-7-16,0 0-11 16,-3-1-6-16,0-5-17 15,3-3-15-15,0-10-42 0,5-9-53 16,5-15-95-16,5-10-115 16</inkml:trace>
  <inkml:trace contextRef="#ctx0" brushRef="#br0" timeOffset="128415.324">24076 15747 808 0,'0'0'111'0,"37"26"-92"0,-14-6 69 15,5 6-46-15,0 6-34 16,-6 5-6-16,2 3-7 15,-4 2-30-15,-2-1-32 16,-2-5-32-16,-3-5-5 16,1-8-52-16,-1-9 76 0,3-10 41 15,-5-8-62-15,-2-14-155 16</inkml:trace>
  <inkml:trace contextRef="#ctx0" brushRef="#br0" timeOffset="128976.308">24674 15723 1036 0,'0'0'92'0,"0"0"-81"16,0 0 2-16,0 0-9 0,0 0-27 16,0 0-42-16,0 0-19 15,0 0 24-15,-16 0 31 16,16 0 20-16,0 0 24 15,0 0 25-15,0 0 2 16,0-1-11-16,0 1-16 0,1 0-5 16,-1 0-5-16,0 0-1 15,0 0 0-15,0 0-1 16,0 0 2-16,0 0 1 16,0 0 17-16,2 0 10 15,-2 0 3-15,0 0 5 16,0 0 3-16,0 0-10 0,0 0-14 15,0 0-12-15,0 0-5 16,0 0-2-16,0 0 0 16,0 0 0-16,0 0 3 15,0 0 2-15,0 0 1 0,0 0-1 16,0 0 0-16,0 0 0 16,0 0 0-16,0 1 2 15,0 5-4-15,-5 7-5 16,-2 5-3-16,-8 12 14 15,-16 14-1-15,-17 20 0 16,-19 14 1-16,-12 16-8 0,-11 15 0 16,-11 13 0-16,1 6-3 15,1 1 6-15,6-4-3 16,6-5-8-16,3-11 16 16,2-9-22-16,-1-15 12 15,0-21 0-15,-1-27 0 0,-2-28-58 16,2-19-131-16,3-35-250 15</inkml:trace>
  <inkml:trace contextRef="#ctx0" brushRef="#br0" timeOffset="137311.45">13511 17084 315 0,'0'6'531'0,"-3"8"-516"16,-8 6-11-16,2 11 33 0,-4 14-20 15,-7 16-11-15,-1 10 13 16,-2 12 13-16,-2 2 7 15,2 3-5-15,0-1-16 16,1-8-13-16,6-10-4 16,2-11 0-16,3-10-17 0,3-14-23 15,0-18-28-15,-2-16-8 16,1-23-7-16,-4-18-70 16,-1-19-88-16</inkml:trace>
  <inkml:trace contextRef="#ctx0" brushRef="#br0" timeOffset="137516.538">13088 17406 840 0,'46'13'212'16,"13"0"-228"-16,15-2 3 15,2-5 40-15,6-3-10 16,-1-3-6-16,-5-9-7 15,-7-8-4-15,-11-7-12 16,-15-6-62-16,-10-7-110 0,-11-3-82 16,-10-4-98-16</inkml:trace>
  <inkml:trace contextRef="#ctx0" brushRef="#br0" timeOffset="138520.268">14075 17155 1057 0,'0'0'36'0,"0"79"-49"0,-6-19-6 16,-10 8 16-16,-4 6 3 16,0-4-7-16,-2-9-24 15,7-12 3-15,8-13-5 16,2-15-2-16,5-8-25 15,11-11-37-15,4-3-12 16,10-8 35-16,4-6 37 0,5-2 39 16,5-1 20-16,1 2 6 15,-1 5-14-15,-3 5-13 16,-5 6-5-16,-4 10-11 16,-4 7-8-16,-8 1 10 0,-1 4 8 15,-3-1 10-15,-3 2 18 16,0-5 26-16,-2-1 10 15,-2-4-13-15,1-4-19 16,0-3-17-16,3-4-9 16,2-2-5-16,1 0-23 0,2-6-31 15,1-3-3-15,-1-1 27 16,1-3 26-16,-1 0 4 16,1-1 4-16,1 0 4 15,5-2 0-15,-3-2 10 16,6-4 11-16,0 0-2 0,6-4 5 15,2 1 6-15,0 0-11 16,-2 3-6-16,-2 3-9 16,-5 5 4-16,-1 4 21 15,-5 4 7-15,-2 2-21 16,-1 4-17-16,-1 0-5 16,-1 0-2-16,1 3-5 0,-1 1-4 15,1-1 6-15,3 1-8 16,0-1 9-16,5 0 7 15,1-2 2-15,1-1-2 16,4 0 4-16,1 0 2 16,0-4 4-16,0 1-2 0,0 0-2 15,-2 1-5-15,-5 0-1 16,0 2-2-16,0 0-13 16,-3 2-12-16,2 0-4 15,1 1-7-15,2-3 1 16,5 2 6-16,-2-2 20 0,4 0 2 15,4 0-1-15,-1 0 6 16,5 1 5-16,-4 1 0 16,3 0 1-16,0-2 0 15,1 0 2-15,0-5 8 0,1-7 20 16,0-6 13-16,-2-5-23 16,0-5 24-16,-7-2-4 15,-7-1-25-15,-6-1-11 16,-8 1-6-16,-8 6-3 15,-4 3-6-15,-16 5 6 0,-9 10 0 16,-7 7-3-16,-4 9-12 16,-2 12-16-16,-3 9 7 15,5 8 12-15,4 6 30 16,5 3 13-16,8 4-5 16,7 0 43-16,12 2 8 15,8-5-11-15,19-1-2 0,13-6-26 16,17-7-20-16,12-10-16 15,6-15-4-15,3-9-21 16,-2-19-44-16,-3-10-53 16,-9-10-97-16,-2-2-156 15</inkml:trace>
  <inkml:trace contextRef="#ctx0" brushRef="#br0" timeOffset="138918.301">16163 17398 741 0,'-62'32'64'15,"-5"15"0"-15,2 13-24 0,9 8-57 16,11-1-11-16,18-5 6 16,14-6 13-16,11-14-29 15,11-12 14-15,18-13 26 16,13-17 15-16,13-10 3 16,7-18-6-16,10-12 9 0,8-13 26 15,0-9-1-15,-1-5-28 16,-2-1-18-16,-12 1-6 15,-8 5-22-15,-14 9-33 16,-13 9-26-16,-11 13-4 16,-13 11 9-16,-4 12 36 0,-11 8 46 15,-9 14 44-15,-5 14 31 16,-2 13-19-16,-7 13 1 16,1 12-42-16,2 6 23 15,4 4 26-15,5-1 9 16,9-4-12-16,10-9-9 0,6-9-27 15,19-15-19-15,12-18-13 16,12-20-30-16,10-17-39 16,5-26-49-16,7-19-23 15,2-18-47-15,1-12-21 16,1-12-155-16</inkml:trace>
  <inkml:trace contextRef="#ctx0" brushRef="#br0" timeOffset="139331.446">17656 16821 952 0,'0'0'118'15,"0"0"-125"-15,4 38 10 16,-8-4 16-16,-5 13 20 16,-1 15-19-16,-6 13-15 15,-2 7-5-15,-5 4 0 0,-3-4 0 16,5-6 2-16,0-9-1 15,4-14 0-15,4-14 0 16,4-13 0-16,4-9-3 16,3-8-5-16,-5-8-3 15,1-2-2-15,-6-12-4 16,-5-9-1-16,-6-6 12 0,-8-9 3 16,-2 0-25-16,-1 3-32 15,0 7-17-15,1 9 23 16,0 9 3-16,4 9-23 15,6 16 65-15,0 9 83 0,11 12 22 16,9 7-9-16,4 7-23 16,20 3-25-16,16-4-6 15,14-9-7-15,17-14-11 16,13-21-12-16,2-15-12 16,-1-22-48-16,1-17-97 0,-4-12-121 15,-8-5-222-15</inkml:trace>
  <inkml:trace contextRef="#ctx0" brushRef="#br0" timeOffset="139644.833">18060 17213 999 0,'-36'7'200'15,"1"6"-200"-15,0 3 6 16,5 8-1-16,4 4-8 15,13 6-1-15,10 3-9 0,6 4-24 16,20-1-18-16,11-2-20 16,11-3-34-16,6-3 7 15,5-2 28-15,-2-2 6 16,0 2 39-16,-5 2 28 16,-9 3 14-16,-9 3 40 0,-15 5 13 15,-16 4-27-15,-24 4-3 16,-24 4 8-16,-28-1-13 15,-26-5-1-15,-22-17 10 16,-16-22-35-16,-14-21-49 0,-16-37-121 16,-8-36-349-16</inkml:trace>
  <inkml:trace contextRef="#ctx0" brushRef="#br1" timeOffset="161270.009">2516 11022 307 0,'-11'0'47'16,"0"0"-48"-16,-2 0 3 0,3 3-2 15,-1 0 0-15,-3 1 1 16,1 3-3-16,0 5 2 15,-5 5-3-15,0 5-12 16,-2 5-30-16,0 7-31 16,-1 3-16-16,4 3-31 0</inkml:trace>
  <inkml:trace contextRef="#ctx0" brushRef="#br1" timeOffset="162351.505">2257 11387 42 0,'-5'37'89'16,"1"0"-1"-16,4 4-31 15,0 0-29-15,0 3-7 16,9 2-4-16,2-1-1 0,7 2-6 15,4-1-3-15,5 0-1 16,4 1 0-16,5 0-2 16,6 0-2-16,4 0 1 15,7-2-2-15,2-3-1 16,6-4 2-16,3-4-2 0,5-1 8 16,2-3-2-16,2-2-3 15,1 3 6-15,0 2 5 16,4 1-1-16,0 0-13 15,5 1 1-15,5-2-2 16,7-3 2-16,8-4-2 0,5-4-1 16,5-3 2-16,4-5 0 15,3-1 1-15,-3-2-1 16,1 3 5-16,1-1 15 16,-1 0 2-16,2 4 0 15,1-1-5-15,6 1 0 0,-2 0 5 16,8 0-19-16,-2 0 8 15,-1 0 0-15,5-3-8 16,-2 0 2-16,-3 1-5 16,1-3 5-16,0-3-8 15,-2-2 2-15,1-3-4 16,-1 2 3-16,-1-3 4 0,4 1-1 16,-2 0-1-16,1 2 4 15,-1-1 2-15,6 1-1 16,2-1-2-16,4-3-3 15,3-2-1-15,4-2-6 0,1-7-13 16,-2-4 2-16,-1-4 10 16,-8 1 7-16,-2-1 1 15,-4-1 5-15,-6-1 7 16,-2-2-1-16,-6 0-3 16,-7-3-7-16,-7-2 0 0,-9-1-2 15,-9 0 5-15,-6-4 13 16,-8-2 4-16,-8-2-7 15,-5-5-7-15,-10-2-8 16,-10-3-9-16,-11-3 3 16,-10-3 7-16,-9-1 1 15,-10-3 3-15,-11-4-4 0,-15-2 7 16,-6 0-9-16,-13-1 3 16,-6-1 3-16,-11 1 6 15,-9 0-19-15,-6 0 4 16,-11 1 16-16,-5 1-6 15,-8 2-9-15,-8-1 4 0,-3 4 7 16,-6 1 4-16,-5 5-1 16,-8 1 6-16,0 3-1 15,-1 4 25-15,-7 4-29 16,3 3-19-16,-7 1 11 16,0 2-3-16,0 3-7 0,-5 1-14 15,-2 1 6-15,-1 3 3 16,1 3-2-16,-2 2 9 15,-2 2-2-15,-2 2 4 16,2 0 3-16,-4 4 1 16,2 1 2-16,-3 5-1 0,1 3-1 15,-1 1-4-15,1 0-3 16,3 2-10-16,-1 3-2 16,2-1 10-16,-2 2 9 15,-1-1 2-15,0 3 11 16,0 0 9-16,3 1-6 0,0-1-5 15,7 4 7-15,2 2-6 16,1 1 9-16,8 4 2 16,2 2 10-16,4 3-19 15,5 0 0-15,9-1 1 16,7-2 6-16,5-1 3 0,10 0 1 16,6 1-26-16,5 4-41 15,0 3-24-15,10 5-37 16,6-5-43-16,9-5-63 15</inkml:trace>
  <inkml:trace contextRef="#ctx0" brushRef="#br1" timeOffset="163203.17">5032 10569 295 0,'0'-3'267'0,"-4"2"-248"16,0-2 7-16,2 3 9 15,-1 0-17-15,-1 3-21 0,0 3-1 16,-4 2-2-16,-3 3 1 16,-2 6 4-16,-3 2 1 15,-3 2 1-15,-1 2 2 16,3-2-2-16,4-1-1 16,5-6-2-16,2-4-1 0,6-3-8 15,0-2-4-15,8-5 5 16,5 0 5-16,7-12 2 15,5-5 4-15,9-7-1 16,5-9-1-16,4-3-1 0,2-3-1 16,1 0 2-16,-1 4 1 15,-3 3 0-15,-6 6 4 16,0 6 1-16,-4 7-4 16,-6 3-1-16,-1 6 0 15,-3 2-1-15,-1 2-1 0,-6 6-1 16,3 3 0-16,-3 1 0 15,-1 4 3-15,-1 2 2 16,0 1 7-16,-1 3 22 16,3 4-3-16,-1 1-7 15,1 2-14-15,1 3-5 16,-3-3-1-16,1-2-14 0,0-2-43 16,-1-7-34-16,-4-6-53 15,0-10-99-15</inkml:trace>
  <inkml:trace contextRef="#ctx0" brushRef="#br1" timeOffset="163602.791">6191 10494 626 0,'0'0'26'15,"0"0"-21"-15,0 0-4 16,0 0-5-16,-45 53 3 16,29-28-3-16,1 3-1 15,3 1 3-15,6-2-2 0,6-4-5 16,2-4 3-16,9-4 0 16,9-7 2-16,5-5 1 15,6-3 4-15,5-13 0 16,4-4 4-16,3-4 2 15,-3-5-4-15,-2-2-1 0,-3 1 0 16,-8 1-1-16,-7 2-2 16,-7 4-4-16,-5 3-5 15,-8 5 0-15,-2 4-3 16,-12 8 2-16,-7 6-6 16,-4 10-7-16,-3 7-1 15,-1 7 2-15,2 3-17 0,7-1-35 16,9-3-38-16,9-6-27 15</inkml:trace>
  <inkml:trace contextRef="#ctx0" brushRef="#br1" timeOffset="163822.761">6917 10512 221 0,'0'0'118'0,"0"0"-19"0,36-18 2 15,-34 18-37-15,-2 0-29 16,0 10-18-16,-8 7-16 16,-2 9 11-16,-1 9 17 15,-7 7-10-15,0 6-10 16,-2 1-9-16,0-2-25 16,4-7-84-16,2-16-79 0,4-16-161 15</inkml:trace>
  <inkml:trace contextRef="#ctx0" brushRef="#br1" timeOffset="164007.822">6785 10583 657 0,'0'0'-4'0,"60"23"2"16,-10-12 4-16,12 1 0 15,10-2-3-15,4-2-7 16,-1-5-67-16,0-3-95 16</inkml:trace>
  <inkml:trace contextRef="#ctx0" brushRef="#br1" timeOffset="164284.525">8218 10343 549 0,'0'0'284'15,"0"0"-275"-15,0 0-21 0,0 0-19 16,2 54 4-16,-16-16 21 15,-3 12 4-15,-10 10-1 16,-5 5-33-16,-1-1 8 16,-2-5-44-16,5-10-25 15,3-15-30-15,7-14-130 0</inkml:trace>
  <inkml:trace contextRef="#ctx0" brushRef="#br1" timeOffset="164469.479">7943 10585 633 0,'0'0'21'16,"56"47"37"-16,-14-24-21 0,5-1-30 16,2-5-7-16,0-1-4 15,0-8-37-15,-3-5-125 16,-4-3-121-16</inkml:trace>
  <inkml:trace contextRef="#ctx0" brushRef="#br1" timeOffset="164796.359">8612 10680 131 0,'0'0'588'16,"0"0"-508"-16,0 0-52 15,0 0-18-15,0 0 0 16,0 0-5-16,-6 41-17 0,-3-22 13 15,-2 5-20-15,3 3-11 16,-1 0 2-16,6 0 12 16,3-5 9-16,7 0 3 15,5-8-3-15,5-6-1 16,5-8 5-16,1-2 6 0,2-13 19 16,1-9 23-16,1-4-17 15,-2-9-16-15,-3-6-13 16,-7-4-34-16,-7 2-31 15,-12 4-50-15,-11 9-14 16,-16 11 26-16,-6 14 79 0,-7 7 22 16,0 19 5-16,4 6 0 15,7 4-6-15,10 0-52 16,13-7-140-16</inkml:trace>
  <inkml:trace contextRef="#ctx0" brushRef="#br1" timeOffset="165258.011">9396 10389 732 0,'0'0'133'0,"0"0"-97"16,0 0-15-16,0 0-24 15,0 0 0-15,-12 58-6 0,1-17 5 16,-2 7 3-16,-3 5 3 16,3 1 0-16,2-3 1 15,-1-10-5-15,6-8 4 16,3-9-4-16,1-7 0 16,0-8-2-16,2-5-4 0,0-3-6 15,0-1 2-15,0-1 7 16,-4-12 7-16,-3-4 3 15,0-4-78-15,-4-1-37 16,-3-2 50-16,-1 6 55 16,-4 8 67-16,0 7-19 15,-5 5-18-15,1 9-9 0,0 9 27 16,2 5-7-16,4 8-10 16,9 1-5-16,6 3-7 15,6 1-9-15,14-3-2 16,6-3-2-16,9-8 1 15,8-7-20-15,3-10-28 0,4-8-36 16,-6-18-117-16,0-10-241 16</inkml:trace>
  <inkml:trace contextRef="#ctx0" brushRef="#br1" timeOffset="165557.577">9646 10781 880 0,'0'0'46'15,"0"0"-49"-15,0 0-2 16,0 0-1-16,35 37 17 16,-21-16-10-16,-1 5-1 15,1 5-4-15,-3 1-23 0,-4-2-41 16,2-1-29-16,-3-8-18 15,1-4 22-15,-2-6 38 16,1-8 34-16,2-3 16 16,0 0-3-16,1-5-8 15,0-4-20-15,2 1-59 16,-4-1-54-16,-1 5 53 0,-4-1 57 16</inkml:trace>
  <inkml:trace contextRef="#ctx0" brushRef="#br1" timeOffset="165630.38">9835 10997 110 0,'0'0'81'16,"0"0"20"-16,0 0-21 15,0 0-61-15,0 0-64 16,0 0 16-16,27-47-216 0</inkml:trace>
  <inkml:trace contextRef="#ctx0" brushRef="#br1" timeOffset="166112.452">9929 10867 153 0,'0'0'211'16,"0"0"-70"-16,0 0-34 0,0 0-23 15,0 0-7-15,0 0-36 16,0 0-27-16,-40-38-14 15,18 34-7-15,-2 1 6 16,-5 2 0-16,-5 1 5 16,-2 5 0-16,-2 7-2 15,2 0-3-15,1 1-1 0,4 1-1 16,6-1 3-16,6-3 2 16,5-3 0-16,7 0 15 15,1 3 13-15,4 3-13 16,2 1-13-16,2 6 1 15,6 1-3-15,3-1-2 16,3-3 0-16,1-3-4 0,1-5-18 16,1-5 8-16,0-4 7 15,2-5 3-15,1-10 0 16,1-4 3-16,-2-4-2 16,-1-3-4-16,-4 4 2 0,-3 4 5 15,-6 6 2-15,-1 6 5 16,-4 3 5-16,0 3 1 15,0 0 4-15,0 0-7 16,0 0-5-16,0 0-4 16,0 4-5-16,0 6-4 15,0 6-5-15,0 5 20 0,4 8 6 16,5-1 9-16,7 3-11 16,1-4-10-16,6-4-5 15,4-7-9-15,4-5-24 16,-1-7-39-16,3-4-28 15,-4-10-64-15,-4-7-206 0</inkml:trace>
  <inkml:trace contextRef="#ctx0" brushRef="#br1" timeOffset="166347.234">10274 10892 861 0,'0'0'124'16,"0"0"-137"-16,0 0-14 0,34 45 28 15,-21-21-2-15,0 9 0 16,-2 5 2-16,-4 3-5 16,-3 3-20-16,-2-1-50 15,-2-5-64-15,0-6-53 16,6-10-38-16,2-12-53 0</inkml:trace>
  <inkml:trace contextRef="#ctx0" brushRef="#br1" timeOffset="166554.802">10698 11053 377 0,'0'0'590'0,"-23"60"-570"16,4-19-17-16,-12 17 25 0,-9 19 62 16,-10 14-54-16,-6 16-23 15,-4 8-10-15,-5 1-9 16,0-12-85-16,-1-23-252 16</inkml:trace>
  <inkml:trace contextRef="#ctx0" brushRef="#br1" timeOffset="168272.889">5692 13901 954 0,'0'0'73'0,"0"0"-54"16,0 0 40-16,0 0-18 15,0 0-17-15,0 0-17 16,0 0-12-16,0 0-12 0,-14 54-25 16,12-17 29-16,-2 4 4 15,2 0-23-15,-1-5 6 16,3-9-11-16,0-10 25 16,0-7 10-16,0-5 2 15,0-2 3-15,0-3 12 0,0 0 7 16,0 0-13-16,3 2-10 15,13-2-6-15,7-5-14 16,18-9 22-16,13-3 1 16,20-10 1-16,13-5-1 15,11-7 7-15,11-1 10 0,12-5 8 16,10 1-1-16,7-3 1 16,13-1-6-16,6-2-6 15,3 2-6-15,5-2-3 16,0 3-4-16,-5 3-4 0,-8 4-1 15,-13 6-4-15,-14 10-13 16,-20 9-28-16,-32 6-80 16,-32 6-121-16,-39 3-364 15</inkml:trace>
  <inkml:trace contextRef="#ctx0" brushRef="#br1" timeOffset="172357.216">9637 15705 285 0,'0'0'183'15,"0"0"-177"-15,0 0-9 16,0 0 29-16,0 0 37 16,0 0-3-16,0 0-5 0,0 0-17 15,0 0-17-15,11 10-13 16,-11-10-6-16,0 4-2 15,2 3-2-15,0 4-6 16,0 8 16-16,1 5 22 0,-2 7 12 16,-1 2-1-16,0 2-10 15,0 1-7-15,0-5-8 16,0-1-5-16,0-6-8 16,0-5-3-16,6-5-1 15,5-4-1-15,9-6-3 16,10-4-3-16,11-8 13 0,16-12 22 15,10-9 3-15,11-8-9 16,4-5-7-16,1-4-6 16,0 0 6-16,-1 1 5 15,-1 4 2-15,-5 2 3 16,4 2-9-16,1 2-11 0,-1 1-4 16,3 4-6-16,2-1-11 15,-3 2-26-15,-1 4-34 16,-8 7-44-16,-10-1-67 15,-16 1-136-15</inkml:trace>
  <inkml:trace contextRef="#ctx0" brushRef="#br1" timeOffset="173595.031">29938 11160 905 0,'0'0'29'0,"0"0"-49"0,0 0 7 16,0 0 9-16,0 0 3 15,0 0 0-15,30 40 0 16,-28-32 7-16,1 1-1 16,-3-4 10-16,0 0 13 0,0-4 14 15,0 2 3-15,0 1-19 16,-7 5-7-16,-3 4-9 15,-4 6-5-15,-4 6-2 16,-2 4-1-16,0 3-2 16,2 0-3-16,-1 2 0 0,3-1-4 15,2-2 2-15,5-2 2 16,1-2-6-16,3-2-5 16,5-1 8-16,5-4 1 15,9-1-3-15,9-4 1 16,7-6 5-16,8-9 6 0,11-6 14 15,11-12 16-15,11-11 10 16,15-9-1-16,14-9-9 16,17-4-10-16,13-6-11 15,14 0-10-15,-1 2-1 16,2 5-3-16,-7 6-16 16,-11 13-16-16,-14 8-20 0,-19 18-17 15,-15 9-56-15,-26 16-58 16,-28 4-113-16</inkml:trace>
  <inkml:trace contextRef="#ctx0" brushRef="#br1" timeOffset="177754.743">24089 14283 565 0,'0'-8'69'0,"0"-1"-70"16,0-1 13-16,-2 2 6 16,2 0-10-16,-1 1-4 15,-1 0-3-15,2 0 0 16,0-1 4-16,0-2-5 16,2-2-4-16,3-5 2 0,4-1 0 15,2-2-1-15,2 1-3 16,1-2-6-16,3-1 3 15,2 2 6-15,3 1 1 16,-1-1 0-16,5 3-2 16,3 0-2-16,2 3-4 0,1 1 4 15,3 2-3-15,-2 4 9 16,1 2-1-16,-2 4-8 16,-6 1 7-16,-3 8-3 15,-3 5-4-15,-5 3 7 16,-1 5 9-16,-3 2 5 0,-2 7 5 15,2-2-7-15,0 3-1 16,4-1 1-16,1 0-3 16,7-4-5-16,4-5 6 15,0-1 2-15,4-5 2 16,5-2 2-16,3-3-5 16,4-1-3-16,5-5 9 0,8-1 9 15,8-3-13-15,8-3-12 16,13-10 3-16,10-7 0 15,7-4-18-15,2-3-52 16,-5-5-67-16,-10-2-187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46:40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21175 13029 476 0,'0'0'126'0,"0"0"-112"16,0 0-21-16,53-14 5 15,-25 8 4-15,6 2 0 0,1 2-1 16,3 2 0-16,4 1-2 16,2 4 0-16,7 5-1 15,6 3-1-15,5 1 0 16,7 2-4-16,3 1-3 16,-1 0 0-16,-1 1 11 0,-3 1-1 15,-6-1 2-15,-4 4 19 16,-7 0 11-16,-8 1-8 15,-5 0 0-15,-9 2-5 16,-7 2-11-16,-5 3 5 16,-9 3-7-16,-6 2-7 15,-4 6 0-15,-13 5-3 0,-6 2-3 16,-4 2 4-16,-5 2 2 16,-5 2-1-16,2 0 6 15,4 0-2-15,1 0 7 16,5 3 10-16,6 0 4 15,9 0 1-15,7 2-3 0,4 1 11 16,12 3-29-16,10-2-1 16,6-1 0-16,9-1 1 15,6-5-2-15,4-6 2 16,7-5-1-16,0-6 0 16,0-5 0-16,0-5-1 0,-1-6-3 15,-3-2 2-15,-8-5-3 16,-9-4-2-16,-8-1-6 15,-6-4-9-15,-12 0 10 16,-3-4 0-16,-7 3-2 16,-20 2 16-16,-10 4 16 0,-12 2-16 15,-8 7-8-15,-9 5 5 16,-5 8 8-16,1 7 14 16,1 8-11-16,0 9-8 15,1 9 0-15,0 7-3 0,7 5 4 16,9 6-4-16,12 3-2 15,12 2-1-15,17 0 2 16,10 5-3-16,19-1-2 16,12-1-6-16,11 0 0 15,5 0-1-15,3-1 6 16,1-3 7-16,-4 1-1 0,-6 2-1 16,-3-1 4-16,-12 3 2 15,-5 4 2-15,-12 3-1 16,-12 3-5-16,-8 2 1 15,-23-1-1-15,-17 0-1 16,-18-4 0-16,-21-2 0 0,-14-5 26 16,-11-7-1-16,-9-6 23 15,-8-13 7-15,-2-16-7 16,3-31-17-16,-3-32-22 16,3-39-28-16,1-41-150 15,2-39-327-15</inkml:trace>
  <inkml:trace contextRef="#ctx0" brushRef="#br0" timeOffset="16833.858">22006 3864 264 0,'0'0'72'16,"0"0"-59"-16,0 0-16 16,0 0 8-16,0 0-6 15,0 0-4-15,0 0-8 16,0 0 7-16,0 0 4 0,0 0 1 15,0 0 3-15,0 0 6 16,0 0-2-16,40-16 3 16,-27 21 3-16,6-1-1 15,5 0 14-15,3-1 11 16,4 0-2-16,3-2-10 0,2 2-6 16,1-1-2-16,3 2-6 15,5 2-7-15,3 1 1 16,5 1-1-16,6 2 0 15,5 4 0-15,5 3 3 16,5 2-1-16,2 3-1 0,4 4 1 16,2 1-3-16,1 3 1 15,-2 3-3-15,-1 2 1 16,0 2 8-16,0 3-3 16,-1 1 4-16,-4 3-6 15,0 1-3-15,-6 2 2 0,-2 2-5 16,-6 2 2-16,-3 3-1 15,-5 1 2-15,-3 3-2 16,-10-1 0-16,-7 1 2 16,-6-1-2-16,-9-1 3 15,-6-1 7-15,-8-1 12 0,-4 1 1 16,-8 2-6-16,-9 3-2 16,-7 2-5-16,-8 4-5 15,-6 6-2-15,-10 3 1 16,-4 6-1-16,-7 4-1 15,-5 2 0-15,-5 5 0 0,-1 4 1 16,-3 2-2-16,4 1 0 16,2 0-1-16,3 4 3 15,5-4-4-15,3 2 9 16,6-2-2-16,4 1-4 16,4-3 17-16,8-1 0 0,6 0 0 15,9 1-2-15,4-2-2 16,9 0-9-16,6 0-5 15,5 1 0-15,13-4 1 16,2-1-1-16,8 0-1 16,8-3 1-16,7-6-1 15,2-7 1-15,6-5-2 0,1-6 1 16,3-7-1-16,-4-7 2 16,0-7-2-16,-5-3 3 15,-3-7-1-15,-7-5-3 16,-4-4 6-16,-5-5-4 0,-6-5-10 15,-5-2 5-15,-5-5 5 16,-2-3-1-16,-5 0-9 16,-4-4-12-16,-7 0 14 15,-12 0 11-15,-9 0-14 16,-17 0-20-16,-10 1 20 0,-13 5 11 16,-1 3 0-16,3 1 1 15,7 1 3-15,7 2 44 16,10 2-10-16,9 4-41 15,6 2-1-15,7 6 2 16,2 4 2-16,7 5-1 16,6 7-2-16,5 2 3 0,8 6 1 15,8 5 0-15,8 6 1 16,6 6 1-16,8 3-2 16,5 5 0-16,6 3 1 15,2 2-1-15,4 4 2 16,-1 0 3-16,1 2 10 0,-2 1-1 15,-1 3-2-15,-7 4 2 16,-1 6 1-16,-2 6-12 16,-5 3 4-16,-2 6-3 15,-8 3-3-15,-5 1-2 16,-8-3-3-16,-8-5-6 0,-9-2 3 16,-14-7 5-16,-11-9 4 15,-8-6 0-15,-13-10 11 16,-5-8 3-16,-7-11 0 15,-8-7 9-15,-6-11 7 16,-11-9-12-16,-12-9-17 0,-16-5-23 16,-16-8-100-16,-13-10-135 15,-15-1-267-15</inkml:trace>
  <inkml:trace contextRef="#ctx0" brushRef="#br0" timeOffset="39416.929">15644 5578 117 0,'0'0'92'0,"0"0"0"16,0 0-9-16,0 0-15 16,0 0-40-16,0 0-11 15,48-15-13-15,-8 10 58 16,14 3 0-16,11 0-20 0,8 2-27 16,0 10-2-16,6 7-8 15,0 6-4-15,1 8-7 16,7 5-26-16,3 2-25 15,5-7-48-15,-3-5-93 16</inkml:trace>
  <inkml:trace contextRef="#ctx0" brushRef="#br0" timeOffset="40891.815">12567 4738 341 0,'0'0'35'0,"0"0"29"15,-11-42 7-15,11 31 3 16,0 4-25-16,0 2 3 16,0 3 19-16,0 0-4 0,-2 2-15 15,2 5-28-15,13 7-26 16,14 8-28-16,15 3 27 16,18 4 0-16,19 1-64 15,8-5-61-15,0-13-63 16,-2-13-140-16</inkml:trace>
  <inkml:trace contextRef="#ctx0" brushRef="#br0" timeOffset="47657.631">12978 6571 245 0,'-17'-20'13'0,"3"-1"-10"16,5 1-11-16,-2 3-3 15,-1 3-25-15,-1 1-17 16,-1 3 23-16,-1 2 24 0,-3-1-17 15</inkml:trace>
  <inkml:trace contextRef="#ctx0" brushRef="#br0" timeOffset="48175.491">12625 6615 433 0,'0'0'50'0,"0"0"-17"0,0 0-33 16,0 0-4-16,52-20 12 16,-23 15 1-16,5 3-4 15,5-1-3-15,2 3-3 16,10 0 1-16,5 3 1 16,9 1-2-16,10-3 2 15,15-1-3-15,8-1-3 0,10-6-5 16,1 0-17-16,-1 3 1 15,-6 4-2-15,-15 0-70 16,-20 3-117-16</inkml:trace>
  <inkml:trace contextRef="#ctx0" brushRef="#br0" timeOffset="54690.344">15459 8328 579 0,'0'0'126'15,"0"0"-74"-15,0 0-39 16,52-33 39-16,-10 12-28 16,12 0-8-16,7 1-4 15,12 6-4-15,3 9-8 0,0 11-2 16,6 14 3-16,8 10 3 15,9 4-3-15,9 1-26 16,3-4-81-16,-11-12-100 16,-11-15-265-16</inkml:trace>
  <inkml:trace contextRef="#ctx0" brushRef="#br0" timeOffset="69087.745">10989 3932 360 0,'0'0'53'0,"0"0"-35"0,0 0 8 15,0 0-4-15,0 0 10 16,0 0 1-16,0 0-14 16,-54 3 11-16,29 4 6 15,-4 4 4-15,-6 6-28 16,-5 8-6-16,-9 8-8 0,-8 12 0 15,-8 9 2-15,-6 8-3 16,-6 8-5-16,0 5 6 16,0 0 1-16,7-2 3 15,13-5 7-15,9-7 2 16,10 0 2-16,9-5-21 0,6-1 15 16,5-3-3-16,7 1-4 15,5-3 3-15,6-2-4 16,6 0 1-16,11-3-5 15,8 0 7-15,9 0-3 16,5-1 1-16,5 3-4 0,5 0 5 16,-2 0 0-16,0 1 0 15,-5-2 0-15,-6-1-6 16,-7 0 7-16,-11 1-2 16,-15 1 0-16,-8 4 19 15,-22 2 40-15,-13 5-13 0,-16 1-14 16,-9 3-18-16,-9-1-7 15,-2-3-5-15,2-4 0 16,5-6-5-16,6-8-1 16,15-9-10-16,9-7 4 15,12-5 12-15,12-4-4 0,6 1-3 16,9 2-12-16,7 5 6 16,10 8 7-16,10 5 8 15,12 5 0-15,5 3 4 16,10 3 1-16,4 3-6 15,1 2-2-15,0 4 1 16,-3 2-2-16,-7 7 0 0,-6 6 0 16,-14 10-1-16,-15 14 2 15,-14 12 1-15,-23 15 5 16,-22 16 16-16,-17 12-13 16,-10 9-4-16,-1 3 12 15,0 6 10-15,13 0 30 0,18-1 0 16,22-1 3-16,20-1-17 15,22-3-1-15,30-3-20 16,30-8-17-16,30-14-6 16,31-13-16-16,27-28-75 15,17-34-138-15,11-37-284 0</inkml:trace>
  <inkml:trace contextRef="#ctx0" brushRef="#br0" timeOffset="71119.58">15723 14243 554 0,'0'0'234'0,"0"0"-211"16,67-7-22-16,-14-4 61 0,22-6 5 16,21-2-42-16,20 0-14 15,13 0-6-15,13 5-2 16,12 5-7-16,4 6-40 16,-5 1-110-16,-3 0-248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9-18T19:49:00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8933 15182 424 0,'-4'0'14'16,"1"-4"-39"-16,1-2 25 15,0-1 1-15,0 3 0 16,2-2 10-16,-2 3 19 0,2-1 17 16,-4 4-6-16,4-3 24 15,0 3 2-15,-1 0-14 16,1 0-18-16,0 0-19 15,0 0-16-15,5 0-7 16,3 0-5-16,7 0-2 0,4 0 18 16,6 0-7-16,6 0 2 15,2 0 0-15,5 3-1 16,2 0-1-16,5 0-3 16,0-2 4-16,4 5-2 15,3-5-4-15,-3 5 3 0,2-2 4 16,-6 2 0-16,-2-1 1 15,-3 1 8-15,-3 3-10 16,-5-2 6-16,-5 1-3 16,-1 2-1-16,-5-1 1 15,-4 0-1-15,-5 0-1 0,-5 3-10 16,-5 5-11-16,-2 1-1 16,-12 6 7-16,-5 6 19 15,-4 4 0-15,1 0 1 16,-2 3 3-16,3-1-3 15,5-1-5-15,4 1 3 0,3-1-1 16,5 4-2-16,2 3 0 16,0 2-1-16,9 2 0 15,5 3-1-15,6 1-1 16,6 1 2-16,5-1 1 16,6-3 6-16,1-2-7 0,4-5 7 15,-1-4-7-15,-1-5 3 16,-3-4-1-16,-1-4 1 15,-5-5 0-15,-6-4 1 16,-2-3-3-16,-6-2 0 16,-5-2-2-16,-3-4-6 15,-3 0-10-15,-4-2-22 0,-2 2 3 16,0 0 9-16,-10 1-24 16,-5 6 38-16,-4 3 17 15,-8 4-2-15,-6 4 5 16,-1 6 14-16,0 3 14 0,3 1 6 15,0 5-11-15,6 1-7 16,3 3-13-16,4 2-5 16,4 1 6-16,6 2 11 15,6 2-11-15,2 1-2 16,11 2 2-16,7 3-7 16,3-1-3-16,6 2 2 0,4-3-1 15,3 2 0-15,3-2 0 16,0 3-2-16,-1 1 4 15,-3 5 4-15,-6 2-6 16,-4 4 0-16,-8 2 5 16,-11 1-3-16,-8 1 1 0,-21 0-2 15,-15-2 1-15,-20-1 10 16,-18-3 17-16,-19-5 34 16,-14-9-2-16,-10-19-16 15,-6-19-28-15,-2-17-43 0,-6-29-144 16,3-25-276-16</inkml:trace>
  <inkml:trace contextRef="#ctx0" brushRef="#br0" timeOffset="9807.927">5363 17852 519 0,'0'0'15'15,"0"0"-12"-15,0 0 29 16,0 0 41-16,0 0-23 15,0 0-23-15,0 0-5 16,0 0-1-16,0 0 8 16,0 0 3-16,0 0-7 0,19 0-10 15,-6 6-8-15,9 3-13 16,7 3-6-16,7 1 3 16,4 0 21-16,7 1 2 15,7-2-4-15,3-1 5 16,6-1-3-16,7-2-7 15,4-1-6-15,4-1-4 0,0 0-21 16,-4-2-22-16,-9 0-38 16,-14 3-52-16,-13-1-27 15,-18-2-79-15</inkml:trace>
  <inkml:trace contextRef="#ctx0" brushRef="#br0" timeOffset="28468.622">5196 16911 138 0,'2'1'108'0,"-2"0"-91"16,0 1-16-16,0 2 12 16,0 3 8-16,0 5-1 0,0 2-4 15,0 3-11-15,0 4-3 16,0-1-2-16,0 3 0 15,-2-1 0-15,-2 4 2 16,-4 5 5-16,2 6 11 0,-5 6 4 16,-1 5 1-1,-1 3-3-15,0-1-2 0,1-3-8 16,2-4-7-16,3-5-3 16,2-7 1-16,1-4-3 15,4-6 1-15,0-1 0 16,0-4-1-16,2-2 0 0,0-3-1 15,3 1 2-15,2 0-2 16,-1 4 3-16,5 1 4 16,3 4 10-16,1 2 19 15,3 0 1-15,5-2-17 16,-1-1-10-16,5-3-5 0,0-3-2 16,4-5-3-16,2-4-7 15,-2-1-3-15,7-3 5 16,-1 0 6-16,3 1 6 15,2 0-3-15,5 1 3 16,2 4 7-16,7 1 3 0,4 0-7 16,7-1 1-16,3 0-4 15,4-5-4-15,1-2 1 16,2 0-1-16,0-6 2 16,-2 0 0-16,-2 1 0 15,-1 0 2-15,0 4 13 16,3 1 15-16,0 0 1 0,2 4-3 15,2 2-3-15,-2 1-11 16,0 1-5-16,-1 0-7 16,2 1-4-16,-2-3 0 15,0 1 1-15,0-1-9 0,0 1-8 16,-4 0-2-16,1 0 6 16,-1 0 7-16,-3 0 4 15,0-1 1-15,1 0 1 16,3-3 5-16,1 0 4 15,4-1 0-15,2 0-1 16,-1-1-3-16,-4 1-3 0,-2-1 0 16,-4 2-4-16,-6 0 1 15,-1 1 0-15,-6 0-1 16,-2 1 3-16,-6 0-2 16,-4 0 0-16,-5 2 2 0,-7-2 0 15,-5 1 1-15,-7-2-1 16,-9 2 0-16,-4-3-1 15,-3-2-1-15,-2-1-1 16,-2 2 2-16,0-1 0 16,0-1 3-16,0 0 5 0,0 0 12 15,0 0 11-15,0 0-7 16,0 0-8-16,0 0-11 16,-2-1-2-16,-3-5-4 15,1-4-2-15,-4-3 5 16,0-5 4-16,2-9-8 15,3-3-3-15,3-7 1 0,0-4 2 16,7-6-3-16,2-3-5 16,2-2-17-16,2-1 23 15,-1-2-1-15,1 2 4 16,-1 2 0-16,-3 4-1 16,1 5 1-16,-3 3 0 0,0 1 1 15,-4 2 1-15,3 2 8 16,0-3 21-16,6 0-8 15,-1 2-18-15,-2 4-5 16,2 5-5-16,0 3-6 16,-4 7-27-16,-3 5-6 0,-2 3 35 15,0 2-5-15,-1 2 13 16,-1 2 1-16,0 0-4 16,0 2-5-16,0 0 6 15,0 0 6-15,0 0 11 16,0 0 14-16,0 0 2 0,0 0-12 15,0 0-12-15,0 0-4 16,0 0-5-16,0 0-1 16,0 0-3-16,0 0 2 15,0 0 1-15,0 0 3 16,-3 0 10-16,-3 0 8 0,-3 0-2 16,-2-2-4-16,-5 0-6 15,-4 0-4-15,-2 0-15 16,-5 0 7-16,-4 0-10 15,-5 1 7-15,-5 0-4 16,-3 1-7-16,-7 0 11 0,-2 0 8 16,1 1-4-16,-4 2-8 15,-2-1 7-15,-1-1 2 16,-1 0-1-16,-1-1-15 16,-1 0 21-16,0 0-2 15,1-3-15-15,-2-1 16 0,3 0 2 16,-4 0 2-16,5 2 4 15,-4-1 20-15,5 3-9 16,-2 0-12-16,-2 0-1 16,6 0-8-16,-4 0 5 15,0 0-6-15,-1-1 3 16,-1-1-1-16,-1 2-2 0,-3 0 8 16,2 0 3-16,1 0 2 15,1 0 2-15,3 0 14 16,2-3-16-16,3-1-7 15,0-3 2-15,-2 1 10 0,2-1-11 16,4 0 0-16,-4-1-7 16,2 1 19-16,-1-2-2 15,1 1 3-15,-2 0 4 16,-1 0-14-16,4 1 12 16,-3 2-9-16,0-1 0 15,1 0-7-15,1 3-3 0,-2-1 0 16,0 2 2-16,0-1-1 15,2 1-3-15,-6 0 3 16,3 2-15-16,-1 0-3 16,2 0 16-16,2 0 0 0,4 0 4 15,2 0-2-15,4 0 3 16,3 0-2-16,4-3-1 16,3 2 0-16,1-1-1 15,2 1 3-15,2 0-3 16,3 1 1-16,4 0-2 0,3 0 3 15,5 0 4-15,5 0 5 16,3 0 3-16,0 0-6 16,4 0-5-16,0 0-2 15,0 0-3-15,4 7-11 16,2 10-49-16,-4 0-63 16,-6-11-25-16,-16-11-288 0</inkml:trace>
  <inkml:trace contextRef="#ctx0" brushRef="#br0" timeOffset="32505.18">1946 13655 194 0,'0'0'29'0,"0"0"-36"16,0 0 8-16,0 0 46 15,0 0 22-15,0 0-12 16,0 0-35-16,0 0-21 0,41 13-4 16,-28 1 7-16,0 5 0 15,-1 4 4-15,-4 6 17 16,-3 7 4-16,-3 5-2 15,-2 6-1-15,-2 3-10 16,-7 2 9-16,-2 1-6 0,-3-1-6 16,-3 4-6-16,-4-2 3 15,-1 4-6-15,-5 4-4 16,0-1 0-16,3-2 0 16,1-4 3-16,3-8-4 15,7-10 11-15,3-10-9 0,6-11-2 16,4-6-3-16,0-6 6 15,2-2-6-15,4-2-2 16,5 2 0-16,7-2-4 16,3 1 8-16,8 1 9 15,9-2 7-15,10 1 9 0,5 0 2 16,10 1 32-16,6 2-51 16,7-1-1-16,7 4 5 15,6-1-6-15,5-2-1 16,6 3-3-16,4-2 3 15,5 0 3-15,3 2-4 0,4 2-5 16,0 2 5-16,2 2 9 16,5 1-5-16,2 2-1 15,3-2-3-15,4 0-1 16,0 0-3-16,-1-4 5 16,2 0-1-16,-3-3-8 0,1 2 16 15,0 1-9-15,6-2-2 16,4-1 2-16,4-1-1 15,5-3 1-15,4-2-2 16,-2-1 2-16,0-1-1 16,-2-5 1-16,-5 1 0 15,-2 0-2-15,-2 1 4 0,0 1-1 16,0 2 4-16,-1 1 15 16,1 1-18-16,-5 6-2 15,-1 3-1-15,-6 7 5 16,-4 2-7-16,-6 2 2 15,-8 5-2-15,-9-2-5 0,-11 0-9 16,-11-4 3-16,-11 0 11 16,-13-4 0-16,-10-3 3 15,-9 0 0-15,-7-1 4 16,-6-1 4-16,-4-1-5 0,-4 0 4 16,-1 1-8-16,-1-2 0 15,-1-1 1-15,-1 1-1 16,-3-2-1-16,-1-3-5 15,-2-1-7-15,-2 1-1 16,-2-4 4-16,0 0 4 16,-2 0 6-16,2 0 3 0,3-5 3 15,10-9 1-15,7-9 0 16,5-7-3-16,9-11-2 16,0-5-8-16,-1-2-1 15,-1-2 6-15,-7 2 2 0,-1-4 10 16,-1-3 11-16,2-11 23 15,2-1-28-15,2-6-7 16,7-9-15-16,2-2 20 16,3-1-13-16,1 0-9 15,2-4 6-15,-2-1-3 16,-3 5-17-16,-1 2 19 0,-5 1 3 16,-1 4 0-16,-5 7-1 15,-2 6-19-15,-3 5 11 16,-2 7 5-16,-3 9 5 15,-1 5-2-15,-5 9 0 16,-2 5-4-16,-1 6-15 0,-2 6 14 16,-4 6 6-16,-2 3 0 15,-2 2 5-15,0 2-1 16,0 0 0-16,0 0-3 16,0 0 1-16,0 0 2 15,0 0-2-15,0 0-3 0,-2 0-2 16,0 4 0-16,-6 2 2 15,-2 1 1-15,-3 0 3 16,-7 1 2-16,0 0-3 16,-7-1 5-16,-4 0 1 15,-5 0-3-15,-9 0-2 0,-6 1-7 16,-7 2-3-16,-10 1-1 16,-5 2-3-16,-5 1 1 15,-5 0 2-15,-7-1-2 16,-5 1 8-16,-3 2-1 15,-6-2 0-15,-5 1 0 0,-3-1 2 16,-2 2 1-16,0-3-2 16,-5 0 2-16,3-1-2 15,-3-3 3-15,1 0-2 16,0-1 2-16,-3 2 8 16,1 1 5-16,-1-1-3 0,-2 2 4 15,-2-1-13-15,0 3-1 16,0-2-2-16,-5 0 0 15,0-2-2-15,-1 2-1 16,-3-4 2-16,-1 1 2 16,1-2-1-16,-3-1 1 0,-1-2 1 15,1-1-1-15,3-2 2 16,-2-1 0-16,0 0 5 16,2 0 4-16,-3 0-7 15,3 0-6-15,-4 0 3 16,1 0-2-16,-1 2 4 15,-1 0-6-15,3 1 1 0,1-2-1 16,2-1 3-16,1 0 8 16,3 0 5-16,0 3 4 15,-2 5 4-15,1 4-22 16,-1 7-7-16,0 8-28 16,4 7-32-16,2 1-58 0,9-2-62 15,11-9 187-15,11-15 0 16,13-13 0-16,17-26-248 15</inkml:trace>
  <inkml:trace contextRef="#ctx0" brushRef="#br0" timeOffset="39167.07">5413 17787 499 0,'0'0'120'0,"0"0"-82"16,0 0-42-16,54 0-1 0,-23 0 4 16,7 8 13-16,8 5-2 15,10 3-4-15,7 5 7 16,11 3-10-16,6-3 2 16,3-5 3-16,4-6-7 15,-4-8-2-15,-1-4-3 0,-3-9-14 16,-8-4-5-16,-4-3 7 15,-13-2 2-15,-14 4-6 16,-20-3-42-16,-17 3-26 16,-20-2-107-16</inkml:trace>
  <inkml:trace contextRef="#ctx0" brushRef="#br0" timeOffset="62195.062">10828 13983 471 0,'-18'-8'130'16,"-4"-5"-40"-16,2 2 0 15,0-3-11-15,-3-1-16 0,-1-2-22 16,2 2-2-16,1-2-22 16,-4 2-16-16,1 1 1 15,0 0 0-15,-5 3-3 16,-4 2 1-16,-3 2-7 0,-8 3-2 16,0 2-1-16,-5 2 3 15,-1 0 5-15,-1 0 3 16,2 3 0-16,-2 0 4 15,-1 1-3-15,3 3 2 16,2-1-7-16,0 4-10 16,-3 4-32-16,4 2-76 0,-1 2-54 15,2 1-27-15,4-4-15 16</inkml:trace>
  <inkml:trace contextRef="#ctx0" brushRef="#br0" timeOffset="62550.988">9943 13573 466 0,'0'0'110'16,"0"0"-42"-16,0 0-26 0,0 0-25 16,0 0-13-16,0 0-4 15,0 0-2-15,0 0 1 16,0 0-3-16,-22 18-7 15,4 2 11-15,-11 3 7 16,-10 11 6-16,-7 3-12 16,-6 4 5-16,0-1-2 0,4 1 5 15,0 0-6-15,7-1 5 16,7-4-3-16,5-7-6 16,7-1-13-16,8-6-2 15,10 1 5-15,4-5-10 16,15-2 5-16,16 4 9 0,15-3 6 15,12 1-3-15,15 2 8 16,10 4-9-16,1 3-46 16,-7 6-103-16,-14 5-127 15</inkml:trace>
  <inkml:trace contextRef="#ctx0" brushRef="#br0" timeOffset="67962.482">5486 17534 104 0,'0'0'-7'0,"-10"41"-46"16</inkml:trace>
  <inkml:trace contextRef="#ctx0" brushRef="#br0" timeOffset="68509.942">5368 17740 267 0,'0'0'63'0,"0"0"-26"15,0 0-1-15,0 0 0 16,0 0-9-16,0 0 4 16,0 0 9-16,0 0 2 15,-11-33 7-15,11 33-2 16,0 0-8-16,4-1-17 0,3 1-8 16,4 0-11-16,3-1-8 15,8 0-3-15,3 0 2 16,4 0 6-16,9-1 7 15,6-1 2-15,10-2 6 0,11-2 0 16,13-3-1-16,6-2-1 16,10 0-1-16,6-3-1 15,6 5-1-15,4-1-1 16,4 3 2-16,8 3 4 16,4 4-5-16,6 1-5 0,2 3 1 15,3 4 4-15,-1 1-3 16,-5-1-2-16,-8-2 6 15,-4-1-11-15,-14-3-2 16,-9-1 5-16,-14 0-8 16,-9-5 1-16,-13 0 1 0,-12 0 4 15,-4 1 0-15,-11 1 0 16,-7 1 5-16,-3 2-2 16,-3 0-3-16,-7 5-2 15,-8-3-8-15,-5-2-44 16,-9-7-59-16,-8-10-96 0,-8-4-112 15</inkml:trace>
  <inkml:trace contextRef="#ctx0" brushRef="#br0" timeOffset="70260.937">22759 16006 164 0,'0'0'111'0,"0"0"-63"0,47 1 32 16,-34 1-12-16,6 0-30 15,-1 1-13-15,8 2-12 16,5 0-4-16,3 1-1 15,5 0 4-15,3-2-5 16,4 0 5-16,4 2 0 0,3-2-3 16,2 1 13-16,4 1-3 15,11 0 11-15,7 0-12 16,9-2-8-16,12-1 4 16,14-3-15-16,14 0-2 15,11-4 7-15,10-1-1 0,12-2 1 16,7 3 15-16,6 1 3 15,5 2 0-15,8 1-1 16,9-1-1-16,4 0-10 16,9-3-4-16,5 0-7 15,3-2 4-15,-1-1-3 0,-4 3 11 16,-6 1 0-16,-12 3 1 16,-13 0-5-16,-14 9-6 15,-17 3-15-15,-17 7-60 16,-22-1-75-16,-27-4-72 15,-24-6-208-15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D85BE-67A7-E846-9F07-FD295964C2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7983" y="1122363"/>
            <a:ext cx="3196519" cy="2676752"/>
          </a:xfrm>
          <a:solidFill>
            <a:srgbClr val="FFFFFF">
              <a:alpha val="29804"/>
            </a:srgbClr>
          </a:solidFill>
        </p:spPr>
        <p:txBody>
          <a:bodyPr anchor="ctr">
            <a:normAutofit/>
          </a:bodyPr>
          <a:lstStyle>
            <a:lvl1pPr algn="r">
              <a:defRPr sz="3999" b="1" i="0">
                <a:solidFill>
                  <a:srgbClr val="3A1E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5020058"/>
            <a:ext cx="4149848" cy="1600199"/>
          </a:xfrm>
          <a:solidFill>
            <a:srgbClr val="FFFFFF">
              <a:alpha val="50196"/>
            </a:srgbClr>
          </a:solidFill>
        </p:spPr>
        <p:txBody>
          <a:bodyPr anchor="ctr">
            <a:noAutofit/>
          </a:bodyPr>
          <a:lstStyle>
            <a:lvl1pPr marL="0" marR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>
                <a:solidFill>
                  <a:srgbClr val="3A1E5D"/>
                </a:solidFill>
                <a:latin typeface="+mj-lt"/>
                <a:cs typeface="Calibri" panose="020F0502020204030204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University of Virginia</a:t>
            </a:r>
          </a:p>
          <a:p>
            <a:r>
              <a:rPr lang="en-US" dirty="0"/>
              <a:t>cs3102: Theory of Computation</a:t>
            </a:r>
          </a:p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uvatoc.github.io</a:t>
            </a:r>
            <a:endParaRPr lang="en-US" dirty="0"/>
          </a:p>
          <a:p>
            <a:r>
              <a:rPr lang="en-US" dirty="0"/>
              <a:t>David Evans, Nathan Brunelle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E9D717-9F64-5446-BC5C-38A15CEF6A4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0" y="-1"/>
          <a:ext cx="12188825" cy="51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151">
                  <a:extLst>
                    <a:ext uri="{9D8B030D-6E8A-4147-A177-3AD203B41FA5}">
                      <a16:colId xmlns:a16="http://schemas.microsoft.com/office/drawing/2014/main" val="3880397876"/>
                    </a:ext>
                  </a:extLst>
                </a:gridCol>
                <a:gridCol w="5419674">
                  <a:extLst>
                    <a:ext uri="{9D8B030D-6E8A-4147-A177-3AD203B41FA5}">
                      <a16:colId xmlns:a16="http://schemas.microsoft.com/office/drawing/2014/main" val="31029886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+mj-lt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cs3102: Theory of Computation</a:t>
                      </a:r>
                      <a:endParaRPr lang="en-US" sz="2400" dirty="0">
                        <a:latin typeface="+mj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1416" marR="914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524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dirty="0">
                          <a:latin typeface="+mj-lt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University of Virginia, Fall 2019</a:t>
                      </a:r>
                    </a:p>
                  </a:txBody>
                  <a:tcPr marL="91416" marR="914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3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5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599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13" indent="0">
              <a:buFontTx/>
              <a:buNone/>
              <a:defRPr sz="3199"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11357" indent="-228531">
              <a:buFont typeface="System Font Regular"/>
              <a:buChar char="−"/>
              <a:defRPr sz="2799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Work Sans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C859B05-39F8-4941-A3FC-020097ED1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2324555"/>
            <a:ext cx="10512862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B57-1D6D-4A4A-8E31-DA360E21798F}" type="datetime3">
              <a:rPr lang="en-US" smtClean="0"/>
              <a:t>18 September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9B05-39F8-4941-A3FC-020097ED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ABE8-3171-934E-9697-16B2F7B849C4}" type="datetime3">
              <a:rPr lang="en-US" smtClean="0"/>
              <a:t>18 September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9B05-39F8-4941-A3FC-020097ED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8B02-787B-214B-8E64-0DDA6D5F1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982" y="861072"/>
            <a:ext cx="10512862" cy="1325563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SLACK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BA62E-FEEB-8746-85DA-6BDD8A1BACB4}"/>
              </a:ext>
            </a:extLst>
          </p:cNvPr>
          <p:cNvSpPr txBox="1"/>
          <p:nvPr userDrawn="1"/>
        </p:nvSpPr>
        <p:spPr>
          <a:xfrm>
            <a:off x="2112386" y="2727702"/>
            <a:ext cx="7964054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399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0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6D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BD47-4CB4-C647-9C1B-2B5E6395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2256767"/>
            <a:ext cx="10512862" cy="1325563"/>
          </a:xfrm>
        </p:spPr>
        <p:txBody>
          <a:bodyPr/>
          <a:lstStyle>
            <a:lvl1pPr>
              <a:defRPr>
                <a:solidFill>
                  <a:srgbClr val="C836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F44F7-F643-1742-A2CC-E0AD1921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9B05-39F8-4941-A3FC-020097ED1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441" y="1600202"/>
            <a:ext cx="10969943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90919B-05AA-9249-88B9-69DAB5270D88}" type="datetime3">
              <a:rPr lang="en-US" smtClean="0"/>
              <a:pPr/>
              <a:t>18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C859B05-39F8-4941-A3FC-020097ED1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3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126" rtl="0" eaLnBrk="1" latinLnBrk="0" hangingPunct="1">
        <a:lnSpc>
          <a:spcPct val="90000"/>
        </a:lnSpc>
        <a:spcBef>
          <a:spcPts val="1000"/>
        </a:spcBef>
        <a:buFontTx/>
        <a:buNone/>
        <a:defRPr sz="2799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91413" indent="0" algn="l" defTabSz="914126" rtl="0" eaLnBrk="1" latinLnBrk="0" hangingPunct="1">
        <a:lnSpc>
          <a:spcPct val="90000"/>
        </a:lnSpc>
        <a:spcBef>
          <a:spcPts val="500"/>
        </a:spcBef>
        <a:buFontTx/>
        <a:buNone/>
        <a:defRPr sz="2399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502769" indent="-228531" algn="l" defTabSz="914126" rtl="0" eaLnBrk="1" latinLnBrk="0" hangingPunct="1">
        <a:lnSpc>
          <a:spcPct val="90000"/>
        </a:lnSpc>
        <a:spcBef>
          <a:spcPts val="500"/>
        </a:spcBef>
        <a:buFont typeface="System Font Regular"/>
        <a:buChar char="−"/>
        <a:defRPr sz="1999" b="0" i="0" kern="1200">
          <a:solidFill>
            <a:srgbClr val="073B1F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b="0" i="0" kern="1200">
          <a:solidFill>
            <a:srgbClr val="073B1F"/>
          </a:solidFill>
          <a:latin typeface="Work Sans" pitchFamily="2" charset="77"/>
          <a:ea typeface="Work Sans" pitchFamily="2" charset="77"/>
          <a:cs typeface="Work Sans" pitchFamily="2" charset="77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b="0" i="0" kern="1200">
          <a:solidFill>
            <a:srgbClr val="073B1F"/>
          </a:solidFill>
          <a:latin typeface="Work Sans" pitchFamily="2" charset="77"/>
          <a:ea typeface="Work Sans" pitchFamily="2" charset="77"/>
          <a:cs typeface="Work Sans" pitchFamily="2" charset="77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449838-0257-0742-B35B-DE59ECABD083}"/>
              </a:ext>
            </a:extLst>
          </p:cNvPr>
          <p:cNvSpPr txBox="1">
            <a:spLocks/>
          </p:cNvSpPr>
          <p:nvPr/>
        </p:nvSpPr>
        <p:spPr>
          <a:xfrm>
            <a:off x="837982" y="1122964"/>
            <a:ext cx="3196519" cy="2676055"/>
          </a:xfrm>
          <a:prstGeom prst="rect">
            <a:avLst/>
          </a:prstGeom>
          <a:noFill/>
        </p:spPr>
        <p:txBody>
          <a:bodyPr vert="horz" lIns="91416" tIns="45708" rIns="91416" bIns="45708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73B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E25248"/>
                </a:solidFill>
                <a:latin typeface="Calibri"/>
                <a:cs typeface="Calibri"/>
              </a:rPr>
              <a:t>Class 7:</a:t>
            </a:r>
          </a:p>
          <a:p>
            <a:r>
              <a:rPr lang="en-US" dirty="0">
                <a:solidFill>
                  <a:srgbClr val="E25248"/>
                </a:solidFill>
                <a:latin typeface="Calibri"/>
                <a:cs typeface="Calibri"/>
              </a:rPr>
              <a:t>Universality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3B23F2-E9A7-C545-9839-31C0439D72CE}"/>
              </a:ext>
            </a:extLst>
          </p:cNvPr>
          <p:cNvSpPr txBox="1">
            <a:spLocks/>
          </p:cNvSpPr>
          <p:nvPr/>
        </p:nvSpPr>
        <p:spPr>
          <a:xfrm>
            <a:off x="0" y="5019643"/>
            <a:ext cx="4149848" cy="1599782"/>
          </a:xfrm>
          <a:prstGeom prst="rect">
            <a:avLst/>
          </a:prstGeom>
          <a:noFill/>
        </p:spPr>
        <p:txBody>
          <a:bodyPr vert="horz" lIns="91416" tIns="45708" rIns="91416" bIns="45708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>
                <a:solidFill>
                  <a:srgbClr val="073B1F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rgbClr val="073B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rgbClr val="073B1F"/>
                </a:solidFill>
                <a:latin typeface="Work Sans" pitchFamily="2" charset="77"/>
                <a:ea typeface="Work Sans" pitchFamily="2" charset="77"/>
                <a:cs typeface="Work Sans" pitchFamily="2" charset="7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rgbClr val="073B1F"/>
                </a:solidFill>
                <a:latin typeface="Work Sans" pitchFamily="2" charset="77"/>
                <a:ea typeface="Work Sans" pitchFamily="2" charset="77"/>
                <a:cs typeface="Work Sans" pitchFamily="2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83660"/>
                </a:solidFill>
              </a:rPr>
              <a:t>University of Virginia</a:t>
            </a:r>
          </a:p>
          <a:p>
            <a:r>
              <a:rPr lang="en-US" dirty="0">
                <a:solidFill>
                  <a:srgbClr val="C83660"/>
                </a:solidFill>
              </a:rPr>
              <a:t>cs3102: Theory of Computation</a:t>
            </a:r>
          </a:p>
          <a:p>
            <a:r>
              <a:rPr lang="en-US" dirty="0">
                <a:solidFill>
                  <a:srgbClr val="C83660"/>
                </a:solidFill>
              </a:rPr>
              <a:t>https://</a:t>
            </a:r>
            <a:r>
              <a:rPr lang="en-US" dirty="0" err="1">
                <a:solidFill>
                  <a:srgbClr val="C83660"/>
                </a:solidFill>
              </a:rPr>
              <a:t>uvatoc.github.io</a:t>
            </a:r>
            <a:endParaRPr lang="en-US" dirty="0">
              <a:solidFill>
                <a:srgbClr val="C83660"/>
              </a:solidFill>
            </a:endParaRPr>
          </a:p>
          <a:p>
            <a:r>
              <a:rPr lang="en-US" dirty="0">
                <a:solidFill>
                  <a:srgbClr val="C83660"/>
                </a:solidFill>
              </a:rPr>
              <a:t>David Evans, Nathan Brunelle</a:t>
            </a:r>
          </a:p>
        </p:txBody>
      </p:sp>
      <p:pic>
        <p:nvPicPr>
          <p:cNvPr id="5" name="Picture 5" descr="A close up of many different vegetables on display&#10;&#10;Description generated with very high confidence">
            <a:extLst>
              <a:ext uri="{FF2B5EF4-FFF2-40B4-BE49-F238E27FC236}">
                <a16:creationId xmlns:a16="http://schemas.microsoft.com/office/drawing/2014/main" id="{E8A63F89-D3C3-437F-A7E4-D75827927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38" y="889513"/>
            <a:ext cx="7816371" cy="52083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C3D72C-4298-4AD2-9E5F-D05667B211CE}"/>
                  </a:ext>
                </a:extLst>
              </p14:cNvPr>
              <p14:cNvContentPartPr/>
              <p14:nvPr/>
            </p14:nvContentPartPr>
            <p14:xfrm>
              <a:off x="340920" y="1634040"/>
              <a:ext cx="3305160" cy="492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C3D72C-4298-4AD2-9E5F-D05667B211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560" y="1624680"/>
                <a:ext cx="3323880" cy="49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30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5611-5832-45DE-A4EF-47A612C5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User-Defined 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EE99-13B1-4E22-A536-29D9246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1A8183-3A0C-432F-8231-8BDCD6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13" y="1416274"/>
            <a:ext cx="4395451" cy="52691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839268-61FF-4270-9278-AE2D54834733}"/>
                  </a:ext>
                </a:extLst>
              </p14:cNvPr>
              <p14:cNvContentPartPr/>
              <p14:nvPr/>
            </p14:nvContentPartPr>
            <p14:xfrm>
              <a:off x="3521520" y="1385280"/>
              <a:ext cx="5148360" cy="498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839268-61FF-4270-9278-AE2D54834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160" y="1375920"/>
                <a:ext cx="5167080" cy="50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0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8CC5-9597-4CFE-AE31-3D29452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"Translating"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72A7-10D9-4B68-AB36-A79CB44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Adding procedures does not change computing model</a:t>
            </a:r>
          </a:p>
          <a:p>
            <a:pPr marL="456565" indent="-456565"/>
            <a:r>
              <a:rPr lang="en-US" dirty="0">
                <a:cs typeface="Calibri"/>
              </a:rPr>
              <a:t>We can convert a program with procedures into a program without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9E3C-3CF7-4E21-B333-87F8C839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5FAB94-ABB1-48E6-B725-275AEFCC6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8" t="38176" r="53254" b="44433"/>
          <a:stretch/>
        </p:blipFill>
        <p:spPr>
          <a:xfrm>
            <a:off x="178836" y="4411893"/>
            <a:ext cx="4041044" cy="236012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ED06EA-D546-4EF5-8862-E74DDF40C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72" t="44310" r="52041" b="45278"/>
          <a:stretch/>
        </p:blipFill>
        <p:spPr>
          <a:xfrm>
            <a:off x="6389742" y="4656307"/>
            <a:ext cx="4299655" cy="139550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5509F7-401C-4171-A55E-46995210C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5" r="327" b="70218"/>
          <a:stretch/>
        </p:blipFill>
        <p:spPr>
          <a:xfrm>
            <a:off x="182831" y="5429556"/>
            <a:ext cx="4381092" cy="964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A2FC3E-A0B2-4408-A90C-BAC203DFB87C}"/>
                  </a:ext>
                </a:extLst>
              </p14:cNvPr>
              <p14:cNvContentPartPr/>
              <p14:nvPr/>
            </p14:nvContentPartPr>
            <p14:xfrm>
              <a:off x="579960" y="4779360"/>
              <a:ext cx="9399960" cy="172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A2FC3E-A0B2-4408-A90C-BAC203DFB8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600" y="4770000"/>
                <a:ext cx="9418680" cy="17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52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55F3-D994-4D9E-B7A2-C90F0288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Procedure for translating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DE07-514D-409E-BBC4-85B1BF1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83899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z="3600" dirty="0">
                <a:cs typeface="Calibri"/>
              </a:rPr>
              <a:t>Paste code from procedure</a:t>
            </a:r>
            <a:endParaRPr lang="en-US" sz="360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Use arguments in place of parameters</a:t>
            </a:r>
          </a:p>
          <a:p>
            <a:pPr marL="456565" indent="-456565"/>
            <a:r>
              <a:rPr lang="en-US" sz="3600" dirty="0">
                <a:cs typeface="Calibri"/>
              </a:rPr>
              <a:t>Rename variables from the procedure to be "fresh"</a:t>
            </a:r>
          </a:p>
          <a:p>
            <a:pPr marL="456565" indent="-456565"/>
            <a:endParaRPr lang="en-US" sz="36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738A7-FAC4-4F7E-8834-D5251B8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352C20-5C68-4717-B0BD-FE22656A3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9" t="38939" r="50324" b="34023"/>
          <a:stretch/>
        </p:blipFill>
        <p:spPr>
          <a:xfrm>
            <a:off x="5595" y="3621136"/>
            <a:ext cx="4172201" cy="318390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5658BD-1AD1-40E0-BE12-CE18227C4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58" b="3270"/>
          <a:stretch/>
        </p:blipFill>
        <p:spPr>
          <a:xfrm>
            <a:off x="3367068" y="3858521"/>
            <a:ext cx="4395451" cy="21536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2CB89E-264A-4DAE-A320-97589018F4E0}"/>
                  </a:ext>
                </a:extLst>
              </p14:cNvPr>
              <p14:cNvContentPartPr/>
              <p14:nvPr/>
            </p14:nvContentPartPr>
            <p14:xfrm>
              <a:off x="332280" y="490680"/>
              <a:ext cx="10622880" cy="572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2CB89E-264A-4DAE-A320-97589018F4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920" y="481320"/>
                <a:ext cx="10641600" cy="57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26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8439-8DFC-48CF-9263-24276DA8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gates?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65ED-55A8-42BB-8A09-7C04F7E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How many NAND gates does this use to compute MAJ?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805D4-8D0A-444D-9169-3EE3FF40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3D639E-D7A0-4CC1-84D3-598712FD9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9" t="38939" r="50324" b="34023"/>
          <a:stretch/>
        </p:blipFill>
        <p:spPr>
          <a:xfrm>
            <a:off x="2375814" y="3021285"/>
            <a:ext cx="4172201" cy="3183905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0984E1-D599-4FCD-8316-D4C61E0DC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58" b="3270"/>
          <a:stretch/>
        </p:blipFill>
        <p:spPr>
          <a:xfrm>
            <a:off x="6323579" y="3258670"/>
            <a:ext cx="4395451" cy="21536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7473FB-3E3D-4E11-9B41-2EB86DDB0316}"/>
                  </a:ext>
                </a:extLst>
              </p14:cNvPr>
              <p14:cNvContentPartPr/>
              <p14:nvPr/>
            </p14:nvContentPartPr>
            <p14:xfrm>
              <a:off x="2136240" y="3388320"/>
              <a:ext cx="9006480" cy="286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7473FB-3E3D-4E11-9B41-2EB86DDB03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6880" y="3378960"/>
                <a:ext cx="9025200" cy="28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83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DAC-9AF8-4D9A-9605-DCCA7E4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3346-A1DF-428E-BD67-A3C0D21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Values of some variables might depend on a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4740-52CD-4D22-8ED9-3A01FFBD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1ABD2E-3A3C-41BD-A97B-6B311D7F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"/>
          <a:stretch/>
        </p:blipFill>
        <p:spPr>
          <a:xfrm>
            <a:off x="4549563" y="2839578"/>
            <a:ext cx="3530804" cy="35129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0BF4D9-0952-4CBC-8B13-E8795EC4D0B4}"/>
                  </a:ext>
                </a:extLst>
              </p14:cNvPr>
              <p14:cNvContentPartPr/>
              <p14:nvPr/>
            </p14:nvContentPartPr>
            <p14:xfrm>
              <a:off x="1340280" y="2252160"/>
              <a:ext cx="7384320" cy="460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0BF4D9-0952-4CBC-8B13-E8795EC4D0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920" y="2242800"/>
                <a:ext cx="7403040" cy="46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68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DAC-9AF8-4D9A-9605-DCCA7E4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Translating 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3346-A1DF-428E-BD67-A3C0D21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Pre-compute each of the possible values</a:t>
            </a:r>
          </a:p>
          <a:p>
            <a:pPr marL="456565" indent="-456565"/>
            <a:r>
              <a:rPr lang="en-US" dirty="0">
                <a:cs typeface="Calibri"/>
              </a:rPr>
              <a:t>Use a procedure to determine which to assign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4740-52CD-4D22-8ED9-3A01FFBD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388AF0-3C78-423F-817C-B9DC8BA78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2" t="27365" r="49715" b="45608"/>
          <a:stretch/>
        </p:blipFill>
        <p:spPr>
          <a:xfrm>
            <a:off x="-80102" y="3203527"/>
            <a:ext cx="4857694" cy="356276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248EE7-2595-4F3A-944E-396A5A12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8" y="2985942"/>
            <a:ext cx="3083858" cy="38522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B93A79-B5F2-41E2-93BE-B0D42383F8F1}"/>
                  </a:ext>
                </a:extLst>
              </p14:cNvPr>
              <p14:cNvContentPartPr/>
              <p14:nvPr/>
            </p14:nvContentPartPr>
            <p14:xfrm>
              <a:off x="711000" y="2268000"/>
              <a:ext cx="8914680" cy="450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B93A79-B5F2-41E2-93BE-B0D42383F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640" y="2258640"/>
                <a:ext cx="893340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14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044-E145-494E-88F4-06425AE4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EBF0-870A-41A0-8C9F-DF19B310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Indexing into a </a:t>
            </a:r>
            <a:r>
              <a:rPr lang="en-US" dirty="0" err="1">
                <a:cs typeface="Calibri"/>
              </a:rPr>
              <a:t>bitstring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D142B-E7E0-42D1-8212-DADD491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7BED5A7-AC94-49F2-828D-66D8EE98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0" y="2415313"/>
            <a:ext cx="8635666" cy="44779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FCD5EE-9B18-4B8A-B9ED-2B252D251ABA}"/>
                  </a:ext>
                </a:extLst>
              </p14:cNvPr>
              <p14:cNvContentPartPr/>
              <p14:nvPr/>
            </p14:nvContentPartPr>
            <p14:xfrm>
              <a:off x="5239440" y="3245400"/>
              <a:ext cx="4284000" cy="238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FCD5EE-9B18-4B8A-B9ED-2B252D251A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0080" y="3236040"/>
                <a:ext cx="4302720" cy="24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16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664D-69EF-4D5E-A3D6-30AD45C8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30A53-B47D-4844-8892-36FACE7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24ED4F-70E5-4365-A3C3-08F85C13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54465"/>
              </p:ext>
            </p:extLst>
          </p:nvPr>
        </p:nvGraphicFramePr>
        <p:xfrm>
          <a:off x="155485" y="2764723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77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EF340F-B279-44EF-AC39-E838AB5D2A3F}"/>
              </a:ext>
            </a:extLst>
          </p:cNvPr>
          <p:cNvSpPr txBox="1"/>
          <p:nvPr/>
        </p:nvSpPr>
        <p:spPr>
          <a:xfrm>
            <a:off x="467841" y="12009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/>
              <a:t>k</a:t>
            </a:r>
            <a:r>
              <a:rPr lang="en-US" dirty="0"/>
              <a:t>=3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138896C-3DC1-47F8-A328-14F71557D982}"/>
              </a:ext>
            </a:extLst>
          </p:cNvPr>
          <p:cNvSpPr/>
          <p:nvPr/>
        </p:nvSpPr>
        <p:spPr>
          <a:xfrm rot="16200000">
            <a:off x="3812299" y="-402099"/>
            <a:ext cx="874129" cy="8304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1873F2B-C44C-44ED-B5E7-5F6FC568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54" y="4158476"/>
            <a:ext cx="2742486" cy="626239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2C7CD3B-9710-43A4-8534-B71BF3D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7230"/>
              </p:ext>
            </p:extLst>
          </p:nvPr>
        </p:nvGraphicFramePr>
        <p:xfrm>
          <a:off x="8822489" y="2793287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7795"/>
                  </a:ext>
                </a:extLst>
              </a:tr>
            </a:tbl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:a16="http://schemas.microsoft.com/office/drawing/2014/main" id="{BDD61B6A-2348-414F-9540-1ED8BAAC695E}"/>
              </a:ext>
            </a:extLst>
          </p:cNvPr>
          <p:cNvSpPr/>
          <p:nvPr/>
        </p:nvSpPr>
        <p:spPr>
          <a:xfrm rot="16200000">
            <a:off x="9914617" y="2179573"/>
            <a:ext cx="874129" cy="3114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5E59B39-E0FD-475A-B5B8-4FA68E95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277" y="4152050"/>
            <a:ext cx="2742486" cy="667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24D693-280D-49C1-8BCA-FBB484D70159}"/>
              </a:ext>
            </a:extLst>
          </p:cNvPr>
          <p:cNvSpPr txBox="1"/>
          <p:nvPr/>
        </p:nvSpPr>
        <p:spPr>
          <a:xfrm>
            <a:off x="2823872" y="4585822"/>
            <a:ext cx="3734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Considered as a </a:t>
            </a:r>
            <a:r>
              <a:rPr lang="en-US" dirty="0" err="1">
                <a:cs typeface="Calibri"/>
              </a:rPr>
              <a:t>bitstring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285D2D-E4CC-486D-8E4E-2D78AB6C1A62}"/>
              </a:ext>
            </a:extLst>
          </p:cNvPr>
          <p:cNvSpPr txBox="1"/>
          <p:nvPr/>
        </p:nvSpPr>
        <p:spPr>
          <a:xfrm>
            <a:off x="9050877" y="4672354"/>
            <a:ext cx="3734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Considered as an index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6EB98-4A70-47FD-8890-F01079052409}"/>
              </a:ext>
            </a:extLst>
          </p:cNvPr>
          <p:cNvSpPr txBox="1"/>
          <p:nvPr/>
        </p:nvSpPr>
        <p:spPr>
          <a:xfrm>
            <a:off x="99182" y="2330923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Times New Roman"/>
                <a:cs typeface="Calibri"/>
              </a:rPr>
              <a:t>x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F1195-FF39-4597-AEA8-D096533FFC53}"/>
              </a:ext>
            </a:extLst>
          </p:cNvPr>
          <p:cNvSpPr txBox="1"/>
          <p:nvPr/>
        </p:nvSpPr>
        <p:spPr>
          <a:xfrm>
            <a:off x="8752784" y="2303198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Times New Roman"/>
                <a:cs typeface="Calibri"/>
              </a:rPr>
              <a:t>i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5B58A8-2A99-4EE1-AA45-F72B8093214E}"/>
                  </a:ext>
                </a:extLst>
              </p14:cNvPr>
              <p14:cNvContentPartPr/>
              <p14:nvPr/>
            </p14:nvContentPartPr>
            <p14:xfrm>
              <a:off x="176760" y="999720"/>
              <a:ext cx="11433600" cy="467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5B58A8-2A99-4EE1-AA45-F72B809321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00" y="990360"/>
                <a:ext cx="11452320" cy="46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8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FAC5-A9E6-457F-BD70-F4B565C7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0AE90-8EB2-41F4-A589-5A509665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78F190-FBF7-4448-B40F-E0FC9F1A8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2" y="1562959"/>
            <a:ext cx="12056588" cy="19624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438576-01B1-44D8-9735-AFB5EB5229C1}"/>
                  </a:ext>
                </a:extLst>
              </p14:cNvPr>
              <p14:cNvContentPartPr/>
              <p14:nvPr/>
            </p14:nvContentPartPr>
            <p14:xfrm>
              <a:off x="2117520" y="1297080"/>
              <a:ext cx="7584840" cy="468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438576-01B1-44D8-9735-AFB5EB5229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160" y="1287720"/>
                <a:ext cx="7603560" cy="46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323D45-85C4-45DB-A98C-6A0A7DB25BB8}"/>
                  </a:ext>
                </a:extLst>
              </p14:cNvPr>
              <p14:cNvContentPartPr/>
              <p14:nvPr/>
            </p14:nvContentPartPr>
            <p14:xfrm>
              <a:off x="7507440" y="3318120"/>
              <a:ext cx="4397760" cy="140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323D45-85C4-45DB-A98C-6A0A7DB25B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8080" y="3308760"/>
                <a:ext cx="4416480" cy="14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18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296-2368-4C35-803B-2282A18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Proof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771C-5697-4C04-B0FC-9E77A623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Consider index </a:t>
            </a:r>
            <a:r>
              <a:rPr lang="en-US" i="1" dirty="0" err="1">
                <a:latin typeface="Times New Roman"/>
                <a:cs typeface="Calibri"/>
              </a:rPr>
              <a:t>i</a:t>
            </a:r>
            <a:endParaRPr lang="en-US" dirty="0" err="1">
              <a:latin typeface="Times New Roman"/>
            </a:endParaRPr>
          </a:p>
          <a:p>
            <a:pPr marL="456565" indent="-456565"/>
            <a:r>
              <a:rPr lang="en-US" dirty="0">
                <a:cs typeface="Calibri"/>
              </a:rPr>
              <a:t>If the first bit of 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>
                <a:cs typeface="Calibri"/>
              </a:rPr>
              <a:t> is 0, then the bit we're looking for is in the first half of x</a:t>
            </a:r>
            <a:endParaRPr lang="en-US" i="1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Do lookup for </a:t>
            </a:r>
            <a:r>
              <a:rPr lang="en-US" i="1" dirty="0">
                <a:latin typeface="Times New Roman"/>
                <a:cs typeface="Calibri"/>
              </a:rPr>
              <a:t>k-1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AD393-008E-425C-A447-D181C0EE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DF2B0A-6DB5-4A03-8F23-8EF71403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88353"/>
              </p:ext>
            </p:extLst>
          </p:nvPr>
        </p:nvGraphicFramePr>
        <p:xfrm>
          <a:off x="155525" y="4907044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7774"/>
                  </a:ext>
                </a:extLst>
              </a:tr>
            </a:tbl>
          </a:graphicData>
        </a:graphic>
      </p:graphicFrame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50F7B92E-36DE-4F3B-AAC7-A071FCF6E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34838"/>
              </p:ext>
            </p:extLst>
          </p:nvPr>
        </p:nvGraphicFramePr>
        <p:xfrm>
          <a:off x="8824787" y="4935608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77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30202F8-A874-4663-BCB2-596AB7F4926D}"/>
              </a:ext>
            </a:extLst>
          </p:cNvPr>
          <p:cNvSpPr txBox="1"/>
          <p:nvPr/>
        </p:nvSpPr>
        <p:spPr>
          <a:xfrm>
            <a:off x="99207" y="4473244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Times New Roman"/>
                <a:cs typeface="Calibri"/>
              </a:rPr>
              <a:t>x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35C18-DE9E-4D63-B413-BE63DF3D8BEE}"/>
              </a:ext>
            </a:extLst>
          </p:cNvPr>
          <p:cNvSpPr txBox="1"/>
          <p:nvPr/>
        </p:nvSpPr>
        <p:spPr>
          <a:xfrm>
            <a:off x="8755063" y="4445519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Times New Roman"/>
                <a:cs typeface="Calibri"/>
              </a:rPr>
              <a:t>i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BE48F-2B41-4B01-AF09-5826D4BCF1C0}"/>
              </a:ext>
            </a:extLst>
          </p:cNvPr>
          <p:cNvSpPr txBox="1"/>
          <p:nvPr/>
        </p:nvSpPr>
        <p:spPr>
          <a:xfrm>
            <a:off x="14439" y="5588091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Times New Roman"/>
                <a:cs typeface="Calibri"/>
              </a:rPr>
              <a:t>x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B8FB8-CBD9-47C7-B552-6B8E574579D4}"/>
              </a:ext>
            </a:extLst>
          </p:cNvPr>
          <p:cNvSpPr txBox="1"/>
          <p:nvPr/>
        </p:nvSpPr>
        <p:spPr>
          <a:xfrm>
            <a:off x="8672549" y="5560366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Times New Roman"/>
                <a:cs typeface="Calibri"/>
              </a:rPr>
              <a:t>i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A42E257-AB3E-441F-ACA8-D9B3160B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77357"/>
              </p:ext>
            </p:extLst>
          </p:nvPr>
        </p:nvGraphicFramePr>
        <p:xfrm>
          <a:off x="112649" y="6049615"/>
          <a:ext cx="40979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91">
                  <a:extLst>
                    <a:ext uri="{9D8B030D-6E8A-4147-A177-3AD203B41FA5}">
                      <a16:colId xmlns:a16="http://schemas.microsoft.com/office/drawing/2014/main" val="13145493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2756071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1927751645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365141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11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AB59715-864F-49FC-8A73-D46B582A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16707"/>
              </p:ext>
            </p:extLst>
          </p:nvPr>
        </p:nvGraphicFramePr>
        <p:xfrm>
          <a:off x="8779654" y="6078180"/>
          <a:ext cx="20489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77">
                  <a:extLst>
                    <a:ext uri="{9D8B030D-6E8A-4147-A177-3AD203B41FA5}">
                      <a16:colId xmlns:a16="http://schemas.microsoft.com/office/drawing/2014/main" val="358507153"/>
                    </a:ext>
                  </a:extLst>
                </a:gridCol>
                <a:gridCol w="1024477">
                  <a:extLst>
                    <a:ext uri="{9D8B030D-6E8A-4147-A177-3AD203B41FA5}">
                      <a16:colId xmlns:a16="http://schemas.microsoft.com/office/drawing/2014/main" val="382051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042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7C1C06-6603-4987-8622-6FD97ADB4F97}"/>
                  </a:ext>
                </a:extLst>
              </p14:cNvPr>
              <p14:cNvContentPartPr/>
              <p14:nvPr/>
            </p14:nvContentPartPr>
            <p14:xfrm>
              <a:off x="6480" y="374760"/>
              <a:ext cx="12117960" cy="600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7C1C06-6603-4987-8622-6FD97ADB4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365400"/>
                <a:ext cx="12136680" cy="60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2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12654"/>
            <a:ext cx="10969943" cy="5287962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456565" indent="-456565"/>
            <a:r>
              <a:rPr lang="en-US" dirty="0">
                <a:cs typeface="Calibri"/>
              </a:rPr>
              <a:t>Models of Computation:</a:t>
            </a:r>
          </a:p>
          <a:p>
            <a:pPr marL="989965" lvl="1" indent="-380365"/>
            <a:r>
              <a:rPr lang="en-US" dirty="0">
                <a:cs typeface="Calibri"/>
              </a:rPr>
              <a:t>Straightline programs</a:t>
            </a:r>
          </a:p>
          <a:p>
            <a:pPr marL="989965" lvl="1" indent="-380365"/>
            <a:r>
              <a:rPr lang="en-US" dirty="0">
                <a:cs typeface="Calibri"/>
              </a:rPr>
              <a:t>Boolean Circuits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Next:</a:t>
            </a:r>
          </a:p>
          <a:p>
            <a:pPr marL="989965" lvl="1" indent="-380365"/>
            <a:r>
              <a:rPr lang="en-US" dirty="0">
                <a:cs typeface="Calibri"/>
              </a:rPr>
              <a:t>Making a model that looks more like familiar programming languages</a:t>
            </a:r>
          </a:p>
          <a:p>
            <a:pPr marL="989965" lvl="1" indent="-380365"/>
            <a:r>
              <a:rPr lang="en-US" dirty="0">
                <a:cs typeface="Calibri"/>
              </a:rPr>
              <a:t>Discussing Universality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30EE2CE-5AA1-487B-9CB4-5BEC27B46B63}"/>
              </a:ext>
            </a:extLst>
          </p:cNvPr>
          <p:cNvSpPr txBox="1"/>
          <p:nvPr/>
        </p:nvSpPr>
        <p:spPr>
          <a:xfrm>
            <a:off x="7459962" y="2349116"/>
            <a:ext cx="4724400" cy="954107"/>
          </a:xfrm>
          <a:prstGeom prst="rect">
            <a:avLst/>
          </a:prstGeom>
          <a:solidFill>
            <a:srgbClr val="C83660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</a:rPr>
              <a:t>Problem Set 2 is due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Friday (4:19pm)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E55760-F65C-40D1-993D-D2BB044E663E}"/>
                  </a:ext>
                </a:extLst>
              </p14:cNvPr>
              <p14:cNvContentPartPr/>
              <p14:nvPr/>
            </p14:nvContentPartPr>
            <p14:xfrm>
              <a:off x="789120" y="544320"/>
              <a:ext cx="10384560" cy="475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E55760-F65C-40D1-993D-D2BB044E6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760" y="534960"/>
                <a:ext cx="10403280" cy="47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48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9BD1-4F1B-4456-8CB3-904C63C8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LOOKUP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4BD90AE-9BD9-4DA3-B4F6-9720629BB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8523" y="2033981"/>
            <a:ext cx="12555172" cy="16169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B7EC-C98C-49DC-AC69-68D798E9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BBE7CF-4B6F-4B33-97F1-467D3139C9B0}"/>
                  </a:ext>
                </a:extLst>
              </p14:cNvPr>
              <p14:cNvContentPartPr/>
              <p14:nvPr/>
            </p14:nvContentPartPr>
            <p14:xfrm>
              <a:off x="69840" y="1184040"/>
              <a:ext cx="11558880" cy="507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BBE7CF-4B6F-4B33-97F1-467D3139C9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1174680"/>
                <a:ext cx="11577600" cy="50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681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3ECB-A948-419C-8E51-286DD3EC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Base Case</a:t>
            </a:r>
            <a:endParaRPr lang="en-US" dirty="0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09D404A-2078-43B8-9345-D46A0C35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44" y="1659241"/>
            <a:ext cx="5474190" cy="12614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4FBF9-1831-43DB-8F3B-5458335B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1132-18B9-4165-ACED-746CCECCFA0E}"/>
              </a:ext>
            </a:extLst>
          </p:cNvPr>
          <p:cNvSpPr txBox="1">
            <a:spLocks/>
          </p:cNvSpPr>
          <p:nvPr/>
        </p:nvSpPr>
        <p:spPr>
          <a:xfrm>
            <a:off x="53617" y="3046213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"/>
              </a:rPr>
              <a:t>Next Step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0F2838-90F0-463B-8893-CA24E627B97B}"/>
                  </a:ext>
                </a:extLst>
              </p14:cNvPr>
              <p14:cNvContentPartPr/>
              <p14:nvPr/>
            </p14:nvContentPartPr>
            <p14:xfrm>
              <a:off x="3214800" y="2209680"/>
              <a:ext cx="2137680" cy="63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0F2838-90F0-463B-8893-CA24E627B9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5440" y="2200320"/>
                <a:ext cx="2156400" cy="6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9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F8D8-4836-48BD-9DA1-824CF368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LOOKUP2</a:t>
            </a:r>
            <a:endParaRPr lang="en-US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6EDC78A-1F36-4232-B3FC-634CBD62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338" y="2985977"/>
            <a:ext cx="8041678" cy="1877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B147C-1F16-43CB-BEF9-79C6552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9AE30B-2F94-42E1-9189-3BAD7652FEAE}"/>
                  </a:ext>
                </a:extLst>
              </p14:cNvPr>
              <p14:cNvContentPartPr/>
              <p14:nvPr/>
            </p14:nvContentPartPr>
            <p14:xfrm>
              <a:off x="5145840" y="1599840"/>
              <a:ext cx="5582880" cy="324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9AE30B-2F94-42E1-9189-3BAD7652FE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6480" y="1590480"/>
                <a:ext cx="5601600" cy="32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34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3E024A-6BD7-441B-A14F-00C19B287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747" y="1419729"/>
            <a:ext cx="6788299" cy="5154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4CE29E-3FCD-45BF-B1C5-90543C1DE941}"/>
                  </a:ext>
                </a:extLst>
              </p14:cNvPr>
              <p14:cNvContentPartPr/>
              <p14:nvPr/>
            </p14:nvContentPartPr>
            <p14:xfrm>
              <a:off x="462600" y="614520"/>
              <a:ext cx="11439000" cy="527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4CE29E-3FCD-45BF-B1C5-90543C1DE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240" y="605160"/>
                <a:ext cx="11457720" cy="52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0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FBC79-226C-4188-B29C-A2ED69D8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46" y="1419729"/>
            <a:ext cx="6788299" cy="5154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199D3C-44B3-4046-8E18-1BE5DD676C22}"/>
                  </a:ext>
                </a:extLst>
              </p14:cNvPr>
              <p14:cNvContentPartPr/>
              <p14:nvPr/>
            </p14:nvContentPartPr>
            <p14:xfrm>
              <a:off x="525960" y="1335240"/>
              <a:ext cx="10618920" cy="462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199D3C-44B3-4046-8E18-1BE5DD676C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600" y="1325880"/>
                <a:ext cx="10637640" cy="46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3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B79-CA15-439B-BB22-EE53AC8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Every Finite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136F-1406-41B0-9F0A-D188B12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Next we'll show that NAND is universal</a:t>
            </a:r>
          </a:p>
          <a:p>
            <a:pPr marL="456565" indent="-456565"/>
            <a:r>
              <a:rPr lang="en-US" dirty="0">
                <a:cs typeface="Calibri"/>
              </a:rPr>
              <a:t>Any finite function can be computed by some NAND </a:t>
            </a:r>
            <a:r>
              <a:rPr lang="en-US" dirty="0" err="1">
                <a:cs typeface="Calibri"/>
              </a:rPr>
              <a:t>straightline</a:t>
            </a:r>
            <a:r>
              <a:rPr lang="en-US" dirty="0">
                <a:cs typeface="Calibri"/>
              </a:rPr>
              <a:t> program (equivalently, a NAND circuit)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51D1D-DFC9-44C1-8362-04CBEA95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A093-32FA-41D0-BF89-1E8033D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Idea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5A93D2-7CC9-44D9-B9BA-5BE2F176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57" y="1714791"/>
            <a:ext cx="6994020" cy="5679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89311-00BF-4CA5-997D-7414D91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B8A5DC-A4C8-4E19-BCDB-37258A6F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12825"/>
              </p:ext>
            </p:extLst>
          </p:nvPr>
        </p:nvGraphicFramePr>
        <p:xfrm>
          <a:off x="955077" y="2493362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4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75A9D1-2DE5-4135-8A36-3C2225A30B8E}"/>
              </a:ext>
            </a:extLst>
          </p:cNvPr>
          <p:cNvSpPr txBox="1"/>
          <p:nvPr/>
        </p:nvSpPr>
        <p:spPr>
          <a:xfrm>
            <a:off x="4936988" y="2871911"/>
            <a:ext cx="66384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will have one variable to represent each possible input. We'll do a lookup with the actual input to select the proper output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268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F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54569"/>
              </p:ext>
            </p:extLst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9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A464-21F3-46E5-BB56-75F905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Getting 0 and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4C91-62E6-487E-A61B-AEBBB740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CF11-CC41-481E-9FAD-B2E4E70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A72F-714A-4404-A022-F2F5C2F9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do we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D46B-FBB3-44B4-8247-9C7A2A66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Your machine has a 64-bit processor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This means your machine has a CPU that is set up to compute functions with 64 bits of input</a:t>
            </a:r>
          </a:p>
          <a:p>
            <a:pPr marL="456565" indent="-456565"/>
            <a:r>
              <a:rPr lang="en-US" dirty="0">
                <a:cs typeface="Calibri"/>
              </a:rPr>
              <a:t>How do we do more than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41D5-12E3-4B1B-B856-8BC82D0E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55C2-F272-407B-A6F8-7DF75E6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With a simple programming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98EE-1CB5-42D8-9718-B60B7AE3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AON Straightline programs</a:t>
            </a:r>
            <a:endParaRPr lang="en-US" dirty="0"/>
          </a:p>
          <a:p>
            <a:pPr marL="989965" lvl="1" indent="-380365"/>
            <a:r>
              <a:rPr lang="en-US" dirty="0">
                <a:cs typeface="Calibri"/>
              </a:rPr>
              <a:t>Python-like language</a:t>
            </a:r>
            <a:endParaRPr lang="en-US">
              <a:cs typeface="Calibri"/>
            </a:endParaRPr>
          </a:p>
          <a:p>
            <a:pPr marL="989965" lvl="1" indent="-380365"/>
            <a:r>
              <a:rPr lang="en-US" dirty="0">
                <a:cs typeface="Calibri"/>
              </a:rPr>
              <a:t>Define functions that take Boolean inputs</a:t>
            </a:r>
          </a:p>
          <a:p>
            <a:pPr marL="989965" lvl="1" indent="-380365"/>
            <a:r>
              <a:rPr lang="en-US" dirty="0">
                <a:cs typeface="Calibri"/>
              </a:rPr>
              <a:t>Use AND/OR/NOT within</a:t>
            </a:r>
          </a:p>
          <a:p>
            <a:pPr marL="989965" lvl="1" indent="-380365"/>
            <a:r>
              <a:rPr lang="en-US" dirty="0">
                <a:cs typeface="Calibri"/>
              </a:rPr>
              <a:t>Assign results of AND/OR/NOT to variables</a:t>
            </a:r>
          </a:p>
          <a:p>
            <a:pPr marL="989965" lvl="1" indent="-380365"/>
            <a:r>
              <a:rPr lang="en-US" dirty="0">
                <a:cs typeface="Calibri"/>
              </a:rPr>
              <a:t>Return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9776-EBC8-47A1-9121-CD62100B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16E9CA-C84F-48F5-8759-6B2F85DEC42F}"/>
                  </a:ext>
                </a:extLst>
              </p14:cNvPr>
              <p14:cNvContentPartPr/>
              <p14:nvPr/>
            </p14:nvContentPartPr>
            <p14:xfrm>
              <a:off x="1213200" y="2287800"/>
              <a:ext cx="6610320" cy="345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16E9CA-C84F-48F5-8759-6B2F85DEC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840" y="2278440"/>
                <a:ext cx="6629040" cy="34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28F4-13BF-4AED-A825-516F1F03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MAJ with AON </a:t>
            </a:r>
            <a:r>
              <a:rPr lang="en-US" dirty="0" err="1">
                <a:cs typeface="Calibri"/>
              </a:rPr>
              <a:t>straightline</a:t>
            </a:r>
            <a:endParaRPr lang="en-US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277E-4E70-4D98-A14C-EE4CFEFD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A61817-D6B7-4775-A605-757A7162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740" y="2566003"/>
            <a:ext cx="5933428" cy="21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0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B275-AD78-454B-B62E-9205A721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D594-7823-481E-BC7F-0B7FF2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AND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OR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548D-EC20-46B9-9A85-6427579F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898C998-D5F6-4AF9-8EAE-97385D0F9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6" t="1066" r="8829" b="-1111"/>
          <a:stretch/>
        </p:blipFill>
        <p:spPr>
          <a:xfrm>
            <a:off x="2822275" y="4547126"/>
            <a:ext cx="2298890" cy="1299999"/>
          </a:xfrm>
          <a:prstGeom prst="rect">
            <a:avLst/>
          </a:prstGeom>
        </p:spPr>
      </p:pic>
      <p:pic>
        <p:nvPicPr>
          <p:cNvPr id="13" name="Picture 13" descr="A close up of a basketball hoop&#10;&#10;Description generated with very high confidence">
            <a:extLst>
              <a:ext uri="{FF2B5EF4-FFF2-40B4-BE49-F238E27FC236}">
                <a16:creationId xmlns:a16="http://schemas.microsoft.com/office/drawing/2014/main" id="{BFD43FFA-8723-4D0F-8762-2F2E57881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6" r="8864" b="-820"/>
          <a:stretch/>
        </p:blipFill>
        <p:spPr>
          <a:xfrm>
            <a:off x="2822817" y="2764599"/>
            <a:ext cx="2297372" cy="1774549"/>
          </a:xfrm>
          <a:prstGeom prst="rect">
            <a:avLst/>
          </a:prstGeom>
        </p:spPr>
      </p:pic>
      <p:pic>
        <p:nvPicPr>
          <p:cNvPr id="15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D42F75A-DE5D-4EC7-84C8-7A2334368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0" r="8901"/>
          <a:stretch/>
        </p:blipFill>
        <p:spPr>
          <a:xfrm>
            <a:off x="2821825" y="1329905"/>
            <a:ext cx="2297373" cy="14952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689FAE-1C1E-4922-A810-4AFC60D3A5A3}"/>
                  </a:ext>
                </a:extLst>
              </p14:cNvPr>
              <p14:cNvContentPartPr/>
              <p14:nvPr/>
            </p14:nvContentPartPr>
            <p14:xfrm>
              <a:off x="2751480" y="1408320"/>
              <a:ext cx="5859720" cy="384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689FAE-1C1E-4922-A810-4AFC60D3A5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2120" y="1398960"/>
                <a:ext cx="5878440" cy="38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5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1320-79FA-4588-B83A-EB36C872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Majority with Boolean Circuits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0473-0482-437F-8A4E-4100CEA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13" descr="A close up of a basketball hoop&#10;&#10;Description generated with very high confidence">
            <a:extLst>
              <a:ext uri="{FF2B5EF4-FFF2-40B4-BE49-F238E27FC236}">
                <a16:creationId xmlns:a16="http://schemas.microsoft.com/office/drawing/2014/main" id="{BDFAB16E-3F30-45BE-8A36-66D094EC9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6" r="8864" b="-820"/>
          <a:stretch/>
        </p:blipFill>
        <p:spPr>
          <a:xfrm>
            <a:off x="8314273" y="2232636"/>
            <a:ext cx="2297372" cy="1774549"/>
          </a:xfrm>
          <a:prstGeom prst="rect">
            <a:avLst/>
          </a:prstGeom>
        </p:spPr>
      </p:pic>
      <p:pic>
        <p:nvPicPr>
          <p:cNvPr id="10" name="Picture 13" descr="A close up of a basketball hoop&#10;&#10;Description generated with very high confidence">
            <a:extLst>
              <a:ext uri="{FF2B5EF4-FFF2-40B4-BE49-F238E27FC236}">
                <a16:creationId xmlns:a16="http://schemas.microsoft.com/office/drawing/2014/main" id="{AD70D962-FCA8-42EF-9108-01525E60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6" r="8864" b="-820"/>
          <a:stretch/>
        </p:blipFill>
        <p:spPr>
          <a:xfrm>
            <a:off x="6145661" y="2591862"/>
            <a:ext cx="2297372" cy="1774549"/>
          </a:xfrm>
          <a:prstGeom prst="rect">
            <a:avLst/>
          </a:prstGeom>
        </p:spPr>
      </p:pic>
      <p:pic>
        <p:nvPicPr>
          <p:cNvPr id="12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5C5161B-F5A4-4FA0-9EE8-D1813C330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0" r="8901"/>
          <a:stretch/>
        </p:blipFill>
        <p:spPr>
          <a:xfrm>
            <a:off x="2678823" y="1631828"/>
            <a:ext cx="2297373" cy="1495245"/>
          </a:xfrm>
          <a:prstGeom prst="rect">
            <a:avLst/>
          </a:prstGeom>
        </p:spPr>
      </p:pic>
      <p:pic>
        <p:nvPicPr>
          <p:cNvPr id="14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18AB72E-0B12-41B6-AF45-2FBF62C10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0" r="8901"/>
          <a:stretch/>
        </p:blipFill>
        <p:spPr>
          <a:xfrm>
            <a:off x="2678749" y="3126962"/>
            <a:ext cx="2297373" cy="1495245"/>
          </a:xfrm>
          <a:prstGeom prst="rect">
            <a:avLst/>
          </a:prstGeom>
        </p:spPr>
      </p:pic>
      <p:pic>
        <p:nvPicPr>
          <p:cNvPr id="16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9D295E7-0F04-4D12-B006-8EE6BE2E1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0" r="8901"/>
          <a:stretch/>
        </p:blipFill>
        <p:spPr>
          <a:xfrm>
            <a:off x="2678674" y="4550208"/>
            <a:ext cx="2297373" cy="149524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83B251-E8B4-44B6-801B-7702632FF344}"/>
              </a:ext>
            </a:extLst>
          </p:cNvPr>
          <p:cNvCxnSpPr/>
          <p:nvPr/>
        </p:nvCxnSpPr>
        <p:spPr>
          <a:xfrm>
            <a:off x="4918532" y="2382328"/>
            <a:ext cx="3516023" cy="39681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9671A0-F0B9-4DF7-AB46-EBE870F4D3A0}"/>
              </a:ext>
            </a:extLst>
          </p:cNvPr>
          <p:cNvCxnSpPr>
            <a:cxnSpLocks/>
          </p:cNvCxnSpPr>
          <p:nvPr/>
        </p:nvCxnSpPr>
        <p:spPr>
          <a:xfrm flipV="1">
            <a:off x="4948485" y="3138464"/>
            <a:ext cx="1158751" cy="75337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B3CA83-92B9-4C80-B844-79EAB8708993}"/>
              </a:ext>
            </a:extLst>
          </p:cNvPr>
          <p:cNvCxnSpPr>
            <a:cxnSpLocks/>
          </p:cNvCxnSpPr>
          <p:nvPr/>
        </p:nvCxnSpPr>
        <p:spPr>
          <a:xfrm flipV="1">
            <a:off x="4964073" y="3828464"/>
            <a:ext cx="1173125" cy="1472241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D74600F-A4BB-4E2A-9859-7C9974C964FD}"/>
              </a:ext>
            </a:extLst>
          </p:cNvPr>
          <p:cNvSpPr/>
          <p:nvPr/>
        </p:nvSpPr>
        <p:spPr>
          <a:xfrm>
            <a:off x="188752" y="2381431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CFDF1-7BD1-4532-B708-2218BA8334C9}"/>
              </a:ext>
            </a:extLst>
          </p:cNvPr>
          <p:cNvSpPr/>
          <p:nvPr/>
        </p:nvSpPr>
        <p:spPr>
          <a:xfrm>
            <a:off x="188741" y="3287092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7D884-4FB2-4055-BDEC-BF2ACDAC8021}"/>
              </a:ext>
            </a:extLst>
          </p:cNvPr>
          <p:cNvSpPr/>
          <p:nvPr/>
        </p:nvSpPr>
        <p:spPr>
          <a:xfrm>
            <a:off x="188730" y="4192753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x[2]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A1724-8E79-4B9A-A5E8-FF6DBD1D219E}"/>
              </a:ext>
            </a:extLst>
          </p:cNvPr>
          <p:cNvCxnSpPr>
            <a:cxnSpLocks/>
          </p:cNvCxnSpPr>
          <p:nvPr/>
        </p:nvCxnSpPr>
        <p:spPr>
          <a:xfrm flipV="1">
            <a:off x="1139478" y="2031408"/>
            <a:ext cx="1589958" cy="86839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A3084F-B39E-45BD-9708-F234645326B7}"/>
              </a:ext>
            </a:extLst>
          </p:cNvPr>
          <p:cNvCxnSpPr>
            <a:cxnSpLocks/>
          </p:cNvCxnSpPr>
          <p:nvPr/>
        </p:nvCxnSpPr>
        <p:spPr>
          <a:xfrm>
            <a:off x="1125327" y="2885311"/>
            <a:ext cx="1604331" cy="66998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5E4BAA-27A0-45BB-A998-25ACFBBF6031}"/>
              </a:ext>
            </a:extLst>
          </p:cNvPr>
          <p:cNvCxnSpPr>
            <a:cxnSpLocks/>
          </p:cNvCxnSpPr>
          <p:nvPr/>
        </p:nvCxnSpPr>
        <p:spPr>
          <a:xfrm flipV="1">
            <a:off x="1096504" y="2721296"/>
            <a:ext cx="1633079" cy="1098429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FD2A27-507A-4B07-916B-E62C692C0192}"/>
              </a:ext>
            </a:extLst>
          </p:cNvPr>
          <p:cNvCxnSpPr>
            <a:cxnSpLocks/>
          </p:cNvCxnSpPr>
          <p:nvPr/>
        </p:nvCxnSpPr>
        <p:spPr>
          <a:xfrm flipV="1">
            <a:off x="1125462" y="4216428"/>
            <a:ext cx="1618706" cy="40831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A977D2-72D0-4E89-993F-3B50000E11AD}"/>
              </a:ext>
            </a:extLst>
          </p:cNvPr>
          <p:cNvCxnSpPr>
            <a:cxnSpLocks/>
          </p:cNvCxnSpPr>
          <p:nvPr/>
        </p:nvCxnSpPr>
        <p:spPr>
          <a:xfrm>
            <a:off x="1096640" y="3790746"/>
            <a:ext cx="1575585" cy="118757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48A6E-7642-4900-95DA-B33A402BF06B}"/>
              </a:ext>
            </a:extLst>
          </p:cNvPr>
          <p:cNvCxnSpPr>
            <a:cxnSpLocks/>
          </p:cNvCxnSpPr>
          <p:nvPr/>
        </p:nvCxnSpPr>
        <p:spPr>
          <a:xfrm>
            <a:off x="1139686" y="4624520"/>
            <a:ext cx="1575585" cy="105817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3A08EB6-46AA-4F1E-9035-CEFD21F84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408" t="65496" r="75728" b="17207"/>
          <a:stretch/>
        </p:blipFill>
        <p:spPr>
          <a:xfrm>
            <a:off x="6823744" y="3289867"/>
            <a:ext cx="762550" cy="370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60E1DC-C620-400B-BF2D-3FA46AD80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65" t="16762" r="59683" b="67061"/>
          <a:stretch/>
        </p:blipFill>
        <p:spPr>
          <a:xfrm>
            <a:off x="2612169" y="2210786"/>
            <a:ext cx="1668731" cy="34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00FCB5-E187-4539-AEE6-924D0206B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49" t="32954" r="62712" b="49664"/>
          <a:stretch/>
        </p:blipFill>
        <p:spPr>
          <a:xfrm>
            <a:off x="2713812" y="5109151"/>
            <a:ext cx="1478298" cy="372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8AED3BB-1C15-4B2A-B0D3-48EE043611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58" t="49333" r="57884" b="33333"/>
          <a:stretch/>
        </p:blipFill>
        <p:spPr>
          <a:xfrm>
            <a:off x="2379854" y="3692286"/>
            <a:ext cx="1817385" cy="371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8BFA1C6-3758-4954-8E09-499DED3FCA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7" t="82361" r="69903" b="957"/>
          <a:stretch/>
        </p:blipFill>
        <p:spPr>
          <a:xfrm>
            <a:off x="8535716" y="2964731"/>
            <a:ext cx="1165477" cy="357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4848D3-2FEE-4759-BE7A-5426D4C39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486" y="4462417"/>
            <a:ext cx="5128505" cy="1812388"/>
          </a:xfrm>
          <a:prstGeom prst="rect">
            <a:avLst/>
          </a:prstGeom>
        </p:spPr>
      </p:pic>
      <p:pic>
        <p:nvPicPr>
          <p:cNvPr id="38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0F6763D-ACA1-4C58-8B9B-6DC791CB1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58" t="-676" r="73301" b="82798"/>
          <a:stretch/>
        </p:blipFill>
        <p:spPr>
          <a:xfrm>
            <a:off x="543143" y="2637081"/>
            <a:ext cx="215839" cy="383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033957-0F74-4E69-98A0-247F9500BD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53" t="-1342" r="64806" b="83221"/>
          <a:stretch/>
        </p:blipFill>
        <p:spPr>
          <a:xfrm>
            <a:off x="544321" y="3537696"/>
            <a:ext cx="215831" cy="38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69FB2D7-32A4-47B5-A887-0B8E95FB4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77" t="-2685" r="55583" b="85235"/>
          <a:stretch/>
        </p:blipFill>
        <p:spPr>
          <a:xfrm>
            <a:off x="545322" y="4452592"/>
            <a:ext cx="215825" cy="374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2BD77E-DBD0-4817-8502-F07C4F6ED4B2}"/>
                  </a:ext>
                </a:extLst>
              </p14:cNvPr>
              <p14:cNvContentPartPr/>
              <p14:nvPr/>
            </p14:nvContentPartPr>
            <p14:xfrm>
              <a:off x="3323160" y="1447200"/>
              <a:ext cx="6982200" cy="480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2BD77E-DBD0-4817-8502-F07C4F6ED4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3800" y="1437840"/>
                <a:ext cx="7000920" cy="48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49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A948-597B-45CF-8EFC-7B02FC4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NAND Straightline = AON Straightline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6E2A-AF52-47D8-8652-2A588AB5E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NAND -&gt; AON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FA14B-2B62-4FDA-AFFC-63C94BF87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temp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NOT(temp)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6A1C-6F5C-4026-A941-AEF24904C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AON -&gt; NAND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6EB71-8DDA-47F9-8D5E-DFD1AEB1F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x = NOT(a)</a:t>
            </a:r>
          </a:p>
          <a:p>
            <a:pPr marL="0" indent="0">
              <a:buNone/>
            </a:pPr>
            <a:r>
              <a:rPr lang="en-US" sz="2400" i="1" dirty="0">
                <a:cs typeface="Calibri"/>
              </a:rPr>
              <a:t>Becomes</a:t>
            </a:r>
          </a:p>
          <a:p>
            <a:pPr marL="456565" indent="-456565">
              <a:buNone/>
            </a:pPr>
            <a:r>
              <a:rPr lang="en-US" dirty="0">
                <a:ea typeface="+mn-lt"/>
                <a:cs typeface="+mn-lt"/>
              </a:rPr>
              <a:t>x= NAND(</a:t>
            </a:r>
            <a:r>
              <a:rPr lang="en-US" dirty="0" err="1">
                <a:ea typeface="+mn-lt"/>
                <a:cs typeface="+mn-lt"/>
              </a:rPr>
              <a:t>a,a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  <a:endParaRPr lang="en-US" sz="2400" dirty="0">
              <a:ea typeface="+mn-lt"/>
              <a:cs typeface="+mn-lt"/>
            </a:endParaRPr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temp= NAND(</a:t>
            </a:r>
            <a:r>
              <a:rPr lang="en-US" dirty="0" err="1">
                <a:cs typeface="Calibri"/>
              </a:rPr>
              <a:t>a,b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x=NAND(</a:t>
            </a:r>
            <a:r>
              <a:rPr lang="en-US" dirty="0" err="1">
                <a:cs typeface="Calibri"/>
              </a:rPr>
              <a:t>temp,temp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B743-19F7-4DCE-80AA-B2683977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E535D-A441-4BD5-A42E-71DB7DC09E2C}"/>
              </a:ext>
            </a:extLst>
          </p:cNvPr>
          <p:cNvSpPr txBox="1"/>
          <p:nvPr/>
        </p:nvSpPr>
        <p:spPr>
          <a:xfrm>
            <a:off x="9331792" y="2084488"/>
            <a:ext cx="318878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x = OR(</a:t>
            </a:r>
            <a:r>
              <a:rPr lang="en-US" sz="3200" err="1">
                <a:cs typeface="Segoe UI"/>
              </a:rPr>
              <a:t>a,b</a:t>
            </a:r>
            <a:r>
              <a:rPr lang="en-US" sz="3200" dirty="0">
                <a:cs typeface="Segoe UI"/>
              </a:rPr>
              <a:t>)​</a:t>
            </a:r>
          </a:p>
          <a:p>
            <a:r>
              <a:rPr lang="en-US" i="1" dirty="0">
                <a:cs typeface="Segoe UI"/>
              </a:rPr>
              <a:t>Becomes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t1 = NAND(</a:t>
            </a:r>
            <a:r>
              <a:rPr lang="en-US" sz="3200" dirty="0" err="1">
                <a:cs typeface="Segoe UI"/>
              </a:rPr>
              <a:t>a,a</a:t>
            </a:r>
            <a:r>
              <a:rPr lang="en-US" sz="3200" dirty="0">
                <a:cs typeface="Segoe UI"/>
              </a:rPr>
              <a:t>)</a:t>
            </a:r>
          </a:p>
          <a:p>
            <a:r>
              <a:rPr lang="en-US" sz="3200" dirty="0">
                <a:ea typeface="+mn-lt"/>
                <a:cs typeface="+mn-lt"/>
              </a:rPr>
              <a:t>t2 = NAND(</a:t>
            </a:r>
            <a:r>
              <a:rPr lang="en-US" sz="3200" dirty="0" err="1">
                <a:ea typeface="+mn-lt"/>
                <a:cs typeface="+mn-lt"/>
              </a:rPr>
              <a:t>b,b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r>
              <a:rPr lang="en-US" sz="3200" dirty="0">
                <a:cs typeface="Segoe UI"/>
              </a:rPr>
              <a:t>x= NAND(t1,t2)</a:t>
            </a:r>
          </a:p>
          <a:p>
            <a:endParaRPr lang="en-US" dirty="0">
              <a:cs typeface="Segoe U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4E90C0-86C4-4583-9D7F-1605ADA744FA}"/>
                  </a:ext>
                </a:extLst>
              </p14:cNvPr>
              <p14:cNvContentPartPr/>
              <p14:nvPr/>
            </p14:nvContentPartPr>
            <p14:xfrm>
              <a:off x="780120" y="368640"/>
              <a:ext cx="8940600" cy="5726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4E90C0-86C4-4583-9D7F-1605ADA744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760" y="359280"/>
                <a:ext cx="8959320" cy="57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81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FFE3-9EB0-4140-85FB-F6489B22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vs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491D-9F0A-4FDE-8F96-FAEEDCFD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Straightline programs:</a:t>
            </a:r>
            <a:endParaRPr lang="en-US" dirty="0"/>
          </a:p>
          <a:p>
            <a:pPr marL="989965" lvl="1" indent="-380365"/>
            <a:r>
              <a:rPr lang="en-US" dirty="0">
                <a:cs typeface="Calibri"/>
              </a:rPr>
              <a:t>Execute each line in sequence</a:t>
            </a:r>
          </a:p>
          <a:p>
            <a:pPr marL="456565" indent="-456565"/>
            <a:r>
              <a:rPr lang="en-US" dirty="0">
                <a:cs typeface="Calibri"/>
              </a:rPr>
              <a:t>Features missing: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CAF08-3704-4769-895E-2E9334AD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4F6E2A-9747-474D-9700-0E86067DFBCC}"/>
                  </a:ext>
                </a:extLst>
              </p14:cNvPr>
              <p14:cNvContentPartPr/>
              <p14:nvPr/>
            </p14:nvContentPartPr>
            <p14:xfrm>
              <a:off x="809280" y="1121040"/>
              <a:ext cx="10559520" cy="539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4F6E2A-9747-474D-9700-0E86067DFB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920" y="1111680"/>
                <a:ext cx="10578240" cy="54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9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81F-7262-4817-909B-A8FB6579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Syntactic Sugar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A0C6-FF9F-4DD0-90B4-9A99FB64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"Full-featured" programming languages are identical to simple ones</a:t>
            </a:r>
          </a:p>
          <a:p>
            <a:pPr marL="456565" indent="-456565"/>
            <a:r>
              <a:rPr lang="en-US" dirty="0">
                <a:cs typeface="Calibri"/>
              </a:rPr>
              <a:t>We can add new features without changing the underlying computing model</a:t>
            </a:r>
          </a:p>
          <a:p>
            <a:pPr marL="456565" indent="-456565"/>
            <a:r>
              <a:rPr lang="en-US" dirty="0">
                <a:cs typeface="Calibri"/>
              </a:rPr>
              <a:t>These features can make programs easier to reason about and more readable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5CDED-DF9C-4A79-9D6C-F51E6E2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7">
      <a:dk1>
        <a:srgbClr val="000000"/>
      </a:dk1>
      <a:lt1>
        <a:srgbClr val="FFFFFF"/>
      </a:lt1>
      <a:dk2>
        <a:srgbClr val="3A1E5D"/>
      </a:dk2>
      <a:lt2>
        <a:srgbClr val="E7E6E6"/>
      </a:lt2>
      <a:accent1>
        <a:srgbClr val="E15148"/>
      </a:accent1>
      <a:accent2>
        <a:srgbClr val="C8365F"/>
      </a:accent2>
      <a:accent3>
        <a:srgbClr val="3A1E5D"/>
      </a:accent3>
      <a:accent4>
        <a:srgbClr val="F5D364"/>
      </a:accent4>
      <a:accent5>
        <a:srgbClr val="4472C4"/>
      </a:accent5>
      <a:accent6>
        <a:srgbClr val="70AD47"/>
      </a:accent6>
      <a:hlink>
        <a:srgbClr val="00777A"/>
      </a:hlink>
      <a:folHlink>
        <a:srgbClr val="00777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ria-reformatted" id="{6939C278-56AA-AC4D-927A-A368F21001F4}" vid="{0A41C576-70C8-384C-8616-ECCA2751D6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585</Words>
  <Application>Microsoft Office PowerPoint</Application>
  <PresentationFormat>Custom</PresentationFormat>
  <Paragraphs>207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Work Sans</vt:lpstr>
      <vt:lpstr>Arial</vt:lpstr>
      <vt:lpstr>Calibri Light</vt:lpstr>
      <vt:lpstr>Times New Roman</vt:lpstr>
      <vt:lpstr>Calibri</vt:lpstr>
      <vt:lpstr>Helvetica Neue</vt:lpstr>
      <vt:lpstr>Segoe UI</vt:lpstr>
      <vt:lpstr>System Font Regular</vt:lpstr>
      <vt:lpstr>Office Theme</vt:lpstr>
      <vt:lpstr>1_Office Theme</vt:lpstr>
      <vt:lpstr>PowerPoint Presentation</vt:lpstr>
      <vt:lpstr>Last Classes</vt:lpstr>
      <vt:lpstr>With a simple programming language</vt:lpstr>
      <vt:lpstr>MAJ with AON straightline</vt:lpstr>
      <vt:lpstr>Boolean Circuits</vt:lpstr>
      <vt:lpstr>Majority with Boolean Circuits</vt:lpstr>
      <vt:lpstr>NAND Straightline = AON Straightline</vt:lpstr>
      <vt:lpstr>Straightline vs Python</vt:lpstr>
      <vt:lpstr>Syntactic Sugar</vt:lpstr>
      <vt:lpstr>User-Defined Procedures</vt:lpstr>
      <vt:lpstr>"Translating" Procedures</vt:lpstr>
      <vt:lpstr>Procedure for translating procedures</vt:lpstr>
      <vt:lpstr>How many gates?</vt:lpstr>
      <vt:lpstr>Conditionals</vt:lpstr>
      <vt:lpstr>Translating Conditionals</vt:lpstr>
      <vt:lpstr>Lookup</vt:lpstr>
      <vt:lpstr>LOOKUP</vt:lpstr>
      <vt:lpstr>Theorem</vt:lpstr>
      <vt:lpstr>Proof idea</vt:lpstr>
      <vt:lpstr>Defining LOOKUP</vt:lpstr>
      <vt:lpstr>Base Case</vt:lpstr>
      <vt:lpstr>LOOKUP2</vt:lpstr>
      <vt:lpstr>Counting Gates</vt:lpstr>
      <vt:lpstr>Counting Gates</vt:lpstr>
      <vt:lpstr>Computing Every Finite Function</vt:lpstr>
      <vt:lpstr>Idea</vt:lpstr>
      <vt:lpstr>Straightline Code for F</vt:lpstr>
      <vt:lpstr>Getting 0 and 1</vt:lpstr>
      <vt:lpstr>How do we use this?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908</cp:revision>
  <dcterms:created xsi:type="dcterms:W3CDTF">2019-01-15T14:15:49Z</dcterms:created>
  <dcterms:modified xsi:type="dcterms:W3CDTF">2019-09-18T21:03:49Z</dcterms:modified>
</cp:coreProperties>
</file>