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17" r:id="rId3"/>
    <p:sldId id="296" r:id="rId4"/>
    <p:sldId id="297" r:id="rId5"/>
    <p:sldId id="292" r:id="rId6"/>
    <p:sldId id="298" r:id="rId7"/>
    <p:sldId id="286" r:id="rId8"/>
    <p:sldId id="288" r:id="rId9"/>
    <p:sldId id="290" r:id="rId10"/>
    <p:sldId id="293" r:id="rId11"/>
    <p:sldId id="299" r:id="rId12"/>
    <p:sldId id="312" r:id="rId13"/>
    <p:sldId id="311" r:id="rId14"/>
    <p:sldId id="300" r:id="rId15"/>
    <p:sldId id="301" r:id="rId16"/>
    <p:sldId id="303" r:id="rId17"/>
    <p:sldId id="304" r:id="rId18"/>
    <p:sldId id="315" r:id="rId19"/>
    <p:sldId id="316" r:id="rId20"/>
    <p:sldId id="318" r:id="rId21"/>
    <p:sldId id="319" r:id="rId22"/>
    <p:sldId id="320" r:id="rId23"/>
    <p:sldId id="321" r:id="rId24"/>
    <p:sldId id="325" r:id="rId25"/>
    <p:sldId id="322" r:id="rId26"/>
    <p:sldId id="326" r:id="rId27"/>
    <p:sldId id="310" r:id="rId28"/>
    <p:sldId id="324" r:id="rId29"/>
    <p:sldId id="305" r:id="rId30"/>
    <p:sldId id="314" r:id="rId31"/>
    <p:sldId id="306" r:id="rId32"/>
    <p:sldId id="285" r:id="rId33"/>
    <p:sldId id="282" r:id="rId34"/>
  </p:sldIdLst>
  <p:sldSz cx="12188825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7388"/>
            <a:ext cx="6092825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3" Type="http://schemas.openxmlformats.org/officeDocument/2006/relationships/tags" Target="../tags/tag374.xml"/><Relationship Id="rId21" Type="http://schemas.openxmlformats.org/officeDocument/2006/relationships/tags" Target="../tags/tag392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5" Type="http://schemas.openxmlformats.org/officeDocument/2006/relationships/image" Target="../media/image21.png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0" Type="http://schemas.openxmlformats.org/officeDocument/2006/relationships/tags" Target="../tags/tag391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10" Type="http://schemas.openxmlformats.org/officeDocument/2006/relationships/tags" Target="../tags/tag381.xml"/><Relationship Id="rId19" Type="http://schemas.openxmlformats.org/officeDocument/2006/relationships/tags" Target="../tags/tag390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02.xml"/><Relationship Id="rId13" Type="http://schemas.openxmlformats.org/officeDocument/2006/relationships/tags" Target="../tags/tag407.xml"/><Relationship Id="rId18" Type="http://schemas.openxmlformats.org/officeDocument/2006/relationships/tags" Target="../tags/tag412.xml"/><Relationship Id="rId3" Type="http://schemas.openxmlformats.org/officeDocument/2006/relationships/tags" Target="../tags/tag397.xml"/><Relationship Id="rId21" Type="http://schemas.openxmlformats.org/officeDocument/2006/relationships/tags" Target="../tags/tag415.xml"/><Relationship Id="rId7" Type="http://schemas.openxmlformats.org/officeDocument/2006/relationships/tags" Target="../tags/tag401.xml"/><Relationship Id="rId12" Type="http://schemas.openxmlformats.org/officeDocument/2006/relationships/tags" Target="../tags/tag406.xml"/><Relationship Id="rId17" Type="http://schemas.openxmlformats.org/officeDocument/2006/relationships/tags" Target="../tags/tag411.xml"/><Relationship Id="rId2" Type="http://schemas.openxmlformats.org/officeDocument/2006/relationships/tags" Target="../tags/tag396.xml"/><Relationship Id="rId16" Type="http://schemas.openxmlformats.org/officeDocument/2006/relationships/tags" Target="../tags/tag410.xml"/><Relationship Id="rId20" Type="http://schemas.openxmlformats.org/officeDocument/2006/relationships/tags" Target="../tags/tag414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1" Type="http://schemas.openxmlformats.org/officeDocument/2006/relationships/tags" Target="../tags/tag405.xml"/><Relationship Id="rId24" Type="http://schemas.openxmlformats.org/officeDocument/2006/relationships/image" Target="../media/image4.png"/><Relationship Id="rId5" Type="http://schemas.openxmlformats.org/officeDocument/2006/relationships/tags" Target="../tags/tag399.xml"/><Relationship Id="rId15" Type="http://schemas.openxmlformats.org/officeDocument/2006/relationships/tags" Target="../tags/tag409.xml"/><Relationship Id="rId23" Type="http://schemas.openxmlformats.org/officeDocument/2006/relationships/image" Target="../media/image3.png"/><Relationship Id="rId10" Type="http://schemas.openxmlformats.org/officeDocument/2006/relationships/tags" Target="../tags/tag404.xml"/><Relationship Id="rId19" Type="http://schemas.openxmlformats.org/officeDocument/2006/relationships/tags" Target="../tags/tag413.xml"/><Relationship Id="rId4" Type="http://schemas.openxmlformats.org/officeDocument/2006/relationships/tags" Target="../tags/tag398.xml"/><Relationship Id="rId9" Type="http://schemas.openxmlformats.org/officeDocument/2006/relationships/tags" Target="../tags/tag403.xml"/><Relationship Id="rId14" Type="http://schemas.openxmlformats.org/officeDocument/2006/relationships/tags" Target="../tags/tag408.xml"/><Relationship Id="rId2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26" Type="http://schemas.openxmlformats.org/officeDocument/2006/relationships/tags" Target="../tags/tag453.xml"/><Relationship Id="rId39" Type="http://schemas.openxmlformats.org/officeDocument/2006/relationships/tags" Target="../tags/tag466.xml"/><Relationship Id="rId21" Type="http://schemas.openxmlformats.org/officeDocument/2006/relationships/tags" Target="../tags/tag448.xml"/><Relationship Id="rId34" Type="http://schemas.openxmlformats.org/officeDocument/2006/relationships/tags" Target="../tags/tag461.xml"/><Relationship Id="rId42" Type="http://schemas.openxmlformats.org/officeDocument/2006/relationships/tags" Target="../tags/tag469.xml"/><Relationship Id="rId47" Type="http://schemas.openxmlformats.org/officeDocument/2006/relationships/tags" Target="../tags/tag474.xml"/><Relationship Id="rId50" Type="http://schemas.openxmlformats.org/officeDocument/2006/relationships/tags" Target="../tags/tag477.xml"/><Relationship Id="rId55" Type="http://schemas.openxmlformats.org/officeDocument/2006/relationships/tags" Target="../tags/tag482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5" Type="http://schemas.openxmlformats.org/officeDocument/2006/relationships/tags" Target="../tags/tag452.xml"/><Relationship Id="rId33" Type="http://schemas.openxmlformats.org/officeDocument/2006/relationships/tags" Target="../tags/tag460.xml"/><Relationship Id="rId38" Type="http://schemas.openxmlformats.org/officeDocument/2006/relationships/tags" Target="../tags/tag465.xml"/><Relationship Id="rId46" Type="http://schemas.openxmlformats.org/officeDocument/2006/relationships/tags" Target="../tags/tag473.xml"/><Relationship Id="rId59" Type="http://schemas.openxmlformats.org/officeDocument/2006/relationships/image" Target="../media/image6.png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20" Type="http://schemas.openxmlformats.org/officeDocument/2006/relationships/tags" Target="../tags/tag447.xml"/><Relationship Id="rId29" Type="http://schemas.openxmlformats.org/officeDocument/2006/relationships/tags" Target="../tags/tag456.xml"/><Relationship Id="rId41" Type="http://schemas.openxmlformats.org/officeDocument/2006/relationships/tags" Target="../tags/tag468.xml"/><Relationship Id="rId54" Type="http://schemas.openxmlformats.org/officeDocument/2006/relationships/tags" Target="../tags/tag481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24" Type="http://schemas.openxmlformats.org/officeDocument/2006/relationships/tags" Target="../tags/tag451.xml"/><Relationship Id="rId32" Type="http://schemas.openxmlformats.org/officeDocument/2006/relationships/tags" Target="../tags/tag459.xml"/><Relationship Id="rId37" Type="http://schemas.openxmlformats.org/officeDocument/2006/relationships/tags" Target="../tags/tag464.xml"/><Relationship Id="rId40" Type="http://schemas.openxmlformats.org/officeDocument/2006/relationships/tags" Target="../tags/tag467.xml"/><Relationship Id="rId45" Type="http://schemas.openxmlformats.org/officeDocument/2006/relationships/tags" Target="../tags/tag472.xml"/><Relationship Id="rId53" Type="http://schemas.openxmlformats.org/officeDocument/2006/relationships/tags" Target="../tags/tag480.xml"/><Relationship Id="rId58" Type="http://schemas.openxmlformats.org/officeDocument/2006/relationships/slideLayout" Target="../slideLayouts/slideLayout2.xml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36" Type="http://schemas.openxmlformats.org/officeDocument/2006/relationships/tags" Target="../tags/tag463.xml"/><Relationship Id="rId49" Type="http://schemas.openxmlformats.org/officeDocument/2006/relationships/tags" Target="../tags/tag476.xml"/><Relationship Id="rId57" Type="http://schemas.openxmlformats.org/officeDocument/2006/relationships/tags" Target="../tags/tag484.xml"/><Relationship Id="rId10" Type="http://schemas.openxmlformats.org/officeDocument/2006/relationships/tags" Target="../tags/tag437.xml"/><Relationship Id="rId19" Type="http://schemas.openxmlformats.org/officeDocument/2006/relationships/tags" Target="../tags/tag446.xml"/><Relationship Id="rId31" Type="http://schemas.openxmlformats.org/officeDocument/2006/relationships/tags" Target="../tags/tag458.xml"/><Relationship Id="rId44" Type="http://schemas.openxmlformats.org/officeDocument/2006/relationships/tags" Target="../tags/tag471.xml"/><Relationship Id="rId52" Type="http://schemas.openxmlformats.org/officeDocument/2006/relationships/tags" Target="../tags/tag479.xml"/><Relationship Id="rId60" Type="http://schemas.openxmlformats.org/officeDocument/2006/relationships/image" Target="../media/image7.png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30" Type="http://schemas.openxmlformats.org/officeDocument/2006/relationships/tags" Target="../tags/tag457.xml"/><Relationship Id="rId35" Type="http://schemas.openxmlformats.org/officeDocument/2006/relationships/tags" Target="../tags/tag462.xml"/><Relationship Id="rId43" Type="http://schemas.openxmlformats.org/officeDocument/2006/relationships/tags" Target="../tags/tag470.xml"/><Relationship Id="rId48" Type="http://schemas.openxmlformats.org/officeDocument/2006/relationships/tags" Target="../tags/tag475.xml"/><Relationship Id="rId56" Type="http://schemas.openxmlformats.org/officeDocument/2006/relationships/tags" Target="../tags/tag483.xml"/><Relationship Id="rId8" Type="http://schemas.openxmlformats.org/officeDocument/2006/relationships/tags" Target="../tags/tag435.xml"/><Relationship Id="rId51" Type="http://schemas.openxmlformats.org/officeDocument/2006/relationships/tags" Target="../tags/tag478.xml"/><Relationship Id="rId3" Type="http://schemas.openxmlformats.org/officeDocument/2006/relationships/tags" Target="../tags/tag43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510.xml"/><Relationship Id="rId117" Type="http://schemas.openxmlformats.org/officeDocument/2006/relationships/tags" Target="../tags/tag601.xml"/><Relationship Id="rId21" Type="http://schemas.openxmlformats.org/officeDocument/2006/relationships/tags" Target="../tags/tag505.xml"/><Relationship Id="rId42" Type="http://schemas.openxmlformats.org/officeDocument/2006/relationships/tags" Target="../tags/tag526.xml"/><Relationship Id="rId47" Type="http://schemas.openxmlformats.org/officeDocument/2006/relationships/tags" Target="../tags/tag531.xml"/><Relationship Id="rId63" Type="http://schemas.openxmlformats.org/officeDocument/2006/relationships/tags" Target="../tags/tag547.xml"/><Relationship Id="rId68" Type="http://schemas.openxmlformats.org/officeDocument/2006/relationships/tags" Target="../tags/tag552.xml"/><Relationship Id="rId84" Type="http://schemas.openxmlformats.org/officeDocument/2006/relationships/tags" Target="../tags/tag568.xml"/><Relationship Id="rId89" Type="http://schemas.openxmlformats.org/officeDocument/2006/relationships/tags" Target="../tags/tag573.xml"/><Relationship Id="rId112" Type="http://schemas.openxmlformats.org/officeDocument/2006/relationships/tags" Target="../tags/tag596.xml"/><Relationship Id="rId16" Type="http://schemas.openxmlformats.org/officeDocument/2006/relationships/tags" Target="../tags/tag500.xml"/><Relationship Id="rId107" Type="http://schemas.openxmlformats.org/officeDocument/2006/relationships/tags" Target="../tags/tag591.xml"/><Relationship Id="rId11" Type="http://schemas.openxmlformats.org/officeDocument/2006/relationships/tags" Target="../tags/tag495.xml"/><Relationship Id="rId32" Type="http://schemas.openxmlformats.org/officeDocument/2006/relationships/tags" Target="../tags/tag516.xml"/><Relationship Id="rId37" Type="http://schemas.openxmlformats.org/officeDocument/2006/relationships/tags" Target="../tags/tag521.xml"/><Relationship Id="rId53" Type="http://schemas.openxmlformats.org/officeDocument/2006/relationships/tags" Target="../tags/tag537.xml"/><Relationship Id="rId58" Type="http://schemas.openxmlformats.org/officeDocument/2006/relationships/tags" Target="../tags/tag542.xml"/><Relationship Id="rId74" Type="http://schemas.openxmlformats.org/officeDocument/2006/relationships/tags" Target="../tags/tag558.xml"/><Relationship Id="rId79" Type="http://schemas.openxmlformats.org/officeDocument/2006/relationships/tags" Target="../tags/tag563.xml"/><Relationship Id="rId102" Type="http://schemas.openxmlformats.org/officeDocument/2006/relationships/tags" Target="../tags/tag586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489.xml"/><Relationship Id="rId90" Type="http://schemas.openxmlformats.org/officeDocument/2006/relationships/tags" Target="../tags/tag574.xml"/><Relationship Id="rId95" Type="http://schemas.openxmlformats.org/officeDocument/2006/relationships/tags" Target="../tags/tag579.xml"/><Relationship Id="rId19" Type="http://schemas.openxmlformats.org/officeDocument/2006/relationships/tags" Target="../tags/tag503.xml"/><Relationship Id="rId14" Type="http://schemas.openxmlformats.org/officeDocument/2006/relationships/tags" Target="../tags/tag498.xml"/><Relationship Id="rId22" Type="http://schemas.openxmlformats.org/officeDocument/2006/relationships/tags" Target="../tags/tag506.xml"/><Relationship Id="rId27" Type="http://schemas.openxmlformats.org/officeDocument/2006/relationships/tags" Target="../tags/tag511.xml"/><Relationship Id="rId30" Type="http://schemas.openxmlformats.org/officeDocument/2006/relationships/tags" Target="../tags/tag514.xml"/><Relationship Id="rId35" Type="http://schemas.openxmlformats.org/officeDocument/2006/relationships/tags" Target="../tags/tag519.xml"/><Relationship Id="rId43" Type="http://schemas.openxmlformats.org/officeDocument/2006/relationships/tags" Target="../tags/tag527.xml"/><Relationship Id="rId48" Type="http://schemas.openxmlformats.org/officeDocument/2006/relationships/tags" Target="../tags/tag532.xml"/><Relationship Id="rId56" Type="http://schemas.openxmlformats.org/officeDocument/2006/relationships/tags" Target="../tags/tag540.xml"/><Relationship Id="rId64" Type="http://schemas.openxmlformats.org/officeDocument/2006/relationships/tags" Target="../tags/tag548.xml"/><Relationship Id="rId69" Type="http://schemas.openxmlformats.org/officeDocument/2006/relationships/tags" Target="../tags/tag553.xml"/><Relationship Id="rId77" Type="http://schemas.openxmlformats.org/officeDocument/2006/relationships/tags" Target="../tags/tag561.xml"/><Relationship Id="rId100" Type="http://schemas.openxmlformats.org/officeDocument/2006/relationships/tags" Target="../tags/tag584.xml"/><Relationship Id="rId105" Type="http://schemas.openxmlformats.org/officeDocument/2006/relationships/tags" Target="../tags/tag589.xml"/><Relationship Id="rId113" Type="http://schemas.openxmlformats.org/officeDocument/2006/relationships/tags" Target="../tags/tag597.xml"/><Relationship Id="rId118" Type="http://schemas.openxmlformats.org/officeDocument/2006/relationships/tags" Target="../tags/tag602.xml"/><Relationship Id="rId126" Type="http://schemas.openxmlformats.org/officeDocument/2006/relationships/image" Target="../media/image10.png"/><Relationship Id="rId8" Type="http://schemas.openxmlformats.org/officeDocument/2006/relationships/tags" Target="../tags/tag492.xml"/><Relationship Id="rId51" Type="http://schemas.openxmlformats.org/officeDocument/2006/relationships/tags" Target="../tags/tag535.xml"/><Relationship Id="rId72" Type="http://schemas.openxmlformats.org/officeDocument/2006/relationships/tags" Target="../tags/tag556.xml"/><Relationship Id="rId80" Type="http://schemas.openxmlformats.org/officeDocument/2006/relationships/tags" Target="../tags/tag564.xml"/><Relationship Id="rId85" Type="http://schemas.openxmlformats.org/officeDocument/2006/relationships/tags" Target="../tags/tag569.xml"/><Relationship Id="rId93" Type="http://schemas.openxmlformats.org/officeDocument/2006/relationships/tags" Target="../tags/tag577.xml"/><Relationship Id="rId98" Type="http://schemas.openxmlformats.org/officeDocument/2006/relationships/tags" Target="../tags/tag582.xml"/><Relationship Id="rId121" Type="http://schemas.openxmlformats.org/officeDocument/2006/relationships/tags" Target="../tags/tag605.xml"/><Relationship Id="rId3" Type="http://schemas.openxmlformats.org/officeDocument/2006/relationships/tags" Target="../tags/tag487.xml"/><Relationship Id="rId12" Type="http://schemas.openxmlformats.org/officeDocument/2006/relationships/tags" Target="../tags/tag496.xml"/><Relationship Id="rId17" Type="http://schemas.openxmlformats.org/officeDocument/2006/relationships/tags" Target="../tags/tag501.xml"/><Relationship Id="rId25" Type="http://schemas.openxmlformats.org/officeDocument/2006/relationships/tags" Target="../tags/tag509.xml"/><Relationship Id="rId33" Type="http://schemas.openxmlformats.org/officeDocument/2006/relationships/tags" Target="../tags/tag517.xml"/><Relationship Id="rId38" Type="http://schemas.openxmlformats.org/officeDocument/2006/relationships/tags" Target="../tags/tag522.xml"/><Relationship Id="rId46" Type="http://schemas.openxmlformats.org/officeDocument/2006/relationships/tags" Target="../tags/tag530.xml"/><Relationship Id="rId59" Type="http://schemas.openxmlformats.org/officeDocument/2006/relationships/tags" Target="../tags/tag543.xml"/><Relationship Id="rId67" Type="http://schemas.openxmlformats.org/officeDocument/2006/relationships/tags" Target="../tags/tag551.xml"/><Relationship Id="rId103" Type="http://schemas.openxmlformats.org/officeDocument/2006/relationships/tags" Target="../tags/tag587.xml"/><Relationship Id="rId108" Type="http://schemas.openxmlformats.org/officeDocument/2006/relationships/tags" Target="../tags/tag592.xml"/><Relationship Id="rId116" Type="http://schemas.openxmlformats.org/officeDocument/2006/relationships/tags" Target="../tags/tag600.xml"/><Relationship Id="rId124" Type="http://schemas.openxmlformats.org/officeDocument/2006/relationships/image" Target="../media/image8.png"/><Relationship Id="rId20" Type="http://schemas.openxmlformats.org/officeDocument/2006/relationships/tags" Target="../tags/tag504.xml"/><Relationship Id="rId41" Type="http://schemas.openxmlformats.org/officeDocument/2006/relationships/tags" Target="../tags/tag525.xml"/><Relationship Id="rId54" Type="http://schemas.openxmlformats.org/officeDocument/2006/relationships/tags" Target="../tags/tag538.xml"/><Relationship Id="rId62" Type="http://schemas.openxmlformats.org/officeDocument/2006/relationships/tags" Target="../tags/tag546.xml"/><Relationship Id="rId70" Type="http://schemas.openxmlformats.org/officeDocument/2006/relationships/tags" Target="../tags/tag554.xml"/><Relationship Id="rId75" Type="http://schemas.openxmlformats.org/officeDocument/2006/relationships/tags" Target="../tags/tag559.xml"/><Relationship Id="rId83" Type="http://schemas.openxmlformats.org/officeDocument/2006/relationships/tags" Target="../tags/tag567.xml"/><Relationship Id="rId88" Type="http://schemas.openxmlformats.org/officeDocument/2006/relationships/tags" Target="../tags/tag572.xml"/><Relationship Id="rId91" Type="http://schemas.openxmlformats.org/officeDocument/2006/relationships/tags" Target="../tags/tag575.xml"/><Relationship Id="rId96" Type="http://schemas.openxmlformats.org/officeDocument/2006/relationships/tags" Target="../tags/tag580.xml"/><Relationship Id="rId111" Type="http://schemas.openxmlformats.org/officeDocument/2006/relationships/tags" Target="../tags/tag595.xml"/><Relationship Id="rId1" Type="http://schemas.openxmlformats.org/officeDocument/2006/relationships/tags" Target="../tags/tag485.xml"/><Relationship Id="rId6" Type="http://schemas.openxmlformats.org/officeDocument/2006/relationships/tags" Target="../tags/tag490.xml"/><Relationship Id="rId15" Type="http://schemas.openxmlformats.org/officeDocument/2006/relationships/tags" Target="../tags/tag499.xml"/><Relationship Id="rId23" Type="http://schemas.openxmlformats.org/officeDocument/2006/relationships/tags" Target="../tags/tag507.xml"/><Relationship Id="rId28" Type="http://schemas.openxmlformats.org/officeDocument/2006/relationships/tags" Target="../tags/tag512.xml"/><Relationship Id="rId36" Type="http://schemas.openxmlformats.org/officeDocument/2006/relationships/tags" Target="../tags/tag520.xml"/><Relationship Id="rId49" Type="http://schemas.openxmlformats.org/officeDocument/2006/relationships/tags" Target="../tags/tag533.xml"/><Relationship Id="rId57" Type="http://schemas.openxmlformats.org/officeDocument/2006/relationships/tags" Target="../tags/tag541.xml"/><Relationship Id="rId106" Type="http://schemas.openxmlformats.org/officeDocument/2006/relationships/tags" Target="../tags/tag590.xml"/><Relationship Id="rId114" Type="http://schemas.openxmlformats.org/officeDocument/2006/relationships/tags" Target="../tags/tag598.xml"/><Relationship Id="rId119" Type="http://schemas.openxmlformats.org/officeDocument/2006/relationships/tags" Target="../tags/tag603.xml"/><Relationship Id="rId127" Type="http://schemas.openxmlformats.org/officeDocument/2006/relationships/image" Target="../media/image11.png"/><Relationship Id="rId10" Type="http://schemas.openxmlformats.org/officeDocument/2006/relationships/tags" Target="../tags/tag494.xml"/><Relationship Id="rId31" Type="http://schemas.openxmlformats.org/officeDocument/2006/relationships/tags" Target="../tags/tag515.xml"/><Relationship Id="rId44" Type="http://schemas.openxmlformats.org/officeDocument/2006/relationships/tags" Target="../tags/tag528.xml"/><Relationship Id="rId52" Type="http://schemas.openxmlformats.org/officeDocument/2006/relationships/tags" Target="../tags/tag536.xml"/><Relationship Id="rId60" Type="http://schemas.openxmlformats.org/officeDocument/2006/relationships/tags" Target="../tags/tag544.xml"/><Relationship Id="rId65" Type="http://schemas.openxmlformats.org/officeDocument/2006/relationships/tags" Target="../tags/tag549.xml"/><Relationship Id="rId73" Type="http://schemas.openxmlformats.org/officeDocument/2006/relationships/tags" Target="../tags/tag557.xml"/><Relationship Id="rId78" Type="http://schemas.openxmlformats.org/officeDocument/2006/relationships/tags" Target="../tags/tag562.xml"/><Relationship Id="rId81" Type="http://schemas.openxmlformats.org/officeDocument/2006/relationships/tags" Target="../tags/tag565.xml"/><Relationship Id="rId86" Type="http://schemas.openxmlformats.org/officeDocument/2006/relationships/tags" Target="../tags/tag570.xml"/><Relationship Id="rId94" Type="http://schemas.openxmlformats.org/officeDocument/2006/relationships/tags" Target="../tags/tag578.xml"/><Relationship Id="rId99" Type="http://schemas.openxmlformats.org/officeDocument/2006/relationships/tags" Target="../tags/tag583.xml"/><Relationship Id="rId101" Type="http://schemas.openxmlformats.org/officeDocument/2006/relationships/tags" Target="../tags/tag585.xml"/><Relationship Id="rId122" Type="http://schemas.openxmlformats.org/officeDocument/2006/relationships/tags" Target="../tags/tag606.xml"/><Relationship Id="rId4" Type="http://schemas.openxmlformats.org/officeDocument/2006/relationships/tags" Target="../tags/tag488.xml"/><Relationship Id="rId9" Type="http://schemas.openxmlformats.org/officeDocument/2006/relationships/tags" Target="../tags/tag493.xml"/><Relationship Id="rId13" Type="http://schemas.openxmlformats.org/officeDocument/2006/relationships/tags" Target="../tags/tag497.xml"/><Relationship Id="rId18" Type="http://schemas.openxmlformats.org/officeDocument/2006/relationships/tags" Target="../tags/tag502.xml"/><Relationship Id="rId39" Type="http://schemas.openxmlformats.org/officeDocument/2006/relationships/tags" Target="../tags/tag523.xml"/><Relationship Id="rId109" Type="http://schemas.openxmlformats.org/officeDocument/2006/relationships/tags" Target="../tags/tag593.xml"/><Relationship Id="rId34" Type="http://schemas.openxmlformats.org/officeDocument/2006/relationships/tags" Target="../tags/tag518.xml"/><Relationship Id="rId50" Type="http://schemas.openxmlformats.org/officeDocument/2006/relationships/tags" Target="../tags/tag534.xml"/><Relationship Id="rId55" Type="http://schemas.openxmlformats.org/officeDocument/2006/relationships/tags" Target="../tags/tag539.xml"/><Relationship Id="rId76" Type="http://schemas.openxmlformats.org/officeDocument/2006/relationships/tags" Target="../tags/tag560.xml"/><Relationship Id="rId97" Type="http://schemas.openxmlformats.org/officeDocument/2006/relationships/tags" Target="../tags/tag581.xml"/><Relationship Id="rId104" Type="http://schemas.openxmlformats.org/officeDocument/2006/relationships/tags" Target="../tags/tag588.xml"/><Relationship Id="rId120" Type="http://schemas.openxmlformats.org/officeDocument/2006/relationships/tags" Target="../tags/tag604.xml"/><Relationship Id="rId125" Type="http://schemas.openxmlformats.org/officeDocument/2006/relationships/image" Target="../media/image9.png"/><Relationship Id="rId7" Type="http://schemas.openxmlformats.org/officeDocument/2006/relationships/tags" Target="../tags/tag491.xml"/><Relationship Id="rId71" Type="http://schemas.openxmlformats.org/officeDocument/2006/relationships/tags" Target="../tags/tag555.xml"/><Relationship Id="rId92" Type="http://schemas.openxmlformats.org/officeDocument/2006/relationships/tags" Target="../tags/tag576.xml"/><Relationship Id="rId2" Type="http://schemas.openxmlformats.org/officeDocument/2006/relationships/tags" Target="../tags/tag486.xml"/><Relationship Id="rId29" Type="http://schemas.openxmlformats.org/officeDocument/2006/relationships/tags" Target="../tags/tag513.xml"/><Relationship Id="rId24" Type="http://schemas.openxmlformats.org/officeDocument/2006/relationships/tags" Target="../tags/tag508.xml"/><Relationship Id="rId40" Type="http://schemas.openxmlformats.org/officeDocument/2006/relationships/tags" Target="../tags/tag524.xml"/><Relationship Id="rId45" Type="http://schemas.openxmlformats.org/officeDocument/2006/relationships/tags" Target="../tags/tag529.xml"/><Relationship Id="rId66" Type="http://schemas.openxmlformats.org/officeDocument/2006/relationships/tags" Target="../tags/tag550.xml"/><Relationship Id="rId87" Type="http://schemas.openxmlformats.org/officeDocument/2006/relationships/tags" Target="../tags/tag571.xml"/><Relationship Id="rId110" Type="http://schemas.openxmlformats.org/officeDocument/2006/relationships/tags" Target="../tags/tag594.xml"/><Relationship Id="rId115" Type="http://schemas.openxmlformats.org/officeDocument/2006/relationships/tags" Target="../tags/tag599.xml"/><Relationship Id="rId61" Type="http://schemas.openxmlformats.org/officeDocument/2006/relationships/tags" Target="../tags/tag545.xml"/><Relationship Id="rId82" Type="http://schemas.openxmlformats.org/officeDocument/2006/relationships/tags" Target="../tags/tag56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14.xml"/><Relationship Id="rId13" Type="http://schemas.openxmlformats.org/officeDocument/2006/relationships/tags" Target="../tags/tag619.xml"/><Relationship Id="rId18" Type="http://schemas.openxmlformats.org/officeDocument/2006/relationships/tags" Target="../tags/tag624.xml"/><Relationship Id="rId26" Type="http://schemas.openxmlformats.org/officeDocument/2006/relationships/tags" Target="../tags/tag632.xml"/><Relationship Id="rId3" Type="http://schemas.openxmlformats.org/officeDocument/2006/relationships/tags" Target="../tags/tag609.xml"/><Relationship Id="rId21" Type="http://schemas.openxmlformats.org/officeDocument/2006/relationships/tags" Target="../tags/tag627.xml"/><Relationship Id="rId34" Type="http://schemas.openxmlformats.org/officeDocument/2006/relationships/image" Target="../media/image13.png"/><Relationship Id="rId7" Type="http://schemas.openxmlformats.org/officeDocument/2006/relationships/tags" Target="../tags/tag613.xml"/><Relationship Id="rId12" Type="http://schemas.openxmlformats.org/officeDocument/2006/relationships/tags" Target="../tags/tag618.xml"/><Relationship Id="rId17" Type="http://schemas.openxmlformats.org/officeDocument/2006/relationships/tags" Target="../tags/tag623.xml"/><Relationship Id="rId25" Type="http://schemas.openxmlformats.org/officeDocument/2006/relationships/tags" Target="../tags/tag631.xml"/><Relationship Id="rId33" Type="http://schemas.openxmlformats.org/officeDocument/2006/relationships/image" Target="../media/image12.png"/><Relationship Id="rId2" Type="http://schemas.openxmlformats.org/officeDocument/2006/relationships/tags" Target="../tags/tag608.xml"/><Relationship Id="rId16" Type="http://schemas.openxmlformats.org/officeDocument/2006/relationships/tags" Target="../tags/tag622.xml"/><Relationship Id="rId20" Type="http://schemas.openxmlformats.org/officeDocument/2006/relationships/tags" Target="../tags/tag626.xml"/><Relationship Id="rId29" Type="http://schemas.openxmlformats.org/officeDocument/2006/relationships/tags" Target="../tags/tag635.xml"/><Relationship Id="rId1" Type="http://schemas.openxmlformats.org/officeDocument/2006/relationships/tags" Target="../tags/tag607.xml"/><Relationship Id="rId6" Type="http://schemas.openxmlformats.org/officeDocument/2006/relationships/tags" Target="../tags/tag612.xml"/><Relationship Id="rId11" Type="http://schemas.openxmlformats.org/officeDocument/2006/relationships/tags" Target="../tags/tag617.xml"/><Relationship Id="rId24" Type="http://schemas.openxmlformats.org/officeDocument/2006/relationships/tags" Target="../tags/tag630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611.xml"/><Relationship Id="rId15" Type="http://schemas.openxmlformats.org/officeDocument/2006/relationships/tags" Target="../tags/tag621.xml"/><Relationship Id="rId23" Type="http://schemas.openxmlformats.org/officeDocument/2006/relationships/tags" Target="../tags/tag629.xml"/><Relationship Id="rId28" Type="http://schemas.openxmlformats.org/officeDocument/2006/relationships/tags" Target="../tags/tag634.xml"/><Relationship Id="rId10" Type="http://schemas.openxmlformats.org/officeDocument/2006/relationships/tags" Target="../tags/tag616.xml"/><Relationship Id="rId19" Type="http://schemas.openxmlformats.org/officeDocument/2006/relationships/tags" Target="../tags/tag625.xml"/><Relationship Id="rId31" Type="http://schemas.openxmlformats.org/officeDocument/2006/relationships/tags" Target="../tags/tag637.xml"/><Relationship Id="rId4" Type="http://schemas.openxmlformats.org/officeDocument/2006/relationships/tags" Target="../tags/tag610.xml"/><Relationship Id="rId9" Type="http://schemas.openxmlformats.org/officeDocument/2006/relationships/tags" Target="../tags/tag615.xml"/><Relationship Id="rId14" Type="http://schemas.openxmlformats.org/officeDocument/2006/relationships/tags" Target="../tags/tag620.xml"/><Relationship Id="rId22" Type="http://schemas.openxmlformats.org/officeDocument/2006/relationships/tags" Target="../tags/tag628.xml"/><Relationship Id="rId27" Type="http://schemas.openxmlformats.org/officeDocument/2006/relationships/tags" Target="../tags/tag633.xml"/><Relationship Id="rId30" Type="http://schemas.openxmlformats.org/officeDocument/2006/relationships/tags" Target="../tags/tag63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5.xml"/><Relationship Id="rId13" Type="http://schemas.openxmlformats.org/officeDocument/2006/relationships/tags" Target="../tags/tag650.xml"/><Relationship Id="rId18" Type="http://schemas.openxmlformats.org/officeDocument/2006/relationships/image" Target="../media/image15.png"/><Relationship Id="rId3" Type="http://schemas.openxmlformats.org/officeDocument/2006/relationships/tags" Target="../tags/tag640.xml"/><Relationship Id="rId7" Type="http://schemas.openxmlformats.org/officeDocument/2006/relationships/tags" Target="../tags/tag644.xml"/><Relationship Id="rId12" Type="http://schemas.openxmlformats.org/officeDocument/2006/relationships/tags" Target="../tags/tag64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39.xml"/><Relationship Id="rId16" Type="http://schemas.openxmlformats.org/officeDocument/2006/relationships/tags" Target="../tags/tag653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11" Type="http://schemas.openxmlformats.org/officeDocument/2006/relationships/tags" Target="../tags/tag648.xml"/><Relationship Id="rId5" Type="http://schemas.openxmlformats.org/officeDocument/2006/relationships/tags" Target="../tags/tag642.xml"/><Relationship Id="rId15" Type="http://schemas.openxmlformats.org/officeDocument/2006/relationships/tags" Target="../tags/tag652.xml"/><Relationship Id="rId10" Type="http://schemas.openxmlformats.org/officeDocument/2006/relationships/tags" Target="../tags/tag647.xml"/><Relationship Id="rId4" Type="http://schemas.openxmlformats.org/officeDocument/2006/relationships/tags" Target="../tags/tag641.xml"/><Relationship Id="rId9" Type="http://schemas.openxmlformats.org/officeDocument/2006/relationships/tags" Target="../tags/tag646.xml"/><Relationship Id="rId14" Type="http://schemas.openxmlformats.org/officeDocument/2006/relationships/tags" Target="../tags/tag6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2.png"/><Relationship Id="rId2" Type="http://schemas.openxmlformats.org/officeDocument/2006/relationships/tags" Target="../tags/tag1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144.xml"/><Relationship Id="rId21" Type="http://schemas.openxmlformats.org/officeDocument/2006/relationships/tags" Target="../tags/tag48.xml"/><Relationship Id="rId42" Type="http://schemas.openxmlformats.org/officeDocument/2006/relationships/tags" Target="../tags/tag69.xml"/><Relationship Id="rId63" Type="http://schemas.openxmlformats.org/officeDocument/2006/relationships/tags" Target="../tags/tag90.xml"/><Relationship Id="rId84" Type="http://schemas.openxmlformats.org/officeDocument/2006/relationships/tags" Target="../tags/tag111.xml"/><Relationship Id="rId138" Type="http://schemas.openxmlformats.org/officeDocument/2006/relationships/tags" Target="../tags/tag165.xml"/><Relationship Id="rId159" Type="http://schemas.openxmlformats.org/officeDocument/2006/relationships/tags" Target="../tags/tag186.xml"/><Relationship Id="rId170" Type="http://schemas.openxmlformats.org/officeDocument/2006/relationships/tags" Target="../tags/tag197.xml"/><Relationship Id="rId191" Type="http://schemas.openxmlformats.org/officeDocument/2006/relationships/tags" Target="../tags/tag218.xml"/><Relationship Id="rId205" Type="http://schemas.openxmlformats.org/officeDocument/2006/relationships/tags" Target="../tags/tag232.xml"/><Relationship Id="rId107" Type="http://schemas.openxmlformats.org/officeDocument/2006/relationships/tags" Target="../tags/tag134.xml"/><Relationship Id="rId11" Type="http://schemas.openxmlformats.org/officeDocument/2006/relationships/tags" Target="../tags/tag38.xml"/><Relationship Id="rId32" Type="http://schemas.openxmlformats.org/officeDocument/2006/relationships/tags" Target="../tags/tag59.xml"/><Relationship Id="rId53" Type="http://schemas.openxmlformats.org/officeDocument/2006/relationships/tags" Target="../tags/tag80.xml"/><Relationship Id="rId74" Type="http://schemas.openxmlformats.org/officeDocument/2006/relationships/tags" Target="../tags/tag101.xml"/><Relationship Id="rId128" Type="http://schemas.openxmlformats.org/officeDocument/2006/relationships/tags" Target="../tags/tag155.xml"/><Relationship Id="rId149" Type="http://schemas.openxmlformats.org/officeDocument/2006/relationships/tags" Target="../tags/tag176.xml"/><Relationship Id="rId5" Type="http://schemas.openxmlformats.org/officeDocument/2006/relationships/tags" Target="../tags/tag32.xml"/><Relationship Id="rId95" Type="http://schemas.openxmlformats.org/officeDocument/2006/relationships/tags" Target="../tags/tag122.xml"/><Relationship Id="rId160" Type="http://schemas.openxmlformats.org/officeDocument/2006/relationships/tags" Target="../tags/tag187.xml"/><Relationship Id="rId181" Type="http://schemas.openxmlformats.org/officeDocument/2006/relationships/tags" Target="../tags/tag208.xml"/><Relationship Id="rId216" Type="http://schemas.openxmlformats.org/officeDocument/2006/relationships/tags" Target="../tags/tag243.xml"/><Relationship Id="rId211" Type="http://schemas.openxmlformats.org/officeDocument/2006/relationships/tags" Target="../tags/tag238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43" Type="http://schemas.openxmlformats.org/officeDocument/2006/relationships/tags" Target="../tags/tag70.xml"/><Relationship Id="rId48" Type="http://schemas.openxmlformats.org/officeDocument/2006/relationships/tags" Target="../tags/tag75.xml"/><Relationship Id="rId64" Type="http://schemas.openxmlformats.org/officeDocument/2006/relationships/tags" Target="../tags/tag91.xml"/><Relationship Id="rId69" Type="http://schemas.openxmlformats.org/officeDocument/2006/relationships/tags" Target="../tags/tag96.xml"/><Relationship Id="rId113" Type="http://schemas.openxmlformats.org/officeDocument/2006/relationships/tags" Target="../tags/tag140.xml"/><Relationship Id="rId118" Type="http://schemas.openxmlformats.org/officeDocument/2006/relationships/tags" Target="../tags/tag145.xml"/><Relationship Id="rId134" Type="http://schemas.openxmlformats.org/officeDocument/2006/relationships/tags" Target="../tags/tag161.xml"/><Relationship Id="rId139" Type="http://schemas.openxmlformats.org/officeDocument/2006/relationships/tags" Target="../tags/tag166.xml"/><Relationship Id="rId80" Type="http://schemas.openxmlformats.org/officeDocument/2006/relationships/tags" Target="../tags/tag107.xml"/><Relationship Id="rId85" Type="http://schemas.openxmlformats.org/officeDocument/2006/relationships/tags" Target="../tags/tag112.xml"/><Relationship Id="rId150" Type="http://schemas.openxmlformats.org/officeDocument/2006/relationships/tags" Target="../tags/tag177.xml"/><Relationship Id="rId155" Type="http://schemas.openxmlformats.org/officeDocument/2006/relationships/tags" Target="../tags/tag182.xml"/><Relationship Id="rId171" Type="http://schemas.openxmlformats.org/officeDocument/2006/relationships/tags" Target="../tags/tag198.xml"/><Relationship Id="rId176" Type="http://schemas.openxmlformats.org/officeDocument/2006/relationships/tags" Target="../tags/tag203.xml"/><Relationship Id="rId192" Type="http://schemas.openxmlformats.org/officeDocument/2006/relationships/tags" Target="../tags/tag219.xml"/><Relationship Id="rId197" Type="http://schemas.openxmlformats.org/officeDocument/2006/relationships/tags" Target="../tags/tag224.xml"/><Relationship Id="rId206" Type="http://schemas.openxmlformats.org/officeDocument/2006/relationships/tags" Target="../tags/tag233.xml"/><Relationship Id="rId201" Type="http://schemas.openxmlformats.org/officeDocument/2006/relationships/tags" Target="../tags/tag228.xml"/><Relationship Id="rId222" Type="http://schemas.openxmlformats.org/officeDocument/2006/relationships/tags" Target="../tags/tag249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33" Type="http://schemas.openxmlformats.org/officeDocument/2006/relationships/tags" Target="../tags/tag60.xml"/><Relationship Id="rId38" Type="http://schemas.openxmlformats.org/officeDocument/2006/relationships/tags" Target="../tags/tag65.xml"/><Relationship Id="rId59" Type="http://schemas.openxmlformats.org/officeDocument/2006/relationships/tags" Target="../tags/tag86.xml"/><Relationship Id="rId103" Type="http://schemas.openxmlformats.org/officeDocument/2006/relationships/tags" Target="../tags/tag130.xml"/><Relationship Id="rId108" Type="http://schemas.openxmlformats.org/officeDocument/2006/relationships/tags" Target="../tags/tag135.xml"/><Relationship Id="rId124" Type="http://schemas.openxmlformats.org/officeDocument/2006/relationships/tags" Target="../tags/tag151.xml"/><Relationship Id="rId129" Type="http://schemas.openxmlformats.org/officeDocument/2006/relationships/tags" Target="../tags/tag156.xml"/><Relationship Id="rId54" Type="http://schemas.openxmlformats.org/officeDocument/2006/relationships/tags" Target="../tags/tag81.xml"/><Relationship Id="rId70" Type="http://schemas.openxmlformats.org/officeDocument/2006/relationships/tags" Target="../tags/tag97.xml"/><Relationship Id="rId75" Type="http://schemas.openxmlformats.org/officeDocument/2006/relationships/tags" Target="../tags/tag102.xml"/><Relationship Id="rId91" Type="http://schemas.openxmlformats.org/officeDocument/2006/relationships/tags" Target="../tags/tag118.xml"/><Relationship Id="rId96" Type="http://schemas.openxmlformats.org/officeDocument/2006/relationships/tags" Target="../tags/tag123.xml"/><Relationship Id="rId140" Type="http://schemas.openxmlformats.org/officeDocument/2006/relationships/tags" Target="../tags/tag167.xml"/><Relationship Id="rId145" Type="http://schemas.openxmlformats.org/officeDocument/2006/relationships/tags" Target="../tags/tag172.xml"/><Relationship Id="rId161" Type="http://schemas.openxmlformats.org/officeDocument/2006/relationships/tags" Target="../tags/tag188.xml"/><Relationship Id="rId166" Type="http://schemas.openxmlformats.org/officeDocument/2006/relationships/tags" Target="../tags/tag193.xml"/><Relationship Id="rId182" Type="http://schemas.openxmlformats.org/officeDocument/2006/relationships/tags" Target="../tags/tag209.xml"/><Relationship Id="rId187" Type="http://schemas.openxmlformats.org/officeDocument/2006/relationships/tags" Target="../tags/tag214.xml"/><Relationship Id="rId217" Type="http://schemas.openxmlformats.org/officeDocument/2006/relationships/tags" Target="../tags/tag244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212" Type="http://schemas.openxmlformats.org/officeDocument/2006/relationships/tags" Target="../tags/tag239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49" Type="http://schemas.openxmlformats.org/officeDocument/2006/relationships/tags" Target="../tags/tag76.xml"/><Relationship Id="rId114" Type="http://schemas.openxmlformats.org/officeDocument/2006/relationships/tags" Target="../tags/tag141.xml"/><Relationship Id="rId119" Type="http://schemas.openxmlformats.org/officeDocument/2006/relationships/tags" Target="../tags/tag146.xml"/><Relationship Id="rId44" Type="http://schemas.openxmlformats.org/officeDocument/2006/relationships/tags" Target="../tags/tag71.xml"/><Relationship Id="rId60" Type="http://schemas.openxmlformats.org/officeDocument/2006/relationships/tags" Target="../tags/tag87.xml"/><Relationship Id="rId65" Type="http://schemas.openxmlformats.org/officeDocument/2006/relationships/tags" Target="../tags/tag92.xml"/><Relationship Id="rId81" Type="http://schemas.openxmlformats.org/officeDocument/2006/relationships/tags" Target="../tags/tag108.xml"/><Relationship Id="rId86" Type="http://schemas.openxmlformats.org/officeDocument/2006/relationships/tags" Target="../tags/tag113.xml"/><Relationship Id="rId130" Type="http://schemas.openxmlformats.org/officeDocument/2006/relationships/tags" Target="../tags/tag157.xml"/><Relationship Id="rId135" Type="http://schemas.openxmlformats.org/officeDocument/2006/relationships/tags" Target="../tags/tag162.xml"/><Relationship Id="rId151" Type="http://schemas.openxmlformats.org/officeDocument/2006/relationships/tags" Target="../tags/tag178.xml"/><Relationship Id="rId156" Type="http://schemas.openxmlformats.org/officeDocument/2006/relationships/tags" Target="../tags/tag183.xml"/><Relationship Id="rId177" Type="http://schemas.openxmlformats.org/officeDocument/2006/relationships/tags" Target="../tags/tag204.xml"/><Relationship Id="rId198" Type="http://schemas.openxmlformats.org/officeDocument/2006/relationships/tags" Target="../tags/tag225.xml"/><Relationship Id="rId172" Type="http://schemas.openxmlformats.org/officeDocument/2006/relationships/tags" Target="../tags/tag199.xml"/><Relationship Id="rId193" Type="http://schemas.openxmlformats.org/officeDocument/2006/relationships/tags" Target="../tags/tag220.xml"/><Relationship Id="rId202" Type="http://schemas.openxmlformats.org/officeDocument/2006/relationships/tags" Target="../tags/tag229.xml"/><Relationship Id="rId207" Type="http://schemas.openxmlformats.org/officeDocument/2006/relationships/tags" Target="../tags/tag234.xml"/><Relationship Id="rId223" Type="http://schemas.openxmlformats.org/officeDocument/2006/relationships/slideLayout" Target="../slideLayouts/slideLayout2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9" Type="http://schemas.openxmlformats.org/officeDocument/2006/relationships/tags" Target="../tags/tag66.xml"/><Relationship Id="rId109" Type="http://schemas.openxmlformats.org/officeDocument/2006/relationships/tags" Target="../tags/tag136.xml"/><Relationship Id="rId34" Type="http://schemas.openxmlformats.org/officeDocument/2006/relationships/tags" Target="../tags/tag61.xml"/><Relationship Id="rId50" Type="http://schemas.openxmlformats.org/officeDocument/2006/relationships/tags" Target="../tags/tag77.xml"/><Relationship Id="rId55" Type="http://schemas.openxmlformats.org/officeDocument/2006/relationships/tags" Target="../tags/tag82.xml"/><Relationship Id="rId76" Type="http://schemas.openxmlformats.org/officeDocument/2006/relationships/tags" Target="../tags/tag103.xml"/><Relationship Id="rId97" Type="http://schemas.openxmlformats.org/officeDocument/2006/relationships/tags" Target="../tags/tag124.xml"/><Relationship Id="rId104" Type="http://schemas.openxmlformats.org/officeDocument/2006/relationships/tags" Target="../tags/tag131.xml"/><Relationship Id="rId120" Type="http://schemas.openxmlformats.org/officeDocument/2006/relationships/tags" Target="../tags/tag147.xml"/><Relationship Id="rId125" Type="http://schemas.openxmlformats.org/officeDocument/2006/relationships/tags" Target="../tags/tag152.xml"/><Relationship Id="rId141" Type="http://schemas.openxmlformats.org/officeDocument/2006/relationships/tags" Target="../tags/tag168.xml"/><Relationship Id="rId146" Type="http://schemas.openxmlformats.org/officeDocument/2006/relationships/tags" Target="../tags/tag173.xml"/><Relationship Id="rId167" Type="http://schemas.openxmlformats.org/officeDocument/2006/relationships/tags" Target="../tags/tag194.xml"/><Relationship Id="rId188" Type="http://schemas.openxmlformats.org/officeDocument/2006/relationships/tags" Target="../tags/tag215.xml"/><Relationship Id="rId7" Type="http://schemas.openxmlformats.org/officeDocument/2006/relationships/tags" Target="../tags/tag34.xml"/><Relationship Id="rId71" Type="http://schemas.openxmlformats.org/officeDocument/2006/relationships/tags" Target="../tags/tag98.xml"/><Relationship Id="rId92" Type="http://schemas.openxmlformats.org/officeDocument/2006/relationships/tags" Target="../tags/tag119.xml"/><Relationship Id="rId162" Type="http://schemas.openxmlformats.org/officeDocument/2006/relationships/tags" Target="../tags/tag189.xml"/><Relationship Id="rId183" Type="http://schemas.openxmlformats.org/officeDocument/2006/relationships/tags" Target="../tags/tag210.xml"/><Relationship Id="rId213" Type="http://schemas.openxmlformats.org/officeDocument/2006/relationships/tags" Target="../tags/tag240.xml"/><Relationship Id="rId218" Type="http://schemas.openxmlformats.org/officeDocument/2006/relationships/tags" Target="../tags/tag245.xml"/><Relationship Id="rId2" Type="http://schemas.openxmlformats.org/officeDocument/2006/relationships/tags" Target="../tags/tag29.xml"/><Relationship Id="rId29" Type="http://schemas.openxmlformats.org/officeDocument/2006/relationships/tags" Target="../tags/tag56.xml"/><Relationship Id="rId24" Type="http://schemas.openxmlformats.org/officeDocument/2006/relationships/tags" Target="../tags/tag51.xml"/><Relationship Id="rId40" Type="http://schemas.openxmlformats.org/officeDocument/2006/relationships/tags" Target="../tags/tag67.xml"/><Relationship Id="rId45" Type="http://schemas.openxmlformats.org/officeDocument/2006/relationships/tags" Target="../tags/tag72.xml"/><Relationship Id="rId66" Type="http://schemas.openxmlformats.org/officeDocument/2006/relationships/tags" Target="../tags/tag93.xml"/><Relationship Id="rId87" Type="http://schemas.openxmlformats.org/officeDocument/2006/relationships/tags" Target="../tags/tag114.xml"/><Relationship Id="rId110" Type="http://schemas.openxmlformats.org/officeDocument/2006/relationships/tags" Target="../tags/tag137.xml"/><Relationship Id="rId115" Type="http://schemas.openxmlformats.org/officeDocument/2006/relationships/tags" Target="../tags/tag142.xml"/><Relationship Id="rId131" Type="http://schemas.openxmlformats.org/officeDocument/2006/relationships/tags" Target="../tags/tag158.xml"/><Relationship Id="rId136" Type="http://schemas.openxmlformats.org/officeDocument/2006/relationships/tags" Target="../tags/tag163.xml"/><Relationship Id="rId157" Type="http://schemas.openxmlformats.org/officeDocument/2006/relationships/tags" Target="../tags/tag184.xml"/><Relationship Id="rId178" Type="http://schemas.openxmlformats.org/officeDocument/2006/relationships/tags" Target="../tags/tag205.xml"/><Relationship Id="rId61" Type="http://schemas.openxmlformats.org/officeDocument/2006/relationships/tags" Target="../tags/tag88.xml"/><Relationship Id="rId82" Type="http://schemas.openxmlformats.org/officeDocument/2006/relationships/tags" Target="../tags/tag109.xml"/><Relationship Id="rId152" Type="http://schemas.openxmlformats.org/officeDocument/2006/relationships/tags" Target="../tags/tag179.xml"/><Relationship Id="rId173" Type="http://schemas.openxmlformats.org/officeDocument/2006/relationships/tags" Target="../tags/tag200.xml"/><Relationship Id="rId194" Type="http://schemas.openxmlformats.org/officeDocument/2006/relationships/tags" Target="../tags/tag221.xml"/><Relationship Id="rId199" Type="http://schemas.openxmlformats.org/officeDocument/2006/relationships/tags" Target="../tags/tag226.xml"/><Relationship Id="rId203" Type="http://schemas.openxmlformats.org/officeDocument/2006/relationships/tags" Target="../tags/tag230.xml"/><Relationship Id="rId208" Type="http://schemas.openxmlformats.org/officeDocument/2006/relationships/tags" Target="../tags/tag235.xml"/><Relationship Id="rId19" Type="http://schemas.openxmlformats.org/officeDocument/2006/relationships/tags" Target="../tags/tag46.xml"/><Relationship Id="rId14" Type="http://schemas.openxmlformats.org/officeDocument/2006/relationships/tags" Target="../tags/tag41.xml"/><Relationship Id="rId30" Type="http://schemas.openxmlformats.org/officeDocument/2006/relationships/tags" Target="../tags/tag57.xml"/><Relationship Id="rId35" Type="http://schemas.openxmlformats.org/officeDocument/2006/relationships/tags" Target="../tags/tag62.xml"/><Relationship Id="rId56" Type="http://schemas.openxmlformats.org/officeDocument/2006/relationships/tags" Target="../tags/tag83.xml"/><Relationship Id="rId77" Type="http://schemas.openxmlformats.org/officeDocument/2006/relationships/tags" Target="../tags/tag104.xml"/><Relationship Id="rId100" Type="http://schemas.openxmlformats.org/officeDocument/2006/relationships/tags" Target="../tags/tag127.xml"/><Relationship Id="rId105" Type="http://schemas.openxmlformats.org/officeDocument/2006/relationships/tags" Target="../tags/tag132.xml"/><Relationship Id="rId126" Type="http://schemas.openxmlformats.org/officeDocument/2006/relationships/tags" Target="../tags/tag153.xml"/><Relationship Id="rId147" Type="http://schemas.openxmlformats.org/officeDocument/2006/relationships/tags" Target="../tags/tag174.xml"/><Relationship Id="rId168" Type="http://schemas.openxmlformats.org/officeDocument/2006/relationships/tags" Target="../tags/tag195.xml"/><Relationship Id="rId8" Type="http://schemas.openxmlformats.org/officeDocument/2006/relationships/tags" Target="../tags/tag35.xml"/><Relationship Id="rId51" Type="http://schemas.openxmlformats.org/officeDocument/2006/relationships/tags" Target="../tags/tag78.xml"/><Relationship Id="rId72" Type="http://schemas.openxmlformats.org/officeDocument/2006/relationships/tags" Target="../tags/tag99.xml"/><Relationship Id="rId93" Type="http://schemas.openxmlformats.org/officeDocument/2006/relationships/tags" Target="../tags/tag120.xml"/><Relationship Id="rId98" Type="http://schemas.openxmlformats.org/officeDocument/2006/relationships/tags" Target="../tags/tag125.xml"/><Relationship Id="rId121" Type="http://schemas.openxmlformats.org/officeDocument/2006/relationships/tags" Target="../tags/tag148.xml"/><Relationship Id="rId142" Type="http://schemas.openxmlformats.org/officeDocument/2006/relationships/tags" Target="../tags/tag169.xml"/><Relationship Id="rId163" Type="http://schemas.openxmlformats.org/officeDocument/2006/relationships/tags" Target="../tags/tag190.xml"/><Relationship Id="rId184" Type="http://schemas.openxmlformats.org/officeDocument/2006/relationships/tags" Target="../tags/tag211.xml"/><Relationship Id="rId189" Type="http://schemas.openxmlformats.org/officeDocument/2006/relationships/tags" Target="../tags/tag216.xml"/><Relationship Id="rId219" Type="http://schemas.openxmlformats.org/officeDocument/2006/relationships/tags" Target="../tags/tag246.xml"/><Relationship Id="rId3" Type="http://schemas.openxmlformats.org/officeDocument/2006/relationships/tags" Target="../tags/tag30.xml"/><Relationship Id="rId214" Type="http://schemas.openxmlformats.org/officeDocument/2006/relationships/tags" Target="../tags/tag241.xml"/><Relationship Id="rId25" Type="http://schemas.openxmlformats.org/officeDocument/2006/relationships/tags" Target="../tags/tag52.xml"/><Relationship Id="rId46" Type="http://schemas.openxmlformats.org/officeDocument/2006/relationships/tags" Target="../tags/tag73.xml"/><Relationship Id="rId67" Type="http://schemas.openxmlformats.org/officeDocument/2006/relationships/tags" Target="../tags/tag94.xml"/><Relationship Id="rId116" Type="http://schemas.openxmlformats.org/officeDocument/2006/relationships/tags" Target="../tags/tag143.xml"/><Relationship Id="rId137" Type="http://schemas.openxmlformats.org/officeDocument/2006/relationships/tags" Target="../tags/tag164.xml"/><Relationship Id="rId158" Type="http://schemas.openxmlformats.org/officeDocument/2006/relationships/tags" Target="../tags/tag185.xml"/><Relationship Id="rId20" Type="http://schemas.openxmlformats.org/officeDocument/2006/relationships/tags" Target="../tags/tag47.xml"/><Relationship Id="rId41" Type="http://schemas.openxmlformats.org/officeDocument/2006/relationships/tags" Target="../tags/tag68.xml"/><Relationship Id="rId62" Type="http://schemas.openxmlformats.org/officeDocument/2006/relationships/tags" Target="../tags/tag89.xml"/><Relationship Id="rId83" Type="http://schemas.openxmlformats.org/officeDocument/2006/relationships/tags" Target="../tags/tag110.xml"/><Relationship Id="rId88" Type="http://schemas.openxmlformats.org/officeDocument/2006/relationships/tags" Target="../tags/tag115.xml"/><Relationship Id="rId111" Type="http://schemas.openxmlformats.org/officeDocument/2006/relationships/tags" Target="../tags/tag138.xml"/><Relationship Id="rId132" Type="http://schemas.openxmlformats.org/officeDocument/2006/relationships/tags" Target="../tags/tag159.xml"/><Relationship Id="rId153" Type="http://schemas.openxmlformats.org/officeDocument/2006/relationships/tags" Target="../tags/tag180.xml"/><Relationship Id="rId174" Type="http://schemas.openxmlformats.org/officeDocument/2006/relationships/tags" Target="../tags/tag201.xml"/><Relationship Id="rId179" Type="http://schemas.openxmlformats.org/officeDocument/2006/relationships/tags" Target="../tags/tag206.xml"/><Relationship Id="rId195" Type="http://schemas.openxmlformats.org/officeDocument/2006/relationships/tags" Target="../tags/tag222.xml"/><Relationship Id="rId209" Type="http://schemas.openxmlformats.org/officeDocument/2006/relationships/tags" Target="../tags/tag236.xml"/><Relationship Id="rId190" Type="http://schemas.openxmlformats.org/officeDocument/2006/relationships/tags" Target="../tags/tag217.xml"/><Relationship Id="rId204" Type="http://schemas.openxmlformats.org/officeDocument/2006/relationships/tags" Target="../tags/tag231.xml"/><Relationship Id="rId220" Type="http://schemas.openxmlformats.org/officeDocument/2006/relationships/tags" Target="../tags/tag247.xml"/><Relationship Id="rId15" Type="http://schemas.openxmlformats.org/officeDocument/2006/relationships/tags" Target="../tags/tag42.xml"/><Relationship Id="rId36" Type="http://schemas.openxmlformats.org/officeDocument/2006/relationships/tags" Target="../tags/tag63.xml"/><Relationship Id="rId57" Type="http://schemas.openxmlformats.org/officeDocument/2006/relationships/tags" Target="../tags/tag84.xml"/><Relationship Id="rId106" Type="http://schemas.openxmlformats.org/officeDocument/2006/relationships/tags" Target="../tags/tag133.xml"/><Relationship Id="rId127" Type="http://schemas.openxmlformats.org/officeDocument/2006/relationships/tags" Target="../tags/tag154.xml"/><Relationship Id="rId10" Type="http://schemas.openxmlformats.org/officeDocument/2006/relationships/tags" Target="../tags/tag37.xml"/><Relationship Id="rId31" Type="http://schemas.openxmlformats.org/officeDocument/2006/relationships/tags" Target="../tags/tag58.xml"/><Relationship Id="rId52" Type="http://schemas.openxmlformats.org/officeDocument/2006/relationships/tags" Target="../tags/tag79.xml"/><Relationship Id="rId73" Type="http://schemas.openxmlformats.org/officeDocument/2006/relationships/tags" Target="../tags/tag100.xml"/><Relationship Id="rId78" Type="http://schemas.openxmlformats.org/officeDocument/2006/relationships/tags" Target="../tags/tag105.xml"/><Relationship Id="rId94" Type="http://schemas.openxmlformats.org/officeDocument/2006/relationships/tags" Target="../tags/tag121.xml"/><Relationship Id="rId99" Type="http://schemas.openxmlformats.org/officeDocument/2006/relationships/tags" Target="../tags/tag126.xml"/><Relationship Id="rId101" Type="http://schemas.openxmlformats.org/officeDocument/2006/relationships/tags" Target="../tags/tag128.xml"/><Relationship Id="rId122" Type="http://schemas.openxmlformats.org/officeDocument/2006/relationships/tags" Target="../tags/tag149.xml"/><Relationship Id="rId143" Type="http://schemas.openxmlformats.org/officeDocument/2006/relationships/tags" Target="../tags/tag170.xml"/><Relationship Id="rId148" Type="http://schemas.openxmlformats.org/officeDocument/2006/relationships/tags" Target="../tags/tag175.xml"/><Relationship Id="rId164" Type="http://schemas.openxmlformats.org/officeDocument/2006/relationships/tags" Target="../tags/tag191.xml"/><Relationship Id="rId169" Type="http://schemas.openxmlformats.org/officeDocument/2006/relationships/tags" Target="../tags/tag196.xml"/><Relationship Id="rId185" Type="http://schemas.openxmlformats.org/officeDocument/2006/relationships/tags" Target="../tags/tag212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80" Type="http://schemas.openxmlformats.org/officeDocument/2006/relationships/tags" Target="../tags/tag207.xml"/><Relationship Id="rId210" Type="http://schemas.openxmlformats.org/officeDocument/2006/relationships/tags" Target="../tags/tag237.xml"/><Relationship Id="rId215" Type="http://schemas.openxmlformats.org/officeDocument/2006/relationships/tags" Target="../tags/tag242.xml"/><Relationship Id="rId26" Type="http://schemas.openxmlformats.org/officeDocument/2006/relationships/tags" Target="../tags/tag53.xml"/><Relationship Id="rId47" Type="http://schemas.openxmlformats.org/officeDocument/2006/relationships/tags" Target="../tags/tag74.xml"/><Relationship Id="rId68" Type="http://schemas.openxmlformats.org/officeDocument/2006/relationships/tags" Target="../tags/tag95.xml"/><Relationship Id="rId89" Type="http://schemas.openxmlformats.org/officeDocument/2006/relationships/tags" Target="../tags/tag116.xml"/><Relationship Id="rId112" Type="http://schemas.openxmlformats.org/officeDocument/2006/relationships/tags" Target="../tags/tag139.xml"/><Relationship Id="rId133" Type="http://schemas.openxmlformats.org/officeDocument/2006/relationships/tags" Target="../tags/tag160.xml"/><Relationship Id="rId154" Type="http://schemas.openxmlformats.org/officeDocument/2006/relationships/tags" Target="../tags/tag181.xml"/><Relationship Id="rId175" Type="http://schemas.openxmlformats.org/officeDocument/2006/relationships/tags" Target="../tags/tag202.xml"/><Relationship Id="rId196" Type="http://schemas.openxmlformats.org/officeDocument/2006/relationships/tags" Target="../tags/tag223.xml"/><Relationship Id="rId200" Type="http://schemas.openxmlformats.org/officeDocument/2006/relationships/tags" Target="../tags/tag227.xml"/><Relationship Id="rId16" Type="http://schemas.openxmlformats.org/officeDocument/2006/relationships/tags" Target="../tags/tag43.xml"/><Relationship Id="rId221" Type="http://schemas.openxmlformats.org/officeDocument/2006/relationships/tags" Target="../tags/tag248.xml"/><Relationship Id="rId37" Type="http://schemas.openxmlformats.org/officeDocument/2006/relationships/tags" Target="../tags/tag64.xml"/><Relationship Id="rId58" Type="http://schemas.openxmlformats.org/officeDocument/2006/relationships/tags" Target="../tags/tag85.xml"/><Relationship Id="rId79" Type="http://schemas.openxmlformats.org/officeDocument/2006/relationships/tags" Target="../tags/tag106.xml"/><Relationship Id="rId102" Type="http://schemas.openxmlformats.org/officeDocument/2006/relationships/tags" Target="../tags/tag129.xml"/><Relationship Id="rId123" Type="http://schemas.openxmlformats.org/officeDocument/2006/relationships/tags" Target="../tags/tag150.xml"/><Relationship Id="rId144" Type="http://schemas.openxmlformats.org/officeDocument/2006/relationships/tags" Target="../tags/tag171.xml"/><Relationship Id="rId90" Type="http://schemas.openxmlformats.org/officeDocument/2006/relationships/tags" Target="../tags/tag117.xml"/><Relationship Id="rId165" Type="http://schemas.openxmlformats.org/officeDocument/2006/relationships/tags" Target="../tags/tag192.xml"/><Relationship Id="rId186" Type="http://schemas.openxmlformats.org/officeDocument/2006/relationships/tags" Target="../tags/tag2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75.xml"/><Relationship Id="rId117" Type="http://schemas.openxmlformats.org/officeDocument/2006/relationships/tags" Target="../tags/tag366.xml"/><Relationship Id="rId21" Type="http://schemas.openxmlformats.org/officeDocument/2006/relationships/tags" Target="../tags/tag270.xml"/><Relationship Id="rId42" Type="http://schemas.openxmlformats.org/officeDocument/2006/relationships/tags" Target="../tags/tag291.xml"/><Relationship Id="rId47" Type="http://schemas.openxmlformats.org/officeDocument/2006/relationships/tags" Target="../tags/tag296.xml"/><Relationship Id="rId63" Type="http://schemas.openxmlformats.org/officeDocument/2006/relationships/tags" Target="../tags/tag312.xml"/><Relationship Id="rId68" Type="http://schemas.openxmlformats.org/officeDocument/2006/relationships/tags" Target="../tags/tag317.xml"/><Relationship Id="rId84" Type="http://schemas.openxmlformats.org/officeDocument/2006/relationships/tags" Target="../tags/tag333.xml"/><Relationship Id="rId89" Type="http://schemas.openxmlformats.org/officeDocument/2006/relationships/tags" Target="../tags/tag338.xml"/><Relationship Id="rId112" Type="http://schemas.openxmlformats.org/officeDocument/2006/relationships/tags" Target="../tags/tag361.xml"/><Relationship Id="rId16" Type="http://schemas.openxmlformats.org/officeDocument/2006/relationships/tags" Target="../tags/tag265.xml"/><Relationship Id="rId107" Type="http://schemas.openxmlformats.org/officeDocument/2006/relationships/tags" Target="../tags/tag356.xml"/><Relationship Id="rId11" Type="http://schemas.openxmlformats.org/officeDocument/2006/relationships/tags" Target="../tags/tag260.xml"/><Relationship Id="rId32" Type="http://schemas.openxmlformats.org/officeDocument/2006/relationships/tags" Target="../tags/tag281.xml"/><Relationship Id="rId37" Type="http://schemas.openxmlformats.org/officeDocument/2006/relationships/tags" Target="../tags/tag286.xml"/><Relationship Id="rId53" Type="http://schemas.openxmlformats.org/officeDocument/2006/relationships/tags" Target="../tags/tag302.xml"/><Relationship Id="rId58" Type="http://schemas.openxmlformats.org/officeDocument/2006/relationships/tags" Target="../tags/tag307.xml"/><Relationship Id="rId74" Type="http://schemas.openxmlformats.org/officeDocument/2006/relationships/tags" Target="../tags/tag323.xml"/><Relationship Id="rId79" Type="http://schemas.openxmlformats.org/officeDocument/2006/relationships/tags" Target="../tags/tag328.xml"/><Relationship Id="rId102" Type="http://schemas.openxmlformats.org/officeDocument/2006/relationships/tags" Target="../tags/tag351.xml"/><Relationship Id="rId5" Type="http://schemas.openxmlformats.org/officeDocument/2006/relationships/tags" Target="../tags/tag254.xml"/><Relationship Id="rId61" Type="http://schemas.openxmlformats.org/officeDocument/2006/relationships/tags" Target="../tags/tag310.xml"/><Relationship Id="rId82" Type="http://schemas.openxmlformats.org/officeDocument/2006/relationships/tags" Target="../tags/tag331.xml"/><Relationship Id="rId90" Type="http://schemas.openxmlformats.org/officeDocument/2006/relationships/tags" Target="../tags/tag339.xml"/><Relationship Id="rId95" Type="http://schemas.openxmlformats.org/officeDocument/2006/relationships/tags" Target="../tags/tag344.xml"/><Relationship Id="rId19" Type="http://schemas.openxmlformats.org/officeDocument/2006/relationships/tags" Target="../tags/tag268.xml"/><Relationship Id="rId14" Type="http://schemas.openxmlformats.org/officeDocument/2006/relationships/tags" Target="../tags/tag263.xml"/><Relationship Id="rId22" Type="http://schemas.openxmlformats.org/officeDocument/2006/relationships/tags" Target="../tags/tag271.xml"/><Relationship Id="rId27" Type="http://schemas.openxmlformats.org/officeDocument/2006/relationships/tags" Target="../tags/tag276.xml"/><Relationship Id="rId30" Type="http://schemas.openxmlformats.org/officeDocument/2006/relationships/tags" Target="../tags/tag279.xml"/><Relationship Id="rId35" Type="http://schemas.openxmlformats.org/officeDocument/2006/relationships/tags" Target="../tags/tag284.xml"/><Relationship Id="rId43" Type="http://schemas.openxmlformats.org/officeDocument/2006/relationships/tags" Target="../tags/tag292.xml"/><Relationship Id="rId48" Type="http://schemas.openxmlformats.org/officeDocument/2006/relationships/tags" Target="../tags/tag297.xml"/><Relationship Id="rId56" Type="http://schemas.openxmlformats.org/officeDocument/2006/relationships/tags" Target="../tags/tag305.xml"/><Relationship Id="rId64" Type="http://schemas.openxmlformats.org/officeDocument/2006/relationships/tags" Target="../tags/tag313.xml"/><Relationship Id="rId69" Type="http://schemas.openxmlformats.org/officeDocument/2006/relationships/tags" Target="../tags/tag318.xml"/><Relationship Id="rId77" Type="http://schemas.openxmlformats.org/officeDocument/2006/relationships/tags" Target="../tags/tag326.xml"/><Relationship Id="rId100" Type="http://schemas.openxmlformats.org/officeDocument/2006/relationships/tags" Target="../tags/tag349.xml"/><Relationship Id="rId105" Type="http://schemas.openxmlformats.org/officeDocument/2006/relationships/tags" Target="../tags/tag354.xml"/><Relationship Id="rId113" Type="http://schemas.openxmlformats.org/officeDocument/2006/relationships/tags" Target="../tags/tag362.xml"/><Relationship Id="rId118" Type="http://schemas.openxmlformats.org/officeDocument/2006/relationships/tags" Target="../tags/tag367.xml"/><Relationship Id="rId8" Type="http://schemas.openxmlformats.org/officeDocument/2006/relationships/tags" Target="../tags/tag257.xml"/><Relationship Id="rId51" Type="http://schemas.openxmlformats.org/officeDocument/2006/relationships/tags" Target="../tags/tag300.xml"/><Relationship Id="rId72" Type="http://schemas.openxmlformats.org/officeDocument/2006/relationships/tags" Target="../tags/tag321.xml"/><Relationship Id="rId80" Type="http://schemas.openxmlformats.org/officeDocument/2006/relationships/tags" Target="../tags/tag329.xml"/><Relationship Id="rId85" Type="http://schemas.openxmlformats.org/officeDocument/2006/relationships/tags" Target="../tags/tag334.xml"/><Relationship Id="rId93" Type="http://schemas.openxmlformats.org/officeDocument/2006/relationships/tags" Target="../tags/tag342.xml"/><Relationship Id="rId98" Type="http://schemas.openxmlformats.org/officeDocument/2006/relationships/tags" Target="../tags/tag347.xml"/><Relationship Id="rId121" Type="http://schemas.openxmlformats.org/officeDocument/2006/relationships/tags" Target="../tags/tag370.xml"/><Relationship Id="rId3" Type="http://schemas.openxmlformats.org/officeDocument/2006/relationships/tags" Target="../tags/tag252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5" Type="http://schemas.openxmlformats.org/officeDocument/2006/relationships/tags" Target="../tags/tag274.xml"/><Relationship Id="rId33" Type="http://schemas.openxmlformats.org/officeDocument/2006/relationships/tags" Target="../tags/tag282.xml"/><Relationship Id="rId38" Type="http://schemas.openxmlformats.org/officeDocument/2006/relationships/tags" Target="../tags/tag287.xml"/><Relationship Id="rId46" Type="http://schemas.openxmlformats.org/officeDocument/2006/relationships/tags" Target="../tags/tag295.xml"/><Relationship Id="rId59" Type="http://schemas.openxmlformats.org/officeDocument/2006/relationships/tags" Target="../tags/tag308.xml"/><Relationship Id="rId67" Type="http://schemas.openxmlformats.org/officeDocument/2006/relationships/tags" Target="../tags/tag316.xml"/><Relationship Id="rId103" Type="http://schemas.openxmlformats.org/officeDocument/2006/relationships/tags" Target="../tags/tag352.xml"/><Relationship Id="rId108" Type="http://schemas.openxmlformats.org/officeDocument/2006/relationships/tags" Target="../tags/tag357.xml"/><Relationship Id="rId116" Type="http://schemas.openxmlformats.org/officeDocument/2006/relationships/tags" Target="../tags/tag365.xml"/><Relationship Id="rId20" Type="http://schemas.openxmlformats.org/officeDocument/2006/relationships/tags" Target="../tags/tag269.xml"/><Relationship Id="rId41" Type="http://schemas.openxmlformats.org/officeDocument/2006/relationships/tags" Target="../tags/tag290.xml"/><Relationship Id="rId54" Type="http://schemas.openxmlformats.org/officeDocument/2006/relationships/tags" Target="../tags/tag303.xml"/><Relationship Id="rId62" Type="http://schemas.openxmlformats.org/officeDocument/2006/relationships/tags" Target="../tags/tag311.xml"/><Relationship Id="rId70" Type="http://schemas.openxmlformats.org/officeDocument/2006/relationships/tags" Target="../tags/tag319.xml"/><Relationship Id="rId75" Type="http://schemas.openxmlformats.org/officeDocument/2006/relationships/tags" Target="../tags/tag324.xml"/><Relationship Id="rId83" Type="http://schemas.openxmlformats.org/officeDocument/2006/relationships/tags" Target="../tags/tag332.xml"/><Relationship Id="rId88" Type="http://schemas.openxmlformats.org/officeDocument/2006/relationships/tags" Target="../tags/tag337.xml"/><Relationship Id="rId91" Type="http://schemas.openxmlformats.org/officeDocument/2006/relationships/tags" Target="../tags/tag340.xml"/><Relationship Id="rId96" Type="http://schemas.openxmlformats.org/officeDocument/2006/relationships/tags" Target="../tags/tag345.xml"/><Relationship Id="rId111" Type="http://schemas.openxmlformats.org/officeDocument/2006/relationships/tags" Target="../tags/tag360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5" Type="http://schemas.openxmlformats.org/officeDocument/2006/relationships/tags" Target="../tags/tag264.xml"/><Relationship Id="rId23" Type="http://schemas.openxmlformats.org/officeDocument/2006/relationships/tags" Target="../tags/tag272.xml"/><Relationship Id="rId28" Type="http://schemas.openxmlformats.org/officeDocument/2006/relationships/tags" Target="../tags/tag277.xml"/><Relationship Id="rId36" Type="http://schemas.openxmlformats.org/officeDocument/2006/relationships/tags" Target="../tags/tag285.xml"/><Relationship Id="rId49" Type="http://schemas.openxmlformats.org/officeDocument/2006/relationships/tags" Target="../tags/tag298.xml"/><Relationship Id="rId57" Type="http://schemas.openxmlformats.org/officeDocument/2006/relationships/tags" Target="../tags/tag306.xml"/><Relationship Id="rId106" Type="http://schemas.openxmlformats.org/officeDocument/2006/relationships/tags" Target="../tags/tag355.xml"/><Relationship Id="rId114" Type="http://schemas.openxmlformats.org/officeDocument/2006/relationships/tags" Target="../tags/tag363.xml"/><Relationship Id="rId119" Type="http://schemas.openxmlformats.org/officeDocument/2006/relationships/tags" Target="../tags/tag368.xml"/><Relationship Id="rId10" Type="http://schemas.openxmlformats.org/officeDocument/2006/relationships/tags" Target="../tags/tag259.xml"/><Relationship Id="rId31" Type="http://schemas.openxmlformats.org/officeDocument/2006/relationships/tags" Target="../tags/tag280.xml"/><Relationship Id="rId44" Type="http://schemas.openxmlformats.org/officeDocument/2006/relationships/tags" Target="../tags/tag293.xml"/><Relationship Id="rId52" Type="http://schemas.openxmlformats.org/officeDocument/2006/relationships/tags" Target="../tags/tag301.xml"/><Relationship Id="rId60" Type="http://schemas.openxmlformats.org/officeDocument/2006/relationships/tags" Target="../tags/tag309.xml"/><Relationship Id="rId65" Type="http://schemas.openxmlformats.org/officeDocument/2006/relationships/tags" Target="../tags/tag314.xml"/><Relationship Id="rId73" Type="http://schemas.openxmlformats.org/officeDocument/2006/relationships/tags" Target="../tags/tag322.xml"/><Relationship Id="rId78" Type="http://schemas.openxmlformats.org/officeDocument/2006/relationships/tags" Target="../tags/tag327.xml"/><Relationship Id="rId81" Type="http://schemas.openxmlformats.org/officeDocument/2006/relationships/tags" Target="../tags/tag330.xml"/><Relationship Id="rId86" Type="http://schemas.openxmlformats.org/officeDocument/2006/relationships/tags" Target="../tags/tag335.xml"/><Relationship Id="rId94" Type="http://schemas.openxmlformats.org/officeDocument/2006/relationships/tags" Target="../tags/tag343.xml"/><Relationship Id="rId99" Type="http://schemas.openxmlformats.org/officeDocument/2006/relationships/tags" Target="../tags/tag348.xml"/><Relationship Id="rId101" Type="http://schemas.openxmlformats.org/officeDocument/2006/relationships/tags" Target="../tags/tag350.xml"/><Relationship Id="rId122" Type="http://schemas.openxmlformats.org/officeDocument/2006/relationships/slideLayout" Target="../slideLayouts/slideLayout2.xml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3" Type="http://schemas.openxmlformats.org/officeDocument/2006/relationships/tags" Target="../tags/tag262.xml"/><Relationship Id="rId18" Type="http://schemas.openxmlformats.org/officeDocument/2006/relationships/tags" Target="../tags/tag267.xml"/><Relationship Id="rId39" Type="http://schemas.openxmlformats.org/officeDocument/2006/relationships/tags" Target="../tags/tag288.xml"/><Relationship Id="rId109" Type="http://schemas.openxmlformats.org/officeDocument/2006/relationships/tags" Target="../tags/tag358.xml"/><Relationship Id="rId34" Type="http://schemas.openxmlformats.org/officeDocument/2006/relationships/tags" Target="../tags/tag283.xml"/><Relationship Id="rId50" Type="http://schemas.openxmlformats.org/officeDocument/2006/relationships/tags" Target="../tags/tag299.xml"/><Relationship Id="rId55" Type="http://schemas.openxmlformats.org/officeDocument/2006/relationships/tags" Target="../tags/tag304.xml"/><Relationship Id="rId76" Type="http://schemas.openxmlformats.org/officeDocument/2006/relationships/tags" Target="../tags/tag325.xml"/><Relationship Id="rId97" Type="http://schemas.openxmlformats.org/officeDocument/2006/relationships/tags" Target="../tags/tag346.xml"/><Relationship Id="rId104" Type="http://schemas.openxmlformats.org/officeDocument/2006/relationships/tags" Target="../tags/tag353.xml"/><Relationship Id="rId120" Type="http://schemas.openxmlformats.org/officeDocument/2006/relationships/tags" Target="../tags/tag369.xml"/><Relationship Id="rId7" Type="http://schemas.openxmlformats.org/officeDocument/2006/relationships/tags" Target="../tags/tag256.xml"/><Relationship Id="rId71" Type="http://schemas.openxmlformats.org/officeDocument/2006/relationships/tags" Target="../tags/tag320.xml"/><Relationship Id="rId92" Type="http://schemas.openxmlformats.org/officeDocument/2006/relationships/tags" Target="../tags/tag341.xml"/><Relationship Id="rId2" Type="http://schemas.openxmlformats.org/officeDocument/2006/relationships/tags" Target="../tags/tag251.xml"/><Relationship Id="rId29" Type="http://schemas.openxmlformats.org/officeDocument/2006/relationships/tags" Target="../tags/tag278.xml"/><Relationship Id="rId24" Type="http://schemas.openxmlformats.org/officeDocument/2006/relationships/tags" Target="../tags/tag273.xml"/><Relationship Id="rId40" Type="http://schemas.openxmlformats.org/officeDocument/2006/relationships/tags" Target="../tags/tag289.xml"/><Relationship Id="rId45" Type="http://schemas.openxmlformats.org/officeDocument/2006/relationships/tags" Target="../tags/tag294.xml"/><Relationship Id="rId66" Type="http://schemas.openxmlformats.org/officeDocument/2006/relationships/tags" Target="../tags/tag315.xml"/><Relationship Id="rId87" Type="http://schemas.openxmlformats.org/officeDocument/2006/relationships/tags" Target="../tags/tag336.xml"/><Relationship Id="rId110" Type="http://schemas.openxmlformats.org/officeDocument/2006/relationships/tags" Target="../tags/tag359.xml"/><Relationship Id="rId115" Type="http://schemas.openxmlformats.org/officeDocument/2006/relationships/tags" Target="../tags/tag3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133600"/>
            <a:ext cx="93969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Warm up: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What are examples of ways to implement functions?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What properties should implementations have? </a:t>
            </a:r>
          </a:p>
          <a:p>
            <a:endParaRPr lang="en-US" sz="3200"/>
          </a:p>
        </p:txBody>
      </p:sp>
      <p:pic>
        <p:nvPicPr>
          <p:cNvPr id="1026" name="Picture 2" descr="Image result for cray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16" y="3581400"/>
            <a:ext cx="3465796" cy="32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number of elements in a set</a:t>
                </a:r>
              </a:p>
              <a:p>
                <a:r>
                  <a:rPr lang="en-US" dirty="0"/>
                  <a:t>Two sets have the same cardinality 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0" dirty="0">
                    <a:solidFill>
                      <a:srgbClr val="0070C0"/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70C0"/>
                    </a:solidFill>
                  </a:rPr>
                  <a:t>infinite set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76799"/>
              </a:xfrm>
              <a:blipFill rotWithShape="1">
                <a:blip r:embed="rId25"/>
                <a:stretch>
                  <a:fillRect l="-1333"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5" name="SMARTInkShape-506">
            <a:extLst>
              <a:ext uri="{FF2B5EF4-FFF2-40B4-BE49-F238E27FC236}">
                <a16:creationId xmlns:a16="http://schemas.microsoft.com/office/drawing/2014/main" id="{1FE9DAF6-1FFE-4DF2-8790-6D8E16690F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29263" y="1339850"/>
            <a:ext cx="1060451" cy="31751"/>
          </a:xfrm>
          <a:custGeom>
            <a:avLst/>
            <a:gdLst/>
            <a:ahLst/>
            <a:cxnLst/>
            <a:rect l="0" t="0" r="0" b="0"/>
            <a:pathLst>
              <a:path w="1060451" h="31751">
                <a:moveTo>
                  <a:pt x="0" y="0"/>
                </a:moveTo>
                <a:lnTo>
                  <a:pt x="0" y="0"/>
                </a:lnTo>
                <a:lnTo>
                  <a:pt x="47562" y="0"/>
                </a:lnTo>
                <a:lnTo>
                  <a:pt x="95159" y="706"/>
                </a:lnTo>
                <a:lnTo>
                  <a:pt x="129873" y="4364"/>
                </a:lnTo>
                <a:lnTo>
                  <a:pt x="170106" y="6467"/>
                </a:lnTo>
                <a:lnTo>
                  <a:pt x="209857" y="10540"/>
                </a:lnTo>
                <a:lnTo>
                  <a:pt x="252601" y="12060"/>
                </a:lnTo>
                <a:lnTo>
                  <a:pt x="296546" y="12510"/>
                </a:lnTo>
                <a:lnTo>
                  <a:pt x="341552" y="12644"/>
                </a:lnTo>
                <a:lnTo>
                  <a:pt x="373815" y="12675"/>
                </a:lnTo>
                <a:lnTo>
                  <a:pt x="406970" y="12689"/>
                </a:lnTo>
                <a:lnTo>
                  <a:pt x="440520" y="12695"/>
                </a:lnTo>
                <a:lnTo>
                  <a:pt x="474245" y="12698"/>
                </a:lnTo>
                <a:lnTo>
                  <a:pt x="509931" y="12699"/>
                </a:lnTo>
                <a:lnTo>
                  <a:pt x="546958" y="12700"/>
                </a:lnTo>
                <a:lnTo>
                  <a:pt x="584581" y="12700"/>
                </a:lnTo>
                <a:lnTo>
                  <a:pt x="624351" y="14581"/>
                </a:lnTo>
                <a:lnTo>
                  <a:pt x="664839" y="17064"/>
                </a:lnTo>
                <a:lnTo>
                  <a:pt x="704000" y="18167"/>
                </a:lnTo>
                <a:lnTo>
                  <a:pt x="744454" y="18658"/>
                </a:lnTo>
                <a:lnTo>
                  <a:pt x="785952" y="18876"/>
                </a:lnTo>
                <a:lnTo>
                  <a:pt x="827913" y="18972"/>
                </a:lnTo>
                <a:lnTo>
                  <a:pt x="870082" y="20897"/>
                </a:lnTo>
                <a:lnTo>
                  <a:pt x="912341" y="23399"/>
                </a:lnTo>
                <a:lnTo>
                  <a:pt x="954642" y="24511"/>
                </a:lnTo>
                <a:lnTo>
                  <a:pt x="996961" y="26886"/>
                </a:lnTo>
                <a:lnTo>
                  <a:pt x="106045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SMARTInkShape-Group115">
            <a:extLst>
              <a:ext uri="{FF2B5EF4-FFF2-40B4-BE49-F238E27FC236}">
                <a16:creationId xmlns:a16="http://schemas.microsoft.com/office/drawing/2014/main" id="{D004363A-2E33-40C7-94AD-45A0A24D0AFB}"/>
              </a:ext>
            </a:extLst>
          </p:cNvPr>
          <p:cNvGrpSpPr/>
          <p:nvPr/>
        </p:nvGrpSpPr>
        <p:grpSpPr>
          <a:xfrm>
            <a:off x="9879013" y="2142643"/>
            <a:ext cx="1022351" cy="829125"/>
            <a:chOff x="9879013" y="2142643"/>
            <a:chExt cx="1022351" cy="829125"/>
          </a:xfrm>
        </p:grpSpPr>
        <p:sp>
          <p:nvSpPr>
            <p:cNvPr id="6" name="SMARTInkShape-507">
              <a:extLst>
                <a:ext uri="{FF2B5EF4-FFF2-40B4-BE49-F238E27FC236}">
                  <a16:creationId xmlns:a16="http://schemas.microsoft.com/office/drawing/2014/main" id="{3EA750D9-2991-40CA-8CE2-1336CE021A4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879013" y="2142643"/>
              <a:ext cx="273025" cy="829125"/>
            </a:xfrm>
            <a:custGeom>
              <a:avLst/>
              <a:gdLst/>
              <a:ahLst/>
              <a:cxnLst/>
              <a:rect l="0" t="0" r="0" b="0"/>
              <a:pathLst>
                <a:path w="273025" h="829125">
                  <a:moveTo>
                    <a:pt x="76200" y="22707"/>
                  </a:moveTo>
                  <a:lnTo>
                    <a:pt x="76200" y="22707"/>
                  </a:lnTo>
                  <a:lnTo>
                    <a:pt x="76200" y="17240"/>
                  </a:lnTo>
                  <a:lnTo>
                    <a:pt x="70111" y="10291"/>
                  </a:lnTo>
                  <a:lnTo>
                    <a:pt x="76193" y="3664"/>
                  </a:lnTo>
                  <a:lnTo>
                    <a:pt x="76197" y="288"/>
                  </a:lnTo>
                  <a:lnTo>
                    <a:pt x="76904" y="0"/>
                  </a:lnTo>
                  <a:lnTo>
                    <a:pt x="83107" y="2726"/>
                  </a:lnTo>
                  <a:lnTo>
                    <a:pt x="117776" y="4352"/>
                  </a:lnTo>
                  <a:lnTo>
                    <a:pt x="125364" y="8018"/>
                  </a:lnTo>
                  <a:lnTo>
                    <a:pt x="148394" y="14902"/>
                  </a:lnTo>
                  <a:lnTo>
                    <a:pt x="165145" y="20956"/>
                  </a:lnTo>
                  <a:lnTo>
                    <a:pt x="186272" y="23888"/>
                  </a:lnTo>
                  <a:lnTo>
                    <a:pt x="206598" y="39279"/>
                  </a:lnTo>
                  <a:lnTo>
                    <a:pt x="211295" y="43713"/>
                  </a:lnTo>
                  <a:lnTo>
                    <a:pt x="217616" y="46154"/>
                  </a:lnTo>
                  <a:lnTo>
                    <a:pt x="233172" y="51092"/>
                  </a:lnTo>
                  <a:lnTo>
                    <a:pt x="239569" y="56725"/>
                  </a:lnTo>
                  <a:lnTo>
                    <a:pt x="249425" y="68467"/>
                  </a:lnTo>
                  <a:lnTo>
                    <a:pt x="253848" y="71267"/>
                  </a:lnTo>
                  <a:lnTo>
                    <a:pt x="256015" y="72014"/>
                  </a:lnTo>
                  <a:lnTo>
                    <a:pt x="257460" y="73217"/>
                  </a:lnTo>
                  <a:lnTo>
                    <a:pt x="260199" y="77576"/>
                  </a:lnTo>
                  <a:lnTo>
                    <a:pt x="263340" y="78843"/>
                  </a:lnTo>
                  <a:lnTo>
                    <a:pt x="264460" y="79887"/>
                  </a:lnTo>
                  <a:lnTo>
                    <a:pt x="265704" y="82928"/>
                  </a:lnTo>
                  <a:lnTo>
                    <a:pt x="266612" y="100225"/>
                  </a:lnTo>
                  <a:lnTo>
                    <a:pt x="264779" y="104902"/>
                  </a:lnTo>
                  <a:lnTo>
                    <a:pt x="262318" y="109333"/>
                  </a:lnTo>
                  <a:lnTo>
                    <a:pt x="245446" y="147699"/>
                  </a:lnTo>
                  <a:lnTo>
                    <a:pt x="239379" y="154224"/>
                  </a:lnTo>
                  <a:lnTo>
                    <a:pt x="232685" y="160181"/>
                  </a:lnTo>
                  <a:lnTo>
                    <a:pt x="207456" y="198675"/>
                  </a:lnTo>
                  <a:lnTo>
                    <a:pt x="196458" y="224429"/>
                  </a:lnTo>
                  <a:lnTo>
                    <a:pt x="186921" y="237001"/>
                  </a:lnTo>
                  <a:lnTo>
                    <a:pt x="178093" y="272132"/>
                  </a:lnTo>
                  <a:lnTo>
                    <a:pt x="177825" y="288515"/>
                  </a:lnTo>
                  <a:lnTo>
                    <a:pt x="183269" y="309427"/>
                  </a:lnTo>
                  <a:lnTo>
                    <a:pt x="184268" y="311220"/>
                  </a:lnTo>
                  <a:lnTo>
                    <a:pt x="185640" y="312416"/>
                  </a:lnTo>
                  <a:lnTo>
                    <a:pt x="190941" y="315980"/>
                  </a:lnTo>
                  <a:lnTo>
                    <a:pt x="201141" y="326250"/>
                  </a:lnTo>
                  <a:lnTo>
                    <a:pt x="207450" y="335445"/>
                  </a:lnTo>
                  <a:lnTo>
                    <a:pt x="220134" y="344153"/>
                  </a:lnTo>
                  <a:lnTo>
                    <a:pt x="226483" y="346550"/>
                  </a:lnTo>
                  <a:lnTo>
                    <a:pt x="232833" y="350710"/>
                  </a:lnTo>
                  <a:lnTo>
                    <a:pt x="239889" y="352256"/>
                  </a:lnTo>
                  <a:lnTo>
                    <a:pt x="249897" y="353420"/>
                  </a:lnTo>
                  <a:lnTo>
                    <a:pt x="255234" y="356192"/>
                  </a:lnTo>
                  <a:lnTo>
                    <a:pt x="256939" y="356508"/>
                  </a:lnTo>
                  <a:lnTo>
                    <a:pt x="258076" y="356014"/>
                  </a:lnTo>
                  <a:lnTo>
                    <a:pt x="258834" y="354978"/>
                  </a:lnTo>
                  <a:lnTo>
                    <a:pt x="261558" y="353827"/>
                  </a:lnTo>
                  <a:lnTo>
                    <a:pt x="273024" y="352907"/>
                  </a:lnTo>
                  <a:lnTo>
                    <a:pt x="269671" y="352907"/>
                  </a:lnTo>
                  <a:lnTo>
                    <a:pt x="266138" y="354789"/>
                  </a:lnTo>
                  <a:lnTo>
                    <a:pt x="262217" y="357271"/>
                  </a:lnTo>
                  <a:lnTo>
                    <a:pt x="256042" y="359374"/>
                  </a:lnTo>
                  <a:lnTo>
                    <a:pt x="249039" y="363447"/>
                  </a:lnTo>
                  <a:lnTo>
                    <a:pt x="230341" y="368693"/>
                  </a:lnTo>
                  <a:lnTo>
                    <a:pt x="218778" y="376382"/>
                  </a:lnTo>
                  <a:lnTo>
                    <a:pt x="186446" y="402297"/>
                  </a:lnTo>
                  <a:lnTo>
                    <a:pt x="167926" y="427522"/>
                  </a:lnTo>
                  <a:lnTo>
                    <a:pt x="165348" y="445437"/>
                  </a:lnTo>
                  <a:lnTo>
                    <a:pt x="165110" y="471789"/>
                  </a:lnTo>
                  <a:lnTo>
                    <a:pt x="166985" y="478180"/>
                  </a:lnTo>
                  <a:lnTo>
                    <a:pt x="196472" y="524393"/>
                  </a:lnTo>
                  <a:lnTo>
                    <a:pt x="201621" y="532134"/>
                  </a:lnTo>
                  <a:lnTo>
                    <a:pt x="211747" y="541870"/>
                  </a:lnTo>
                  <a:lnTo>
                    <a:pt x="232780" y="584207"/>
                  </a:lnTo>
                  <a:lnTo>
                    <a:pt x="249764" y="630316"/>
                  </a:lnTo>
                  <a:lnTo>
                    <a:pt x="253751" y="674537"/>
                  </a:lnTo>
                  <a:lnTo>
                    <a:pt x="252069" y="696832"/>
                  </a:lnTo>
                  <a:lnTo>
                    <a:pt x="239070" y="736946"/>
                  </a:lnTo>
                  <a:lnTo>
                    <a:pt x="217634" y="763435"/>
                  </a:lnTo>
                  <a:lnTo>
                    <a:pt x="171768" y="793168"/>
                  </a:lnTo>
                  <a:lnTo>
                    <a:pt x="139741" y="810969"/>
                  </a:lnTo>
                  <a:lnTo>
                    <a:pt x="96136" y="824813"/>
                  </a:lnTo>
                  <a:lnTo>
                    <a:pt x="50851" y="828903"/>
                  </a:lnTo>
                  <a:lnTo>
                    <a:pt x="22427" y="829124"/>
                  </a:lnTo>
                  <a:lnTo>
                    <a:pt x="13260" y="825379"/>
                  </a:lnTo>
                  <a:lnTo>
                    <a:pt x="0" y="8164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508">
              <a:extLst>
                <a:ext uri="{FF2B5EF4-FFF2-40B4-BE49-F238E27FC236}">
                  <a16:creationId xmlns:a16="http://schemas.microsoft.com/office/drawing/2014/main" id="{69A3E4B5-510C-40E6-B28F-056716C12D5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336330" y="2228850"/>
              <a:ext cx="214901" cy="348258"/>
            </a:xfrm>
            <a:custGeom>
              <a:avLst/>
              <a:gdLst/>
              <a:ahLst/>
              <a:cxnLst/>
              <a:rect l="0" t="0" r="0" b="0"/>
              <a:pathLst>
                <a:path w="214901" h="348258">
                  <a:moveTo>
                    <a:pt x="209433" y="0"/>
                  </a:moveTo>
                  <a:lnTo>
                    <a:pt x="209433" y="0"/>
                  </a:lnTo>
                  <a:lnTo>
                    <a:pt x="209433" y="5467"/>
                  </a:lnTo>
                  <a:lnTo>
                    <a:pt x="210138" y="5762"/>
                  </a:lnTo>
                  <a:lnTo>
                    <a:pt x="212804" y="6089"/>
                  </a:lnTo>
                  <a:lnTo>
                    <a:pt x="213797" y="6881"/>
                  </a:lnTo>
                  <a:lnTo>
                    <a:pt x="214900" y="9644"/>
                  </a:lnTo>
                  <a:lnTo>
                    <a:pt x="214489" y="11368"/>
                  </a:lnTo>
                  <a:lnTo>
                    <a:pt x="211244" y="17871"/>
                  </a:lnTo>
                  <a:lnTo>
                    <a:pt x="204522" y="40485"/>
                  </a:lnTo>
                  <a:lnTo>
                    <a:pt x="188240" y="86303"/>
                  </a:lnTo>
                  <a:lnTo>
                    <a:pt x="162617" y="133904"/>
                  </a:lnTo>
                  <a:lnTo>
                    <a:pt x="138244" y="180604"/>
                  </a:lnTo>
                  <a:lnTo>
                    <a:pt x="116495" y="224686"/>
                  </a:lnTo>
                  <a:lnTo>
                    <a:pt x="109753" y="246250"/>
                  </a:lnTo>
                  <a:lnTo>
                    <a:pt x="106520" y="259935"/>
                  </a:lnTo>
                  <a:lnTo>
                    <a:pt x="100043" y="278806"/>
                  </a:lnTo>
                  <a:lnTo>
                    <a:pt x="98406" y="281121"/>
                  </a:lnTo>
                  <a:lnTo>
                    <a:pt x="95420" y="296278"/>
                  </a:lnTo>
                  <a:lnTo>
                    <a:pt x="95218" y="301178"/>
                  </a:lnTo>
                  <a:lnTo>
                    <a:pt x="94484" y="302385"/>
                  </a:lnTo>
                  <a:lnTo>
                    <a:pt x="93288" y="303190"/>
                  </a:lnTo>
                  <a:lnTo>
                    <a:pt x="89047" y="304706"/>
                  </a:lnTo>
                  <a:lnTo>
                    <a:pt x="92493" y="304781"/>
                  </a:lnTo>
                  <a:lnTo>
                    <a:pt x="89410" y="304798"/>
                  </a:lnTo>
                  <a:lnTo>
                    <a:pt x="89062" y="302918"/>
                  </a:lnTo>
                  <a:lnTo>
                    <a:pt x="88114" y="289605"/>
                  </a:lnTo>
                  <a:lnTo>
                    <a:pt x="80945" y="273152"/>
                  </a:lnTo>
                  <a:lnTo>
                    <a:pt x="78244" y="268862"/>
                  </a:lnTo>
                  <a:lnTo>
                    <a:pt x="76017" y="262480"/>
                  </a:lnTo>
                  <a:lnTo>
                    <a:pt x="65137" y="247651"/>
                  </a:lnTo>
                  <a:lnTo>
                    <a:pt x="64552" y="245534"/>
                  </a:lnTo>
                  <a:lnTo>
                    <a:pt x="63457" y="244123"/>
                  </a:lnTo>
                  <a:lnTo>
                    <a:pt x="60358" y="242555"/>
                  </a:lnTo>
                  <a:lnTo>
                    <a:pt x="51275" y="241672"/>
                  </a:lnTo>
                  <a:lnTo>
                    <a:pt x="45536" y="243347"/>
                  </a:lnTo>
                  <a:lnTo>
                    <a:pt x="33908" y="252153"/>
                  </a:lnTo>
                  <a:lnTo>
                    <a:pt x="29586" y="256236"/>
                  </a:lnTo>
                  <a:lnTo>
                    <a:pt x="23432" y="258522"/>
                  </a:lnTo>
                  <a:lnTo>
                    <a:pt x="16699" y="260243"/>
                  </a:lnTo>
                  <a:lnTo>
                    <a:pt x="11355" y="263360"/>
                  </a:lnTo>
                  <a:lnTo>
                    <a:pt x="4379" y="272452"/>
                  </a:lnTo>
                  <a:lnTo>
                    <a:pt x="1215" y="280713"/>
                  </a:lnTo>
                  <a:lnTo>
                    <a:pt x="0" y="294146"/>
                  </a:lnTo>
                  <a:lnTo>
                    <a:pt x="5360" y="312378"/>
                  </a:lnTo>
                  <a:lnTo>
                    <a:pt x="9608" y="317105"/>
                  </a:lnTo>
                  <a:lnTo>
                    <a:pt x="42299" y="340073"/>
                  </a:lnTo>
                  <a:lnTo>
                    <a:pt x="77423" y="348257"/>
                  </a:lnTo>
                  <a:lnTo>
                    <a:pt x="92159" y="345585"/>
                  </a:lnTo>
                  <a:lnTo>
                    <a:pt x="120533" y="336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509">
              <a:extLst>
                <a:ext uri="{FF2B5EF4-FFF2-40B4-BE49-F238E27FC236}">
                  <a16:creationId xmlns:a16="http://schemas.microsoft.com/office/drawing/2014/main" id="{12D647DC-753B-43A3-B82D-778DCA51EE0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517024" y="2445128"/>
              <a:ext cx="129085" cy="190123"/>
            </a:xfrm>
            <a:custGeom>
              <a:avLst/>
              <a:gdLst/>
              <a:ahLst/>
              <a:cxnLst/>
              <a:rect l="0" t="0" r="0" b="0"/>
              <a:pathLst>
                <a:path w="129085" h="190123">
                  <a:moveTo>
                    <a:pt x="47789" y="94872"/>
                  </a:moveTo>
                  <a:lnTo>
                    <a:pt x="47789" y="94872"/>
                  </a:lnTo>
                  <a:lnTo>
                    <a:pt x="53256" y="94872"/>
                  </a:lnTo>
                  <a:lnTo>
                    <a:pt x="59034" y="99236"/>
                  </a:lnTo>
                  <a:lnTo>
                    <a:pt x="64918" y="100634"/>
                  </a:lnTo>
                  <a:lnTo>
                    <a:pt x="69043" y="100961"/>
                  </a:lnTo>
                  <a:lnTo>
                    <a:pt x="73228" y="99224"/>
                  </a:lnTo>
                  <a:lnTo>
                    <a:pt x="77439" y="96806"/>
                  </a:lnTo>
                  <a:lnTo>
                    <a:pt x="83777" y="94740"/>
                  </a:lnTo>
                  <a:lnTo>
                    <a:pt x="126105" y="54655"/>
                  </a:lnTo>
                  <a:lnTo>
                    <a:pt x="128457" y="50422"/>
                  </a:lnTo>
                  <a:lnTo>
                    <a:pt x="129084" y="48305"/>
                  </a:lnTo>
                  <a:lnTo>
                    <a:pt x="128797" y="46189"/>
                  </a:lnTo>
                  <a:lnTo>
                    <a:pt x="124761" y="35605"/>
                  </a:lnTo>
                  <a:lnTo>
                    <a:pt x="123436" y="22775"/>
                  </a:lnTo>
                  <a:lnTo>
                    <a:pt x="118964" y="15027"/>
                  </a:lnTo>
                  <a:lnTo>
                    <a:pt x="109068" y="3933"/>
                  </a:lnTo>
                  <a:lnTo>
                    <a:pt x="104892" y="1538"/>
                  </a:lnTo>
                  <a:lnTo>
                    <a:pt x="96463" y="0"/>
                  </a:lnTo>
                  <a:lnTo>
                    <a:pt x="82934" y="402"/>
                  </a:lnTo>
                  <a:lnTo>
                    <a:pt x="74933" y="3026"/>
                  </a:lnTo>
                  <a:lnTo>
                    <a:pt x="53243" y="20019"/>
                  </a:lnTo>
                  <a:lnTo>
                    <a:pt x="14575" y="65416"/>
                  </a:lnTo>
                  <a:lnTo>
                    <a:pt x="6982" y="82852"/>
                  </a:lnTo>
                  <a:lnTo>
                    <a:pt x="0" y="115262"/>
                  </a:lnTo>
                  <a:lnTo>
                    <a:pt x="4963" y="145627"/>
                  </a:lnTo>
                  <a:lnTo>
                    <a:pt x="8999" y="154119"/>
                  </a:lnTo>
                  <a:lnTo>
                    <a:pt x="19205" y="166127"/>
                  </a:lnTo>
                  <a:lnTo>
                    <a:pt x="27088" y="171932"/>
                  </a:lnTo>
                  <a:lnTo>
                    <a:pt x="35296" y="174982"/>
                  </a:lnTo>
                  <a:lnTo>
                    <a:pt x="79656" y="185242"/>
                  </a:lnTo>
                  <a:lnTo>
                    <a:pt x="92239" y="1901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510">
              <a:extLst>
                <a:ext uri="{FF2B5EF4-FFF2-40B4-BE49-F238E27FC236}">
                  <a16:creationId xmlns:a16="http://schemas.microsoft.com/office/drawing/2014/main" id="{70FDB400-B2D7-4376-80DA-98E442A65C2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653713" y="2273300"/>
              <a:ext cx="247651" cy="311151"/>
            </a:xfrm>
            <a:custGeom>
              <a:avLst/>
              <a:gdLst/>
              <a:ahLst/>
              <a:cxnLst/>
              <a:rect l="0" t="0" r="0" b="0"/>
              <a:pathLst>
                <a:path w="247651" h="311151">
                  <a:moveTo>
                    <a:pt x="0" y="311150"/>
                  </a:moveTo>
                  <a:lnTo>
                    <a:pt x="0" y="311150"/>
                  </a:lnTo>
                  <a:lnTo>
                    <a:pt x="0" y="307779"/>
                  </a:lnTo>
                  <a:lnTo>
                    <a:pt x="705" y="306786"/>
                  </a:lnTo>
                  <a:lnTo>
                    <a:pt x="1881" y="306124"/>
                  </a:lnTo>
                  <a:lnTo>
                    <a:pt x="3371" y="305683"/>
                  </a:lnTo>
                  <a:lnTo>
                    <a:pt x="4364" y="304683"/>
                  </a:lnTo>
                  <a:lnTo>
                    <a:pt x="5467" y="301690"/>
                  </a:lnTo>
                  <a:lnTo>
                    <a:pt x="6467" y="300610"/>
                  </a:lnTo>
                  <a:lnTo>
                    <a:pt x="15110" y="295364"/>
                  </a:lnTo>
                  <a:lnTo>
                    <a:pt x="43590" y="249727"/>
                  </a:lnTo>
                  <a:lnTo>
                    <a:pt x="72045" y="203069"/>
                  </a:lnTo>
                  <a:lnTo>
                    <a:pt x="91674" y="175858"/>
                  </a:lnTo>
                  <a:lnTo>
                    <a:pt x="103206" y="161624"/>
                  </a:lnTo>
                  <a:lnTo>
                    <a:pt x="126035" y="115667"/>
                  </a:lnTo>
                  <a:lnTo>
                    <a:pt x="153554" y="72112"/>
                  </a:lnTo>
                  <a:lnTo>
                    <a:pt x="175666" y="27824"/>
                  </a:lnTo>
                  <a:lnTo>
                    <a:pt x="182733" y="17103"/>
                  </a:lnTo>
                  <a:lnTo>
                    <a:pt x="201684" y="1344"/>
                  </a:lnTo>
                  <a:lnTo>
                    <a:pt x="204408" y="597"/>
                  </a:lnTo>
                  <a:lnTo>
                    <a:pt x="224713" y="0"/>
                  </a:lnTo>
                  <a:lnTo>
                    <a:pt x="226008" y="1411"/>
                  </a:lnTo>
                  <a:lnTo>
                    <a:pt x="227448" y="6742"/>
                  </a:lnTo>
                  <a:lnTo>
                    <a:pt x="230330" y="25731"/>
                  </a:lnTo>
                  <a:lnTo>
                    <a:pt x="234037" y="39028"/>
                  </a:lnTo>
                  <a:lnTo>
                    <a:pt x="235639" y="73300"/>
                  </a:lnTo>
                  <a:lnTo>
                    <a:pt x="239972" y="82395"/>
                  </a:lnTo>
                  <a:lnTo>
                    <a:pt x="241830" y="93113"/>
                  </a:lnTo>
                  <a:lnTo>
                    <a:pt x="246291" y="101596"/>
                  </a:lnTo>
                  <a:lnTo>
                    <a:pt x="247650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511">
              <a:extLst>
                <a:ext uri="{FF2B5EF4-FFF2-40B4-BE49-F238E27FC236}">
                  <a16:creationId xmlns:a16="http://schemas.microsoft.com/office/drawing/2014/main" id="{ACDE3678-6F3F-41E9-89E6-7F8AB7CBC8F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634663" y="2425700"/>
              <a:ext cx="171451" cy="95251"/>
            </a:xfrm>
            <a:custGeom>
              <a:avLst/>
              <a:gdLst/>
              <a:ahLst/>
              <a:cxnLst/>
              <a:rect l="0" t="0" r="0" b="0"/>
              <a:pathLst>
                <a:path w="171451" h="95251">
                  <a:moveTo>
                    <a:pt x="0" y="0"/>
                  </a:moveTo>
                  <a:lnTo>
                    <a:pt x="0" y="0"/>
                  </a:lnTo>
                  <a:lnTo>
                    <a:pt x="705" y="10139"/>
                  </a:lnTo>
                  <a:lnTo>
                    <a:pt x="5069" y="20957"/>
                  </a:lnTo>
                  <a:lnTo>
                    <a:pt x="26666" y="48964"/>
                  </a:lnTo>
                  <a:lnTo>
                    <a:pt x="35135" y="55393"/>
                  </a:lnTo>
                  <a:lnTo>
                    <a:pt x="77054" y="74722"/>
                  </a:lnTo>
                  <a:lnTo>
                    <a:pt x="117940" y="86589"/>
                  </a:lnTo>
                  <a:lnTo>
                    <a:pt x="17145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ARTInkShape-512">
            <a:extLst>
              <a:ext uri="{FF2B5EF4-FFF2-40B4-BE49-F238E27FC236}">
                <a16:creationId xmlns:a16="http://schemas.microsoft.com/office/drawing/2014/main" id="{A72C708B-0BD7-45EE-95B2-60A5F9757A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297863" y="3622557"/>
            <a:ext cx="2368551" cy="117594"/>
          </a:xfrm>
          <a:custGeom>
            <a:avLst/>
            <a:gdLst/>
            <a:ahLst/>
            <a:cxnLst/>
            <a:rect l="0" t="0" r="0" b="0"/>
            <a:pathLst>
              <a:path w="2368551" h="117594">
                <a:moveTo>
                  <a:pt x="0" y="60443"/>
                </a:moveTo>
                <a:lnTo>
                  <a:pt x="0" y="60443"/>
                </a:lnTo>
                <a:lnTo>
                  <a:pt x="44675" y="60443"/>
                </a:lnTo>
                <a:lnTo>
                  <a:pt x="86759" y="58562"/>
                </a:lnTo>
                <a:lnTo>
                  <a:pt x="127293" y="53976"/>
                </a:lnTo>
                <a:lnTo>
                  <a:pt x="165993" y="47302"/>
                </a:lnTo>
                <a:lnTo>
                  <a:pt x="207609" y="39189"/>
                </a:lnTo>
                <a:lnTo>
                  <a:pt x="249801" y="35157"/>
                </a:lnTo>
                <a:lnTo>
                  <a:pt x="292106" y="30179"/>
                </a:lnTo>
                <a:lnTo>
                  <a:pt x="337805" y="25616"/>
                </a:lnTo>
                <a:lnTo>
                  <a:pt x="375022" y="23313"/>
                </a:lnTo>
                <a:lnTo>
                  <a:pt x="412860" y="19259"/>
                </a:lnTo>
                <a:lnTo>
                  <a:pt x="459913" y="12274"/>
                </a:lnTo>
                <a:lnTo>
                  <a:pt x="500259" y="10423"/>
                </a:lnTo>
                <a:lnTo>
                  <a:pt x="540043" y="9874"/>
                </a:lnTo>
                <a:lnTo>
                  <a:pt x="582797" y="9712"/>
                </a:lnTo>
                <a:lnTo>
                  <a:pt x="626745" y="9664"/>
                </a:lnTo>
                <a:lnTo>
                  <a:pt x="671752" y="8943"/>
                </a:lnTo>
                <a:lnTo>
                  <a:pt x="704015" y="6275"/>
                </a:lnTo>
                <a:lnTo>
                  <a:pt x="750542" y="4177"/>
                </a:lnTo>
                <a:lnTo>
                  <a:pt x="784424" y="3686"/>
                </a:lnTo>
                <a:lnTo>
                  <a:pt x="819944" y="2762"/>
                </a:lnTo>
                <a:lnTo>
                  <a:pt x="854545" y="0"/>
                </a:lnTo>
                <a:lnTo>
                  <a:pt x="890620" y="183"/>
                </a:lnTo>
                <a:lnTo>
                  <a:pt x="927820" y="1911"/>
                </a:lnTo>
                <a:lnTo>
                  <a:pt x="965520" y="2679"/>
                </a:lnTo>
                <a:lnTo>
                  <a:pt x="1003442" y="3020"/>
                </a:lnTo>
                <a:lnTo>
                  <a:pt x="1041463" y="3172"/>
                </a:lnTo>
                <a:lnTo>
                  <a:pt x="1079528" y="3239"/>
                </a:lnTo>
                <a:lnTo>
                  <a:pt x="1117612" y="5151"/>
                </a:lnTo>
                <a:lnTo>
                  <a:pt x="1155000" y="8352"/>
                </a:lnTo>
                <a:lnTo>
                  <a:pt x="1190431" y="12127"/>
                </a:lnTo>
                <a:lnTo>
                  <a:pt x="1226874" y="16156"/>
                </a:lnTo>
                <a:lnTo>
                  <a:pt x="1263533" y="19593"/>
                </a:lnTo>
                <a:lnTo>
                  <a:pt x="1298640" y="21121"/>
                </a:lnTo>
                <a:lnTo>
                  <a:pt x="1333058" y="25563"/>
                </a:lnTo>
                <a:lnTo>
                  <a:pt x="1367876" y="30830"/>
                </a:lnTo>
                <a:lnTo>
                  <a:pt x="1404517" y="33171"/>
                </a:lnTo>
                <a:lnTo>
                  <a:pt x="1441968" y="36093"/>
                </a:lnTo>
                <a:lnTo>
                  <a:pt x="1479074" y="40448"/>
                </a:lnTo>
                <a:lnTo>
                  <a:pt x="1514381" y="47088"/>
                </a:lnTo>
                <a:lnTo>
                  <a:pt x="1550769" y="52861"/>
                </a:lnTo>
                <a:lnTo>
                  <a:pt x="1588108" y="57779"/>
                </a:lnTo>
                <a:lnTo>
                  <a:pt x="1625870" y="62317"/>
                </a:lnTo>
                <a:lnTo>
                  <a:pt x="1665702" y="66685"/>
                </a:lnTo>
                <a:lnTo>
                  <a:pt x="1706922" y="70978"/>
                </a:lnTo>
                <a:lnTo>
                  <a:pt x="1748762" y="75238"/>
                </a:lnTo>
                <a:lnTo>
                  <a:pt x="1788994" y="79484"/>
                </a:lnTo>
                <a:lnTo>
                  <a:pt x="1828748" y="83016"/>
                </a:lnTo>
                <a:lnTo>
                  <a:pt x="1869934" y="84587"/>
                </a:lnTo>
                <a:lnTo>
                  <a:pt x="1911758" y="87166"/>
                </a:lnTo>
                <a:lnTo>
                  <a:pt x="1953865" y="89959"/>
                </a:lnTo>
                <a:lnTo>
                  <a:pt x="1996097" y="91200"/>
                </a:lnTo>
                <a:lnTo>
                  <a:pt x="2038386" y="93633"/>
                </a:lnTo>
                <a:lnTo>
                  <a:pt x="2079993" y="96361"/>
                </a:lnTo>
                <a:lnTo>
                  <a:pt x="2119652" y="97573"/>
                </a:lnTo>
                <a:lnTo>
                  <a:pt x="2158445" y="99994"/>
                </a:lnTo>
                <a:lnTo>
                  <a:pt x="2196853" y="103421"/>
                </a:lnTo>
                <a:lnTo>
                  <a:pt x="2235090" y="107296"/>
                </a:lnTo>
                <a:lnTo>
                  <a:pt x="2271369" y="109489"/>
                </a:lnTo>
                <a:lnTo>
                  <a:pt x="2305603" y="111169"/>
                </a:lnTo>
                <a:lnTo>
                  <a:pt x="2347703" y="115376"/>
                </a:lnTo>
                <a:lnTo>
                  <a:pt x="2368550" y="1175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Shape-513">
            <a:extLst>
              <a:ext uri="{FF2B5EF4-FFF2-40B4-BE49-F238E27FC236}">
                <a16:creationId xmlns:a16="http://schemas.microsoft.com/office/drawing/2014/main" id="{6F9EF350-BB92-46AE-95B6-5FBA4046B3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9763" y="4172555"/>
            <a:ext cx="908051" cy="43830"/>
          </a:xfrm>
          <a:custGeom>
            <a:avLst/>
            <a:gdLst/>
            <a:ahLst/>
            <a:cxnLst/>
            <a:rect l="0" t="0" r="0" b="0"/>
            <a:pathLst>
              <a:path w="908051" h="43830">
                <a:moveTo>
                  <a:pt x="0" y="18445"/>
                </a:moveTo>
                <a:lnTo>
                  <a:pt x="0" y="18445"/>
                </a:lnTo>
                <a:lnTo>
                  <a:pt x="0" y="21816"/>
                </a:lnTo>
                <a:lnTo>
                  <a:pt x="705" y="22809"/>
                </a:lnTo>
                <a:lnTo>
                  <a:pt x="1881" y="23471"/>
                </a:lnTo>
                <a:lnTo>
                  <a:pt x="6088" y="24717"/>
                </a:lnTo>
                <a:lnTo>
                  <a:pt x="6327" y="30256"/>
                </a:lnTo>
                <a:lnTo>
                  <a:pt x="7040" y="30552"/>
                </a:lnTo>
                <a:lnTo>
                  <a:pt x="9714" y="30881"/>
                </a:lnTo>
                <a:lnTo>
                  <a:pt x="13254" y="32909"/>
                </a:lnTo>
                <a:lnTo>
                  <a:pt x="17179" y="35457"/>
                </a:lnTo>
                <a:lnTo>
                  <a:pt x="23356" y="36891"/>
                </a:lnTo>
                <a:lnTo>
                  <a:pt x="30360" y="38022"/>
                </a:lnTo>
                <a:lnTo>
                  <a:pt x="45686" y="42939"/>
                </a:lnTo>
                <a:lnTo>
                  <a:pt x="89794" y="43829"/>
                </a:lnTo>
                <a:lnTo>
                  <a:pt x="132148" y="38774"/>
                </a:lnTo>
                <a:lnTo>
                  <a:pt x="173687" y="32289"/>
                </a:lnTo>
                <a:lnTo>
                  <a:pt x="217797" y="26270"/>
                </a:lnTo>
                <a:lnTo>
                  <a:pt x="258608" y="21715"/>
                </a:lnTo>
                <a:lnTo>
                  <a:pt x="301346" y="18385"/>
                </a:lnTo>
                <a:lnTo>
                  <a:pt x="337408" y="14272"/>
                </a:lnTo>
                <a:lnTo>
                  <a:pt x="374904" y="12035"/>
                </a:lnTo>
                <a:lnTo>
                  <a:pt x="413530" y="7922"/>
                </a:lnTo>
                <a:lnTo>
                  <a:pt x="454530" y="6390"/>
                </a:lnTo>
                <a:lnTo>
                  <a:pt x="490354" y="5231"/>
                </a:lnTo>
                <a:lnTo>
                  <a:pt x="527465" y="1438"/>
                </a:lnTo>
                <a:lnTo>
                  <a:pt x="565273" y="0"/>
                </a:lnTo>
                <a:lnTo>
                  <a:pt x="603286" y="280"/>
                </a:lnTo>
                <a:lnTo>
                  <a:pt x="640655" y="3812"/>
                </a:lnTo>
                <a:lnTo>
                  <a:pt x="687125" y="5363"/>
                </a:lnTo>
                <a:lnTo>
                  <a:pt x="730119" y="9041"/>
                </a:lnTo>
                <a:lnTo>
                  <a:pt x="771564" y="12197"/>
                </a:lnTo>
                <a:lnTo>
                  <a:pt x="816021" y="18883"/>
                </a:lnTo>
                <a:lnTo>
                  <a:pt x="855769" y="26998"/>
                </a:lnTo>
                <a:lnTo>
                  <a:pt x="908050" y="3114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SMARTInkShape-Group118">
            <a:extLst>
              <a:ext uri="{FF2B5EF4-FFF2-40B4-BE49-F238E27FC236}">
                <a16:creationId xmlns:a16="http://schemas.microsoft.com/office/drawing/2014/main" id="{849C9050-5FDA-4124-B411-7AEB55684733}"/>
              </a:ext>
            </a:extLst>
          </p:cNvPr>
          <p:cNvGrpSpPr/>
          <p:nvPr/>
        </p:nvGrpSpPr>
        <p:grpSpPr>
          <a:xfrm>
            <a:off x="7631113" y="4127500"/>
            <a:ext cx="1498601" cy="69851"/>
            <a:chOff x="7631113" y="4127500"/>
            <a:chExt cx="1498601" cy="69851"/>
          </a:xfrm>
        </p:grpSpPr>
        <p:sp>
          <p:nvSpPr>
            <p:cNvPr id="14" name="SMARTInkShape-514">
              <a:extLst>
                <a:ext uri="{FF2B5EF4-FFF2-40B4-BE49-F238E27FC236}">
                  <a16:creationId xmlns:a16="http://schemas.microsoft.com/office/drawing/2014/main" id="{3CBCB6D2-4BAE-444F-845F-2150B6A2956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631113" y="4140200"/>
              <a:ext cx="95251" cy="1"/>
            </a:xfrm>
            <a:custGeom>
              <a:avLst/>
              <a:gdLst/>
              <a:ahLst/>
              <a:cxnLst/>
              <a:rect l="0" t="0" r="0" b="0"/>
              <a:pathLst>
                <a:path w="95251" h="1">
                  <a:moveTo>
                    <a:pt x="0" y="0"/>
                  </a:moveTo>
                  <a:lnTo>
                    <a:pt x="0" y="0"/>
                  </a:lnTo>
                  <a:lnTo>
                    <a:pt x="44513" y="0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515">
              <a:extLst>
                <a:ext uri="{FF2B5EF4-FFF2-40B4-BE49-F238E27FC236}">
                  <a16:creationId xmlns:a16="http://schemas.microsoft.com/office/drawing/2014/main" id="{21629637-88A1-42DE-95AA-A01C3364BC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872413" y="4127500"/>
              <a:ext cx="1257301" cy="69851"/>
            </a:xfrm>
            <a:custGeom>
              <a:avLst/>
              <a:gdLst/>
              <a:ahLst/>
              <a:cxnLst/>
              <a:rect l="0" t="0" r="0" b="0"/>
              <a:pathLst>
                <a:path w="1257301" h="69851">
                  <a:moveTo>
                    <a:pt x="0" y="0"/>
                  </a:moveTo>
                  <a:lnTo>
                    <a:pt x="0" y="0"/>
                  </a:lnTo>
                  <a:lnTo>
                    <a:pt x="40820" y="0"/>
                  </a:lnTo>
                  <a:lnTo>
                    <a:pt x="79271" y="0"/>
                  </a:lnTo>
                  <a:lnTo>
                    <a:pt x="122720" y="0"/>
                  </a:lnTo>
                  <a:lnTo>
                    <a:pt x="159363" y="1882"/>
                  </a:lnTo>
                  <a:lnTo>
                    <a:pt x="197032" y="5026"/>
                  </a:lnTo>
                  <a:lnTo>
                    <a:pt x="235003" y="5958"/>
                  </a:lnTo>
                  <a:lnTo>
                    <a:pt x="274947" y="6234"/>
                  </a:lnTo>
                  <a:lnTo>
                    <a:pt x="318061" y="8197"/>
                  </a:lnTo>
                  <a:lnTo>
                    <a:pt x="348794" y="10699"/>
                  </a:lnTo>
                  <a:lnTo>
                    <a:pt x="383619" y="11811"/>
                  </a:lnTo>
                  <a:lnTo>
                    <a:pt x="418382" y="12305"/>
                  </a:lnTo>
                  <a:lnTo>
                    <a:pt x="452647" y="13230"/>
                  </a:lnTo>
                  <a:lnTo>
                    <a:pt x="486691" y="15993"/>
                  </a:lnTo>
                  <a:lnTo>
                    <a:pt x="522518" y="17691"/>
                  </a:lnTo>
                  <a:lnTo>
                    <a:pt x="560313" y="19152"/>
                  </a:lnTo>
                  <a:lnTo>
                    <a:pt x="600630" y="22153"/>
                  </a:lnTo>
                  <a:lnTo>
                    <a:pt x="640185" y="23957"/>
                  </a:lnTo>
                  <a:lnTo>
                    <a:pt x="678932" y="25464"/>
                  </a:lnTo>
                  <a:lnTo>
                    <a:pt x="717319" y="28486"/>
                  </a:lnTo>
                  <a:lnTo>
                    <a:pt x="757428" y="32181"/>
                  </a:lnTo>
                  <a:lnTo>
                    <a:pt x="798068" y="35469"/>
                  </a:lnTo>
                  <a:lnTo>
                    <a:pt x="837297" y="36931"/>
                  </a:lnTo>
                  <a:lnTo>
                    <a:pt x="875899" y="39462"/>
                  </a:lnTo>
                  <a:lnTo>
                    <a:pt x="914927" y="42233"/>
                  </a:lnTo>
                  <a:lnTo>
                    <a:pt x="955791" y="43465"/>
                  </a:lnTo>
                  <a:lnTo>
                    <a:pt x="995591" y="45894"/>
                  </a:lnTo>
                  <a:lnTo>
                    <a:pt x="1034446" y="49325"/>
                  </a:lnTo>
                  <a:lnTo>
                    <a:pt x="1072881" y="53202"/>
                  </a:lnTo>
                  <a:lnTo>
                    <a:pt x="1109249" y="57277"/>
                  </a:lnTo>
                  <a:lnTo>
                    <a:pt x="1144227" y="60734"/>
                  </a:lnTo>
                  <a:lnTo>
                    <a:pt x="1178587" y="62271"/>
                  </a:lnTo>
                  <a:lnTo>
                    <a:pt x="1210791" y="64835"/>
                  </a:lnTo>
                  <a:lnTo>
                    <a:pt x="125730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ARTInkShape-516">
            <a:extLst>
              <a:ext uri="{FF2B5EF4-FFF2-40B4-BE49-F238E27FC236}">
                <a16:creationId xmlns:a16="http://schemas.microsoft.com/office/drawing/2014/main" id="{085EF2F9-BC0B-450D-9D81-BB30429B3B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5715" y="4127505"/>
            <a:ext cx="558799" cy="101596"/>
          </a:xfrm>
          <a:custGeom>
            <a:avLst/>
            <a:gdLst/>
            <a:ahLst/>
            <a:cxnLst/>
            <a:rect l="0" t="0" r="0" b="0"/>
            <a:pathLst>
              <a:path w="558799" h="101596">
                <a:moveTo>
                  <a:pt x="25398" y="50795"/>
                </a:moveTo>
                <a:lnTo>
                  <a:pt x="25398" y="50795"/>
                </a:lnTo>
                <a:lnTo>
                  <a:pt x="25398" y="47424"/>
                </a:lnTo>
                <a:lnTo>
                  <a:pt x="24692" y="46431"/>
                </a:lnTo>
                <a:lnTo>
                  <a:pt x="23516" y="45769"/>
                </a:lnTo>
                <a:lnTo>
                  <a:pt x="22026" y="45328"/>
                </a:lnTo>
                <a:lnTo>
                  <a:pt x="13842" y="39055"/>
                </a:lnTo>
                <a:lnTo>
                  <a:pt x="5" y="25402"/>
                </a:lnTo>
                <a:lnTo>
                  <a:pt x="0" y="22026"/>
                </a:lnTo>
                <a:lnTo>
                  <a:pt x="705" y="21032"/>
                </a:lnTo>
                <a:lnTo>
                  <a:pt x="1880" y="20370"/>
                </a:lnTo>
                <a:lnTo>
                  <a:pt x="8836" y="19307"/>
                </a:lnTo>
                <a:lnTo>
                  <a:pt x="17710" y="18391"/>
                </a:lnTo>
                <a:lnTo>
                  <a:pt x="51955" y="7306"/>
                </a:lnTo>
                <a:lnTo>
                  <a:pt x="70278" y="4590"/>
                </a:lnTo>
                <a:lnTo>
                  <a:pt x="83495" y="903"/>
                </a:lnTo>
                <a:lnTo>
                  <a:pt x="129718" y="0"/>
                </a:lnTo>
                <a:lnTo>
                  <a:pt x="141993" y="702"/>
                </a:lnTo>
                <a:lnTo>
                  <a:pt x="167230" y="5757"/>
                </a:lnTo>
                <a:lnTo>
                  <a:pt x="211076" y="12797"/>
                </a:lnTo>
                <a:lnTo>
                  <a:pt x="255511" y="25322"/>
                </a:lnTo>
                <a:lnTo>
                  <a:pt x="300319" y="44481"/>
                </a:lnTo>
                <a:lnTo>
                  <a:pt x="347053" y="59524"/>
                </a:lnTo>
                <a:lnTo>
                  <a:pt x="376760" y="73388"/>
                </a:lnTo>
                <a:lnTo>
                  <a:pt x="422242" y="87130"/>
                </a:lnTo>
                <a:lnTo>
                  <a:pt x="464995" y="95342"/>
                </a:lnTo>
                <a:lnTo>
                  <a:pt x="474011" y="99429"/>
                </a:lnTo>
                <a:lnTo>
                  <a:pt x="520570" y="101592"/>
                </a:lnTo>
                <a:lnTo>
                  <a:pt x="527047" y="101595"/>
                </a:lnTo>
                <a:lnTo>
                  <a:pt x="527048" y="95507"/>
                </a:lnTo>
                <a:lnTo>
                  <a:pt x="517588" y="85792"/>
                </a:lnTo>
                <a:lnTo>
                  <a:pt x="513906" y="83988"/>
                </a:lnTo>
                <a:lnTo>
                  <a:pt x="469846" y="71296"/>
                </a:lnTo>
                <a:lnTo>
                  <a:pt x="434441" y="63065"/>
                </a:lnTo>
                <a:lnTo>
                  <a:pt x="423094" y="59776"/>
                </a:lnTo>
                <a:lnTo>
                  <a:pt x="381441" y="52307"/>
                </a:lnTo>
                <a:lnTo>
                  <a:pt x="338572" y="44523"/>
                </a:lnTo>
                <a:lnTo>
                  <a:pt x="294261" y="38752"/>
                </a:lnTo>
                <a:lnTo>
                  <a:pt x="249118" y="33789"/>
                </a:lnTo>
                <a:lnTo>
                  <a:pt x="203977" y="31219"/>
                </a:lnTo>
                <a:lnTo>
                  <a:pt x="158793" y="25798"/>
                </a:lnTo>
                <a:lnTo>
                  <a:pt x="112314" y="19649"/>
                </a:lnTo>
                <a:lnTo>
                  <a:pt x="77726" y="19069"/>
                </a:lnTo>
                <a:lnTo>
                  <a:pt x="75100" y="18355"/>
                </a:lnTo>
                <a:lnTo>
                  <a:pt x="73349" y="17174"/>
                </a:lnTo>
                <a:lnTo>
                  <a:pt x="72182" y="15681"/>
                </a:lnTo>
                <a:lnTo>
                  <a:pt x="69004" y="14022"/>
                </a:lnTo>
                <a:lnTo>
                  <a:pt x="58352" y="12773"/>
                </a:lnTo>
                <a:lnTo>
                  <a:pt x="57951" y="12041"/>
                </a:lnTo>
                <a:lnTo>
                  <a:pt x="57157" y="6423"/>
                </a:lnTo>
                <a:lnTo>
                  <a:pt x="93801" y="7051"/>
                </a:lnTo>
                <a:lnTo>
                  <a:pt x="141119" y="16885"/>
                </a:lnTo>
                <a:lnTo>
                  <a:pt x="188691" y="23220"/>
                </a:lnTo>
                <a:lnTo>
                  <a:pt x="234126" y="25109"/>
                </a:lnTo>
                <a:lnTo>
                  <a:pt x="275420" y="25338"/>
                </a:lnTo>
                <a:lnTo>
                  <a:pt x="317548" y="27265"/>
                </a:lnTo>
                <a:lnTo>
                  <a:pt x="356470" y="30860"/>
                </a:lnTo>
                <a:lnTo>
                  <a:pt x="400063" y="31570"/>
                </a:lnTo>
                <a:lnTo>
                  <a:pt x="439196" y="33592"/>
                </a:lnTo>
                <a:lnTo>
                  <a:pt x="482474" y="37502"/>
                </a:lnTo>
                <a:lnTo>
                  <a:pt x="527016" y="38748"/>
                </a:lnTo>
                <a:lnTo>
                  <a:pt x="558798" y="4444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518">
            <a:extLst>
              <a:ext uri="{FF2B5EF4-FFF2-40B4-BE49-F238E27FC236}">
                <a16:creationId xmlns:a16="http://schemas.microsoft.com/office/drawing/2014/main" id="{980C9F79-F50F-4A37-A218-F239569EA91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67413" y="5118100"/>
            <a:ext cx="228601" cy="38101"/>
          </a:xfrm>
          <a:custGeom>
            <a:avLst/>
            <a:gdLst/>
            <a:ahLst/>
            <a:cxnLst/>
            <a:rect l="0" t="0" r="0" b="0"/>
            <a:pathLst>
              <a:path w="228601" h="38101">
                <a:moveTo>
                  <a:pt x="0" y="38100"/>
                </a:moveTo>
                <a:lnTo>
                  <a:pt x="0" y="38100"/>
                </a:lnTo>
                <a:lnTo>
                  <a:pt x="0" y="31750"/>
                </a:lnTo>
                <a:lnTo>
                  <a:pt x="15807" y="31750"/>
                </a:lnTo>
                <a:lnTo>
                  <a:pt x="19490" y="29869"/>
                </a:lnTo>
                <a:lnTo>
                  <a:pt x="23479" y="27386"/>
                </a:lnTo>
                <a:lnTo>
                  <a:pt x="31788" y="25792"/>
                </a:lnTo>
                <a:lnTo>
                  <a:pt x="77573" y="25401"/>
                </a:lnTo>
                <a:lnTo>
                  <a:pt x="104358" y="24695"/>
                </a:lnTo>
                <a:lnTo>
                  <a:pt x="131506" y="19442"/>
                </a:lnTo>
                <a:lnTo>
                  <a:pt x="166040" y="19057"/>
                </a:lnTo>
                <a:lnTo>
                  <a:pt x="170927" y="20935"/>
                </a:lnTo>
                <a:lnTo>
                  <a:pt x="175450" y="23416"/>
                </a:lnTo>
                <a:lnTo>
                  <a:pt x="182669" y="24812"/>
                </a:lnTo>
                <a:lnTo>
                  <a:pt x="198075" y="25322"/>
                </a:lnTo>
                <a:lnTo>
                  <a:pt x="202803" y="27247"/>
                </a:lnTo>
                <a:lnTo>
                  <a:pt x="207257" y="29749"/>
                </a:lnTo>
                <a:lnTo>
                  <a:pt x="215753" y="31574"/>
                </a:lnTo>
                <a:lnTo>
                  <a:pt x="221255" y="31727"/>
                </a:lnTo>
                <a:lnTo>
                  <a:pt x="221586" y="32440"/>
                </a:lnTo>
                <a:lnTo>
                  <a:pt x="222162" y="37216"/>
                </a:lnTo>
                <a:lnTo>
                  <a:pt x="224092" y="37707"/>
                </a:lnTo>
                <a:lnTo>
                  <a:pt x="228600" y="38100"/>
                </a:lnTo>
                <a:lnTo>
                  <a:pt x="225228" y="38100"/>
                </a:lnTo>
                <a:lnTo>
                  <a:pt x="224235" y="37395"/>
                </a:lnTo>
                <a:lnTo>
                  <a:pt x="223573" y="36219"/>
                </a:lnTo>
                <a:lnTo>
                  <a:pt x="223132" y="34729"/>
                </a:lnTo>
                <a:lnTo>
                  <a:pt x="222132" y="33736"/>
                </a:lnTo>
                <a:lnTo>
                  <a:pt x="216860" y="32012"/>
                </a:lnTo>
                <a:lnTo>
                  <a:pt x="212813" y="31828"/>
                </a:lnTo>
                <a:lnTo>
                  <a:pt x="209119" y="29903"/>
                </a:lnTo>
                <a:lnTo>
                  <a:pt x="205125" y="27401"/>
                </a:lnTo>
                <a:lnTo>
                  <a:pt x="198909" y="25288"/>
                </a:lnTo>
                <a:lnTo>
                  <a:pt x="192599" y="21212"/>
                </a:lnTo>
                <a:lnTo>
                  <a:pt x="170215" y="13667"/>
                </a:lnTo>
                <a:lnTo>
                  <a:pt x="156676" y="12186"/>
                </a:lnTo>
                <a:lnTo>
                  <a:pt x="129774" y="1728"/>
                </a:lnTo>
                <a:lnTo>
                  <a:pt x="84404" y="14"/>
                </a:lnTo>
                <a:lnTo>
                  <a:pt x="37693" y="0"/>
                </a:lnTo>
                <a:lnTo>
                  <a:pt x="31757" y="0"/>
                </a:lnTo>
                <a:lnTo>
                  <a:pt x="35123" y="3371"/>
                </a:lnTo>
                <a:lnTo>
                  <a:pt x="38658" y="5026"/>
                </a:lnTo>
                <a:lnTo>
                  <a:pt x="40588" y="5467"/>
                </a:lnTo>
                <a:lnTo>
                  <a:pt x="50849" y="11260"/>
                </a:lnTo>
                <a:lnTo>
                  <a:pt x="70411" y="19481"/>
                </a:lnTo>
                <a:lnTo>
                  <a:pt x="78566" y="22770"/>
                </a:lnTo>
                <a:lnTo>
                  <a:pt x="117660" y="30765"/>
                </a:lnTo>
                <a:lnTo>
                  <a:pt x="128493" y="25668"/>
                </a:lnTo>
                <a:lnTo>
                  <a:pt x="134345" y="21345"/>
                </a:lnTo>
                <a:lnTo>
                  <a:pt x="140363" y="20580"/>
                </a:lnTo>
                <a:lnTo>
                  <a:pt x="16510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Shape-520">
            <a:extLst>
              <a:ext uri="{FF2B5EF4-FFF2-40B4-BE49-F238E27FC236}">
                <a16:creationId xmlns:a16="http://schemas.microsoft.com/office/drawing/2014/main" id="{E0FA8571-3479-4890-A4CB-D786373884B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024322" y="5219700"/>
            <a:ext cx="260342" cy="19051"/>
          </a:xfrm>
          <a:custGeom>
            <a:avLst/>
            <a:gdLst/>
            <a:ahLst/>
            <a:cxnLst/>
            <a:rect l="0" t="0" r="0" b="0"/>
            <a:pathLst>
              <a:path w="260342" h="19051">
                <a:moveTo>
                  <a:pt x="114291" y="0"/>
                </a:moveTo>
                <a:lnTo>
                  <a:pt x="114291" y="0"/>
                </a:lnTo>
                <a:lnTo>
                  <a:pt x="126106" y="0"/>
                </a:lnTo>
                <a:lnTo>
                  <a:pt x="130099" y="3371"/>
                </a:lnTo>
                <a:lnTo>
                  <a:pt x="135663" y="5026"/>
                </a:lnTo>
                <a:lnTo>
                  <a:pt x="182389" y="6348"/>
                </a:lnTo>
                <a:lnTo>
                  <a:pt x="228151" y="6350"/>
                </a:lnTo>
                <a:lnTo>
                  <a:pt x="230414" y="6350"/>
                </a:lnTo>
                <a:lnTo>
                  <a:pt x="260334" y="0"/>
                </a:lnTo>
                <a:lnTo>
                  <a:pt x="260341" y="0"/>
                </a:lnTo>
                <a:lnTo>
                  <a:pt x="250201" y="706"/>
                </a:lnTo>
                <a:lnTo>
                  <a:pt x="205288" y="11740"/>
                </a:lnTo>
                <a:lnTo>
                  <a:pt x="161118" y="18764"/>
                </a:lnTo>
                <a:lnTo>
                  <a:pt x="117297" y="19043"/>
                </a:lnTo>
                <a:lnTo>
                  <a:pt x="69851" y="19050"/>
                </a:lnTo>
                <a:lnTo>
                  <a:pt x="61378" y="18345"/>
                </a:lnTo>
                <a:lnTo>
                  <a:pt x="34249" y="12962"/>
                </a:lnTo>
                <a:lnTo>
                  <a:pt x="25742" y="12778"/>
                </a:lnTo>
                <a:lnTo>
                  <a:pt x="23508" y="12046"/>
                </a:lnTo>
                <a:lnTo>
                  <a:pt x="22019" y="10853"/>
                </a:lnTo>
                <a:lnTo>
                  <a:pt x="21026" y="9352"/>
                </a:lnTo>
                <a:lnTo>
                  <a:pt x="19659" y="8351"/>
                </a:lnTo>
                <a:lnTo>
                  <a:pt x="16258" y="7239"/>
                </a:lnTo>
                <a:lnTo>
                  <a:pt x="8326" y="5820"/>
                </a:lnTo>
                <a:lnTo>
                  <a:pt x="0" y="7"/>
                </a:lnTo>
                <a:lnTo>
                  <a:pt x="3364" y="2"/>
                </a:lnTo>
                <a:lnTo>
                  <a:pt x="6899" y="1883"/>
                </a:lnTo>
                <a:lnTo>
                  <a:pt x="24561" y="14927"/>
                </a:lnTo>
                <a:lnTo>
                  <a:pt x="36355" y="17828"/>
                </a:lnTo>
                <a:lnTo>
                  <a:pt x="83652" y="19003"/>
                </a:lnTo>
                <a:lnTo>
                  <a:pt x="130427" y="15676"/>
                </a:lnTo>
                <a:lnTo>
                  <a:pt x="173043" y="7790"/>
                </a:lnTo>
                <a:lnTo>
                  <a:pt x="189084" y="4895"/>
                </a:lnTo>
                <a:lnTo>
                  <a:pt x="206402" y="645"/>
                </a:lnTo>
                <a:lnTo>
                  <a:pt x="222241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ARTInkShape-521">
            <a:extLst>
              <a:ext uri="{FF2B5EF4-FFF2-40B4-BE49-F238E27FC236}">
                <a16:creationId xmlns:a16="http://schemas.microsoft.com/office/drawing/2014/main" id="{EDA75791-7001-4356-A095-069A9B1F0EC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24413" y="5181652"/>
            <a:ext cx="793751" cy="38039"/>
          </a:xfrm>
          <a:custGeom>
            <a:avLst/>
            <a:gdLst/>
            <a:ahLst/>
            <a:cxnLst/>
            <a:rect l="0" t="0" r="0" b="0"/>
            <a:pathLst>
              <a:path w="793751" h="38039">
                <a:moveTo>
                  <a:pt x="0" y="25348"/>
                </a:moveTo>
                <a:lnTo>
                  <a:pt x="0" y="25348"/>
                </a:lnTo>
                <a:lnTo>
                  <a:pt x="3371" y="25348"/>
                </a:lnTo>
                <a:lnTo>
                  <a:pt x="25056" y="31306"/>
                </a:lnTo>
                <a:lnTo>
                  <a:pt x="48786" y="32388"/>
                </a:lnTo>
                <a:lnTo>
                  <a:pt x="68025" y="37164"/>
                </a:lnTo>
                <a:lnTo>
                  <a:pt x="114303" y="38038"/>
                </a:lnTo>
                <a:lnTo>
                  <a:pt x="128882" y="36164"/>
                </a:lnTo>
                <a:lnTo>
                  <a:pt x="168409" y="32090"/>
                </a:lnTo>
                <a:lnTo>
                  <a:pt x="209743" y="26254"/>
                </a:lnTo>
                <a:lnTo>
                  <a:pt x="253134" y="25428"/>
                </a:lnTo>
                <a:lnTo>
                  <a:pt x="285635" y="23477"/>
                </a:lnTo>
                <a:lnTo>
                  <a:pt x="328865" y="19391"/>
                </a:lnTo>
                <a:lnTo>
                  <a:pt x="370064" y="15888"/>
                </a:lnTo>
                <a:lnTo>
                  <a:pt x="385311" y="16911"/>
                </a:lnTo>
                <a:lnTo>
                  <a:pt x="429635" y="13115"/>
                </a:lnTo>
                <a:lnTo>
                  <a:pt x="474779" y="12689"/>
                </a:lnTo>
                <a:lnTo>
                  <a:pt x="520625" y="12652"/>
                </a:lnTo>
                <a:lnTo>
                  <a:pt x="564556" y="9278"/>
                </a:lnTo>
                <a:lnTo>
                  <a:pt x="609243" y="6690"/>
                </a:lnTo>
                <a:lnTo>
                  <a:pt x="651886" y="5644"/>
                </a:lnTo>
                <a:lnTo>
                  <a:pt x="694260" y="837"/>
                </a:lnTo>
                <a:lnTo>
                  <a:pt x="738337" y="0"/>
                </a:lnTo>
                <a:lnTo>
                  <a:pt x="776125" y="1833"/>
                </a:lnTo>
                <a:lnTo>
                  <a:pt x="793750" y="629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Shape-522">
            <a:extLst>
              <a:ext uri="{FF2B5EF4-FFF2-40B4-BE49-F238E27FC236}">
                <a16:creationId xmlns:a16="http://schemas.microsoft.com/office/drawing/2014/main" id="{AE51EE48-8BE4-4591-9BEA-ED6DA322DEA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56313" y="5099050"/>
            <a:ext cx="136987" cy="57151"/>
          </a:xfrm>
          <a:custGeom>
            <a:avLst/>
            <a:gdLst/>
            <a:ahLst/>
            <a:cxnLst/>
            <a:rect l="0" t="0" r="0" b="0"/>
            <a:pathLst>
              <a:path w="136987" h="57151">
                <a:moveTo>
                  <a:pt x="31750" y="19050"/>
                </a:moveTo>
                <a:lnTo>
                  <a:pt x="31750" y="19050"/>
                </a:lnTo>
                <a:lnTo>
                  <a:pt x="38022" y="19050"/>
                </a:lnTo>
                <a:lnTo>
                  <a:pt x="38076" y="22421"/>
                </a:lnTo>
                <a:lnTo>
                  <a:pt x="38790" y="23414"/>
                </a:lnTo>
                <a:lnTo>
                  <a:pt x="45938" y="27165"/>
                </a:lnTo>
                <a:lnTo>
                  <a:pt x="47558" y="28694"/>
                </a:lnTo>
                <a:lnTo>
                  <a:pt x="51240" y="30392"/>
                </a:lnTo>
                <a:lnTo>
                  <a:pt x="68326" y="32440"/>
                </a:lnTo>
                <a:lnTo>
                  <a:pt x="82584" y="42733"/>
                </a:lnTo>
                <a:lnTo>
                  <a:pt x="86798" y="44393"/>
                </a:lnTo>
                <a:lnTo>
                  <a:pt x="93138" y="48588"/>
                </a:lnTo>
                <a:lnTo>
                  <a:pt x="99484" y="50145"/>
                </a:lnTo>
                <a:lnTo>
                  <a:pt x="103717" y="50509"/>
                </a:lnTo>
                <a:lnTo>
                  <a:pt x="107950" y="52552"/>
                </a:lnTo>
                <a:lnTo>
                  <a:pt x="112183" y="55106"/>
                </a:lnTo>
                <a:lnTo>
                  <a:pt x="120650" y="56747"/>
                </a:lnTo>
                <a:lnTo>
                  <a:pt x="136986" y="57150"/>
                </a:lnTo>
                <a:lnTo>
                  <a:pt x="135436" y="57150"/>
                </a:lnTo>
                <a:lnTo>
                  <a:pt x="134741" y="56444"/>
                </a:lnTo>
                <a:lnTo>
                  <a:pt x="133404" y="51062"/>
                </a:lnTo>
                <a:lnTo>
                  <a:pt x="133366" y="47506"/>
                </a:lnTo>
                <a:lnTo>
                  <a:pt x="132655" y="46488"/>
                </a:lnTo>
                <a:lnTo>
                  <a:pt x="131475" y="45809"/>
                </a:lnTo>
                <a:lnTo>
                  <a:pt x="129983" y="45356"/>
                </a:lnTo>
                <a:lnTo>
                  <a:pt x="128989" y="44348"/>
                </a:lnTo>
                <a:lnTo>
                  <a:pt x="127884" y="41347"/>
                </a:lnTo>
                <a:lnTo>
                  <a:pt x="126883" y="40265"/>
                </a:lnTo>
                <a:lnTo>
                  <a:pt x="114169" y="33201"/>
                </a:lnTo>
                <a:lnTo>
                  <a:pt x="112096" y="32717"/>
                </a:lnTo>
                <a:lnTo>
                  <a:pt x="110714" y="31689"/>
                </a:lnTo>
                <a:lnTo>
                  <a:pt x="109792" y="30299"/>
                </a:lnTo>
                <a:lnTo>
                  <a:pt x="109178" y="28666"/>
                </a:lnTo>
                <a:lnTo>
                  <a:pt x="108063" y="27577"/>
                </a:lnTo>
                <a:lnTo>
                  <a:pt x="104943" y="26368"/>
                </a:lnTo>
                <a:lnTo>
                  <a:pt x="92826" y="24886"/>
                </a:lnTo>
                <a:lnTo>
                  <a:pt x="82907" y="20412"/>
                </a:lnTo>
                <a:lnTo>
                  <a:pt x="80671" y="19958"/>
                </a:lnTo>
                <a:lnTo>
                  <a:pt x="68000" y="14143"/>
                </a:lnTo>
                <a:lnTo>
                  <a:pt x="46742" y="12051"/>
                </a:lnTo>
                <a:lnTo>
                  <a:pt x="38134" y="7686"/>
                </a:lnTo>
                <a:lnTo>
                  <a:pt x="20377" y="4586"/>
                </a:lnTo>
                <a:lnTo>
                  <a:pt x="15406" y="2038"/>
                </a:lnTo>
                <a:lnTo>
                  <a:pt x="6532" y="179"/>
                </a:lnTo>
                <a:lnTo>
                  <a:pt x="0" y="0"/>
                </a:lnTo>
                <a:lnTo>
                  <a:pt x="5467" y="0"/>
                </a:lnTo>
                <a:lnTo>
                  <a:pt x="11245" y="4364"/>
                </a:lnTo>
                <a:lnTo>
                  <a:pt x="17129" y="6467"/>
                </a:lnTo>
                <a:lnTo>
                  <a:pt x="34014" y="16424"/>
                </a:lnTo>
                <a:lnTo>
                  <a:pt x="41749" y="18978"/>
                </a:lnTo>
                <a:lnTo>
                  <a:pt x="56210" y="27786"/>
                </a:lnTo>
                <a:lnTo>
                  <a:pt x="71493" y="30967"/>
                </a:lnTo>
                <a:lnTo>
                  <a:pt x="80371" y="32224"/>
                </a:lnTo>
                <a:lnTo>
                  <a:pt x="107950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Shape-523">
            <a:extLst>
              <a:ext uri="{FF2B5EF4-FFF2-40B4-BE49-F238E27FC236}">
                <a16:creationId xmlns:a16="http://schemas.microsoft.com/office/drawing/2014/main" id="{1C49B203-D9B9-4F7A-8B33-6C66B78A21B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136063" y="565151"/>
            <a:ext cx="285751" cy="241300"/>
          </a:xfrm>
          <a:custGeom>
            <a:avLst/>
            <a:gdLst/>
            <a:ahLst/>
            <a:cxnLst/>
            <a:rect l="0" t="0" r="0" b="0"/>
            <a:pathLst>
              <a:path w="285751" h="241300">
                <a:moveTo>
                  <a:pt x="0" y="241299"/>
                </a:moveTo>
                <a:lnTo>
                  <a:pt x="0" y="241299"/>
                </a:lnTo>
                <a:lnTo>
                  <a:pt x="6088" y="235211"/>
                </a:lnTo>
                <a:lnTo>
                  <a:pt x="9643" y="235026"/>
                </a:lnTo>
                <a:lnTo>
                  <a:pt x="10662" y="234295"/>
                </a:lnTo>
                <a:lnTo>
                  <a:pt x="11341" y="233102"/>
                </a:lnTo>
                <a:lnTo>
                  <a:pt x="11794" y="231601"/>
                </a:lnTo>
                <a:lnTo>
                  <a:pt x="12802" y="230600"/>
                </a:lnTo>
                <a:lnTo>
                  <a:pt x="19487" y="227113"/>
                </a:lnTo>
                <a:lnTo>
                  <a:pt x="27603" y="219839"/>
                </a:lnTo>
                <a:lnTo>
                  <a:pt x="33670" y="217650"/>
                </a:lnTo>
                <a:lnTo>
                  <a:pt x="40364" y="215972"/>
                </a:lnTo>
                <a:lnTo>
                  <a:pt x="63942" y="201198"/>
                </a:lnTo>
                <a:lnTo>
                  <a:pt x="70752" y="194549"/>
                </a:lnTo>
                <a:lnTo>
                  <a:pt x="75996" y="186838"/>
                </a:lnTo>
                <a:lnTo>
                  <a:pt x="109120" y="157522"/>
                </a:lnTo>
                <a:lnTo>
                  <a:pt x="135459" y="110040"/>
                </a:lnTo>
                <a:lnTo>
                  <a:pt x="160631" y="69456"/>
                </a:lnTo>
                <a:lnTo>
                  <a:pt x="179654" y="45660"/>
                </a:lnTo>
                <a:lnTo>
                  <a:pt x="187321" y="30306"/>
                </a:lnTo>
                <a:lnTo>
                  <a:pt x="192614" y="23346"/>
                </a:lnTo>
                <a:lnTo>
                  <a:pt x="203206" y="2878"/>
                </a:lnTo>
                <a:lnTo>
                  <a:pt x="204616" y="1918"/>
                </a:lnTo>
                <a:lnTo>
                  <a:pt x="209261" y="111"/>
                </a:lnTo>
                <a:lnTo>
                  <a:pt x="219191" y="0"/>
                </a:lnTo>
                <a:lnTo>
                  <a:pt x="220211" y="705"/>
                </a:lnTo>
                <a:lnTo>
                  <a:pt x="220891" y="1881"/>
                </a:lnTo>
                <a:lnTo>
                  <a:pt x="221343" y="3370"/>
                </a:lnTo>
                <a:lnTo>
                  <a:pt x="229037" y="12864"/>
                </a:lnTo>
                <a:lnTo>
                  <a:pt x="231009" y="14926"/>
                </a:lnTo>
                <a:lnTo>
                  <a:pt x="233198" y="20979"/>
                </a:lnTo>
                <a:lnTo>
                  <a:pt x="234877" y="27668"/>
                </a:lnTo>
                <a:lnTo>
                  <a:pt x="239083" y="36811"/>
                </a:lnTo>
                <a:lnTo>
                  <a:pt x="241274" y="84013"/>
                </a:lnTo>
                <a:lnTo>
                  <a:pt x="254164" y="127448"/>
                </a:lnTo>
                <a:lnTo>
                  <a:pt x="262499" y="149117"/>
                </a:lnTo>
                <a:lnTo>
                  <a:pt x="285750" y="17779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SMARTInkShape-Group127">
            <a:extLst>
              <a:ext uri="{FF2B5EF4-FFF2-40B4-BE49-F238E27FC236}">
                <a16:creationId xmlns:a16="http://schemas.microsoft.com/office/drawing/2014/main" id="{B5D27BF8-DAB3-4338-AB67-B91BC848F612}"/>
              </a:ext>
            </a:extLst>
          </p:cNvPr>
          <p:cNvGrpSpPr/>
          <p:nvPr/>
        </p:nvGrpSpPr>
        <p:grpSpPr>
          <a:xfrm>
            <a:off x="9574213" y="514350"/>
            <a:ext cx="1422401" cy="533312"/>
            <a:chOff x="9574213" y="514350"/>
            <a:chExt cx="1422401" cy="533312"/>
          </a:xfrm>
        </p:grpSpPr>
        <p:sp>
          <p:nvSpPr>
            <p:cNvPr id="25" name="SMARTInkShape-524">
              <a:extLst>
                <a:ext uri="{FF2B5EF4-FFF2-40B4-BE49-F238E27FC236}">
                  <a16:creationId xmlns:a16="http://schemas.microsoft.com/office/drawing/2014/main" id="{FE898631-4BA1-4B8D-A2B6-4B45A3B0BDC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574213" y="571500"/>
              <a:ext cx="177801" cy="190501"/>
            </a:xfrm>
            <a:custGeom>
              <a:avLst/>
              <a:gdLst/>
              <a:ahLst/>
              <a:cxnLst/>
              <a:rect l="0" t="0" r="0" b="0"/>
              <a:pathLst>
                <a:path w="177801" h="1905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0125" y="6467"/>
                  </a:lnTo>
                  <a:lnTo>
                    <a:pt x="11555" y="9459"/>
                  </a:lnTo>
                  <a:lnTo>
                    <a:pt x="12642" y="10540"/>
                  </a:lnTo>
                  <a:lnTo>
                    <a:pt x="18067" y="12416"/>
                  </a:lnTo>
                  <a:lnTo>
                    <a:pt x="18612" y="14455"/>
                  </a:lnTo>
                  <a:lnTo>
                    <a:pt x="18758" y="15987"/>
                  </a:lnTo>
                  <a:lnTo>
                    <a:pt x="20801" y="19570"/>
                  </a:lnTo>
                  <a:lnTo>
                    <a:pt x="52685" y="63942"/>
                  </a:lnTo>
                  <a:lnTo>
                    <a:pt x="58693" y="71458"/>
                  </a:lnTo>
                  <a:lnTo>
                    <a:pt x="66313" y="83913"/>
                  </a:lnTo>
                  <a:lnTo>
                    <a:pt x="72511" y="92328"/>
                  </a:lnTo>
                  <a:lnTo>
                    <a:pt x="97349" y="137774"/>
                  </a:lnTo>
                  <a:lnTo>
                    <a:pt x="137351" y="174850"/>
                  </a:lnTo>
                  <a:lnTo>
                    <a:pt x="156881" y="186157"/>
                  </a:lnTo>
                  <a:lnTo>
                    <a:pt x="17780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525">
              <a:extLst>
                <a:ext uri="{FF2B5EF4-FFF2-40B4-BE49-F238E27FC236}">
                  <a16:creationId xmlns:a16="http://schemas.microsoft.com/office/drawing/2014/main" id="{086E2A74-1AD4-4FCC-92C1-8BFD6834FA3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809163" y="673100"/>
              <a:ext cx="311151" cy="126897"/>
            </a:xfrm>
            <a:custGeom>
              <a:avLst/>
              <a:gdLst/>
              <a:ahLst/>
              <a:cxnLst/>
              <a:rect l="0" t="0" r="0" b="0"/>
              <a:pathLst>
                <a:path w="311151" h="126897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1"/>
                  </a:lnTo>
                  <a:lnTo>
                    <a:pt x="6088" y="5467"/>
                  </a:lnTo>
                  <a:lnTo>
                    <a:pt x="1933" y="11245"/>
                  </a:lnTo>
                  <a:lnTo>
                    <a:pt x="859" y="15111"/>
                  </a:lnTo>
                  <a:lnTo>
                    <a:pt x="3625" y="24625"/>
                  </a:lnTo>
                  <a:lnTo>
                    <a:pt x="11017" y="37719"/>
                  </a:lnTo>
                  <a:lnTo>
                    <a:pt x="13340" y="55018"/>
                  </a:lnTo>
                  <a:lnTo>
                    <a:pt x="16041" y="59260"/>
                  </a:lnTo>
                  <a:lnTo>
                    <a:pt x="19594" y="61616"/>
                  </a:lnTo>
                  <a:lnTo>
                    <a:pt x="23525" y="63368"/>
                  </a:lnTo>
                  <a:lnTo>
                    <a:pt x="29705" y="67616"/>
                  </a:lnTo>
                  <a:lnTo>
                    <a:pt x="36004" y="69894"/>
                  </a:lnTo>
                  <a:lnTo>
                    <a:pt x="44079" y="75913"/>
                  </a:lnTo>
                  <a:lnTo>
                    <a:pt x="53899" y="76193"/>
                  </a:lnTo>
                  <a:lnTo>
                    <a:pt x="57587" y="74315"/>
                  </a:lnTo>
                  <a:lnTo>
                    <a:pt x="61577" y="71835"/>
                  </a:lnTo>
                  <a:lnTo>
                    <a:pt x="67790" y="69732"/>
                  </a:lnTo>
                  <a:lnTo>
                    <a:pt x="114300" y="25400"/>
                  </a:lnTo>
                  <a:lnTo>
                    <a:pt x="117827" y="21167"/>
                  </a:lnTo>
                  <a:lnTo>
                    <a:pt x="119395" y="16933"/>
                  </a:lnTo>
                  <a:lnTo>
                    <a:pt x="120519" y="15522"/>
                  </a:lnTo>
                  <a:lnTo>
                    <a:pt x="126706" y="12810"/>
                  </a:lnTo>
                  <a:lnTo>
                    <a:pt x="130284" y="16104"/>
                  </a:lnTo>
                  <a:lnTo>
                    <a:pt x="130600" y="17086"/>
                  </a:lnTo>
                  <a:lnTo>
                    <a:pt x="130106" y="17741"/>
                  </a:lnTo>
                  <a:lnTo>
                    <a:pt x="129070" y="18177"/>
                  </a:lnTo>
                  <a:lnTo>
                    <a:pt x="127920" y="22425"/>
                  </a:lnTo>
                  <a:lnTo>
                    <a:pt x="123633" y="67207"/>
                  </a:lnTo>
                  <a:lnTo>
                    <a:pt x="117166" y="91574"/>
                  </a:lnTo>
                  <a:lnTo>
                    <a:pt x="120052" y="108886"/>
                  </a:lnTo>
                  <a:lnTo>
                    <a:pt x="120956" y="110691"/>
                  </a:lnTo>
                  <a:lnTo>
                    <a:pt x="122265" y="111894"/>
                  </a:lnTo>
                  <a:lnTo>
                    <a:pt x="127478" y="115468"/>
                  </a:lnTo>
                  <a:lnTo>
                    <a:pt x="135561" y="122997"/>
                  </a:lnTo>
                  <a:lnTo>
                    <a:pt x="141623" y="125221"/>
                  </a:lnTo>
                  <a:lnTo>
                    <a:pt x="172817" y="126896"/>
                  </a:lnTo>
                  <a:lnTo>
                    <a:pt x="204202" y="118153"/>
                  </a:lnTo>
                  <a:lnTo>
                    <a:pt x="247708" y="93569"/>
                  </a:lnTo>
                  <a:lnTo>
                    <a:pt x="292103" y="69442"/>
                  </a:lnTo>
                  <a:lnTo>
                    <a:pt x="31115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526">
              <a:extLst>
                <a:ext uri="{FF2B5EF4-FFF2-40B4-BE49-F238E27FC236}">
                  <a16:creationId xmlns:a16="http://schemas.microsoft.com/office/drawing/2014/main" id="{175718FE-5FAF-41D3-AFBD-A53EDB334EA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234613" y="663338"/>
              <a:ext cx="127001" cy="168131"/>
            </a:xfrm>
            <a:custGeom>
              <a:avLst/>
              <a:gdLst/>
              <a:ahLst/>
              <a:cxnLst/>
              <a:rect l="0" t="0" r="0" b="0"/>
              <a:pathLst>
                <a:path w="127001" h="168131">
                  <a:moveTo>
                    <a:pt x="0" y="79612"/>
                  </a:moveTo>
                  <a:lnTo>
                    <a:pt x="0" y="79612"/>
                  </a:lnTo>
                  <a:lnTo>
                    <a:pt x="14305" y="79612"/>
                  </a:lnTo>
                  <a:lnTo>
                    <a:pt x="55944" y="69968"/>
                  </a:lnTo>
                  <a:lnTo>
                    <a:pt x="69412" y="62289"/>
                  </a:lnTo>
                  <a:lnTo>
                    <a:pt x="81601" y="57532"/>
                  </a:lnTo>
                  <a:lnTo>
                    <a:pt x="94939" y="47939"/>
                  </a:lnTo>
                  <a:lnTo>
                    <a:pt x="100018" y="43730"/>
                  </a:lnTo>
                  <a:lnTo>
                    <a:pt x="103954" y="42498"/>
                  </a:lnTo>
                  <a:lnTo>
                    <a:pt x="105286" y="40758"/>
                  </a:lnTo>
                  <a:lnTo>
                    <a:pt x="107866" y="32979"/>
                  </a:lnTo>
                  <a:lnTo>
                    <a:pt x="109304" y="31590"/>
                  </a:lnTo>
                  <a:lnTo>
                    <a:pt x="110969" y="30664"/>
                  </a:lnTo>
                  <a:lnTo>
                    <a:pt x="112079" y="29341"/>
                  </a:lnTo>
                  <a:lnTo>
                    <a:pt x="113313" y="25990"/>
                  </a:lnTo>
                  <a:lnTo>
                    <a:pt x="114007" y="20136"/>
                  </a:lnTo>
                  <a:lnTo>
                    <a:pt x="112288" y="16019"/>
                  </a:lnTo>
                  <a:lnTo>
                    <a:pt x="105436" y="7627"/>
                  </a:lnTo>
                  <a:lnTo>
                    <a:pt x="101423" y="5285"/>
                  </a:lnTo>
                  <a:lnTo>
                    <a:pt x="97287" y="3539"/>
                  </a:lnTo>
                  <a:lnTo>
                    <a:pt x="93098" y="411"/>
                  </a:lnTo>
                  <a:lnTo>
                    <a:pt x="90287" y="0"/>
                  </a:lnTo>
                  <a:lnTo>
                    <a:pt x="71847" y="3725"/>
                  </a:lnTo>
                  <a:lnTo>
                    <a:pt x="61426" y="8365"/>
                  </a:lnTo>
                  <a:lnTo>
                    <a:pt x="55993" y="12199"/>
                  </a:lnTo>
                  <a:lnTo>
                    <a:pt x="30540" y="45864"/>
                  </a:lnTo>
                  <a:lnTo>
                    <a:pt x="15575" y="87614"/>
                  </a:lnTo>
                  <a:lnTo>
                    <a:pt x="12812" y="127988"/>
                  </a:lnTo>
                  <a:lnTo>
                    <a:pt x="16512" y="136626"/>
                  </a:lnTo>
                  <a:lnTo>
                    <a:pt x="22861" y="144462"/>
                  </a:lnTo>
                  <a:lnTo>
                    <a:pt x="55099" y="164166"/>
                  </a:lnTo>
                  <a:lnTo>
                    <a:pt x="91373" y="168130"/>
                  </a:lnTo>
                  <a:lnTo>
                    <a:pt x="127000" y="1621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527">
              <a:extLst>
                <a:ext uri="{FF2B5EF4-FFF2-40B4-BE49-F238E27FC236}">
                  <a16:creationId xmlns:a16="http://schemas.microsoft.com/office/drawing/2014/main" id="{18DDDD63-2D82-4E11-A250-810168FFF62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412701" y="514350"/>
              <a:ext cx="215613" cy="361951"/>
            </a:xfrm>
            <a:custGeom>
              <a:avLst/>
              <a:gdLst/>
              <a:ahLst/>
              <a:cxnLst/>
              <a:rect l="0" t="0" r="0" b="0"/>
              <a:pathLst>
                <a:path w="215613" h="361951">
                  <a:moveTo>
                    <a:pt x="215612" y="0"/>
                  </a:moveTo>
                  <a:lnTo>
                    <a:pt x="215612" y="0"/>
                  </a:lnTo>
                  <a:lnTo>
                    <a:pt x="212241" y="0"/>
                  </a:lnTo>
                  <a:lnTo>
                    <a:pt x="208704" y="1881"/>
                  </a:lnTo>
                  <a:lnTo>
                    <a:pt x="199880" y="9459"/>
                  </a:lnTo>
                  <a:lnTo>
                    <a:pt x="175954" y="45965"/>
                  </a:lnTo>
                  <a:lnTo>
                    <a:pt x="161389" y="88989"/>
                  </a:lnTo>
                  <a:lnTo>
                    <a:pt x="149795" y="135452"/>
                  </a:lnTo>
                  <a:lnTo>
                    <a:pt x="138536" y="163529"/>
                  </a:lnTo>
                  <a:lnTo>
                    <a:pt x="135786" y="193272"/>
                  </a:lnTo>
                  <a:lnTo>
                    <a:pt x="127833" y="220005"/>
                  </a:lnTo>
                  <a:lnTo>
                    <a:pt x="126072" y="243292"/>
                  </a:lnTo>
                  <a:lnTo>
                    <a:pt x="120384" y="253960"/>
                  </a:lnTo>
                  <a:lnTo>
                    <a:pt x="120368" y="257359"/>
                  </a:lnTo>
                  <a:lnTo>
                    <a:pt x="119661" y="257651"/>
                  </a:lnTo>
                  <a:lnTo>
                    <a:pt x="113895" y="254413"/>
                  </a:lnTo>
                  <a:lnTo>
                    <a:pt x="108411" y="253417"/>
                  </a:lnTo>
                  <a:lnTo>
                    <a:pt x="96155" y="247117"/>
                  </a:lnTo>
                  <a:lnTo>
                    <a:pt x="91259" y="242474"/>
                  </a:lnTo>
                  <a:lnTo>
                    <a:pt x="83830" y="232632"/>
                  </a:lnTo>
                  <a:lnTo>
                    <a:pt x="55896" y="213858"/>
                  </a:lnTo>
                  <a:lnTo>
                    <a:pt x="49141" y="211465"/>
                  </a:lnTo>
                  <a:lnTo>
                    <a:pt x="45365" y="210826"/>
                  </a:lnTo>
                  <a:lnTo>
                    <a:pt x="39287" y="211999"/>
                  </a:lnTo>
                  <a:lnTo>
                    <a:pt x="26266" y="218500"/>
                  </a:lnTo>
                  <a:lnTo>
                    <a:pt x="20216" y="224346"/>
                  </a:lnTo>
                  <a:lnTo>
                    <a:pt x="15880" y="230943"/>
                  </a:lnTo>
                  <a:lnTo>
                    <a:pt x="8352" y="254801"/>
                  </a:lnTo>
                  <a:lnTo>
                    <a:pt x="6034" y="267721"/>
                  </a:lnTo>
                  <a:lnTo>
                    <a:pt x="1170" y="280647"/>
                  </a:lnTo>
                  <a:lnTo>
                    <a:pt x="0" y="299951"/>
                  </a:lnTo>
                  <a:lnTo>
                    <a:pt x="1721" y="308054"/>
                  </a:lnTo>
                  <a:lnTo>
                    <a:pt x="14646" y="334624"/>
                  </a:lnTo>
                  <a:lnTo>
                    <a:pt x="20695" y="341103"/>
                  </a:lnTo>
                  <a:lnTo>
                    <a:pt x="36077" y="351012"/>
                  </a:lnTo>
                  <a:lnTo>
                    <a:pt x="70420" y="359695"/>
                  </a:lnTo>
                  <a:lnTo>
                    <a:pt x="120362" y="361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528">
              <a:extLst>
                <a:ext uri="{FF2B5EF4-FFF2-40B4-BE49-F238E27FC236}">
                  <a16:creationId xmlns:a16="http://schemas.microsoft.com/office/drawing/2014/main" id="{02CDEEE8-4F10-4E5B-9605-7AB43A8576D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437813" y="774700"/>
              <a:ext cx="266701" cy="272962"/>
            </a:xfrm>
            <a:custGeom>
              <a:avLst/>
              <a:gdLst/>
              <a:ahLst/>
              <a:cxnLst/>
              <a:rect l="0" t="0" r="0" b="0"/>
              <a:pathLst>
                <a:path w="266701" h="272962">
                  <a:moveTo>
                    <a:pt x="266700" y="0"/>
                  </a:moveTo>
                  <a:lnTo>
                    <a:pt x="266700" y="0"/>
                  </a:lnTo>
                  <a:lnTo>
                    <a:pt x="257861" y="0"/>
                  </a:lnTo>
                  <a:lnTo>
                    <a:pt x="253834" y="1881"/>
                  </a:lnTo>
                  <a:lnTo>
                    <a:pt x="249693" y="4364"/>
                  </a:lnTo>
                  <a:lnTo>
                    <a:pt x="241285" y="5958"/>
                  </a:lnTo>
                  <a:lnTo>
                    <a:pt x="232830" y="6273"/>
                  </a:lnTo>
                  <a:lnTo>
                    <a:pt x="228599" y="8197"/>
                  </a:lnTo>
                  <a:lnTo>
                    <a:pt x="208315" y="21275"/>
                  </a:lnTo>
                  <a:lnTo>
                    <a:pt x="205473" y="25448"/>
                  </a:lnTo>
                  <a:lnTo>
                    <a:pt x="203505" y="29655"/>
                  </a:lnTo>
                  <a:lnTo>
                    <a:pt x="193163" y="42335"/>
                  </a:lnTo>
                  <a:lnTo>
                    <a:pt x="190851" y="49546"/>
                  </a:lnTo>
                  <a:lnTo>
                    <a:pt x="190531" y="59528"/>
                  </a:lnTo>
                  <a:lnTo>
                    <a:pt x="192395" y="63616"/>
                  </a:lnTo>
                  <a:lnTo>
                    <a:pt x="199960" y="72856"/>
                  </a:lnTo>
                  <a:lnTo>
                    <a:pt x="203641" y="74714"/>
                  </a:lnTo>
                  <a:lnTo>
                    <a:pt x="214671" y="76113"/>
                  </a:lnTo>
                  <a:lnTo>
                    <a:pt x="222646" y="71163"/>
                  </a:lnTo>
                  <a:lnTo>
                    <a:pt x="227424" y="70109"/>
                  </a:lnTo>
                  <a:lnTo>
                    <a:pt x="244384" y="54064"/>
                  </a:lnTo>
                  <a:lnTo>
                    <a:pt x="246198" y="50369"/>
                  </a:lnTo>
                  <a:lnTo>
                    <a:pt x="247565" y="44796"/>
                  </a:lnTo>
                  <a:lnTo>
                    <a:pt x="244254" y="44553"/>
                  </a:lnTo>
                  <a:lnTo>
                    <a:pt x="243269" y="43813"/>
                  </a:lnTo>
                  <a:lnTo>
                    <a:pt x="242175" y="41109"/>
                  </a:lnTo>
                  <a:lnTo>
                    <a:pt x="241177" y="40812"/>
                  </a:lnTo>
                  <a:lnTo>
                    <a:pt x="235234" y="44267"/>
                  </a:lnTo>
                  <a:lnTo>
                    <a:pt x="223977" y="68292"/>
                  </a:lnTo>
                  <a:lnTo>
                    <a:pt x="210780" y="114146"/>
                  </a:lnTo>
                  <a:lnTo>
                    <a:pt x="190881" y="155597"/>
                  </a:lnTo>
                  <a:lnTo>
                    <a:pt x="182108" y="180156"/>
                  </a:lnTo>
                  <a:lnTo>
                    <a:pt x="160501" y="207269"/>
                  </a:lnTo>
                  <a:lnTo>
                    <a:pt x="126985" y="239412"/>
                  </a:lnTo>
                  <a:lnTo>
                    <a:pt x="93133" y="263216"/>
                  </a:lnTo>
                  <a:lnTo>
                    <a:pt x="49869" y="272597"/>
                  </a:lnTo>
                  <a:lnTo>
                    <a:pt x="40424" y="272961"/>
                  </a:lnTo>
                  <a:lnTo>
                    <a:pt x="20627" y="264204"/>
                  </a:lnTo>
                  <a:lnTo>
                    <a:pt x="11677" y="258121"/>
                  </a:lnTo>
                  <a:lnTo>
                    <a:pt x="8718" y="253950"/>
                  </a:lnTo>
                  <a:lnTo>
                    <a:pt x="6697" y="249744"/>
                  </a:lnTo>
                  <a:lnTo>
                    <a:pt x="2297" y="243410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529">
              <a:extLst>
                <a:ext uri="{FF2B5EF4-FFF2-40B4-BE49-F238E27FC236}">
                  <a16:creationId xmlns:a16="http://schemas.microsoft.com/office/drawing/2014/main" id="{8BDE4ACA-7635-4592-88FC-09291E60C4D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807023" y="781989"/>
              <a:ext cx="189591" cy="183212"/>
            </a:xfrm>
            <a:custGeom>
              <a:avLst/>
              <a:gdLst/>
              <a:ahLst/>
              <a:cxnLst/>
              <a:rect l="0" t="0" r="0" b="0"/>
              <a:pathLst>
                <a:path w="189591" h="183212">
                  <a:moveTo>
                    <a:pt x="56240" y="62561"/>
                  </a:moveTo>
                  <a:lnTo>
                    <a:pt x="56240" y="62561"/>
                  </a:lnTo>
                  <a:lnTo>
                    <a:pt x="102831" y="62561"/>
                  </a:lnTo>
                  <a:lnTo>
                    <a:pt x="115508" y="62561"/>
                  </a:lnTo>
                  <a:lnTo>
                    <a:pt x="119740" y="60680"/>
                  </a:lnTo>
                  <a:lnTo>
                    <a:pt x="123973" y="58197"/>
                  </a:lnTo>
                  <a:lnTo>
                    <a:pt x="132440" y="56603"/>
                  </a:lnTo>
                  <a:lnTo>
                    <a:pt x="134556" y="56473"/>
                  </a:lnTo>
                  <a:lnTo>
                    <a:pt x="138790" y="54446"/>
                  </a:lnTo>
                  <a:lnTo>
                    <a:pt x="148139" y="46758"/>
                  </a:lnTo>
                  <a:lnTo>
                    <a:pt x="150000" y="43073"/>
                  </a:lnTo>
                  <a:lnTo>
                    <a:pt x="151402" y="34136"/>
                  </a:lnTo>
                  <a:lnTo>
                    <a:pt x="151463" y="25054"/>
                  </a:lnTo>
                  <a:lnTo>
                    <a:pt x="150061" y="22034"/>
                  </a:lnTo>
                  <a:lnTo>
                    <a:pt x="144740" y="16797"/>
                  </a:lnTo>
                  <a:lnTo>
                    <a:pt x="139552" y="13999"/>
                  </a:lnTo>
                  <a:lnTo>
                    <a:pt x="93871" y="244"/>
                  </a:lnTo>
                  <a:lnTo>
                    <a:pt x="69553" y="0"/>
                  </a:lnTo>
                  <a:lnTo>
                    <a:pt x="41663" y="6254"/>
                  </a:lnTo>
                  <a:lnTo>
                    <a:pt x="16750" y="22659"/>
                  </a:lnTo>
                  <a:lnTo>
                    <a:pt x="3697" y="41715"/>
                  </a:lnTo>
                  <a:lnTo>
                    <a:pt x="0" y="62755"/>
                  </a:lnTo>
                  <a:lnTo>
                    <a:pt x="65" y="76808"/>
                  </a:lnTo>
                  <a:lnTo>
                    <a:pt x="11334" y="105211"/>
                  </a:lnTo>
                  <a:lnTo>
                    <a:pt x="26236" y="122157"/>
                  </a:lnTo>
                  <a:lnTo>
                    <a:pt x="65259" y="149902"/>
                  </a:lnTo>
                  <a:lnTo>
                    <a:pt x="111493" y="168058"/>
                  </a:lnTo>
                  <a:lnTo>
                    <a:pt x="153833" y="179800"/>
                  </a:lnTo>
                  <a:lnTo>
                    <a:pt x="189590" y="1832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MARTInkShape-530">
            <a:extLst>
              <a:ext uri="{FF2B5EF4-FFF2-40B4-BE49-F238E27FC236}">
                <a16:creationId xmlns:a16="http://schemas.microsoft.com/office/drawing/2014/main" id="{33F64841-A39C-4C2A-A6A0-DEF64CC7A44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462713" y="5111750"/>
            <a:ext cx="1016001" cy="88901"/>
          </a:xfrm>
          <a:custGeom>
            <a:avLst/>
            <a:gdLst/>
            <a:ahLst/>
            <a:cxnLst/>
            <a:rect l="0" t="0" r="0" b="0"/>
            <a:pathLst>
              <a:path w="1016001" h="88901">
                <a:moveTo>
                  <a:pt x="0" y="0"/>
                </a:moveTo>
                <a:lnTo>
                  <a:pt x="0" y="0"/>
                </a:lnTo>
                <a:lnTo>
                  <a:pt x="0" y="5467"/>
                </a:lnTo>
                <a:lnTo>
                  <a:pt x="705" y="5762"/>
                </a:lnTo>
                <a:lnTo>
                  <a:pt x="6088" y="6327"/>
                </a:lnTo>
                <a:lnTo>
                  <a:pt x="11794" y="11816"/>
                </a:lnTo>
                <a:lnTo>
                  <a:pt x="17590" y="13231"/>
                </a:lnTo>
                <a:lnTo>
                  <a:pt x="23478" y="17012"/>
                </a:lnTo>
                <a:lnTo>
                  <a:pt x="30396" y="18446"/>
                </a:lnTo>
                <a:lnTo>
                  <a:pt x="75237" y="19048"/>
                </a:lnTo>
                <a:lnTo>
                  <a:pt x="120663" y="19050"/>
                </a:lnTo>
                <a:lnTo>
                  <a:pt x="161690" y="19050"/>
                </a:lnTo>
                <a:lnTo>
                  <a:pt x="203513" y="23414"/>
                </a:lnTo>
                <a:lnTo>
                  <a:pt x="247732" y="25931"/>
                </a:lnTo>
                <a:lnTo>
                  <a:pt x="288156" y="30844"/>
                </a:lnTo>
                <a:lnTo>
                  <a:pt x="332120" y="31631"/>
                </a:lnTo>
                <a:lnTo>
                  <a:pt x="379005" y="36098"/>
                </a:lnTo>
                <a:lnTo>
                  <a:pt x="423236" y="37836"/>
                </a:lnTo>
                <a:lnTo>
                  <a:pt x="464210" y="43118"/>
                </a:lnTo>
                <a:lnTo>
                  <a:pt x="502825" y="49074"/>
                </a:lnTo>
                <a:lnTo>
                  <a:pt x="550357" y="55642"/>
                </a:lnTo>
                <a:lnTo>
                  <a:pt x="590972" y="63621"/>
                </a:lnTo>
                <a:lnTo>
                  <a:pt x="629595" y="68619"/>
                </a:lnTo>
                <a:lnTo>
                  <a:pt x="669471" y="73971"/>
                </a:lnTo>
                <a:lnTo>
                  <a:pt x="711319" y="77641"/>
                </a:lnTo>
                <a:lnTo>
                  <a:pt x="753557" y="81580"/>
                </a:lnTo>
                <a:lnTo>
                  <a:pt x="800235" y="82359"/>
                </a:lnTo>
                <a:lnTo>
                  <a:pt x="844158" y="82512"/>
                </a:lnTo>
                <a:lnTo>
                  <a:pt x="886806" y="82543"/>
                </a:lnTo>
                <a:lnTo>
                  <a:pt x="928496" y="82548"/>
                </a:lnTo>
                <a:lnTo>
                  <a:pt x="966520" y="82550"/>
                </a:lnTo>
                <a:lnTo>
                  <a:pt x="1016000" y="88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How many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binary strings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3"/>
                <a:stretch>
                  <a:fillRect l="-1000" t="-9043" r="-2500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many binary strings are there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How to prove this?</a:t>
                </a:r>
              </a:p>
              <a:p>
                <a:pPr lvl="1"/>
                <a:r>
                  <a:rPr lang="en-US" dirty="0"/>
                  <a:t>Induction</a:t>
                </a:r>
              </a:p>
              <a:p>
                <a:pPr lvl="1"/>
                <a:r>
                  <a:rPr lang="en-US" dirty="0"/>
                  <a:t>Bijection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4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784890" y="3210912"/>
            <a:ext cx="2133600" cy="1371600"/>
            <a:chOff x="9287421" y="2879835"/>
            <a:chExt cx="2133600" cy="13716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0087521" y="28798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“”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541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209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874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8208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42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876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35" name="SMARTInkShape-549">
            <a:extLst>
              <a:ext uri="{FF2B5EF4-FFF2-40B4-BE49-F238E27FC236}">
                <a16:creationId xmlns:a16="http://schemas.microsoft.com/office/drawing/2014/main" id="{5C834477-1BC4-4B0C-8033-F1B463EC557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19263" y="4439054"/>
            <a:ext cx="1930401" cy="806047"/>
          </a:xfrm>
          <a:custGeom>
            <a:avLst/>
            <a:gdLst/>
            <a:ahLst/>
            <a:cxnLst/>
            <a:rect l="0" t="0" r="0" b="0"/>
            <a:pathLst>
              <a:path w="1930401" h="806047">
                <a:moveTo>
                  <a:pt x="38100" y="63096"/>
                </a:moveTo>
                <a:lnTo>
                  <a:pt x="38100" y="63096"/>
                </a:lnTo>
                <a:lnTo>
                  <a:pt x="38100" y="90882"/>
                </a:lnTo>
                <a:lnTo>
                  <a:pt x="36218" y="94965"/>
                </a:lnTo>
                <a:lnTo>
                  <a:pt x="34728" y="97042"/>
                </a:lnTo>
                <a:lnTo>
                  <a:pt x="32632" y="106707"/>
                </a:lnTo>
                <a:lnTo>
                  <a:pt x="35582" y="122615"/>
                </a:lnTo>
                <a:lnTo>
                  <a:pt x="31877" y="167642"/>
                </a:lnTo>
                <a:lnTo>
                  <a:pt x="31761" y="214529"/>
                </a:lnTo>
                <a:lnTo>
                  <a:pt x="31751" y="257868"/>
                </a:lnTo>
                <a:lnTo>
                  <a:pt x="31750" y="295780"/>
                </a:lnTo>
                <a:lnTo>
                  <a:pt x="29868" y="337659"/>
                </a:lnTo>
                <a:lnTo>
                  <a:pt x="25988" y="383043"/>
                </a:lnTo>
                <a:lnTo>
                  <a:pt x="22106" y="426927"/>
                </a:lnTo>
                <a:lnTo>
                  <a:pt x="19452" y="467584"/>
                </a:lnTo>
                <a:lnTo>
                  <a:pt x="14739" y="509722"/>
                </a:lnTo>
                <a:lnTo>
                  <a:pt x="12173" y="551675"/>
                </a:lnTo>
                <a:lnTo>
                  <a:pt x="1151" y="597364"/>
                </a:lnTo>
                <a:lnTo>
                  <a:pt x="13" y="642231"/>
                </a:lnTo>
                <a:lnTo>
                  <a:pt x="0" y="661816"/>
                </a:lnTo>
                <a:lnTo>
                  <a:pt x="705" y="663326"/>
                </a:lnTo>
                <a:lnTo>
                  <a:pt x="1881" y="664333"/>
                </a:lnTo>
                <a:lnTo>
                  <a:pt x="3371" y="665004"/>
                </a:lnTo>
                <a:lnTo>
                  <a:pt x="4364" y="666157"/>
                </a:lnTo>
                <a:lnTo>
                  <a:pt x="5467" y="669319"/>
                </a:lnTo>
                <a:lnTo>
                  <a:pt x="6467" y="670445"/>
                </a:lnTo>
                <a:lnTo>
                  <a:pt x="12765" y="673204"/>
                </a:lnTo>
                <a:lnTo>
                  <a:pt x="15786" y="675979"/>
                </a:lnTo>
                <a:lnTo>
                  <a:pt x="21362" y="677683"/>
                </a:lnTo>
                <a:lnTo>
                  <a:pt x="33069" y="678777"/>
                </a:lnTo>
                <a:lnTo>
                  <a:pt x="37745" y="677045"/>
                </a:lnTo>
                <a:lnTo>
                  <a:pt x="42175" y="674629"/>
                </a:lnTo>
                <a:lnTo>
                  <a:pt x="49342" y="673269"/>
                </a:lnTo>
                <a:lnTo>
                  <a:pt x="60088" y="672160"/>
                </a:lnTo>
                <a:lnTo>
                  <a:pt x="105842" y="657587"/>
                </a:lnTo>
                <a:lnTo>
                  <a:pt x="122768" y="654425"/>
                </a:lnTo>
                <a:lnTo>
                  <a:pt x="168842" y="648209"/>
                </a:lnTo>
                <a:lnTo>
                  <a:pt x="215747" y="647349"/>
                </a:lnTo>
                <a:lnTo>
                  <a:pt x="241269" y="649188"/>
                </a:lnTo>
                <a:lnTo>
                  <a:pt x="284423" y="660162"/>
                </a:lnTo>
                <a:lnTo>
                  <a:pt x="328759" y="672711"/>
                </a:lnTo>
                <a:lnTo>
                  <a:pt x="373199" y="685397"/>
                </a:lnTo>
                <a:lnTo>
                  <a:pt x="419530" y="693070"/>
                </a:lnTo>
                <a:lnTo>
                  <a:pt x="461489" y="701798"/>
                </a:lnTo>
                <a:lnTo>
                  <a:pt x="503774" y="707468"/>
                </a:lnTo>
                <a:lnTo>
                  <a:pt x="546100" y="712239"/>
                </a:lnTo>
                <a:lnTo>
                  <a:pt x="592797" y="720864"/>
                </a:lnTo>
                <a:lnTo>
                  <a:pt x="640226" y="726521"/>
                </a:lnTo>
                <a:lnTo>
                  <a:pt x="681762" y="734259"/>
                </a:lnTo>
                <a:lnTo>
                  <a:pt x="722057" y="740700"/>
                </a:lnTo>
                <a:lnTo>
                  <a:pt x="764144" y="745553"/>
                </a:lnTo>
                <a:lnTo>
                  <a:pt x="804495" y="748941"/>
                </a:lnTo>
                <a:lnTo>
                  <a:pt x="848005" y="753791"/>
                </a:lnTo>
                <a:lnTo>
                  <a:pt x="890936" y="758330"/>
                </a:lnTo>
                <a:lnTo>
                  <a:pt x="935113" y="761656"/>
                </a:lnTo>
                <a:lnTo>
                  <a:pt x="977810" y="764614"/>
                </a:lnTo>
                <a:lnTo>
                  <a:pt x="1023586" y="765563"/>
                </a:lnTo>
                <a:lnTo>
                  <a:pt x="1060816" y="767240"/>
                </a:lnTo>
                <a:lnTo>
                  <a:pt x="1106252" y="767807"/>
                </a:lnTo>
                <a:lnTo>
                  <a:pt x="1151080" y="767919"/>
                </a:lnTo>
                <a:lnTo>
                  <a:pt x="1187962" y="767938"/>
                </a:lnTo>
                <a:lnTo>
                  <a:pt x="1234980" y="767944"/>
                </a:lnTo>
                <a:lnTo>
                  <a:pt x="1278238" y="767946"/>
                </a:lnTo>
                <a:lnTo>
                  <a:pt x="1322636" y="767946"/>
                </a:lnTo>
                <a:lnTo>
                  <a:pt x="1365220" y="767946"/>
                </a:lnTo>
                <a:lnTo>
                  <a:pt x="1409537" y="767946"/>
                </a:lnTo>
                <a:lnTo>
                  <a:pt x="1455687" y="767946"/>
                </a:lnTo>
                <a:lnTo>
                  <a:pt x="1501668" y="767946"/>
                </a:lnTo>
                <a:lnTo>
                  <a:pt x="1544995" y="772310"/>
                </a:lnTo>
                <a:lnTo>
                  <a:pt x="1591477" y="778486"/>
                </a:lnTo>
                <a:lnTo>
                  <a:pt x="1638161" y="780520"/>
                </a:lnTo>
                <a:lnTo>
                  <a:pt x="1657308" y="782490"/>
                </a:lnTo>
                <a:lnTo>
                  <a:pt x="1699752" y="788760"/>
                </a:lnTo>
                <a:lnTo>
                  <a:pt x="1714320" y="797970"/>
                </a:lnTo>
                <a:lnTo>
                  <a:pt x="1718653" y="799634"/>
                </a:lnTo>
                <a:lnTo>
                  <a:pt x="1727199" y="806046"/>
                </a:lnTo>
                <a:lnTo>
                  <a:pt x="1727200" y="793837"/>
                </a:lnTo>
                <a:lnTo>
                  <a:pt x="1725318" y="788155"/>
                </a:lnTo>
                <a:lnTo>
                  <a:pt x="1723828" y="785652"/>
                </a:lnTo>
                <a:lnTo>
                  <a:pt x="1723541" y="782572"/>
                </a:lnTo>
                <a:lnTo>
                  <a:pt x="1728999" y="740625"/>
                </a:lnTo>
                <a:lnTo>
                  <a:pt x="1740544" y="693069"/>
                </a:lnTo>
                <a:lnTo>
                  <a:pt x="1749800" y="662845"/>
                </a:lnTo>
                <a:lnTo>
                  <a:pt x="1752767" y="645034"/>
                </a:lnTo>
                <a:lnTo>
                  <a:pt x="1766741" y="602993"/>
                </a:lnTo>
                <a:lnTo>
                  <a:pt x="1782937" y="558694"/>
                </a:lnTo>
                <a:lnTo>
                  <a:pt x="1799111" y="516102"/>
                </a:lnTo>
                <a:lnTo>
                  <a:pt x="1818156" y="468925"/>
                </a:lnTo>
                <a:lnTo>
                  <a:pt x="1834000" y="426922"/>
                </a:lnTo>
                <a:lnTo>
                  <a:pt x="1849301" y="383491"/>
                </a:lnTo>
                <a:lnTo>
                  <a:pt x="1864843" y="340499"/>
                </a:lnTo>
                <a:lnTo>
                  <a:pt x="1883893" y="294064"/>
                </a:lnTo>
                <a:lnTo>
                  <a:pt x="1895317" y="266764"/>
                </a:lnTo>
                <a:lnTo>
                  <a:pt x="1905264" y="230118"/>
                </a:lnTo>
                <a:lnTo>
                  <a:pt x="1922800" y="183179"/>
                </a:lnTo>
                <a:lnTo>
                  <a:pt x="1930374" y="171082"/>
                </a:lnTo>
                <a:lnTo>
                  <a:pt x="1930397" y="165582"/>
                </a:lnTo>
                <a:lnTo>
                  <a:pt x="1930400" y="170808"/>
                </a:lnTo>
                <a:lnTo>
                  <a:pt x="1924932" y="171025"/>
                </a:lnTo>
                <a:lnTo>
                  <a:pt x="1920940" y="174411"/>
                </a:lnTo>
                <a:lnTo>
                  <a:pt x="1919140" y="177951"/>
                </a:lnTo>
                <a:lnTo>
                  <a:pt x="1918660" y="179882"/>
                </a:lnTo>
                <a:lnTo>
                  <a:pt x="1917634" y="181170"/>
                </a:lnTo>
                <a:lnTo>
                  <a:pt x="1914613" y="182601"/>
                </a:lnTo>
                <a:lnTo>
                  <a:pt x="1913525" y="183688"/>
                </a:lnTo>
                <a:lnTo>
                  <a:pt x="1908265" y="192484"/>
                </a:lnTo>
                <a:lnTo>
                  <a:pt x="1895625" y="205803"/>
                </a:lnTo>
                <a:lnTo>
                  <a:pt x="1891896" y="207660"/>
                </a:lnTo>
                <a:lnTo>
                  <a:pt x="1889914" y="208155"/>
                </a:lnTo>
                <a:lnTo>
                  <a:pt x="1868213" y="220091"/>
                </a:lnTo>
                <a:lnTo>
                  <a:pt x="1826487" y="221833"/>
                </a:lnTo>
                <a:lnTo>
                  <a:pt x="1815777" y="221134"/>
                </a:lnTo>
                <a:lnTo>
                  <a:pt x="1773444" y="212386"/>
                </a:lnTo>
                <a:lnTo>
                  <a:pt x="1727305" y="198505"/>
                </a:lnTo>
                <a:lnTo>
                  <a:pt x="1687698" y="185152"/>
                </a:lnTo>
                <a:lnTo>
                  <a:pt x="1651768" y="174250"/>
                </a:lnTo>
                <a:lnTo>
                  <a:pt x="1604403" y="162035"/>
                </a:lnTo>
                <a:lnTo>
                  <a:pt x="1556887" y="150086"/>
                </a:lnTo>
                <a:lnTo>
                  <a:pt x="1515339" y="137090"/>
                </a:lnTo>
                <a:lnTo>
                  <a:pt x="1473161" y="126997"/>
                </a:lnTo>
                <a:lnTo>
                  <a:pt x="1427488" y="114838"/>
                </a:lnTo>
                <a:lnTo>
                  <a:pt x="1382064" y="103917"/>
                </a:lnTo>
                <a:lnTo>
                  <a:pt x="1345537" y="97142"/>
                </a:lnTo>
                <a:lnTo>
                  <a:pt x="1308609" y="90666"/>
                </a:lnTo>
                <a:lnTo>
                  <a:pt x="1262287" y="82156"/>
                </a:lnTo>
                <a:lnTo>
                  <a:pt x="1223264" y="75799"/>
                </a:lnTo>
                <a:lnTo>
                  <a:pt x="1184185" y="69447"/>
                </a:lnTo>
                <a:lnTo>
                  <a:pt x="1146501" y="61215"/>
                </a:lnTo>
                <a:lnTo>
                  <a:pt x="1107818" y="51720"/>
                </a:lnTo>
                <a:lnTo>
                  <a:pt x="1070251" y="44438"/>
                </a:lnTo>
                <a:lnTo>
                  <a:pt x="1029722" y="37812"/>
                </a:lnTo>
                <a:lnTo>
                  <a:pt x="989021" y="31381"/>
                </a:lnTo>
                <a:lnTo>
                  <a:pt x="947563" y="25006"/>
                </a:lnTo>
                <a:lnTo>
                  <a:pt x="906587" y="20531"/>
                </a:lnTo>
                <a:lnTo>
                  <a:pt x="863166" y="17323"/>
                </a:lnTo>
                <a:lnTo>
                  <a:pt x="819021" y="13785"/>
                </a:lnTo>
                <a:lnTo>
                  <a:pt x="776543" y="10856"/>
                </a:lnTo>
                <a:lnTo>
                  <a:pt x="735264" y="7401"/>
                </a:lnTo>
                <a:lnTo>
                  <a:pt x="691754" y="6377"/>
                </a:lnTo>
                <a:lnTo>
                  <a:pt x="647582" y="4192"/>
                </a:lnTo>
                <a:lnTo>
                  <a:pt x="605096" y="958"/>
                </a:lnTo>
                <a:lnTo>
                  <a:pt x="561934" y="0"/>
                </a:lnTo>
                <a:lnTo>
                  <a:pt x="517160" y="1597"/>
                </a:lnTo>
                <a:lnTo>
                  <a:pt x="475201" y="4657"/>
                </a:lnTo>
                <a:lnTo>
                  <a:pt x="431489" y="7446"/>
                </a:lnTo>
                <a:lnTo>
                  <a:pt x="389139" y="12741"/>
                </a:lnTo>
                <a:lnTo>
                  <a:pt x="347898" y="18778"/>
                </a:lnTo>
                <a:lnTo>
                  <a:pt x="304800" y="2499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SMARTInkShape-Group141">
            <a:extLst>
              <a:ext uri="{FF2B5EF4-FFF2-40B4-BE49-F238E27FC236}">
                <a16:creationId xmlns:a16="http://schemas.microsoft.com/office/drawing/2014/main" id="{DC15F533-0C5F-4D4C-8EC0-3EB96ED58334}"/>
              </a:ext>
            </a:extLst>
          </p:cNvPr>
          <p:cNvGrpSpPr/>
          <p:nvPr/>
        </p:nvGrpSpPr>
        <p:grpSpPr>
          <a:xfrm>
            <a:off x="4551388" y="3143250"/>
            <a:ext cx="295734" cy="349251"/>
            <a:chOff x="4551388" y="3143250"/>
            <a:chExt cx="295734" cy="349251"/>
          </a:xfrm>
        </p:grpSpPr>
        <p:sp>
          <p:nvSpPr>
            <p:cNvPr id="36" name="SMARTInkShape-550">
              <a:extLst>
                <a:ext uri="{FF2B5EF4-FFF2-40B4-BE49-F238E27FC236}">
                  <a16:creationId xmlns:a16="http://schemas.microsoft.com/office/drawing/2014/main" id="{CD8B4283-B50B-47AC-8077-C9D9DC3CA91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551388" y="3238500"/>
              <a:ext cx="133326" cy="254001"/>
            </a:xfrm>
            <a:custGeom>
              <a:avLst/>
              <a:gdLst/>
              <a:ahLst/>
              <a:cxnLst/>
              <a:rect l="0" t="0" r="0" b="0"/>
              <a:pathLst>
                <a:path w="133326" h="254001">
                  <a:moveTo>
                    <a:pt x="126975" y="0"/>
                  </a:moveTo>
                  <a:lnTo>
                    <a:pt x="126975" y="0"/>
                  </a:lnTo>
                  <a:lnTo>
                    <a:pt x="104840" y="0"/>
                  </a:lnTo>
                  <a:lnTo>
                    <a:pt x="101145" y="1882"/>
                  </a:lnTo>
                  <a:lnTo>
                    <a:pt x="90934" y="10126"/>
                  </a:lnTo>
                  <a:lnTo>
                    <a:pt x="86733" y="11556"/>
                  </a:lnTo>
                  <a:lnTo>
                    <a:pt x="82513" y="15954"/>
                  </a:lnTo>
                  <a:lnTo>
                    <a:pt x="55243" y="59449"/>
                  </a:lnTo>
                  <a:lnTo>
                    <a:pt x="23884" y="103844"/>
                  </a:lnTo>
                  <a:lnTo>
                    <a:pt x="6419" y="149448"/>
                  </a:lnTo>
                  <a:lnTo>
                    <a:pt x="1457" y="158585"/>
                  </a:lnTo>
                  <a:lnTo>
                    <a:pt x="0" y="170454"/>
                  </a:lnTo>
                  <a:lnTo>
                    <a:pt x="21228" y="192702"/>
                  </a:lnTo>
                  <a:lnTo>
                    <a:pt x="25413" y="195006"/>
                  </a:lnTo>
                  <a:lnTo>
                    <a:pt x="49032" y="205580"/>
                  </a:lnTo>
                  <a:lnTo>
                    <a:pt x="94021" y="228603"/>
                  </a:lnTo>
                  <a:lnTo>
                    <a:pt x="107568" y="236832"/>
                  </a:lnTo>
                  <a:lnTo>
                    <a:pt x="133325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551">
              <a:extLst>
                <a:ext uri="{FF2B5EF4-FFF2-40B4-BE49-F238E27FC236}">
                  <a16:creationId xmlns:a16="http://schemas.microsoft.com/office/drawing/2014/main" id="{851EE5E1-25E1-4C55-9E7F-9D929C83B98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570413" y="3143250"/>
              <a:ext cx="276709" cy="264009"/>
            </a:xfrm>
            <a:custGeom>
              <a:avLst/>
              <a:gdLst/>
              <a:ahLst/>
              <a:cxnLst/>
              <a:rect l="0" t="0" r="0" b="0"/>
              <a:pathLst>
                <a:path w="276709" h="264009">
                  <a:moveTo>
                    <a:pt x="273050" y="0"/>
                  </a:moveTo>
                  <a:lnTo>
                    <a:pt x="273050" y="0"/>
                  </a:lnTo>
                  <a:lnTo>
                    <a:pt x="273050" y="3371"/>
                  </a:lnTo>
                  <a:lnTo>
                    <a:pt x="274931" y="6908"/>
                  </a:lnTo>
                  <a:lnTo>
                    <a:pt x="276421" y="8838"/>
                  </a:lnTo>
                  <a:lnTo>
                    <a:pt x="276708" y="10831"/>
                  </a:lnTo>
                  <a:lnTo>
                    <a:pt x="273234" y="27526"/>
                  </a:lnTo>
                  <a:lnTo>
                    <a:pt x="273051" y="71781"/>
                  </a:lnTo>
                  <a:lnTo>
                    <a:pt x="273050" y="114413"/>
                  </a:lnTo>
                  <a:lnTo>
                    <a:pt x="271168" y="146065"/>
                  </a:lnTo>
                  <a:lnTo>
                    <a:pt x="266961" y="190501"/>
                  </a:lnTo>
                  <a:lnTo>
                    <a:pt x="266704" y="236288"/>
                  </a:lnTo>
                  <a:lnTo>
                    <a:pt x="266700" y="249385"/>
                  </a:lnTo>
                  <a:lnTo>
                    <a:pt x="268581" y="253831"/>
                  </a:lnTo>
                  <a:lnTo>
                    <a:pt x="270071" y="256004"/>
                  </a:lnTo>
                  <a:lnTo>
                    <a:pt x="270358" y="257453"/>
                  </a:lnTo>
                  <a:lnTo>
                    <a:pt x="269844" y="258418"/>
                  </a:lnTo>
                  <a:lnTo>
                    <a:pt x="266701" y="260349"/>
                  </a:lnTo>
                  <a:lnTo>
                    <a:pt x="263329" y="263721"/>
                  </a:lnTo>
                  <a:lnTo>
                    <a:pt x="262336" y="264008"/>
                  </a:lnTo>
                  <a:lnTo>
                    <a:pt x="261673" y="263494"/>
                  </a:lnTo>
                  <a:lnTo>
                    <a:pt x="261232" y="262446"/>
                  </a:lnTo>
                  <a:lnTo>
                    <a:pt x="256979" y="261282"/>
                  </a:lnTo>
                  <a:lnTo>
                    <a:pt x="237182" y="259681"/>
                  </a:lnTo>
                  <a:lnTo>
                    <a:pt x="228622" y="253450"/>
                  </a:lnTo>
                  <a:lnTo>
                    <a:pt x="220137" y="245425"/>
                  </a:lnTo>
                  <a:lnTo>
                    <a:pt x="214020" y="243133"/>
                  </a:lnTo>
                  <a:lnTo>
                    <a:pt x="207303" y="241409"/>
                  </a:lnTo>
                  <a:lnTo>
                    <a:pt x="162925" y="218707"/>
                  </a:lnTo>
                  <a:lnTo>
                    <a:pt x="116885" y="215948"/>
                  </a:lnTo>
                  <a:lnTo>
                    <a:pt x="81452" y="217786"/>
                  </a:lnTo>
                  <a:lnTo>
                    <a:pt x="36776" y="228543"/>
                  </a:lnTo>
                  <a:lnTo>
                    <a:pt x="11358" y="234295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MARTInkShape-552">
            <a:extLst>
              <a:ext uri="{FF2B5EF4-FFF2-40B4-BE49-F238E27FC236}">
                <a16:creationId xmlns:a16="http://schemas.microsoft.com/office/drawing/2014/main" id="{1A779CFA-5194-4798-A3BF-310EBB2ABAE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659813" y="2768600"/>
            <a:ext cx="165101" cy="177801"/>
          </a:xfrm>
          <a:custGeom>
            <a:avLst/>
            <a:gdLst/>
            <a:ahLst/>
            <a:cxnLst/>
            <a:rect l="0" t="0" r="0" b="0"/>
            <a:pathLst>
              <a:path w="165101" h="177801">
                <a:moveTo>
                  <a:pt x="12700" y="0"/>
                </a:moveTo>
                <a:lnTo>
                  <a:pt x="12700" y="0"/>
                </a:lnTo>
                <a:lnTo>
                  <a:pt x="49271" y="0"/>
                </a:lnTo>
                <a:lnTo>
                  <a:pt x="66597" y="6467"/>
                </a:lnTo>
                <a:lnTo>
                  <a:pt x="67681" y="7839"/>
                </a:lnTo>
                <a:lnTo>
                  <a:pt x="69591" y="11245"/>
                </a:lnTo>
                <a:lnTo>
                  <a:pt x="72793" y="15111"/>
                </a:lnTo>
                <a:lnTo>
                  <a:pt x="76566" y="17299"/>
                </a:lnTo>
                <a:lnTo>
                  <a:pt x="78561" y="17883"/>
                </a:lnTo>
                <a:lnTo>
                  <a:pt x="79891" y="18978"/>
                </a:lnTo>
                <a:lnTo>
                  <a:pt x="81368" y="22075"/>
                </a:lnTo>
                <a:lnTo>
                  <a:pt x="82467" y="23183"/>
                </a:lnTo>
                <a:lnTo>
                  <a:pt x="94075" y="30781"/>
                </a:lnTo>
                <a:lnTo>
                  <a:pt x="94728" y="33201"/>
                </a:lnTo>
                <a:lnTo>
                  <a:pt x="94901" y="34834"/>
                </a:lnTo>
                <a:lnTo>
                  <a:pt x="96977" y="38530"/>
                </a:lnTo>
                <a:lnTo>
                  <a:pt x="98518" y="40503"/>
                </a:lnTo>
                <a:lnTo>
                  <a:pt x="98839" y="42525"/>
                </a:lnTo>
                <a:lnTo>
                  <a:pt x="98348" y="44578"/>
                </a:lnTo>
                <a:lnTo>
                  <a:pt x="96627" y="48740"/>
                </a:lnTo>
                <a:lnTo>
                  <a:pt x="94952" y="55050"/>
                </a:lnTo>
                <a:lnTo>
                  <a:pt x="91006" y="61388"/>
                </a:lnTo>
                <a:lnTo>
                  <a:pt x="85611" y="76221"/>
                </a:lnTo>
                <a:lnTo>
                  <a:pt x="80085" y="84046"/>
                </a:lnTo>
                <a:lnTo>
                  <a:pt x="74163" y="86743"/>
                </a:lnTo>
                <a:lnTo>
                  <a:pt x="67533" y="88647"/>
                </a:lnTo>
                <a:lnTo>
                  <a:pt x="57529" y="95618"/>
                </a:lnTo>
                <a:lnTo>
                  <a:pt x="45387" y="103789"/>
                </a:lnTo>
                <a:lnTo>
                  <a:pt x="36888" y="106717"/>
                </a:lnTo>
                <a:lnTo>
                  <a:pt x="23638" y="109669"/>
                </a:lnTo>
                <a:lnTo>
                  <a:pt x="13434" y="113690"/>
                </a:lnTo>
                <a:lnTo>
                  <a:pt x="0" y="114300"/>
                </a:lnTo>
                <a:lnTo>
                  <a:pt x="3371" y="117671"/>
                </a:lnTo>
                <a:lnTo>
                  <a:pt x="6907" y="119326"/>
                </a:lnTo>
                <a:lnTo>
                  <a:pt x="17006" y="121181"/>
                </a:lnTo>
                <a:lnTo>
                  <a:pt x="25414" y="125642"/>
                </a:lnTo>
                <a:lnTo>
                  <a:pt x="35985" y="127527"/>
                </a:lnTo>
                <a:lnTo>
                  <a:pt x="81667" y="152414"/>
                </a:lnTo>
                <a:lnTo>
                  <a:pt x="90624" y="155934"/>
                </a:lnTo>
                <a:lnTo>
                  <a:pt x="104306" y="159327"/>
                </a:lnTo>
                <a:lnTo>
                  <a:pt x="139937" y="174564"/>
                </a:lnTo>
                <a:lnTo>
                  <a:pt x="165100" y="1778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ARTInkShape-553">
            <a:extLst>
              <a:ext uri="{FF2B5EF4-FFF2-40B4-BE49-F238E27FC236}">
                <a16:creationId xmlns:a16="http://schemas.microsoft.com/office/drawing/2014/main" id="{DF44960B-EFAA-435C-9008-B5C103F5D9A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39113" y="2749550"/>
            <a:ext cx="79854" cy="133351"/>
          </a:xfrm>
          <a:custGeom>
            <a:avLst/>
            <a:gdLst/>
            <a:ahLst/>
            <a:cxnLst/>
            <a:rect l="0" t="0" r="0" b="0"/>
            <a:pathLst>
              <a:path w="79854" h="133351">
                <a:moveTo>
                  <a:pt x="38100" y="0"/>
                </a:moveTo>
                <a:lnTo>
                  <a:pt x="38100" y="0"/>
                </a:lnTo>
                <a:lnTo>
                  <a:pt x="41471" y="3371"/>
                </a:lnTo>
                <a:lnTo>
                  <a:pt x="45007" y="5026"/>
                </a:lnTo>
                <a:lnTo>
                  <a:pt x="46938" y="5467"/>
                </a:lnTo>
                <a:lnTo>
                  <a:pt x="48225" y="6467"/>
                </a:lnTo>
                <a:lnTo>
                  <a:pt x="49655" y="9460"/>
                </a:lnTo>
                <a:lnTo>
                  <a:pt x="50742" y="10540"/>
                </a:lnTo>
                <a:lnTo>
                  <a:pt x="53832" y="11740"/>
                </a:lnTo>
                <a:lnTo>
                  <a:pt x="54937" y="12765"/>
                </a:lnTo>
                <a:lnTo>
                  <a:pt x="56167" y="15786"/>
                </a:lnTo>
                <a:lnTo>
                  <a:pt x="57200" y="16874"/>
                </a:lnTo>
                <a:lnTo>
                  <a:pt x="65902" y="22135"/>
                </a:lnTo>
                <a:lnTo>
                  <a:pt x="68095" y="25830"/>
                </a:lnTo>
                <a:lnTo>
                  <a:pt x="69775" y="29825"/>
                </a:lnTo>
                <a:lnTo>
                  <a:pt x="73983" y="36040"/>
                </a:lnTo>
                <a:lnTo>
                  <a:pt x="75543" y="42350"/>
                </a:lnTo>
                <a:lnTo>
                  <a:pt x="76888" y="62089"/>
                </a:lnTo>
                <a:lnTo>
                  <a:pt x="79563" y="68988"/>
                </a:lnTo>
                <a:lnTo>
                  <a:pt x="79853" y="72098"/>
                </a:lnTo>
                <a:lnTo>
                  <a:pt x="75617" y="89423"/>
                </a:lnTo>
                <a:lnTo>
                  <a:pt x="69316" y="100658"/>
                </a:lnTo>
                <a:lnTo>
                  <a:pt x="66085" y="105415"/>
                </a:lnTo>
                <a:lnTo>
                  <a:pt x="64648" y="109881"/>
                </a:lnTo>
                <a:lnTo>
                  <a:pt x="63560" y="111354"/>
                </a:lnTo>
                <a:lnTo>
                  <a:pt x="62128" y="112336"/>
                </a:lnTo>
                <a:lnTo>
                  <a:pt x="58657" y="114133"/>
                </a:lnTo>
                <a:lnTo>
                  <a:pt x="33470" y="129193"/>
                </a:lnTo>
                <a:lnTo>
                  <a:pt x="17560" y="132529"/>
                </a:lnTo>
                <a:lnTo>
                  <a:pt x="0" y="133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SMARTInkShape-Group144">
            <a:extLst>
              <a:ext uri="{FF2B5EF4-FFF2-40B4-BE49-F238E27FC236}">
                <a16:creationId xmlns:a16="http://schemas.microsoft.com/office/drawing/2014/main" id="{214EB689-E8BD-4DCC-898C-A68AFC3ADE74}"/>
              </a:ext>
            </a:extLst>
          </p:cNvPr>
          <p:cNvGrpSpPr/>
          <p:nvPr/>
        </p:nvGrpSpPr>
        <p:grpSpPr>
          <a:xfrm>
            <a:off x="7656523" y="2781300"/>
            <a:ext cx="622291" cy="165101"/>
            <a:chOff x="7656523" y="2781300"/>
            <a:chExt cx="622291" cy="165101"/>
          </a:xfrm>
        </p:grpSpPr>
        <p:sp>
          <p:nvSpPr>
            <p:cNvPr id="41" name="SMARTInkShape-554">
              <a:extLst>
                <a:ext uri="{FF2B5EF4-FFF2-40B4-BE49-F238E27FC236}">
                  <a16:creationId xmlns:a16="http://schemas.microsoft.com/office/drawing/2014/main" id="{BC9B2504-1603-4A68-8B2D-B6B04C2BE87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094663" y="2851173"/>
              <a:ext cx="184151" cy="76178"/>
            </a:xfrm>
            <a:custGeom>
              <a:avLst/>
              <a:gdLst/>
              <a:ahLst/>
              <a:cxnLst/>
              <a:rect l="0" t="0" r="0" b="0"/>
              <a:pathLst>
                <a:path w="184151" h="76178">
                  <a:moveTo>
                    <a:pt x="0" y="6327"/>
                  </a:moveTo>
                  <a:lnTo>
                    <a:pt x="0" y="6327"/>
                  </a:lnTo>
                  <a:lnTo>
                    <a:pt x="3371" y="6327"/>
                  </a:lnTo>
                  <a:lnTo>
                    <a:pt x="6907" y="4446"/>
                  </a:lnTo>
                  <a:lnTo>
                    <a:pt x="10831" y="1963"/>
                  </a:lnTo>
                  <a:lnTo>
                    <a:pt x="19098" y="369"/>
                  </a:lnTo>
                  <a:lnTo>
                    <a:pt x="37240" y="0"/>
                  </a:lnTo>
                  <a:lnTo>
                    <a:pt x="43126" y="1869"/>
                  </a:lnTo>
                  <a:lnTo>
                    <a:pt x="48800" y="4346"/>
                  </a:lnTo>
                  <a:lnTo>
                    <a:pt x="59222" y="6445"/>
                  </a:lnTo>
                  <a:lnTo>
                    <a:pt x="67798" y="10517"/>
                  </a:lnTo>
                  <a:lnTo>
                    <a:pt x="78258" y="12743"/>
                  </a:lnTo>
                  <a:lnTo>
                    <a:pt x="86138" y="17557"/>
                  </a:lnTo>
                  <a:lnTo>
                    <a:pt x="132225" y="52894"/>
                  </a:lnTo>
                  <a:lnTo>
                    <a:pt x="156560" y="67005"/>
                  </a:lnTo>
                  <a:lnTo>
                    <a:pt x="184150" y="7617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555">
              <a:extLst>
                <a:ext uri="{FF2B5EF4-FFF2-40B4-BE49-F238E27FC236}">
                  <a16:creationId xmlns:a16="http://schemas.microsoft.com/office/drawing/2014/main" id="{3D7D99BB-9BAC-40AE-9047-0DB73C864F2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656523" y="2781300"/>
              <a:ext cx="228591" cy="165101"/>
            </a:xfrm>
            <a:custGeom>
              <a:avLst/>
              <a:gdLst/>
              <a:ahLst/>
              <a:cxnLst/>
              <a:rect l="0" t="0" r="0" b="0"/>
              <a:pathLst>
                <a:path w="228591" h="165101">
                  <a:moveTo>
                    <a:pt x="88890" y="0"/>
                  </a:moveTo>
                  <a:lnTo>
                    <a:pt x="88890" y="0"/>
                  </a:lnTo>
                  <a:lnTo>
                    <a:pt x="95162" y="6272"/>
                  </a:lnTo>
                  <a:lnTo>
                    <a:pt x="100700" y="6343"/>
                  </a:lnTo>
                  <a:lnTo>
                    <a:pt x="100997" y="7051"/>
                  </a:lnTo>
                  <a:lnTo>
                    <a:pt x="101326" y="9719"/>
                  </a:lnTo>
                  <a:lnTo>
                    <a:pt x="102120" y="10713"/>
                  </a:lnTo>
                  <a:lnTo>
                    <a:pt x="114445" y="17610"/>
                  </a:lnTo>
                  <a:lnTo>
                    <a:pt x="116510" y="18090"/>
                  </a:lnTo>
                  <a:lnTo>
                    <a:pt x="125744" y="24433"/>
                  </a:lnTo>
                  <a:lnTo>
                    <a:pt x="135718" y="34154"/>
                  </a:lnTo>
                  <a:lnTo>
                    <a:pt x="137924" y="38228"/>
                  </a:lnTo>
                  <a:lnTo>
                    <a:pt x="139610" y="42390"/>
                  </a:lnTo>
                  <a:lnTo>
                    <a:pt x="143821" y="48700"/>
                  </a:lnTo>
                  <a:lnTo>
                    <a:pt x="145747" y="55898"/>
                  </a:lnTo>
                  <a:lnTo>
                    <a:pt x="145953" y="63521"/>
                  </a:lnTo>
                  <a:lnTo>
                    <a:pt x="144119" y="68919"/>
                  </a:lnTo>
                  <a:lnTo>
                    <a:pt x="131110" y="84612"/>
                  </a:lnTo>
                  <a:lnTo>
                    <a:pt x="113717" y="100269"/>
                  </a:lnTo>
                  <a:lnTo>
                    <a:pt x="68422" y="124868"/>
                  </a:lnTo>
                  <a:lnTo>
                    <a:pt x="52023" y="135465"/>
                  </a:lnTo>
                  <a:lnTo>
                    <a:pt x="39944" y="138445"/>
                  </a:lnTo>
                  <a:lnTo>
                    <a:pt x="23927" y="140158"/>
                  </a:lnTo>
                  <a:lnTo>
                    <a:pt x="10938" y="145135"/>
                  </a:lnTo>
                  <a:lnTo>
                    <a:pt x="1276" y="145970"/>
                  </a:lnTo>
                  <a:lnTo>
                    <a:pt x="847" y="145291"/>
                  </a:lnTo>
                  <a:lnTo>
                    <a:pt x="0" y="139777"/>
                  </a:lnTo>
                  <a:lnTo>
                    <a:pt x="3363" y="136352"/>
                  </a:lnTo>
                  <a:lnTo>
                    <a:pt x="6898" y="134684"/>
                  </a:lnTo>
                  <a:lnTo>
                    <a:pt x="52812" y="121428"/>
                  </a:lnTo>
                  <a:lnTo>
                    <a:pt x="65579" y="120175"/>
                  </a:lnTo>
                  <a:lnTo>
                    <a:pt x="86769" y="115213"/>
                  </a:lnTo>
                  <a:lnTo>
                    <a:pt x="133340" y="122426"/>
                  </a:lnTo>
                  <a:lnTo>
                    <a:pt x="173439" y="138192"/>
                  </a:lnTo>
                  <a:lnTo>
                    <a:pt x="196801" y="156879"/>
                  </a:lnTo>
                  <a:lnTo>
                    <a:pt x="207418" y="159209"/>
                  </a:lnTo>
                  <a:lnTo>
                    <a:pt x="215889" y="163727"/>
                  </a:lnTo>
                  <a:lnTo>
                    <a:pt x="22859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SMARTInkShape-Group145">
            <a:extLst>
              <a:ext uri="{FF2B5EF4-FFF2-40B4-BE49-F238E27FC236}">
                <a16:creationId xmlns:a16="http://schemas.microsoft.com/office/drawing/2014/main" id="{F202E17B-F9FF-4CA5-AE40-478108ABF469}"/>
              </a:ext>
            </a:extLst>
          </p:cNvPr>
          <p:cNvGrpSpPr/>
          <p:nvPr/>
        </p:nvGrpSpPr>
        <p:grpSpPr>
          <a:xfrm>
            <a:off x="6716713" y="2819400"/>
            <a:ext cx="584201" cy="196851"/>
            <a:chOff x="6716713" y="2819400"/>
            <a:chExt cx="584201" cy="196851"/>
          </a:xfrm>
        </p:grpSpPr>
        <p:sp>
          <p:nvSpPr>
            <p:cNvPr id="44" name="SMARTInkShape-556">
              <a:extLst>
                <a:ext uri="{FF2B5EF4-FFF2-40B4-BE49-F238E27FC236}">
                  <a16:creationId xmlns:a16="http://schemas.microsoft.com/office/drawing/2014/main" id="{CEA5D9DC-0F2A-4232-A9D6-5B63668AE87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180342" y="2819400"/>
              <a:ext cx="120572" cy="127001"/>
            </a:xfrm>
            <a:custGeom>
              <a:avLst/>
              <a:gdLst/>
              <a:ahLst/>
              <a:cxnLst/>
              <a:rect l="0" t="0" r="0" b="0"/>
              <a:pathLst>
                <a:path w="120572" h="127001">
                  <a:moveTo>
                    <a:pt x="38021" y="0"/>
                  </a:moveTo>
                  <a:lnTo>
                    <a:pt x="38021" y="0"/>
                  </a:lnTo>
                  <a:lnTo>
                    <a:pt x="47664" y="0"/>
                  </a:lnTo>
                  <a:lnTo>
                    <a:pt x="48683" y="706"/>
                  </a:lnTo>
                  <a:lnTo>
                    <a:pt x="49362" y="1882"/>
                  </a:lnTo>
                  <a:lnTo>
                    <a:pt x="50452" y="5467"/>
                  </a:lnTo>
                  <a:lnTo>
                    <a:pt x="52482" y="5958"/>
                  </a:lnTo>
                  <a:lnTo>
                    <a:pt x="60173" y="6327"/>
                  </a:lnTo>
                  <a:lnTo>
                    <a:pt x="61256" y="7040"/>
                  </a:lnTo>
                  <a:lnTo>
                    <a:pt x="61977" y="8221"/>
                  </a:lnTo>
                  <a:lnTo>
                    <a:pt x="62459" y="9714"/>
                  </a:lnTo>
                  <a:lnTo>
                    <a:pt x="63485" y="10709"/>
                  </a:lnTo>
                  <a:lnTo>
                    <a:pt x="66506" y="11815"/>
                  </a:lnTo>
                  <a:lnTo>
                    <a:pt x="67595" y="12816"/>
                  </a:lnTo>
                  <a:lnTo>
                    <a:pt x="68803" y="15809"/>
                  </a:lnTo>
                  <a:lnTo>
                    <a:pt x="69832" y="16889"/>
                  </a:lnTo>
                  <a:lnTo>
                    <a:pt x="78523" y="22136"/>
                  </a:lnTo>
                  <a:lnTo>
                    <a:pt x="80716" y="25831"/>
                  </a:lnTo>
                  <a:lnTo>
                    <a:pt x="82124" y="33952"/>
                  </a:lnTo>
                  <a:lnTo>
                    <a:pt x="83156" y="49394"/>
                  </a:lnTo>
                  <a:lnTo>
                    <a:pt x="85832" y="56290"/>
                  </a:lnTo>
                  <a:lnTo>
                    <a:pt x="86123" y="59399"/>
                  </a:lnTo>
                  <a:lnTo>
                    <a:pt x="82178" y="73909"/>
                  </a:lnTo>
                  <a:lnTo>
                    <a:pt x="65475" y="96787"/>
                  </a:lnTo>
                  <a:lnTo>
                    <a:pt x="34375" y="117864"/>
                  </a:lnTo>
                  <a:lnTo>
                    <a:pt x="27612" y="119825"/>
                  </a:lnTo>
                  <a:lnTo>
                    <a:pt x="7264" y="120647"/>
                  </a:lnTo>
                  <a:lnTo>
                    <a:pt x="6933" y="119943"/>
                  </a:lnTo>
                  <a:lnTo>
                    <a:pt x="6565" y="117278"/>
                  </a:lnTo>
                  <a:lnTo>
                    <a:pt x="5761" y="116286"/>
                  </a:lnTo>
                  <a:lnTo>
                    <a:pt x="2987" y="115183"/>
                  </a:lnTo>
                  <a:lnTo>
                    <a:pt x="1965" y="114183"/>
                  </a:lnTo>
                  <a:lnTo>
                    <a:pt x="0" y="108235"/>
                  </a:lnTo>
                  <a:lnTo>
                    <a:pt x="3315" y="108034"/>
                  </a:lnTo>
                  <a:lnTo>
                    <a:pt x="4300" y="107301"/>
                  </a:lnTo>
                  <a:lnTo>
                    <a:pt x="6011" y="102490"/>
                  </a:lnTo>
                  <a:lnTo>
                    <a:pt x="6194" y="98493"/>
                  </a:lnTo>
                  <a:lnTo>
                    <a:pt x="6925" y="97412"/>
                  </a:lnTo>
                  <a:lnTo>
                    <a:pt x="8118" y="96691"/>
                  </a:lnTo>
                  <a:lnTo>
                    <a:pt x="12733" y="95440"/>
                  </a:lnTo>
                  <a:lnTo>
                    <a:pt x="38066" y="95250"/>
                  </a:lnTo>
                  <a:lnTo>
                    <a:pt x="43450" y="97132"/>
                  </a:lnTo>
                  <a:lnTo>
                    <a:pt x="48195" y="99614"/>
                  </a:lnTo>
                  <a:lnTo>
                    <a:pt x="54833" y="101717"/>
                  </a:lnTo>
                  <a:lnTo>
                    <a:pt x="61268" y="105790"/>
                  </a:lnTo>
                  <a:lnTo>
                    <a:pt x="78365" y="112830"/>
                  </a:lnTo>
                  <a:lnTo>
                    <a:pt x="86114" y="118019"/>
                  </a:lnTo>
                  <a:lnTo>
                    <a:pt x="92879" y="119871"/>
                  </a:lnTo>
                  <a:lnTo>
                    <a:pt x="97210" y="120304"/>
                  </a:lnTo>
                  <a:lnTo>
                    <a:pt x="101486" y="122378"/>
                  </a:lnTo>
                  <a:lnTo>
                    <a:pt x="105739" y="124946"/>
                  </a:lnTo>
                  <a:lnTo>
                    <a:pt x="114217" y="126594"/>
                  </a:lnTo>
                  <a:lnTo>
                    <a:pt x="120571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557">
              <a:extLst>
                <a:ext uri="{FF2B5EF4-FFF2-40B4-BE49-F238E27FC236}">
                  <a16:creationId xmlns:a16="http://schemas.microsoft.com/office/drawing/2014/main" id="{47AF784F-CAB3-4CE0-BE7A-9DE9A973913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716713" y="2863850"/>
              <a:ext cx="139701" cy="152401"/>
            </a:xfrm>
            <a:custGeom>
              <a:avLst/>
              <a:gdLst/>
              <a:ahLst/>
              <a:cxnLst/>
              <a:rect l="0" t="0" r="0" b="0"/>
              <a:pathLst>
                <a:path w="139701" h="152401">
                  <a:moveTo>
                    <a:pt x="31750" y="0"/>
                  </a:moveTo>
                  <a:lnTo>
                    <a:pt x="31750" y="0"/>
                  </a:lnTo>
                  <a:lnTo>
                    <a:pt x="66584" y="0"/>
                  </a:lnTo>
                  <a:lnTo>
                    <a:pt x="67672" y="706"/>
                  </a:lnTo>
                  <a:lnTo>
                    <a:pt x="68398" y="1882"/>
                  </a:lnTo>
                  <a:lnTo>
                    <a:pt x="69563" y="5467"/>
                  </a:lnTo>
                  <a:lnTo>
                    <a:pt x="79958" y="17130"/>
                  </a:lnTo>
                  <a:lnTo>
                    <a:pt x="81398" y="21254"/>
                  </a:lnTo>
                  <a:lnTo>
                    <a:pt x="82487" y="22636"/>
                  </a:lnTo>
                  <a:lnTo>
                    <a:pt x="86686" y="25287"/>
                  </a:lnTo>
                  <a:lnTo>
                    <a:pt x="87916" y="28407"/>
                  </a:lnTo>
                  <a:lnTo>
                    <a:pt x="88900" y="56164"/>
                  </a:lnTo>
                  <a:lnTo>
                    <a:pt x="85528" y="60229"/>
                  </a:lnTo>
                  <a:lnTo>
                    <a:pt x="39846" y="88903"/>
                  </a:lnTo>
                  <a:lnTo>
                    <a:pt x="15473" y="105128"/>
                  </a:lnTo>
                  <a:lnTo>
                    <a:pt x="8661" y="107114"/>
                  </a:lnTo>
                  <a:lnTo>
                    <a:pt x="0" y="107950"/>
                  </a:lnTo>
                  <a:lnTo>
                    <a:pt x="0" y="101600"/>
                  </a:lnTo>
                  <a:lnTo>
                    <a:pt x="3371" y="101600"/>
                  </a:lnTo>
                  <a:lnTo>
                    <a:pt x="4364" y="102306"/>
                  </a:lnTo>
                  <a:lnTo>
                    <a:pt x="5026" y="103482"/>
                  </a:lnTo>
                  <a:lnTo>
                    <a:pt x="5467" y="104971"/>
                  </a:lnTo>
                  <a:lnTo>
                    <a:pt x="6467" y="105964"/>
                  </a:lnTo>
                  <a:lnTo>
                    <a:pt x="13141" y="109439"/>
                  </a:lnTo>
                  <a:lnTo>
                    <a:pt x="23341" y="118024"/>
                  </a:lnTo>
                  <a:lnTo>
                    <a:pt x="31761" y="122013"/>
                  </a:lnTo>
                  <a:lnTo>
                    <a:pt x="49938" y="135547"/>
                  </a:lnTo>
                  <a:lnTo>
                    <a:pt x="74759" y="144564"/>
                  </a:lnTo>
                  <a:lnTo>
                    <a:pt x="86593" y="146560"/>
                  </a:lnTo>
                  <a:lnTo>
                    <a:pt x="93782" y="150356"/>
                  </a:lnTo>
                  <a:lnTo>
                    <a:pt x="13970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SMARTInkShape-Group146">
            <a:extLst>
              <a:ext uri="{FF2B5EF4-FFF2-40B4-BE49-F238E27FC236}">
                <a16:creationId xmlns:a16="http://schemas.microsoft.com/office/drawing/2014/main" id="{EFB4474C-C485-46D9-9E8C-234F897BDFC5}"/>
              </a:ext>
            </a:extLst>
          </p:cNvPr>
          <p:cNvGrpSpPr/>
          <p:nvPr/>
        </p:nvGrpSpPr>
        <p:grpSpPr>
          <a:xfrm>
            <a:off x="6684970" y="2413000"/>
            <a:ext cx="2190475" cy="361951"/>
            <a:chOff x="6684970" y="2413000"/>
            <a:chExt cx="2190475" cy="361951"/>
          </a:xfrm>
        </p:grpSpPr>
        <p:sp>
          <p:nvSpPr>
            <p:cNvPr id="47" name="SMARTInkShape-558">
              <a:extLst>
                <a:ext uri="{FF2B5EF4-FFF2-40B4-BE49-F238E27FC236}">
                  <a16:creationId xmlns:a16="http://schemas.microsoft.com/office/drawing/2014/main" id="{F1362C7A-881F-433F-A2BF-8F94941A0E8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488388" y="2432052"/>
              <a:ext cx="387057" cy="342899"/>
            </a:xfrm>
            <a:custGeom>
              <a:avLst/>
              <a:gdLst/>
              <a:ahLst/>
              <a:cxnLst/>
              <a:rect l="0" t="0" r="0" b="0"/>
              <a:pathLst>
                <a:path w="387057" h="342899">
                  <a:moveTo>
                    <a:pt x="165075" y="12698"/>
                  </a:moveTo>
                  <a:lnTo>
                    <a:pt x="165075" y="12698"/>
                  </a:lnTo>
                  <a:lnTo>
                    <a:pt x="161703" y="12698"/>
                  </a:lnTo>
                  <a:lnTo>
                    <a:pt x="158167" y="10817"/>
                  </a:lnTo>
                  <a:lnTo>
                    <a:pt x="153519" y="7231"/>
                  </a:lnTo>
                  <a:lnTo>
                    <a:pt x="147008" y="6426"/>
                  </a:lnTo>
                  <a:lnTo>
                    <a:pt x="134494" y="6350"/>
                  </a:lnTo>
                  <a:lnTo>
                    <a:pt x="134104" y="7055"/>
                  </a:lnTo>
                  <a:lnTo>
                    <a:pt x="133671" y="9719"/>
                  </a:lnTo>
                  <a:lnTo>
                    <a:pt x="132850" y="10712"/>
                  </a:lnTo>
                  <a:lnTo>
                    <a:pt x="130056" y="11815"/>
                  </a:lnTo>
                  <a:lnTo>
                    <a:pt x="129029" y="12815"/>
                  </a:lnTo>
                  <a:lnTo>
                    <a:pt x="125499" y="19489"/>
                  </a:lnTo>
                  <a:lnTo>
                    <a:pt x="122791" y="23478"/>
                  </a:lnTo>
                  <a:lnTo>
                    <a:pt x="109850" y="52462"/>
                  </a:lnTo>
                  <a:lnTo>
                    <a:pt x="99433" y="68647"/>
                  </a:lnTo>
                  <a:lnTo>
                    <a:pt x="85172" y="115150"/>
                  </a:lnTo>
                  <a:lnTo>
                    <a:pt x="81897" y="132895"/>
                  </a:lnTo>
                  <a:lnTo>
                    <a:pt x="59362" y="177862"/>
                  </a:lnTo>
                  <a:lnTo>
                    <a:pt x="36536" y="222325"/>
                  </a:lnTo>
                  <a:lnTo>
                    <a:pt x="18943" y="266663"/>
                  </a:lnTo>
                  <a:lnTo>
                    <a:pt x="14532" y="277506"/>
                  </a:lnTo>
                  <a:lnTo>
                    <a:pt x="12795" y="282791"/>
                  </a:lnTo>
                  <a:lnTo>
                    <a:pt x="7812" y="291932"/>
                  </a:lnTo>
                  <a:lnTo>
                    <a:pt x="7316" y="294104"/>
                  </a:lnTo>
                  <a:lnTo>
                    <a:pt x="6280" y="295552"/>
                  </a:lnTo>
                  <a:lnTo>
                    <a:pt x="4884" y="296517"/>
                  </a:lnTo>
                  <a:lnTo>
                    <a:pt x="944" y="298067"/>
                  </a:lnTo>
                  <a:lnTo>
                    <a:pt x="405" y="300160"/>
                  </a:lnTo>
                  <a:lnTo>
                    <a:pt x="0" y="304527"/>
                  </a:lnTo>
                  <a:lnTo>
                    <a:pt x="3353" y="304718"/>
                  </a:lnTo>
                  <a:lnTo>
                    <a:pt x="4344" y="305450"/>
                  </a:lnTo>
                  <a:lnTo>
                    <a:pt x="5444" y="308145"/>
                  </a:lnTo>
                  <a:lnTo>
                    <a:pt x="6443" y="309146"/>
                  </a:lnTo>
                  <a:lnTo>
                    <a:pt x="9435" y="310258"/>
                  </a:lnTo>
                  <a:lnTo>
                    <a:pt x="45661" y="311146"/>
                  </a:lnTo>
                  <a:lnTo>
                    <a:pt x="90795" y="303033"/>
                  </a:lnTo>
                  <a:lnTo>
                    <a:pt x="125261" y="298851"/>
                  </a:lnTo>
                  <a:lnTo>
                    <a:pt x="134680" y="297921"/>
                  </a:lnTo>
                  <a:lnTo>
                    <a:pt x="161480" y="292702"/>
                  </a:lnTo>
                  <a:lnTo>
                    <a:pt x="204164" y="292122"/>
                  </a:lnTo>
                  <a:lnTo>
                    <a:pt x="236852" y="292805"/>
                  </a:lnTo>
                  <a:lnTo>
                    <a:pt x="264782" y="299937"/>
                  </a:lnTo>
                  <a:lnTo>
                    <a:pt x="270773" y="302638"/>
                  </a:lnTo>
                  <a:lnTo>
                    <a:pt x="281373" y="304863"/>
                  </a:lnTo>
                  <a:lnTo>
                    <a:pt x="303320" y="315744"/>
                  </a:lnTo>
                  <a:lnTo>
                    <a:pt x="305921" y="316329"/>
                  </a:lnTo>
                  <a:lnTo>
                    <a:pt x="307656" y="317424"/>
                  </a:lnTo>
                  <a:lnTo>
                    <a:pt x="308811" y="318860"/>
                  </a:lnTo>
                  <a:lnTo>
                    <a:pt x="310097" y="322337"/>
                  </a:lnTo>
                  <a:lnTo>
                    <a:pt x="311125" y="342898"/>
                  </a:lnTo>
                  <a:lnTo>
                    <a:pt x="311125" y="334060"/>
                  </a:lnTo>
                  <a:lnTo>
                    <a:pt x="313006" y="330033"/>
                  </a:lnTo>
                  <a:lnTo>
                    <a:pt x="314496" y="327971"/>
                  </a:lnTo>
                  <a:lnTo>
                    <a:pt x="316592" y="318328"/>
                  </a:lnTo>
                  <a:lnTo>
                    <a:pt x="319240" y="293253"/>
                  </a:lnTo>
                  <a:lnTo>
                    <a:pt x="336570" y="249002"/>
                  </a:lnTo>
                  <a:lnTo>
                    <a:pt x="353460" y="203709"/>
                  </a:lnTo>
                  <a:lnTo>
                    <a:pt x="359103" y="188454"/>
                  </a:lnTo>
                  <a:lnTo>
                    <a:pt x="370653" y="145086"/>
                  </a:lnTo>
                  <a:lnTo>
                    <a:pt x="379989" y="98333"/>
                  </a:lnTo>
                  <a:lnTo>
                    <a:pt x="382726" y="76326"/>
                  </a:lnTo>
                  <a:lnTo>
                    <a:pt x="386417" y="62661"/>
                  </a:lnTo>
                  <a:lnTo>
                    <a:pt x="387056" y="52039"/>
                  </a:lnTo>
                  <a:lnTo>
                    <a:pt x="385324" y="45941"/>
                  </a:lnTo>
                  <a:lnTo>
                    <a:pt x="382908" y="40878"/>
                  </a:lnTo>
                  <a:lnTo>
                    <a:pt x="381229" y="29719"/>
                  </a:lnTo>
                  <a:lnTo>
                    <a:pt x="381050" y="23307"/>
                  </a:lnTo>
                  <a:lnTo>
                    <a:pt x="379127" y="19059"/>
                  </a:lnTo>
                  <a:lnTo>
                    <a:pt x="371517" y="9699"/>
                  </a:lnTo>
                  <a:lnTo>
                    <a:pt x="367834" y="7838"/>
                  </a:lnTo>
                  <a:lnTo>
                    <a:pt x="357633" y="5839"/>
                  </a:lnTo>
                  <a:lnTo>
                    <a:pt x="350471" y="906"/>
                  </a:lnTo>
                  <a:lnTo>
                    <a:pt x="309286" y="0"/>
                  </a:lnTo>
                  <a:lnTo>
                    <a:pt x="271655" y="6232"/>
                  </a:lnTo>
                  <a:lnTo>
                    <a:pt x="225200" y="6346"/>
                  </a:lnTo>
                  <a:lnTo>
                    <a:pt x="184125" y="63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559">
              <a:extLst>
                <a:ext uri="{FF2B5EF4-FFF2-40B4-BE49-F238E27FC236}">
                  <a16:creationId xmlns:a16="http://schemas.microsoft.com/office/drawing/2014/main" id="{B59BA1D6-C313-42C8-8032-35E969B3388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043943" y="2425724"/>
              <a:ext cx="279320" cy="298427"/>
            </a:xfrm>
            <a:custGeom>
              <a:avLst/>
              <a:gdLst/>
              <a:ahLst/>
              <a:cxnLst/>
              <a:rect l="0" t="0" r="0" b="0"/>
              <a:pathLst>
                <a:path w="279320" h="298427">
                  <a:moveTo>
                    <a:pt x="88820" y="19026"/>
                  </a:moveTo>
                  <a:lnTo>
                    <a:pt x="88820" y="19026"/>
                  </a:lnTo>
                  <a:lnTo>
                    <a:pt x="76143" y="19026"/>
                  </a:lnTo>
                  <a:lnTo>
                    <a:pt x="67283" y="27864"/>
                  </a:lnTo>
                  <a:lnTo>
                    <a:pt x="65136" y="33773"/>
                  </a:lnTo>
                  <a:lnTo>
                    <a:pt x="62047" y="45033"/>
                  </a:lnTo>
                  <a:lnTo>
                    <a:pt x="46124" y="88997"/>
                  </a:lnTo>
                  <a:lnTo>
                    <a:pt x="43008" y="101612"/>
                  </a:lnTo>
                  <a:lnTo>
                    <a:pt x="27165" y="145635"/>
                  </a:lnTo>
                  <a:lnTo>
                    <a:pt x="23985" y="158610"/>
                  </a:lnTo>
                  <a:lnTo>
                    <a:pt x="20455" y="171392"/>
                  </a:lnTo>
                  <a:lnTo>
                    <a:pt x="17529" y="184116"/>
                  </a:lnTo>
                  <a:lnTo>
                    <a:pt x="8024" y="209525"/>
                  </a:lnTo>
                  <a:lnTo>
                    <a:pt x="4542" y="229900"/>
                  </a:lnTo>
                  <a:lnTo>
                    <a:pt x="190" y="246077"/>
                  </a:lnTo>
                  <a:lnTo>
                    <a:pt x="0" y="250538"/>
                  </a:lnTo>
                  <a:lnTo>
                    <a:pt x="678" y="251684"/>
                  </a:lnTo>
                  <a:lnTo>
                    <a:pt x="1836" y="252448"/>
                  </a:lnTo>
                  <a:lnTo>
                    <a:pt x="3315" y="252957"/>
                  </a:lnTo>
                  <a:lnTo>
                    <a:pt x="4299" y="254003"/>
                  </a:lnTo>
                  <a:lnTo>
                    <a:pt x="6010" y="259354"/>
                  </a:lnTo>
                  <a:lnTo>
                    <a:pt x="8036" y="259894"/>
                  </a:lnTo>
                  <a:lnTo>
                    <a:pt x="11714" y="260241"/>
                  </a:lnTo>
                  <a:lnTo>
                    <a:pt x="15722" y="263672"/>
                  </a:lnTo>
                  <a:lnTo>
                    <a:pt x="17510" y="263968"/>
                  </a:lnTo>
                  <a:lnTo>
                    <a:pt x="19407" y="263460"/>
                  </a:lnTo>
                  <a:lnTo>
                    <a:pt x="24151" y="260945"/>
                  </a:lnTo>
                  <a:lnTo>
                    <a:pt x="48482" y="259631"/>
                  </a:lnTo>
                  <a:lnTo>
                    <a:pt x="57045" y="255302"/>
                  </a:lnTo>
                  <a:lnTo>
                    <a:pt x="101961" y="247745"/>
                  </a:lnTo>
                  <a:lnTo>
                    <a:pt x="118380" y="246936"/>
                  </a:lnTo>
                  <a:lnTo>
                    <a:pt x="137772" y="242161"/>
                  </a:lnTo>
                  <a:lnTo>
                    <a:pt x="162927" y="241354"/>
                  </a:lnTo>
                  <a:lnTo>
                    <a:pt x="207615" y="250920"/>
                  </a:lnTo>
                  <a:lnTo>
                    <a:pt x="219974" y="257736"/>
                  </a:lnTo>
                  <a:lnTo>
                    <a:pt x="230534" y="260264"/>
                  </a:lnTo>
                  <a:lnTo>
                    <a:pt x="236000" y="263356"/>
                  </a:lnTo>
                  <a:lnTo>
                    <a:pt x="238899" y="267082"/>
                  </a:lnTo>
                  <a:lnTo>
                    <a:pt x="240894" y="271090"/>
                  </a:lnTo>
                  <a:lnTo>
                    <a:pt x="244133" y="275223"/>
                  </a:lnTo>
                  <a:lnTo>
                    <a:pt x="247924" y="277530"/>
                  </a:lnTo>
                  <a:lnTo>
                    <a:pt x="249922" y="278145"/>
                  </a:lnTo>
                  <a:lnTo>
                    <a:pt x="251255" y="279261"/>
                  </a:lnTo>
                  <a:lnTo>
                    <a:pt x="253568" y="284735"/>
                  </a:lnTo>
                  <a:lnTo>
                    <a:pt x="253910" y="295160"/>
                  </a:lnTo>
                  <a:lnTo>
                    <a:pt x="254619" y="296249"/>
                  </a:lnTo>
                  <a:lnTo>
                    <a:pt x="255797" y="296975"/>
                  </a:lnTo>
                  <a:lnTo>
                    <a:pt x="260269" y="298426"/>
                  </a:lnTo>
                  <a:lnTo>
                    <a:pt x="260270" y="286870"/>
                  </a:lnTo>
                  <a:lnTo>
                    <a:pt x="255243" y="272062"/>
                  </a:lnTo>
                  <a:lnTo>
                    <a:pt x="253997" y="248804"/>
                  </a:lnTo>
                  <a:lnTo>
                    <a:pt x="260010" y="202159"/>
                  </a:lnTo>
                  <a:lnTo>
                    <a:pt x="269722" y="157555"/>
                  </a:lnTo>
                  <a:lnTo>
                    <a:pt x="272885" y="111005"/>
                  </a:lnTo>
                  <a:lnTo>
                    <a:pt x="279202" y="63487"/>
                  </a:lnTo>
                  <a:lnTo>
                    <a:pt x="279319" y="23554"/>
                  </a:lnTo>
                  <a:lnTo>
                    <a:pt x="278613" y="22044"/>
                  </a:lnTo>
                  <a:lnTo>
                    <a:pt x="277438" y="21038"/>
                  </a:lnTo>
                  <a:lnTo>
                    <a:pt x="275948" y="20368"/>
                  </a:lnTo>
                  <a:lnTo>
                    <a:pt x="274955" y="19215"/>
                  </a:lnTo>
                  <a:lnTo>
                    <a:pt x="271480" y="12295"/>
                  </a:lnTo>
                  <a:lnTo>
                    <a:pt x="267580" y="7505"/>
                  </a:lnTo>
                  <a:lnTo>
                    <a:pt x="265165" y="6850"/>
                  </a:lnTo>
                  <a:lnTo>
                    <a:pt x="263533" y="6675"/>
                  </a:lnTo>
                  <a:lnTo>
                    <a:pt x="259839" y="4600"/>
                  </a:lnTo>
                  <a:lnTo>
                    <a:pt x="255088" y="889"/>
                  </a:lnTo>
                  <a:lnTo>
                    <a:pt x="249081" y="156"/>
                  </a:lnTo>
                  <a:lnTo>
                    <a:pt x="242394" y="0"/>
                  </a:lnTo>
                  <a:lnTo>
                    <a:pt x="236382" y="4345"/>
                  </a:lnTo>
                  <a:lnTo>
                    <a:pt x="230457" y="5739"/>
                  </a:lnTo>
                  <a:lnTo>
                    <a:pt x="226324" y="6065"/>
                  </a:lnTo>
                  <a:lnTo>
                    <a:pt x="222135" y="8092"/>
                  </a:lnTo>
                  <a:lnTo>
                    <a:pt x="217921" y="10639"/>
                  </a:lnTo>
                  <a:lnTo>
                    <a:pt x="210876" y="12072"/>
                  </a:lnTo>
                  <a:lnTo>
                    <a:pt x="200871" y="13203"/>
                  </a:lnTo>
                  <a:lnTo>
                    <a:pt x="188565" y="18120"/>
                  </a:lnTo>
                  <a:lnTo>
                    <a:pt x="170846" y="20788"/>
                  </a:lnTo>
                  <a:lnTo>
                    <a:pt x="166788" y="22317"/>
                  </a:lnTo>
                  <a:lnTo>
                    <a:pt x="163376" y="22631"/>
                  </a:lnTo>
                  <a:lnTo>
                    <a:pt x="154498" y="21113"/>
                  </a:lnTo>
                  <a:lnTo>
                    <a:pt x="138486" y="24675"/>
                  </a:lnTo>
                  <a:lnTo>
                    <a:pt x="133707" y="23183"/>
                  </a:lnTo>
                  <a:lnTo>
                    <a:pt x="131444" y="21798"/>
                  </a:lnTo>
                  <a:lnTo>
                    <a:pt x="115581" y="17510"/>
                  </a:lnTo>
                  <a:lnTo>
                    <a:pt x="110592" y="14824"/>
                  </a:lnTo>
                  <a:lnTo>
                    <a:pt x="101639" y="13100"/>
                  </a:lnTo>
                  <a:lnTo>
                    <a:pt x="99482" y="12959"/>
                  </a:lnTo>
                  <a:lnTo>
                    <a:pt x="98045" y="12159"/>
                  </a:lnTo>
                  <a:lnTo>
                    <a:pt x="97086" y="10920"/>
                  </a:lnTo>
                  <a:lnTo>
                    <a:pt x="96447" y="9389"/>
                  </a:lnTo>
                  <a:lnTo>
                    <a:pt x="95316" y="8368"/>
                  </a:lnTo>
                  <a:lnTo>
                    <a:pt x="88820" y="632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560">
              <a:extLst>
                <a:ext uri="{FF2B5EF4-FFF2-40B4-BE49-F238E27FC236}">
                  <a16:creationId xmlns:a16="http://schemas.microsoft.com/office/drawing/2014/main" id="{7779D9AF-43EA-4E3F-92AC-A4E6B2771B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573987" y="2413000"/>
              <a:ext cx="361924" cy="285751"/>
            </a:xfrm>
            <a:custGeom>
              <a:avLst/>
              <a:gdLst/>
              <a:ahLst/>
              <a:cxnLst/>
              <a:rect l="0" t="0" r="0" b="0"/>
              <a:pathLst>
                <a:path w="361924" h="285751">
                  <a:moveTo>
                    <a:pt x="69826" y="6350"/>
                  </a:moveTo>
                  <a:lnTo>
                    <a:pt x="69826" y="6350"/>
                  </a:lnTo>
                  <a:lnTo>
                    <a:pt x="75293" y="6350"/>
                  </a:lnTo>
                  <a:lnTo>
                    <a:pt x="75587" y="7056"/>
                  </a:lnTo>
                  <a:lnTo>
                    <a:pt x="76830" y="17181"/>
                  </a:lnTo>
                  <a:lnTo>
                    <a:pt x="79523" y="21277"/>
                  </a:lnTo>
                  <a:lnTo>
                    <a:pt x="79819" y="24062"/>
                  </a:lnTo>
                  <a:lnTo>
                    <a:pt x="71173" y="69981"/>
                  </a:lnTo>
                  <a:lnTo>
                    <a:pt x="68343" y="82589"/>
                  </a:lnTo>
                  <a:lnTo>
                    <a:pt x="50737" y="126609"/>
                  </a:lnTo>
                  <a:lnTo>
                    <a:pt x="31725" y="172929"/>
                  </a:lnTo>
                  <a:lnTo>
                    <a:pt x="21142" y="197620"/>
                  </a:lnTo>
                  <a:lnTo>
                    <a:pt x="15498" y="207113"/>
                  </a:lnTo>
                  <a:lnTo>
                    <a:pt x="11352" y="220723"/>
                  </a:lnTo>
                  <a:lnTo>
                    <a:pt x="8559" y="225805"/>
                  </a:lnTo>
                  <a:lnTo>
                    <a:pt x="7318" y="230415"/>
                  </a:lnTo>
                  <a:lnTo>
                    <a:pt x="6282" y="231927"/>
                  </a:lnTo>
                  <a:lnTo>
                    <a:pt x="4885" y="232934"/>
                  </a:lnTo>
                  <a:lnTo>
                    <a:pt x="3249" y="233606"/>
                  </a:lnTo>
                  <a:lnTo>
                    <a:pt x="2158" y="234760"/>
                  </a:lnTo>
                  <a:lnTo>
                    <a:pt x="61" y="241004"/>
                  </a:lnTo>
                  <a:lnTo>
                    <a:pt x="0" y="244583"/>
                  </a:lnTo>
                  <a:lnTo>
                    <a:pt x="698" y="245606"/>
                  </a:lnTo>
                  <a:lnTo>
                    <a:pt x="1868" y="246287"/>
                  </a:lnTo>
                  <a:lnTo>
                    <a:pt x="5445" y="247381"/>
                  </a:lnTo>
                  <a:lnTo>
                    <a:pt x="11221" y="251961"/>
                  </a:lnTo>
                  <a:lnTo>
                    <a:pt x="17105" y="253396"/>
                  </a:lnTo>
                  <a:lnTo>
                    <a:pt x="21229" y="253731"/>
                  </a:lnTo>
                  <a:lnTo>
                    <a:pt x="25414" y="251999"/>
                  </a:lnTo>
                  <a:lnTo>
                    <a:pt x="29626" y="249583"/>
                  </a:lnTo>
                  <a:lnTo>
                    <a:pt x="38079" y="248032"/>
                  </a:lnTo>
                  <a:lnTo>
                    <a:pt x="72604" y="246949"/>
                  </a:lnTo>
                  <a:lnTo>
                    <a:pt x="97401" y="241889"/>
                  </a:lnTo>
                  <a:lnTo>
                    <a:pt x="110059" y="240769"/>
                  </a:lnTo>
                  <a:lnTo>
                    <a:pt x="136149" y="235554"/>
                  </a:lnTo>
                  <a:lnTo>
                    <a:pt x="157402" y="233188"/>
                  </a:lnTo>
                  <a:lnTo>
                    <a:pt x="175397" y="229506"/>
                  </a:lnTo>
                  <a:lnTo>
                    <a:pt x="217354" y="228635"/>
                  </a:lnTo>
                  <a:lnTo>
                    <a:pt x="227822" y="229321"/>
                  </a:lnTo>
                  <a:lnTo>
                    <a:pt x="273679" y="240340"/>
                  </a:lnTo>
                  <a:lnTo>
                    <a:pt x="308220" y="253926"/>
                  </a:lnTo>
                  <a:lnTo>
                    <a:pt x="312892" y="257025"/>
                  </a:lnTo>
                  <a:lnTo>
                    <a:pt x="315438" y="260754"/>
                  </a:lnTo>
                  <a:lnTo>
                    <a:pt x="316117" y="262736"/>
                  </a:lnTo>
                  <a:lnTo>
                    <a:pt x="317276" y="264057"/>
                  </a:lnTo>
                  <a:lnTo>
                    <a:pt x="328996" y="272064"/>
                  </a:lnTo>
                  <a:lnTo>
                    <a:pt x="329651" y="274493"/>
                  </a:lnTo>
                  <a:lnTo>
                    <a:pt x="330176" y="285747"/>
                  </a:lnTo>
                  <a:lnTo>
                    <a:pt x="324708" y="285750"/>
                  </a:lnTo>
                  <a:lnTo>
                    <a:pt x="320716" y="282379"/>
                  </a:lnTo>
                  <a:lnTo>
                    <a:pt x="318916" y="278842"/>
                  </a:lnTo>
                  <a:lnTo>
                    <a:pt x="317665" y="268038"/>
                  </a:lnTo>
                  <a:lnTo>
                    <a:pt x="317478" y="224333"/>
                  </a:lnTo>
                  <a:lnTo>
                    <a:pt x="324383" y="198170"/>
                  </a:lnTo>
                  <a:lnTo>
                    <a:pt x="328459" y="184541"/>
                  </a:lnTo>
                  <a:lnTo>
                    <a:pt x="337038" y="138221"/>
                  </a:lnTo>
                  <a:lnTo>
                    <a:pt x="352773" y="93912"/>
                  </a:lnTo>
                  <a:lnTo>
                    <a:pt x="357293" y="65427"/>
                  </a:lnTo>
                  <a:lnTo>
                    <a:pt x="359867" y="59418"/>
                  </a:lnTo>
                  <a:lnTo>
                    <a:pt x="361923" y="25779"/>
                  </a:lnTo>
                  <a:lnTo>
                    <a:pt x="355837" y="19321"/>
                  </a:lnTo>
                  <a:lnTo>
                    <a:pt x="352282" y="19130"/>
                  </a:lnTo>
                  <a:lnTo>
                    <a:pt x="351263" y="18398"/>
                  </a:lnTo>
                  <a:lnTo>
                    <a:pt x="350584" y="17204"/>
                  </a:lnTo>
                  <a:lnTo>
                    <a:pt x="350131" y="15703"/>
                  </a:lnTo>
                  <a:lnTo>
                    <a:pt x="349124" y="15408"/>
                  </a:lnTo>
                  <a:lnTo>
                    <a:pt x="340466" y="18431"/>
                  </a:lnTo>
                  <a:lnTo>
                    <a:pt x="334323" y="18867"/>
                  </a:lnTo>
                  <a:lnTo>
                    <a:pt x="332940" y="19633"/>
                  </a:lnTo>
                  <a:lnTo>
                    <a:pt x="332019" y="20850"/>
                  </a:lnTo>
                  <a:lnTo>
                    <a:pt x="331404" y="22367"/>
                  </a:lnTo>
                  <a:lnTo>
                    <a:pt x="330289" y="23378"/>
                  </a:lnTo>
                  <a:lnTo>
                    <a:pt x="327169" y="24501"/>
                  </a:lnTo>
                  <a:lnTo>
                    <a:pt x="319416" y="25928"/>
                  </a:lnTo>
                  <a:lnTo>
                    <a:pt x="313190" y="29712"/>
                  </a:lnTo>
                  <a:lnTo>
                    <a:pt x="306877" y="31852"/>
                  </a:lnTo>
                  <a:lnTo>
                    <a:pt x="299832" y="35935"/>
                  </a:lnTo>
                  <a:lnTo>
                    <a:pt x="263774" y="41742"/>
                  </a:lnTo>
                  <a:lnTo>
                    <a:pt x="227238" y="36300"/>
                  </a:lnTo>
                  <a:lnTo>
                    <a:pt x="182791" y="17712"/>
                  </a:lnTo>
                  <a:lnTo>
                    <a:pt x="155464" y="8114"/>
                  </a:lnTo>
                  <a:lnTo>
                    <a:pt x="12062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561">
              <a:extLst>
                <a:ext uri="{FF2B5EF4-FFF2-40B4-BE49-F238E27FC236}">
                  <a16:creationId xmlns:a16="http://schemas.microsoft.com/office/drawing/2014/main" id="{0205A4A6-7934-4BD0-A9FD-8DB7EECEB4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154863" y="2438400"/>
              <a:ext cx="279401" cy="298449"/>
            </a:xfrm>
            <a:custGeom>
              <a:avLst/>
              <a:gdLst/>
              <a:ahLst/>
              <a:cxnLst/>
              <a:rect l="0" t="0" r="0" b="0"/>
              <a:pathLst>
                <a:path w="279401" h="298449">
                  <a:moveTo>
                    <a:pt x="69850" y="25400"/>
                  </a:moveTo>
                  <a:lnTo>
                    <a:pt x="69850" y="25400"/>
                  </a:lnTo>
                  <a:lnTo>
                    <a:pt x="69144" y="59950"/>
                  </a:lnTo>
                  <a:lnTo>
                    <a:pt x="48650" y="105841"/>
                  </a:lnTo>
                  <a:lnTo>
                    <a:pt x="31749" y="143776"/>
                  </a:lnTo>
                  <a:lnTo>
                    <a:pt x="9172" y="175483"/>
                  </a:lnTo>
                  <a:lnTo>
                    <a:pt x="6722" y="182869"/>
                  </a:lnTo>
                  <a:lnTo>
                    <a:pt x="5892" y="183296"/>
                  </a:lnTo>
                  <a:lnTo>
                    <a:pt x="3088" y="183771"/>
                  </a:lnTo>
                  <a:lnTo>
                    <a:pt x="2059" y="184603"/>
                  </a:lnTo>
                  <a:lnTo>
                    <a:pt x="80" y="190229"/>
                  </a:lnTo>
                  <a:lnTo>
                    <a:pt x="15" y="194105"/>
                  </a:lnTo>
                  <a:lnTo>
                    <a:pt x="0" y="190554"/>
                  </a:lnTo>
                  <a:lnTo>
                    <a:pt x="0" y="193887"/>
                  </a:lnTo>
                  <a:lnTo>
                    <a:pt x="705" y="194875"/>
                  </a:lnTo>
                  <a:lnTo>
                    <a:pt x="5467" y="196590"/>
                  </a:lnTo>
                  <a:lnTo>
                    <a:pt x="9459" y="196773"/>
                  </a:lnTo>
                  <a:lnTo>
                    <a:pt x="13141" y="194934"/>
                  </a:lnTo>
                  <a:lnTo>
                    <a:pt x="17129" y="192471"/>
                  </a:lnTo>
                  <a:lnTo>
                    <a:pt x="24171" y="190760"/>
                  </a:lnTo>
                  <a:lnTo>
                    <a:pt x="58391" y="190501"/>
                  </a:lnTo>
                  <a:lnTo>
                    <a:pt x="63110" y="192382"/>
                  </a:lnTo>
                  <a:lnTo>
                    <a:pt x="65357" y="193871"/>
                  </a:lnTo>
                  <a:lnTo>
                    <a:pt x="75260" y="195967"/>
                  </a:lnTo>
                  <a:lnTo>
                    <a:pt x="86180" y="197381"/>
                  </a:lnTo>
                  <a:lnTo>
                    <a:pt x="106590" y="207824"/>
                  </a:lnTo>
                  <a:lnTo>
                    <a:pt x="123423" y="214392"/>
                  </a:lnTo>
                  <a:lnTo>
                    <a:pt x="169688" y="241303"/>
                  </a:lnTo>
                  <a:lnTo>
                    <a:pt x="211666" y="281517"/>
                  </a:lnTo>
                  <a:lnTo>
                    <a:pt x="214018" y="285750"/>
                  </a:lnTo>
                  <a:lnTo>
                    <a:pt x="214645" y="287867"/>
                  </a:lnTo>
                  <a:lnTo>
                    <a:pt x="215769" y="289278"/>
                  </a:lnTo>
                  <a:lnTo>
                    <a:pt x="220016" y="291969"/>
                  </a:lnTo>
                  <a:lnTo>
                    <a:pt x="221257" y="295099"/>
                  </a:lnTo>
                  <a:lnTo>
                    <a:pt x="222293" y="296216"/>
                  </a:lnTo>
                  <a:lnTo>
                    <a:pt x="228592" y="298448"/>
                  </a:lnTo>
                  <a:lnTo>
                    <a:pt x="228597" y="295078"/>
                  </a:lnTo>
                  <a:lnTo>
                    <a:pt x="229303" y="294086"/>
                  </a:lnTo>
                  <a:lnTo>
                    <a:pt x="230480" y="293424"/>
                  </a:lnTo>
                  <a:lnTo>
                    <a:pt x="231970" y="292983"/>
                  </a:lnTo>
                  <a:lnTo>
                    <a:pt x="232963" y="291983"/>
                  </a:lnTo>
                  <a:lnTo>
                    <a:pt x="234067" y="288990"/>
                  </a:lnTo>
                  <a:lnTo>
                    <a:pt x="235480" y="276957"/>
                  </a:lnTo>
                  <a:lnTo>
                    <a:pt x="239262" y="268642"/>
                  </a:lnTo>
                  <a:lnTo>
                    <a:pt x="243061" y="238022"/>
                  </a:lnTo>
                  <a:lnTo>
                    <a:pt x="245611" y="230671"/>
                  </a:lnTo>
                  <a:lnTo>
                    <a:pt x="254064" y="187814"/>
                  </a:lnTo>
                  <a:lnTo>
                    <a:pt x="259919" y="150919"/>
                  </a:lnTo>
                  <a:lnTo>
                    <a:pt x="262104" y="134793"/>
                  </a:lnTo>
                  <a:lnTo>
                    <a:pt x="272088" y="91042"/>
                  </a:lnTo>
                  <a:lnTo>
                    <a:pt x="273042" y="49055"/>
                  </a:lnTo>
                  <a:lnTo>
                    <a:pt x="274928" y="44615"/>
                  </a:lnTo>
                  <a:lnTo>
                    <a:pt x="277412" y="40290"/>
                  </a:lnTo>
                  <a:lnTo>
                    <a:pt x="279225" y="31887"/>
                  </a:lnTo>
                  <a:lnTo>
                    <a:pt x="279400" y="25400"/>
                  </a:lnTo>
                  <a:lnTo>
                    <a:pt x="276028" y="25400"/>
                  </a:lnTo>
                  <a:lnTo>
                    <a:pt x="275035" y="26106"/>
                  </a:lnTo>
                  <a:lnTo>
                    <a:pt x="274373" y="27282"/>
                  </a:lnTo>
                  <a:lnTo>
                    <a:pt x="273073" y="31672"/>
                  </a:lnTo>
                  <a:lnTo>
                    <a:pt x="267584" y="37211"/>
                  </a:lnTo>
                  <a:lnTo>
                    <a:pt x="263590" y="37836"/>
                  </a:lnTo>
                  <a:lnTo>
                    <a:pt x="233708" y="38098"/>
                  </a:lnTo>
                  <a:lnTo>
                    <a:pt x="228989" y="36218"/>
                  </a:lnTo>
                  <a:lnTo>
                    <a:pt x="226742" y="34729"/>
                  </a:lnTo>
                  <a:lnTo>
                    <a:pt x="179751" y="23945"/>
                  </a:lnTo>
                  <a:lnTo>
                    <a:pt x="162976" y="16646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562">
              <a:extLst>
                <a:ext uri="{FF2B5EF4-FFF2-40B4-BE49-F238E27FC236}">
                  <a16:creationId xmlns:a16="http://schemas.microsoft.com/office/drawing/2014/main" id="{FFC85BC8-1B7C-4EC7-BCE3-5472CA5F9C4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684970" y="2451100"/>
              <a:ext cx="342869" cy="311150"/>
            </a:xfrm>
            <a:custGeom>
              <a:avLst/>
              <a:gdLst/>
              <a:ahLst/>
              <a:cxnLst/>
              <a:rect l="0" t="0" r="0" b="0"/>
              <a:pathLst>
                <a:path w="342869" h="311150">
                  <a:moveTo>
                    <a:pt x="63493" y="12700"/>
                  </a:moveTo>
                  <a:lnTo>
                    <a:pt x="63493" y="12700"/>
                  </a:lnTo>
                  <a:lnTo>
                    <a:pt x="63493" y="27811"/>
                  </a:lnTo>
                  <a:lnTo>
                    <a:pt x="61611" y="31881"/>
                  </a:lnTo>
                  <a:lnTo>
                    <a:pt x="59128" y="36041"/>
                  </a:lnTo>
                  <a:lnTo>
                    <a:pt x="57535" y="44461"/>
                  </a:lnTo>
                  <a:lnTo>
                    <a:pt x="57404" y="46574"/>
                  </a:lnTo>
                  <a:lnTo>
                    <a:pt x="55377" y="50803"/>
                  </a:lnTo>
                  <a:lnTo>
                    <a:pt x="53849" y="52919"/>
                  </a:lnTo>
                  <a:lnTo>
                    <a:pt x="39261" y="99516"/>
                  </a:lnTo>
                  <a:lnTo>
                    <a:pt x="34849" y="107965"/>
                  </a:lnTo>
                  <a:lnTo>
                    <a:pt x="29595" y="116423"/>
                  </a:lnTo>
                  <a:lnTo>
                    <a:pt x="24341" y="131470"/>
                  </a:lnTo>
                  <a:lnTo>
                    <a:pt x="21397" y="137453"/>
                  </a:lnTo>
                  <a:lnTo>
                    <a:pt x="19035" y="148050"/>
                  </a:lnTo>
                  <a:lnTo>
                    <a:pt x="8100" y="169995"/>
                  </a:lnTo>
                  <a:lnTo>
                    <a:pt x="6418" y="175037"/>
                  </a:lnTo>
                  <a:lnTo>
                    <a:pt x="978" y="182811"/>
                  </a:lnTo>
                  <a:lnTo>
                    <a:pt x="18" y="190204"/>
                  </a:lnTo>
                  <a:lnTo>
                    <a:pt x="0" y="193783"/>
                  </a:lnTo>
                  <a:lnTo>
                    <a:pt x="703" y="194806"/>
                  </a:lnTo>
                  <a:lnTo>
                    <a:pt x="1877" y="195487"/>
                  </a:lnTo>
                  <a:lnTo>
                    <a:pt x="6460" y="196671"/>
                  </a:lnTo>
                  <a:lnTo>
                    <a:pt x="23543" y="196848"/>
                  </a:lnTo>
                  <a:lnTo>
                    <a:pt x="42907" y="191383"/>
                  </a:lnTo>
                  <a:lnTo>
                    <a:pt x="63569" y="188735"/>
                  </a:lnTo>
                  <a:lnTo>
                    <a:pt x="77070" y="185056"/>
                  </a:lnTo>
                  <a:lnTo>
                    <a:pt x="122223" y="184166"/>
                  </a:lnTo>
                  <a:lnTo>
                    <a:pt x="168777" y="184856"/>
                  </a:lnTo>
                  <a:lnTo>
                    <a:pt x="179668" y="189220"/>
                  </a:lnTo>
                  <a:lnTo>
                    <a:pt x="195670" y="199077"/>
                  </a:lnTo>
                  <a:lnTo>
                    <a:pt x="210435" y="203091"/>
                  </a:lnTo>
                  <a:lnTo>
                    <a:pt x="212254" y="204538"/>
                  </a:lnTo>
                  <a:lnTo>
                    <a:pt x="245733" y="241269"/>
                  </a:lnTo>
                  <a:lnTo>
                    <a:pt x="253330" y="264699"/>
                  </a:lnTo>
                  <a:lnTo>
                    <a:pt x="253967" y="287582"/>
                  </a:lnTo>
                  <a:lnTo>
                    <a:pt x="252100" y="291974"/>
                  </a:lnTo>
                  <a:lnTo>
                    <a:pt x="250614" y="294132"/>
                  </a:lnTo>
                  <a:lnTo>
                    <a:pt x="250329" y="296277"/>
                  </a:lnTo>
                  <a:lnTo>
                    <a:pt x="253993" y="311147"/>
                  </a:lnTo>
                  <a:lnTo>
                    <a:pt x="253993" y="311149"/>
                  </a:lnTo>
                  <a:lnTo>
                    <a:pt x="259062" y="305375"/>
                  </a:lnTo>
                  <a:lnTo>
                    <a:pt x="264118" y="295249"/>
                  </a:lnTo>
                  <a:lnTo>
                    <a:pt x="279513" y="252100"/>
                  </a:lnTo>
                  <a:lnTo>
                    <a:pt x="298446" y="204640"/>
                  </a:lnTo>
                  <a:lnTo>
                    <a:pt x="308321" y="177859"/>
                  </a:lnTo>
                  <a:lnTo>
                    <a:pt x="311718" y="162922"/>
                  </a:lnTo>
                  <a:lnTo>
                    <a:pt x="321029" y="141151"/>
                  </a:lnTo>
                  <a:lnTo>
                    <a:pt x="331609" y="95680"/>
                  </a:lnTo>
                  <a:lnTo>
                    <a:pt x="335081" y="82678"/>
                  </a:lnTo>
                  <a:lnTo>
                    <a:pt x="337991" y="69888"/>
                  </a:lnTo>
                  <a:lnTo>
                    <a:pt x="341441" y="57161"/>
                  </a:lnTo>
                  <a:lnTo>
                    <a:pt x="342868" y="29744"/>
                  </a:lnTo>
                  <a:lnTo>
                    <a:pt x="341000" y="25449"/>
                  </a:lnTo>
                  <a:lnTo>
                    <a:pt x="338524" y="21188"/>
                  </a:lnTo>
                  <a:lnTo>
                    <a:pt x="336934" y="12704"/>
                  </a:lnTo>
                  <a:lnTo>
                    <a:pt x="336620" y="7605"/>
                  </a:lnTo>
                  <a:lnTo>
                    <a:pt x="330271" y="87"/>
                  </a:lnTo>
                  <a:lnTo>
                    <a:pt x="299220" y="0"/>
                  </a:lnTo>
                  <a:lnTo>
                    <a:pt x="293378" y="1882"/>
                  </a:lnTo>
                  <a:lnTo>
                    <a:pt x="287725" y="4364"/>
                  </a:lnTo>
                  <a:lnTo>
                    <a:pt x="245722" y="12273"/>
                  </a:lnTo>
                  <a:lnTo>
                    <a:pt x="220709" y="13349"/>
                  </a:lnTo>
                  <a:lnTo>
                    <a:pt x="195665" y="18160"/>
                  </a:lnTo>
                  <a:lnTo>
                    <a:pt x="151217" y="12938"/>
                  </a:lnTo>
                  <a:lnTo>
                    <a:pt x="106146" y="6618"/>
                  </a:lnTo>
                  <a:lnTo>
                    <a:pt x="7619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SMARTInkShape-563">
            <a:extLst>
              <a:ext uri="{FF2B5EF4-FFF2-40B4-BE49-F238E27FC236}">
                <a16:creationId xmlns:a16="http://schemas.microsoft.com/office/drawing/2014/main" id="{676ECBEF-9570-4CEE-9941-C3492C6D26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90713" y="2870224"/>
            <a:ext cx="1155701" cy="241277"/>
          </a:xfrm>
          <a:custGeom>
            <a:avLst/>
            <a:gdLst/>
            <a:ahLst/>
            <a:cxnLst/>
            <a:rect l="0" t="0" r="0" b="0"/>
            <a:pathLst>
              <a:path w="1155701" h="241277">
                <a:moveTo>
                  <a:pt x="0" y="241276"/>
                </a:moveTo>
                <a:lnTo>
                  <a:pt x="0" y="241276"/>
                </a:lnTo>
                <a:lnTo>
                  <a:pt x="0" y="235809"/>
                </a:lnTo>
                <a:lnTo>
                  <a:pt x="0" y="238759"/>
                </a:lnTo>
                <a:lnTo>
                  <a:pt x="0" y="237100"/>
                </a:lnTo>
                <a:lnTo>
                  <a:pt x="705" y="236375"/>
                </a:lnTo>
                <a:lnTo>
                  <a:pt x="6088" y="234983"/>
                </a:lnTo>
                <a:lnTo>
                  <a:pt x="11794" y="234931"/>
                </a:lnTo>
                <a:lnTo>
                  <a:pt x="12096" y="234224"/>
                </a:lnTo>
                <a:lnTo>
                  <a:pt x="12431" y="231557"/>
                </a:lnTo>
                <a:lnTo>
                  <a:pt x="13226" y="230563"/>
                </a:lnTo>
                <a:lnTo>
                  <a:pt x="18143" y="228838"/>
                </a:lnTo>
                <a:lnTo>
                  <a:pt x="22152" y="228654"/>
                </a:lnTo>
                <a:lnTo>
                  <a:pt x="23234" y="227922"/>
                </a:lnTo>
                <a:lnTo>
                  <a:pt x="23956" y="226729"/>
                </a:lnTo>
                <a:lnTo>
                  <a:pt x="24437" y="225228"/>
                </a:lnTo>
                <a:lnTo>
                  <a:pt x="25463" y="224227"/>
                </a:lnTo>
                <a:lnTo>
                  <a:pt x="28485" y="223116"/>
                </a:lnTo>
                <a:lnTo>
                  <a:pt x="29573" y="222114"/>
                </a:lnTo>
                <a:lnTo>
                  <a:pt x="31463" y="216837"/>
                </a:lnTo>
                <a:lnTo>
                  <a:pt x="33504" y="216303"/>
                </a:lnTo>
                <a:lnTo>
                  <a:pt x="35036" y="216161"/>
                </a:lnTo>
                <a:lnTo>
                  <a:pt x="38619" y="214121"/>
                </a:lnTo>
                <a:lnTo>
                  <a:pt x="40563" y="212589"/>
                </a:lnTo>
                <a:lnTo>
                  <a:pt x="42722" y="209006"/>
                </a:lnTo>
                <a:lnTo>
                  <a:pt x="44387" y="205062"/>
                </a:lnTo>
                <a:lnTo>
                  <a:pt x="55388" y="190463"/>
                </a:lnTo>
                <a:lnTo>
                  <a:pt x="57072" y="186237"/>
                </a:lnTo>
                <a:lnTo>
                  <a:pt x="68617" y="169178"/>
                </a:lnTo>
                <a:lnTo>
                  <a:pt x="77794" y="161431"/>
                </a:lnTo>
                <a:lnTo>
                  <a:pt x="87907" y="143830"/>
                </a:lnTo>
                <a:lnTo>
                  <a:pt x="100358" y="131847"/>
                </a:lnTo>
                <a:lnTo>
                  <a:pt x="105700" y="122069"/>
                </a:lnTo>
                <a:lnTo>
                  <a:pt x="110876" y="109073"/>
                </a:lnTo>
                <a:lnTo>
                  <a:pt x="116541" y="103027"/>
                </a:lnTo>
                <a:lnTo>
                  <a:pt x="128304" y="93396"/>
                </a:lnTo>
                <a:lnTo>
                  <a:pt x="160628" y="49322"/>
                </a:lnTo>
                <a:lnTo>
                  <a:pt x="186189" y="23344"/>
                </a:lnTo>
                <a:lnTo>
                  <a:pt x="192346" y="20945"/>
                </a:lnTo>
                <a:lnTo>
                  <a:pt x="199082" y="19173"/>
                </a:lnTo>
                <a:lnTo>
                  <a:pt x="209154" y="12287"/>
                </a:lnTo>
                <a:lnTo>
                  <a:pt x="213607" y="8975"/>
                </a:lnTo>
                <a:lnTo>
                  <a:pt x="220081" y="7111"/>
                </a:lnTo>
                <a:lnTo>
                  <a:pt x="224343" y="6675"/>
                </a:lnTo>
                <a:lnTo>
                  <a:pt x="228589" y="4600"/>
                </a:lnTo>
                <a:lnTo>
                  <a:pt x="232828" y="2031"/>
                </a:lnTo>
                <a:lnTo>
                  <a:pt x="241299" y="382"/>
                </a:lnTo>
                <a:lnTo>
                  <a:pt x="250649" y="0"/>
                </a:lnTo>
                <a:lnTo>
                  <a:pt x="254392" y="1868"/>
                </a:lnTo>
                <a:lnTo>
                  <a:pt x="256378" y="3354"/>
                </a:lnTo>
                <a:lnTo>
                  <a:pt x="258584" y="6887"/>
                </a:lnTo>
                <a:lnTo>
                  <a:pt x="260270" y="10809"/>
                </a:lnTo>
                <a:lnTo>
                  <a:pt x="277553" y="31730"/>
                </a:lnTo>
                <a:lnTo>
                  <a:pt x="282406" y="43565"/>
                </a:lnTo>
                <a:lnTo>
                  <a:pt x="290335" y="56734"/>
                </a:lnTo>
                <a:lnTo>
                  <a:pt x="298498" y="79806"/>
                </a:lnTo>
                <a:lnTo>
                  <a:pt x="303346" y="88757"/>
                </a:lnTo>
                <a:lnTo>
                  <a:pt x="303830" y="90913"/>
                </a:lnTo>
                <a:lnTo>
                  <a:pt x="304859" y="92351"/>
                </a:lnTo>
                <a:lnTo>
                  <a:pt x="306250" y="93309"/>
                </a:lnTo>
                <a:lnTo>
                  <a:pt x="307883" y="93948"/>
                </a:lnTo>
                <a:lnTo>
                  <a:pt x="308972" y="95080"/>
                </a:lnTo>
                <a:lnTo>
                  <a:pt x="312601" y="101965"/>
                </a:lnTo>
                <a:lnTo>
                  <a:pt x="321218" y="112211"/>
                </a:lnTo>
                <a:lnTo>
                  <a:pt x="325211" y="120636"/>
                </a:lnTo>
                <a:lnTo>
                  <a:pt x="338746" y="135444"/>
                </a:lnTo>
                <a:lnTo>
                  <a:pt x="342935" y="137795"/>
                </a:lnTo>
                <a:lnTo>
                  <a:pt x="347148" y="139546"/>
                </a:lnTo>
                <a:lnTo>
                  <a:pt x="351373" y="142675"/>
                </a:lnTo>
                <a:lnTo>
                  <a:pt x="357484" y="144537"/>
                </a:lnTo>
                <a:lnTo>
                  <a:pt x="364198" y="146070"/>
                </a:lnTo>
                <a:lnTo>
                  <a:pt x="374257" y="150921"/>
                </a:lnTo>
                <a:lnTo>
                  <a:pt x="420310" y="158701"/>
                </a:lnTo>
                <a:lnTo>
                  <a:pt x="446331" y="158725"/>
                </a:lnTo>
                <a:lnTo>
                  <a:pt x="481156" y="150611"/>
                </a:lnTo>
                <a:lnTo>
                  <a:pt x="505943" y="136079"/>
                </a:lnTo>
                <a:lnTo>
                  <a:pt x="519248" y="131988"/>
                </a:lnTo>
                <a:lnTo>
                  <a:pt x="541940" y="117046"/>
                </a:lnTo>
                <a:lnTo>
                  <a:pt x="549728" y="114391"/>
                </a:lnTo>
                <a:lnTo>
                  <a:pt x="556504" y="110155"/>
                </a:lnTo>
                <a:lnTo>
                  <a:pt x="573731" y="103052"/>
                </a:lnTo>
                <a:lnTo>
                  <a:pt x="579076" y="99175"/>
                </a:lnTo>
                <a:lnTo>
                  <a:pt x="581923" y="95100"/>
                </a:lnTo>
                <a:lnTo>
                  <a:pt x="582682" y="93025"/>
                </a:lnTo>
                <a:lnTo>
                  <a:pt x="583893" y="91642"/>
                </a:lnTo>
                <a:lnTo>
                  <a:pt x="595716" y="83517"/>
                </a:lnTo>
                <a:lnTo>
                  <a:pt x="602263" y="82613"/>
                </a:lnTo>
                <a:lnTo>
                  <a:pt x="606328" y="82552"/>
                </a:lnTo>
                <a:lnTo>
                  <a:pt x="610027" y="80656"/>
                </a:lnTo>
                <a:lnTo>
                  <a:pt x="614780" y="77061"/>
                </a:lnTo>
                <a:lnTo>
                  <a:pt x="621314" y="76254"/>
                </a:lnTo>
                <a:lnTo>
                  <a:pt x="638292" y="76176"/>
                </a:lnTo>
                <a:lnTo>
                  <a:pt x="639311" y="76882"/>
                </a:lnTo>
                <a:lnTo>
                  <a:pt x="639991" y="78058"/>
                </a:lnTo>
                <a:lnTo>
                  <a:pt x="641170" y="82643"/>
                </a:lnTo>
                <a:lnTo>
                  <a:pt x="641270" y="85636"/>
                </a:lnTo>
                <a:lnTo>
                  <a:pt x="642002" y="86716"/>
                </a:lnTo>
                <a:lnTo>
                  <a:pt x="643196" y="87436"/>
                </a:lnTo>
                <a:lnTo>
                  <a:pt x="644697" y="87916"/>
                </a:lnTo>
                <a:lnTo>
                  <a:pt x="645698" y="88941"/>
                </a:lnTo>
                <a:lnTo>
                  <a:pt x="646810" y="91962"/>
                </a:lnTo>
                <a:lnTo>
                  <a:pt x="647621" y="100407"/>
                </a:lnTo>
                <a:lnTo>
                  <a:pt x="652048" y="106415"/>
                </a:lnTo>
                <a:lnTo>
                  <a:pt x="653457" y="112339"/>
                </a:lnTo>
                <a:lnTo>
                  <a:pt x="653786" y="116473"/>
                </a:lnTo>
                <a:lnTo>
                  <a:pt x="655814" y="120661"/>
                </a:lnTo>
                <a:lnTo>
                  <a:pt x="658361" y="124875"/>
                </a:lnTo>
                <a:lnTo>
                  <a:pt x="660131" y="132074"/>
                </a:lnTo>
                <a:lnTo>
                  <a:pt x="664710" y="138148"/>
                </a:lnTo>
                <a:lnTo>
                  <a:pt x="666145" y="144084"/>
                </a:lnTo>
                <a:lnTo>
                  <a:pt x="666481" y="148220"/>
                </a:lnTo>
                <a:lnTo>
                  <a:pt x="667276" y="149605"/>
                </a:lnTo>
                <a:lnTo>
                  <a:pt x="668512" y="150529"/>
                </a:lnTo>
                <a:lnTo>
                  <a:pt x="671766" y="152261"/>
                </a:lnTo>
                <a:lnTo>
                  <a:pt x="675564" y="155382"/>
                </a:lnTo>
                <a:lnTo>
                  <a:pt x="677723" y="159121"/>
                </a:lnTo>
                <a:lnTo>
                  <a:pt x="679108" y="163900"/>
                </a:lnTo>
                <a:lnTo>
                  <a:pt x="679928" y="164292"/>
                </a:lnTo>
                <a:lnTo>
                  <a:pt x="682719" y="164728"/>
                </a:lnTo>
                <a:lnTo>
                  <a:pt x="683746" y="165549"/>
                </a:lnTo>
                <a:lnTo>
                  <a:pt x="684887" y="168344"/>
                </a:lnTo>
                <a:lnTo>
                  <a:pt x="685897" y="169371"/>
                </a:lnTo>
                <a:lnTo>
                  <a:pt x="688900" y="170513"/>
                </a:lnTo>
                <a:lnTo>
                  <a:pt x="713396" y="171424"/>
                </a:lnTo>
                <a:lnTo>
                  <a:pt x="717585" y="169544"/>
                </a:lnTo>
                <a:lnTo>
                  <a:pt x="742674" y="148169"/>
                </a:lnTo>
                <a:lnTo>
                  <a:pt x="744882" y="147455"/>
                </a:lnTo>
                <a:lnTo>
                  <a:pt x="749218" y="142898"/>
                </a:lnTo>
                <a:lnTo>
                  <a:pt x="770465" y="118565"/>
                </a:lnTo>
                <a:lnTo>
                  <a:pt x="791044" y="102990"/>
                </a:lnTo>
                <a:lnTo>
                  <a:pt x="795604" y="96090"/>
                </a:lnTo>
                <a:lnTo>
                  <a:pt x="798514" y="93685"/>
                </a:lnTo>
                <a:lnTo>
                  <a:pt x="808645" y="88890"/>
                </a:lnTo>
                <a:lnTo>
                  <a:pt x="824369" y="74758"/>
                </a:lnTo>
                <a:lnTo>
                  <a:pt x="839653" y="66713"/>
                </a:lnTo>
                <a:lnTo>
                  <a:pt x="855420" y="55649"/>
                </a:lnTo>
                <a:lnTo>
                  <a:pt x="864547" y="52220"/>
                </a:lnTo>
                <a:lnTo>
                  <a:pt x="908085" y="44835"/>
                </a:lnTo>
                <a:lnTo>
                  <a:pt x="941917" y="45148"/>
                </a:lnTo>
                <a:lnTo>
                  <a:pt x="953911" y="49500"/>
                </a:lnTo>
                <a:lnTo>
                  <a:pt x="959712" y="53267"/>
                </a:lnTo>
                <a:lnTo>
                  <a:pt x="1005293" y="67890"/>
                </a:lnTo>
                <a:lnTo>
                  <a:pt x="1047171" y="87470"/>
                </a:lnTo>
                <a:lnTo>
                  <a:pt x="1090957" y="121067"/>
                </a:lnTo>
                <a:lnTo>
                  <a:pt x="1136756" y="165196"/>
                </a:lnTo>
                <a:lnTo>
                  <a:pt x="1155700" y="19047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ARTInkShape-564">
            <a:extLst>
              <a:ext uri="{FF2B5EF4-FFF2-40B4-BE49-F238E27FC236}">
                <a16:creationId xmlns:a16="http://schemas.microsoft.com/office/drawing/2014/main" id="{4B8D1684-CFA7-439E-9940-3A8EA0F8008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95833" y="3587755"/>
            <a:ext cx="609360" cy="88816"/>
          </a:xfrm>
          <a:custGeom>
            <a:avLst/>
            <a:gdLst/>
            <a:ahLst/>
            <a:cxnLst/>
            <a:rect l="0" t="0" r="0" b="0"/>
            <a:pathLst>
              <a:path w="609360" h="88816">
                <a:moveTo>
                  <a:pt x="209430" y="69845"/>
                </a:moveTo>
                <a:lnTo>
                  <a:pt x="209430" y="69845"/>
                </a:lnTo>
                <a:lnTo>
                  <a:pt x="230152" y="67964"/>
                </a:lnTo>
                <a:lnTo>
                  <a:pt x="261155" y="64083"/>
                </a:lnTo>
                <a:lnTo>
                  <a:pt x="290699" y="65493"/>
                </a:lnTo>
                <a:lnTo>
                  <a:pt x="336874" y="69463"/>
                </a:lnTo>
                <a:lnTo>
                  <a:pt x="379527" y="69795"/>
                </a:lnTo>
                <a:lnTo>
                  <a:pt x="426571" y="69838"/>
                </a:lnTo>
                <a:lnTo>
                  <a:pt x="465504" y="69844"/>
                </a:lnTo>
                <a:lnTo>
                  <a:pt x="509712" y="69845"/>
                </a:lnTo>
                <a:lnTo>
                  <a:pt x="550411" y="71727"/>
                </a:lnTo>
                <a:lnTo>
                  <a:pt x="597498" y="81585"/>
                </a:lnTo>
                <a:lnTo>
                  <a:pt x="604832" y="82261"/>
                </a:lnTo>
                <a:lnTo>
                  <a:pt x="606381" y="83061"/>
                </a:lnTo>
                <a:lnTo>
                  <a:pt x="607414" y="84300"/>
                </a:lnTo>
                <a:lnTo>
                  <a:pt x="609359" y="88626"/>
                </a:lnTo>
                <a:lnTo>
                  <a:pt x="606073" y="88815"/>
                </a:lnTo>
                <a:lnTo>
                  <a:pt x="602556" y="86978"/>
                </a:lnTo>
                <a:lnTo>
                  <a:pt x="600630" y="85501"/>
                </a:lnTo>
                <a:lnTo>
                  <a:pt x="594728" y="83859"/>
                </a:lnTo>
                <a:lnTo>
                  <a:pt x="583472" y="81053"/>
                </a:lnTo>
                <a:lnTo>
                  <a:pt x="573226" y="78354"/>
                </a:lnTo>
                <a:lnTo>
                  <a:pt x="531266" y="76479"/>
                </a:lnTo>
                <a:lnTo>
                  <a:pt x="485080" y="76233"/>
                </a:lnTo>
                <a:lnTo>
                  <a:pt x="440660" y="72832"/>
                </a:lnTo>
                <a:lnTo>
                  <a:pt x="401573" y="70435"/>
                </a:lnTo>
                <a:lnTo>
                  <a:pt x="356431" y="69962"/>
                </a:lnTo>
                <a:lnTo>
                  <a:pt x="313334" y="66497"/>
                </a:lnTo>
                <a:lnTo>
                  <a:pt x="266486" y="63383"/>
                </a:lnTo>
                <a:lnTo>
                  <a:pt x="222529" y="58586"/>
                </a:lnTo>
                <a:lnTo>
                  <a:pt x="176504" y="54059"/>
                </a:lnTo>
                <a:lnTo>
                  <a:pt x="136786" y="50734"/>
                </a:lnTo>
                <a:lnTo>
                  <a:pt x="93202" y="42042"/>
                </a:lnTo>
                <a:lnTo>
                  <a:pt x="51068" y="29603"/>
                </a:lnTo>
                <a:lnTo>
                  <a:pt x="17789" y="20572"/>
                </a:lnTo>
                <a:lnTo>
                  <a:pt x="0" y="6453"/>
                </a:lnTo>
                <a:lnTo>
                  <a:pt x="3286" y="6377"/>
                </a:lnTo>
                <a:lnTo>
                  <a:pt x="6803" y="4478"/>
                </a:lnTo>
                <a:lnTo>
                  <a:pt x="8728" y="2984"/>
                </a:lnTo>
                <a:lnTo>
                  <a:pt x="14631" y="1323"/>
                </a:lnTo>
                <a:lnTo>
                  <a:pt x="57640" y="30"/>
                </a:lnTo>
                <a:lnTo>
                  <a:pt x="98293" y="0"/>
                </a:lnTo>
                <a:lnTo>
                  <a:pt x="141555" y="3366"/>
                </a:lnTo>
                <a:lnTo>
                  <a:pt x="184011" y="7834"/>
                </a:lnTo>
                <a:lnTo>
                  <a:pt x="230724" y="17125"/>
                </a:lnTo>
                <a:lnTo>
                  <a:pt x="278155" y="27538"/>
                </a:lnTo>
                <a:lnTo>
                  <a:pt x="323303" y="38098"/>
                </a:lnTo>
                <a:lnTo>
                  <a:pt x="374530" y="5714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ARTInkShape-565">
            <a:extLst>
              <a:ext uri="{FF2B5EF4-FFF2-40B4-BE49-F238E27FC236}">
                <a16:creationId xmlns:a16="http://schemas.microsoft.com/office/drawing/2014/main" id="{381C644F-5B03-4E08-827B-8CC2D9096EC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7063" y="3625850"/>
            <a:ext cx="1200151" cy="82551"/>
          </a:xfrm>
          <a:custGeom>
            <a:avLst/>
            <a:gdLst/>
            <a:ahLst/>
            <a:cxnLst/>
            <a:rect l="0" t="0" r="0" b="0"/>
            <a:pathLst>
              <a:path w="1200151" h="82551">
                <a:moveTo>
                  <a:pt x="6350" y="6350"/>
                </a:moveTo>
                <a:lnTo>
                  <a:pt x="6350" y="6350"/>
                </a:lnTo>
                <a:lnTo>
                  <a:pt x="261" y="6350"/>
                </a:lnTo>
                <a:lnTo>
                  <a:pt x="0" y="0"/>
                </a:lnTo>
                <a:lnTo>
                  <a:pt x="5467" y="0"/>
                </a:lnTo>
                <a:lnTo>
                  <a:pt x="9459" y="3371"/>
                </a:lnTo>
                <a:lnTo>
                  <a:pt x="15022" y="5026"/>
                </a:lnTo>
                <a:lnTo>
                  <a:pt x="58629" y="8229"/>
                </a:lnTo>
                <a:lnTo>
                  <a:pt x="70288" y="11375"/>
                </a:lnTo>
                <a:lnTo>
                  <a:pt x="114564" y="11943"/>
                </a:lnTo>
                <a:lnTo>
                  <a:pt x="146084" y="7226"/>
                </a:lnTo>
                <a:lnTo>
                  <a:pt x="187524" y="11894"/>
                </a:lnTo>
                <a:lnTo>
                  <a:pt x="233806" y="7162"/>
                </a:lnTo>
                <a:lnTo>
                  <a:pt x="276601" y="11483"/>
                </a:lnTo>
                <a:lnTo>
                  <a:pt x="320214" y="13245"/>
                </a:lnTo>
                <a:lnTo>
                  <a:pt x="363866" y="21517"/>
                </a:lnTo>
                <a:lnTo>
                  <a:pt x="406373" y="26770"/>
                </a:lnTo>
                <a:lnTo>
                  <a:pt x="453093" y="35458"/>
                </a:lnTo>
                <a:lnTo>
                  <a:pt x="497154" y="41123"/>
                </a:lnTo>
                <a:lnTo>
                  <a:pt x="541596" y="49038"/>
                </a:lnTo>
                <a:lnTo>
                  <a:pt x="582448" y="53823"/>
                </a:lnTo>
                <a:lnTo>
                  <a:pt x="620830" y="57198"/>
                </a:lnTo>
                <a:lnTo>
                  <a:pt x="663950" y="63928"/>
                </a:lnTo>
                <a:lnTo>
                  <a:pt x="703434" y="68680"/>
                </a:lnTo>
                <a:lnTo>
                  <a:pt x="748863" y="69619"/>
                </a:lnTo>
                <a:lnTo>
                  <a:pt x="788359" y="71686"/>
                </a:lnTo>
                <a:lnTo>
                  <a:pt x="833293" y="75308"/>
                </a:lnTo>
                <a:lnTo>
                  <a:pt x="873501" y="72365"/>
                </a:lnTo>
                <a:lnTo>
                  <a:pt x="916564" y="75233"/>
                </a:lnTo>
                <a:lnTo>
                  <a:pt x="958885" y="72638"/>
                </a:lnTo>
                <a:lnTo>
                  <a:pt x="999491" y="74059"/>
                </a:lnTo>
                <a:lnTo>
                  <a:pt x="1039602" y="70891"/>
                </a:lnTo>
                <a:lnTo>
                  <a:pt x="1082791" y="69987"/>
                </a:lnTo>
                <a:lnTo>
                  <a:pt x="1127339" y="69862"/>
                </a:lnTo>
                <a:lnTo>
                  <a:pt x="1163634" y="71732"/>
                </a:lnTo>
                <a:lnTo>
                  <a:pt x="1191500" y="77689"/>
                </a:lnTo>
                <a:lnTo>
                  <a:pt x="1200150" y="825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ARTInkShape-566">
            <a:extLst>
              <a:ext uri="{FF2B5EF4-FFF2-40B4-BE49-F238E27FC236}">
                <a16:creationId xmlns:a16="http://schemas.microsoft.com/office/drawing/2014/main" id="{083EC0E8-5B8F-4ECD-B049-4EC1CB0E9AC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757613" y="2254250"/>
            <a:ext cx="2717801" cy="75937"/>
          </a:xfrm>
          <a:custGeom>
            <a:avLst/>
            <a:gdLst/>
            <a:ahLst/>
            <a:cxnLst/>
            <a:rect l="0" t="0" r="0" b="0"/>
            <a:pathLst>
              <a:path w="2717801" h="75937">
                <a:moveTo>
                  <a:pt x="0" y="12700"/>
                </a:moveTo>
                <a:lnTo>
                  <a:pt x="0" y="12700"/>
                </a:lnTo>
                <a:lnTo>
                  <a:pt x="0" y="6612"/>
                </a:lnTo>
                <a:lnTo>
                  <a:pt x="3371" y="6428"/>
                </a:lnTo>
                <a:lnTo>
                  <a:pt x="4364" y="5696"/>
                </a:lnTo>
                <a:lnTo>
                  <a:pt x="5467" y="3002"/>
                </a:lnTo>
                <a:lnTo>
                  <a:pt x="6467" y="2001"/>
                </a:lnTo>
                <a:lnTo>
                  <a:pt x="9459" y="889"/>
                </a:lnTo>
                <a:lnTo>
                  <a:pt x="56760" y="0"/>
                </a:lnTo>
                <a:lnTo>
                  <a:pt x="59007" y="0"/>
                </a:lnTo>
                <a:lnTo>
                  <a:pt x="97435" y="6176"/>
                </a:lnTo>
                <a:lnTo>
                  <a:pt x="110087" y="7004"/>
                </a:lnTo>
                <a:lnTo>
                  <a:pt x="139832" y="12107"/>
                </a:lnTo>
                <a:lnTo>
                  <a:pt x="183267" y="17691"/>
                </a:lnTo>
                <a:lnTo>
                  <a:pt x="228548" y="22341"/>
                </a:lnTo>
                <a:lnTo>
                  <a:pt x="275533" y="25131"/>
                </a:lnTo>
                <a:lnTo>
                  <a:pt x="317548" y="30391"/>
                </a:lnTo>
                <a:lnTo>
                  <a:pt x="364909" y="32277"/>
                </a:lnTo>
                <a:lnTo>
                  <a:pt x="404684" y="36741"/>
                </a:lnTo>
                <a:lnTo>
                  <a:pt x="446670" y="41203"/>
                </a:lnTo>
                <a:lnTo>
                  <a:pt x="490659" y="43809"/>
                </a:lnTo>
                <a:lnTo>
                  <a:pt x="535201" y="46205"/>
                </a:lnTo>
                <a:lnTo>
                  <a:pt x="581184" y="49892"/>
                </a:lnTo>
                <a:lnTo>
                  <a:pt x="616937" y="50531"/>
                </a:lnTo>
                <a:lnTo>
                  <a:pt x="654342" y="50720"/>
                </a:lnTo>
                <a:lnTo>
                  <a:pt x="692236" y="50776"/>
                </a:lnTo>
                <a:lnTo>
                  <a:pt x="733646" y="54164"/>
                </a:lnTo>
                <a:lnTo>
                  <a:pt x="780567" y="56265"/>
                </a:lnTo>
                <a:lnTo>
                  <a:pt x="823475" y="53517"/>
                </a:lnTo>
                <a:lnTo>
                  <a:pt x="866371" y="51605"/>
                </a:lnTo>
                <a:lnTo>
                  <a:pt x="913731" y="51039"/>
                </a:lnTo>
                <a:lnTo>
                  <a:pt x="960141" y="50871"/>
                </a:lnTo>
                <a:lnTo>
                  <a:pt x="992114" y="50831"/>
                </a:lnTo>
                <a:lnTo>
                  <a:pt x="1024434" y="50814"/>
                </a:lnTo>
                <a:lnTo>
                  <a:pt x="1071102" y="50804"/>
                </a:lnTo>
                <a:lnTo>
                  <a:pt x="1103754" y="50802"/>
                </a:lnTo>
                <a:lnTo>
                  <a:pt x="1137082" y="52682"/>
                </a:lnTo>
                <a:lnTo>
                  <a:pt x="1170708" y="55164"/>
                </a:lnTo>
                <a:lnTo>
                  <a:pt x="1204468" y="56267"/>
                </a:lnTo>
                <a:lnTo>
                  <a:pt x="1238287" y="56758"/>
                </a:lnTo>
                <a:lnTo>
                  <a:pt x="1271427" y="56270"/>
                </a:lnTo>
                <a:lnTo>
                  <a:pt x="1302619" y="53702"/>
                </a:lnTo>
                <a:lnTo>
                  <a:pt x="1336708" y="52090"/>
                </a:lnTo>
                <a:lnTo>
                  <a:pt x="1372320" y="51373"/>
                </a:lnTo>
                <a:lnTo>
                  <a:pt x="1406962" y="51055"/>
                </a:lnTo>
                <a:lnTo>
                  <a:pt x="1443055" y="52795"/>
                </a:lnTo>
                <a:lnTo>
                  <a:pt x="1479558" y="55214"/>
                </a:lnTo>
                <a:lnTo>
                  <a:pt x="1514596" y="56290"/>
                </a:lnTo>
                <a:lnTo>
                  <a:pt x="1548983" y="56768"/>
                </a:lnTo>
                <a:lnTo>
                  <a:pt x="1583081" y="56980"/>
                </a:lnTo>
                <a:lnTo>
                  <a:pt x="1617050" y="57074"/>
                </a:lnTo>
                <a:lnTo>
                  <a:pt x="1652844" y="58998"/>
                </a:lnTo>
                <a:lnTo>
                  <a:pt x="1689214" y="61499"/>
                </a:lnTo>
                <a:lnTo>
                  <a:pt x="1724193" y="62611"/>
                </a:lnTo>
                <a:lnTo>
                  <a:pt x="1760436" y="63105"/>
                </a:lnTo>
                <a:lnTo>
                  <a:pt x="1797710" y="63324"/>
                </a:lnTo>
                <a:lnTo>
                  <a:pt x="1835443" y="63422"/>
                </a:lnTo>
                <a:lnTo>
                  <a:pt x="1873380" y="63466"/>
                </a:lnTo>
                <a:lnTo>
                  <a:pt x="1911407" y="64190"/>
                </a:lnTo>
                <a:lnTo>
                  <a:pt x="1949475" y="66864"/>
                </a:lnTo>
                <a:lnTo>
                  <a:pt x="1987561" y="68523"/>
                </a:lnTo>
                <a:lnTo>
                  <a:pt x="2025655" y="69260"/>
                </a:lnTo>
                <a:lnTo>
                  <a:pt x="2063752" y="69588"/>
                </a:lnTo>
                <a:lnTo>
                  <a:pt x="2099969" y="69734"/>
                </a:lnTo>
                <a:lnTo>
                  <a:pt x="2135586" y="70504"/>
                </a:lnTo>
                <a:lnTo>
                  <a:pt x="2172582" y="73198"/>
                </a:lnTo>
                <a:lnTo>
                  <a:pt x="2210192" y="74866"/>
                </a:lnTo>
                <a:lnTo>
                  <a:pt x="2248074" y="75607"/>
                </a:lnTo>
                <a:lnTo>
                  <a:pt x="2286077" y="75936"/>
                </a:lnTo>
                <a:lnTo>
                  <a:pt x="2322253" y="74201"/>
                </a:lnTo>
                <a:lnTo>
                  <a:pt x="2357851" y="71784"/>
                </a:lnTo>
                <a:lnTo>
                  <a:pt x="2394839" y="70710"/>
                </a:lnTo>
                <a:lnTo>
                  <a:pt x="2430563" y="70232"/>
                </a:lnTo>
                <a:lnTo>
                  <a:pt x="2465256" y="70020"/>
                </a:lnTo>
                <a:lnTo>
                  <a:pt x="2499489" y="69926"/>
                </a:lnTo>
                <a:lnTo>
                  <a:pt x="2531638" y="69884"/>
                </a:lnTo>
                <a:lnTo>
                  <a:pt x="2575622" y="69860"/>
                </a:lnTo>
                <a:lnTo>
                  <a:pt x="2615466" y="69853"/>
                </a:lnTo>
                <a:lnTo>
                  <a:pt x="2652200" y="69851"/>
                </a:lnTo>
                <a:lnTo>
                  <a:pt x="2696218" y="69850"/>
                </a:lnTo>
                <a:lnTo>
                  <a:pt x="2717800" y="698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ARTInkShape-567">
            <a:extLst>
              <a:ext uri="{FF2B5EF4-FFF2-40B4-BE49-F238E27FC236}">
                <a16:creationId xmlns:a16="http://schemas.microsoft.com/office/drawing/2014/main" id="{E6166534-DE33-4D0A-B5AB-21A2DF17BDB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38663" y="5867403"/>
            <a:ext cx="749301" cy="50798"/>
          </a:xfrm>
          <a:custGeom>
            <a:avLst/>
            <a:gdLst/>
            <a:ahLst/>
            <a:cxnLst/>
            <a:rect l="0" t="0" r="0" b="0"/>
            <a:pathLst>
              <a:path w="749301" h="50798">
                <a:moveTo>
                  <a:pt x="0" y="19047"/>
                </a:moveTo>
                <a:lnTo>
                  <a:pt x="0" y="19047"/>
                </a:lnTo>
                <a:lnTo>
                  <a:pt x="3371" y="19047"/>
                </a:lnTo>
                <a:lnTo>
                  <a:pt x="4364" y="19753"/>
                </a:lnTo>
                <a:lnTo>
                  <a:pt x="5026" y="20929"/>
                </a:lnTo>
                <a:lnTo>
                  <a:pt x="5467" y="22418"/>
                </a:lnTo>
                <a:lnTo>
                  <a:pt x="6467" y="23411"/>
                </a:lnTo>
                <a:lnTo>
                  <a:pt x="9459" y="24514"/>
                </a:lnTo>
                <a:lnTo>
                  <a:pt x="17129" y="25928"/>
                </a:lnTo>
                <a:lnTo>
                  <a:pt x="23341" y="29710"/>
                </a:lnTo>
                <a:lnTo>
                  <a:pt x="31761" y="31345"/>
                </a:lnTo>
                <a:lnTo>
                  <a:pt x="78390" y="31746"/>
                </a:lnTo>
                <a:lnTo>
                  <a:pt x="109835" y="29866"/>
                </a:lnTo>
                <a:lnTo>
                  <a:pt x="141189" y="25789"/>
                </a:lnTo>
                <a:lnTo>
                  <a:pt x="184237" y="19953"/>
                </a:lnTo>
                <a:lnTo>
                  <a:pt x="230708" y="13338"/>
                </a:lnTo>
                <a:lnTo>
                  <a:pt x="276948" y="12048"/>
                </a:lnTo>
                <a:lnTo>
                  <a:pt x="317569" y="7237"/>
                </a:lnTo>
                <a:lnTo>
                  <a:pt x="358535" y="6464"/>
                </a:lnTo>
                <a:lnTo>
                  <a:pt x="399469" y="1998"/>
                </a:lnTo>
                <a:lnTo>
                  <a:pt x="440468" y="261"/>
                </a:lnTo>
                <a:lnTo>
                  <a:pt x="482626" y="32"/>
                </a:lnTo>
                <a:lnTo>
                  <a:pt x="528376" y="0"/>
                </a:lnTo>
                <a:lnTo>
                  <a:pt x="569558" y="703"/>
                </a:lnTo>
                <a:lnTo>
                  <a:pt x="615129" y="6464"/>
                </a:lnTo>
                <a:lnTo>
                  <a:pt x="657207" y="14152"/>
                </a:lnTo>
                <a:lnTo>
                  <a:pt x="704601" y="25827"/>
                </a:lnTo>
                <a:lnTo>
                  <a:pt x="737719" y="40483"/>
                </a:lnTo>
                <a:lnTo>
                  <a:pt x="749300" y="5079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ARTInkShape-568">
            <a:extLst>
              <a:ext uri="{FF2B5EF4-FFF2-40B4-BE49-F238E27FC236}">
                <a16:creationId xmlns:a16="http://schemas.microsoft.com/office/drawing/2014/main" id="{3FA1C4AD-C4E2-452F-86B8-858B8843026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564063" y="5848351"/>
            <a:ext cx="711201" cy="82550"/>
          </a:xfrm>
          <a:custGeom>
            <a:avLst/>
            <a:gdLst/>
            <a:ahLst/>
            <a:cxnLst/>
            <a:rect l="0" t="0" r="0" b="0"/>
            <a:pathLst>
              <a:path w="711201" h="82550">
                <a:moveTo>
                  <a:pt x="19050" y="12699"/>
                </a:moveTo>
                <a:lnTo>
                  <a:pt x="19050" y="12699"/>
                </a:lnTo>
                <a:lnTo>
                  <a:pt x="12961" y="6611"/>
                </a:lnTo>
                <a:lnTo>
                  <a:pt x="285" y="6350"/>
                </a:lnTo>
                <a:lnTo>
                  <a:pt x="0" y="0"/>
                </a:lnTo>
                <a:lnTo>
                  <a:pt x="0" y="5466"/>
                </a:lnTo>
                <a:lnTo>
                  <a:pt x="705" y="5761"/>
                </a:lnTo>
                <a:lnTo>
                  <a:pt x="5467" y="6271"/>
                </a:lnTo>
                <a:lnTo>
                  <a:pt x="5957" y="8196"/>
                </a:lnTo>
                <a:lnTo>
                  <a:pt x="6088" y="9697"/>
                </a:lnTo>
                <a:lnTo>
                  <a:pt x="6881" y="10698"/>
                </a:lnTo>
                <a:lnTo>
                  <a:pt x="11794" y="12435"/>
                </a:lnTo>
                <a:lnTo>
                  <a:pt x="18296" y="13352"/>
                </a:lnTo>
                <a:lnTo>
                  <a:pt x="33070" y="18160"/>
                </a:lnTo>
                <a:lnTo>
                  <a:pt x="77742" y="19042"/>
                </a:lnTo>
                <a:lnTo>
                  <a:pt x="122034" y="11210"/>
                </a:lnTo>
                <a:lnTo>
                  <a:pt x="152582" y="6989"/>
                </a:lnTo>
                <a:lnTo>
                  <a:pt x="196860" y="8268"/>
                </a:lnTo>
                <a:lnTo>
                  <a:pt x="241300" y="12440"/>
                </a:lnTo>
                <a:lnTo>
                  <a:pt x="286455" y="23515"/>
                </a:lnTo>
                <a:lnTo>
                  <a:pt x="330317" y="31639"/>
                </a:lnTo>
                <a:lnTo>
                  <a:pt x="374715" y="37439"/>
                </a:lnTo>
                <a:lnTo>
                  <a:pt x="415154" y="38012"/>
                </a:lnTo>
                <a:lnTo>
                  <a:pt x="457237" y="38088"/>
                </a:lnTo>
                <a:lnTo>
                  <a:pt x="499538" y="38097"/>
                </a:lnTo>
                <a:lnTo>
                  <a:pt x="545264" y="38099"/>
                </a:lnTo>
                <a:lnTo>
                  <a:pt x="590500" y="38099"/>
                </a:lnTo>
                <a:lnTo>
                  <a:pt x="634881" y="38805"/>
                </a:lnTo>
                <a:lnTo>
                  <a:pt x="671571" y="46214"/>
                </a:lnTo>
                <a:lnTo>
                  <a:pt x="676654" y="48762"/>
                </a:lnTo>
                <a:lnTo>
                  <a:pt x="683482" y="50901"/>
                </a:lnTo>
                <a:lnTo>
                  <a:pt x="706964" y="71991"/>
                </a:lnTo>
                <a:lnTo>
                  <a:pt x="709317" y="76211"/>
                </a:lnTo>
                <a:lnTo>
                  <a:pt x="711200" y="825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ARTInkShape-569">
            <a:extLst>
              <a:ext uri="{FF2B5EF4-FFF2-40B4-BE49-F238E27FC236}">
                <a16:creationId xmlns:a16="http://schemas.microsoft.com/office/drawing/2014/main" id="{18978D64-7C21-48DE-8F76-801E779792D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07113" y="4908551"/>
            <a:ext cx="2622551" cy="285750"/>
          </a:xfrm>
          <a:custGeom>
            <a:avLst/>
            <a:gdLst/>
            <a:ahLst/>
            <a:cxnLst/>
            <a:rect l="0" t="0" r="0" b="0"/>
            <a:pathLst>
              <a:path w="2622551" h="285750">
                <a:moveTo>
                  <a:pt x="6350" y="279399"/>
                </a:moveTo>
                <a:lnTo>
                  <a:pt x="6350" y="279399"/>
                </a:lnTo>
                <a:lnTo>
                  <a:pt x="882" y="279399"/>
                </a:lnTo>
                <a:lnTo>
                  <a:pt x="588" y="280105"/>
                </a:lnTo>
                <a:lnTo>
                  <a:pt x="0" y="285749"/>
                </a:lnTo>
                <a:lnTo>
                  <a:pt x="0" y="282091"/>
                </a:lnTo>
                <a:lnTo>
                  <a:pt x="0" y="283653"/>
                </a:lnTo>
                <a:lnTo>
                  <a:pt x="0" y="280098"/>
                </a:lnTo>
                <a:lnTo>
                  <a:pt x="1881" y="279710"/>
                </a:lnTo>
                <a:lnTo>
                  <a:pt x="5467" y="279460"/>
                </a:lnTo>
                <a:lnTo>
                  <a:pt x="9459" y="276046"/>
                </a:lnTo>
                <a:lnTo>
                  <a:pt x="15022" y="274381"/>
                </a:lnTo>
                <a:lnTo>
                  <a:pt x="21493" y="272936"/>
                </a:lnTo>
                <a:lnTo>
                  <a:pt x="68021" y="245525"/>
                </a:lnTo>
                <a:lnTo>
                  <a:pt x="114435" y="217485"/>
                </a:lnTo>
                <a:lnTo>
                  <a:pt x="159044" y="191630"/>
                </a:lnTo>
                <a:lnTo>
                  <a:pt x="201819" y="169392"/>
                </a:lnTo>
                <a:lnTo>
                  <a:pt x="241884" y="149637"/>
                </a:lnTo>
                <a:lnTo>
                  <a:pt x="285150" y="129190"/>
                </a:lnTo>
                <a:lnTo>
                  <a:pt x="328867" y="106359"/>
                </a:lnTo>
                <a:lnTo>
                  <a:pt x="370520" y="93481"/>
                </a:lnTo>
                <a:lnTo>
                  <a:pt x="415758" y="74996"/>
                </a:lnTo>
                <a:lnTo>
                  <a:pt x="462374" y="61463"/>
                </a:lnTo>
                <a:lnTo>
                  <a:pt x="497026" y="52691"/>
                </a:lnTo>
                <a:lnTo>
                  <a:pt x="539344" y="45940"/>
                </a:lnTo>
                <a:lnTo>
                  <a:pt x="584175" y="44536"/>
                </a:lnTo>
                <a:lnTo>
                  <a:pt x="628648" y="50921"/>
                </a:lnTo>
                <a:lnTo>
                  <a:pt x="673982" y="60236"/>
                </a:lnTo>
                <a:lnTo>
                  <a:pt x="699940" y="68095"/>
                </a:lnTo>
                <a:lnTo>
                  <a:pt x="705810" y="68680"/>
                </a:lnTo>
                <a:lnTo>
                  <a:pt x="716095" y="73092"/>
                </a:lnTo>
                <a:lnTo>
                  <a:pt x="759858" y="97312"/>
                </a:lnTo>
                <a:lnTo>
                  <a:pt x="788809" y="118646"/>
                </a:lnTo>
                <a:lnTo>
                  <a:pt x="801423" y="131908"/>
                </a:lnTo>
                <a:lnTo>
                  <a:pt x="833312" y="156693"/>
                </a:lnTo>
                <a:lnTo>
                  <a:pt x="845884" y="169998"/>
                </a:lnTo>
                <a:lnTo>
                  <a:pt x="890334" y="202796"/>
                </a:lnTo>
                <a:lnTo>
                  <a:pt x="922082" y="217992"/>
                </a:lnTo>
                <a:lnTo>
                  <a:pt x="969488" y="231676"/>
                </a:lnTo>
                <a:lnTo>
                  <a:pt x="1016000" y="240869"/>
                </a:lnTo>
                <a:lnTo>
                  <a:pt x="1033508" y="240537"/>
                </a:lnTo>
                <a:lnTo>
                  <a:pt x="1077247" y="234416"/>
                </a:lnTo>
                <a:lnTo>
                  <a:pt x="1110904" y="223428"/>
                </a:lnTo>
                <a:lnTo>
                  <a:pt x="1155766" y="198429"/>
                </a:lnTo>
                <a:lnTo>
                  <a:pt x="1202330" y="168675"/>
                </a:lnTo>
                <a:lnTo>
                  <a:pt x="1245567" y="140907"/>
                </a:lnTo>
                <a:lnTo>
                  <a:pt x="1291110" y="105228"/>
                </a:lnTo>
                <a:lnTo>
                  <a:pt x="1336204" y="60789"/>
                </a:lnTo>
                <a:lnTo>
                  <a:pt x="1367956" y="34098"/>
                </a:lnTo>
                <a:lnTo>
                  <a:pt x="1369980" y="29736"/>
                </a:lnTo>
                <a:lnTo>
                  <a:pt x="1374643" y="25445"/>
                </a:lnTo>
                <a:lnTo>
                  <a:pt x="1402352" y="992"/>
                </a:lnTo>
                <a:lnTo>
                  <a:pt x="1406425" y="293"/>
                </a:lnTo>
                <a:lnTo>
                  <a:pt x="1425478" y="0"/>
                </a:lnTo>
                <a:lnTo>
                  <a:pt x="1426569" y="705"/>
                </a:lnTo>
                <a:lnTo>
                  <a:pt x="1427296" y="1881"/>
                </a:lnTo>
                <a:lnTo>
                  <a:pt x="1427781" y="3370"/>
                </a:lnTo>
                <a:lnTo>
                  <a:pt x="1428809" y="4363"/>
                </a:lnTo>
                <a:lnTo>
                  <a:pt x="1431833" y="5466"/>
                </a:lnTo>
                <a:lnTo>
                  <a:pt x="1432922" y="6466"/>
                </a:lnTo>
                <a:lnTo>
                  <a:pt x="1439998" y="19180"/>
                </a:lnTo>
                <a:lnTo>
                  <a:pt x="1440482" y="21253"/>
                </a:lnTo>
                <a:lnTo>
                  <a:pt x="1444534" y="27542"/>
                </a:lnTo>
                <a:lnTo>
                  <a:pt x="1457734" y="42334"/>
                </a:lnTo>
                <a:lnTo>
                  <a:pt x="1467601" y="67144"/>
                </a:lnTo>
                <a:lnTo>
                  <a:pt x="1502822" y="100187"/>
                </a:lnTo>
                <a:lnTo>
                  <a:pt x="1519766" y="122504"/>
                </a:lnTo>
                <a:lnTo>
                  <a:pt x="1529488" y="129038"/>
                </a:lnTo>
                <a:lnTo>
                  <a:pt x="1544539" y="136544"/>
                </a:lnTo>
                <a:lnTo>
                  <a:pt x="1550767" y="142530"/>
                </a:lnTo>
                <a:lnTo>
                  <a:pt x="1553535" y="147543"/>
                </a:lnTo>
                <a:lnTo>
                  <a:pt x="1555684" y="149161"/>
                </a:lnTo>
                <a:lnTo>
                  <a:pt x="1579512" y="159117"/>
                </a:lnTo>
                <a:lnTo>
                  <a:pt x="1582174" y="161111"/>
                </a:lnTo>
                <a:lnTo>
                  <a:pt x="1588896" y="163327"/>
                </a:lnTo>
                <a:lnTo>
                  <a:pt x="1634890" y="172924"/>
                </a:lnTo>
                <a:lnTo>
                  <a:pt x="1654654" y="177157"/>
                </a:lnTo>
                <a:lnTo>
                  <a:pt x="1701434" y="177788"/>
                </a:lnTo>
                <a:lnTo>
                  <a:pt x="1716272" y="175915"/>
                </a:lnTo>
                <a:lnTo>
                  <a:pt x="1761711" y="167259"/>
                </a:lnTo>
                <a:lnTo>
                  <a:pt x="1803697" y="160219"/>
                </a:lnTo>
                <a:lnTo>
                  <a:pt x="1847931" y="151768"/>
                </a:lnTo>
                <a:lnTo>
                  <a:pt x="1888356" y="138196"/>
                </a:lnTo>
                <a:lnTo>
                  <a:pt x="1933582" y="127080"/>
                </a:lnTo>
                <a:lnTo>
                  <a:pt x="1978221" y="116426"/>
                </a:lnTo>
                <a:lnTo>
                  <a:pt x="2017666" y="109833"/>
                </a:lnTo>
                <a:lnTo>
                  <a:pt x="2056214" y="104950"/>
                </a:lnTo>
                <a:lnTo>
                  <a:pt x="2101415" y="95133"/>
                </a:lnTo>
                <a:lnTo>
                  <a:pt x="2148490" y="89014"/>
                </a:lnTo>
                <a:lnTo>
                  <a:pt x="2195968" y="83540"/>
                </a:lnTo>
                <a:lnTo>
                  <a:pt x="2236805" y="82745"/>
                </a:lnTo>
                <a:lnTo>
                  <a:pt x="2274661" y="82588"/>
                </a:lnTo>
                <a:lnTo>
                  <a:pt x="2321326" y="83260"/>
                </a:lnTo>
                <a:lnTo>
                  <a:pt x="2367601" y="88017"/>
                </a:lnTo>
                <a:lnTo>
                  <a:pt x="2414478" y="98835"/>
                </a:lnTo>
                <a:lnTo>
                  <a:pt x="2433412" y="101782"/>
                </a:lnTo>
                <a:lnTo>
                  <a:pt x="2480426" y="118789"/>
                </a:lnTo>
                <a:lnTo>
                  <a:pt x="2521022" y="137895"/>
                </a:lnTo>
                <a:lnTo>
                  <a:pt x="2561477" y="168477"/>
                </a:lnTo>
                <a:lnTo>
                  <a:pt x="2603037" y="216031"/>
                </a:lnTo>
                <a:lnTo>
                  <a:pt x="2614181" y="236869"/>
                </a:lnTo>
                <a:lnTo>
                  <a:pt x="2622550" y="2603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341812" y="5867400"/>
            <a:ext cx="304721" cy="1524000"/>
            <a:chOff x="4343400" y="5867400"/>
            <a:chExt cx="228600" cy="1524000"/>
          </a:xfrm>
        </p:grpSpPr>
        <p:sp>
          <p:nvSpPr>
            <p:cNvPr id="19" name="Rectangle 18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5491" y="5867400"/>
            <a:ext cx="304721" cy="1524000"/>
            <a:chOff x="4343400" y="5867400"/>
            <a:chExt cx="228600" cy="1524000"/>
          </a:xfrm>
        </p:grpSpPr>
        <p:sp>
          <p:nvSpPr>
            <p:cNvPr id="22" name="Rectangle 21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5012" y="5867400"/>
            <a:ext cx="304721" cy="1524000"/>
            <a:chOff x="4343400" y="5867400"/>
            <a:chExt cx="228600" cy="1524000"/>
          </a:xfrm>
        </p:grpSpPr>
        <p:sp>
          <p:nvSpPr>
            <p:cNvPr id="25" name="Rectangle 24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 of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If something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/>
                  <a:t> (</a:t>
                </a:r>
                <a:r>
                  <a:rPr lang="en-US">
                    <a:solidFill>
                      <a:srgbClr val="FF0000"/>
                    </a:solidFill>
                  </a:rPr>
                  <a:t>base case</a:t>
                </a:r>
                <a:r>
                  <a:rPr lang="en-US"/>
                  <a:t>),</a:t>
                </a:r>
              </a:p>
              <a:p>
                <a:r>
                  <a:rPr lang="en-US"/>
                  <a:t>And when it’s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(</a:t>
                </a:r>
                <a:r>
                  <a:rPr lang="en-US">
                    <a:solidFill>
                      <a:srgbClr val="7030A0"/>
                    </a:solidFill>
                  </a:rPr>
                  <a:t>inductive hypothesis</a:t>
                </a:r>
                <a:r>
                  <a:rPr lang="en-US"/>
                  <a:t>), it must be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/>
                  <a:t> (</a:t>
                </a:r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/>
                  <a:t>)</a:t>
                </a:r>
              </a:p>
              <a:p>
                <a:r>
                  <a:rPr lang="en-US"/>
                  <a:t>It must be that it’s true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4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89692" y="5867400"/>
            <a:ext cx="304721" cy="1524000"/>
            <a:chOff x="4343400" y="5867400"/>
            <a:chExt cx="228600" cy="1524000"/>
          </a:xfrm>
        </p:grpSpPr>
        <p:sp>
          <p:nvSpPr>
            <p:cNvPr id="8" name="Rectangle 7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8677" y="5867400"/>
            <a:ext cx="304721" cy="1524000"/>
            <a:chOff x="3810000" y="5867400"/>
            <a:chExt cx="2286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6647" y="5867400"/>
            <a:ext cx="304721" cy="1524000"/>
            <a:chOff x="3810000" y="5867400"/>
            <a:chExt cx="228600" cy="1524000"/>
          </a:xfrm>
        </p:grpSpPr>
        <p:sp>
          <p:nvSpPr>
            <p:cNvPr id="15" name="Rectangle 14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MARTInkShape-570">
            <a:extLst>
              <a:ext uri="{FF2B5EF4-FFF2-40B4-BE49-F238E27FC236}">
                <a16:creationId xmlns:a16="http://schemas.microsoft.com/office/drawing/2014/main" id="{D395F0B8-03D0-483E-B662-6CE4FB0D9BA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386513" y="2260600"/>
            <a:ext cx="1282701" cy="44451"/>
          </a:xfrm>
          <a:custGeom>
            <a:avLst/>
            <a:gdLst/>
            <a:ahLst/>
            <a:cxnLst/>
            <a:rect l="0" t="0" r="0" b="0"/>
            <a:pathLst>
              <a:path w="1282701" h="44451">
                <a:moveTo>
                  <a:pt x="0" y="0"/>
                </a:moveTo>
                <a:lnTo>
                  <a:pt x="0" y="0"/>
                </a:lnTo>
                <a:lnTo>
                  <a:pt x="36823" y="706"/>
                </a:lnTo>
                <a:lnTo>
                  <a:pt x="51597" y="3658"/>
                </a:lnTo>
                <a:lnTo>
                  <a:pt x="83270" y="1120"/>
                </a:lnTo>
                <a:lnTo>
                  <a:pt x="127041" y="5982"/>
                </a:lnTo>
                <a:lnTo>
                  <a:pt x="168188" y="7007"/>
                </a:lnTo>
                <a:lnTo>
                  <a:pt x="206736" y="9485"/>
                </a:lnTo>
                <a:lnTo>
                  <a:pt x="242347" y="7279"/>
                </a:lnTo>
                <a:lnTo>
                  <a:pt x="281592" y="6625"/>
                </a:lnTo>
                <a:lnTo>
                  <a:pt x="324499" y="4550"/>
                </a:lnTo>
                <a:lnTo>
                  <a:pt x="368492" y="1348"/>
                </a:lnTo>
                <a:lnTo>
                  <a:pt x="414688" y="400"/>
                </a:lnTo>
                <a:lnTo>
                  <a:pt x="447478" y="178"/>
                </a:lnTo>
                <a:lnTo>
                  <a:pt x="480865" y="79"/>
                </a:lnTo>
                <a:lnTo>
                  <a:pt x="514519" y="35"/>
                </a:lnTo>
                <a:lnTo>
                  <a:pt x="547586" y="16"/>
                </a:lnTo>
                <a:lnTo>
                  <a:pt x="594675" y="710"/>
                </a:lnTo>
                <a:lnTo>
                  <a:pt x="627426" y="3373"/>
                </a:lnTo>
                <a:lnTo>
                  <a:pt x="660796" y="5027"/>
                </a:lnTo>
                <a:lnTo>
                  <a:pt x="694442" y="5762"/>
                </a:lnTo>
                <a:lnTo>
                  <a:pt x="728212" y="6089"/>
                </a:lnTo>
                <a:lnTo>
                  <a:pt x="762034" y="8115"/>
                </a:lnTo>
                <a:lnTo>
                  <a:pt x="795882" y="10662"/>
                </a:lnTo>
                <a:lnTo>
                  <a:pt x="829740" y="11794"/>
                </a:lnTo>
                <a:lnTo>
                  <a:pt x="877164" y="15803"/>
                </a:lnTo>
                <a:lnTo>
                  <a:pt x="922495" y="18088"/>
                </a:lnTo>
                <a:lnTo>
                  <a:pt x="954216" y="18623"/>
                </a:lnTo>
                <a:lnTo>
                  <a:pt x="986424" y="18860"/>
                </a:lnTo>
                <a:lnTo>
                  <a:pt x="1032323" y="19699"/>
                </a:lnTo>
                <a:lnTo>
                  <a:pt x="1077202" y="23397"/>
                </a:lnTo>
                <a:lnTo>
                  <a:pt x="1121074" y="25512"/>
                </a:lnTo>
                <a:lnTo>
                  <a:pt x="1161198" y="29588"/>
                </a:lnTo>
                <a:lnTo>
                  <a:pt x="1199191" y="31815"/>
                </a:lnTo>
                <a:lnTo>
                  <a:pt x="1245873" y="38531"/>
                </a:lnTo>
                <a:lnTo>
                  <a:pt x="1282700" y="444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571">
            <a:extLst>
              <a:ext uri="{FF2B5EF4-FFF2-40B4-BE49-F238E27FC236}">
                <a16:creationId xmlns:a16="http://schemas.microsoft.com/office/drawing/2014/main" id="{C23FB201-4C87-4502-9701-BA3BE4FFDFC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80163" y="2235200"/>
            <a:ext cx="1377951" cy="139701"/>
          </a:xfrm>
          <a:custGeom>
            <a:avLst/>
            <a:gdLst/>
            <a:ahLst/>
            <a:cxnLst/>
            <a:rect l="0" t="0" r="0" b="0"/>
            <a:pathLst>
              <a:path w="1377951" h="139701">
                <a:moveTo>
                  <a:pt x="0" y="19050"/>
                </a:moveTo>
                <a:lnTo>
                  <a:pt x="0" y="19050"/>
                </a:lnTo>
                <a:lnTo>
                  <a:pt x="0" y="15679"/>
                </a:lnTo>
                <a:lnTo>
                  <a:pt x="705" y="14686"/>
                </a:lnTo>
                <a:lnTo>
                  <a:pt x="1881" y="14024"/>
                </a:lnTo>
                <a:lnTo>
                  <a:pt x="6467" y="12874"/>
                </a:lnTo>
                <a:lnTo>
                  <a:pt x="9459" y="12778"/>
                </a:lnTo>
                <a:lnTo>
                  <a:pt x="13141" y="10853"/>
                </a:lnTo>
                <a:lnTo>
                  <a:pt x="24414" y="961"/>
                </a:lnTo>
                <a:lnTo>
                  <a:pt x="30781" y="84"/>
                </a:lnTo>
                <a:lnTo>
                  <a:pt x="59351" y="0"/>
                </a:lnTo>
                <a:lnTo>
                  <a:pt x="63537" y="1882"/>
                </a:lnTo>
                <a:lnTo>
                  <a:pt x="65641" y="3371"/>
                </a:lnTo>
                <a:lnTo>
                  <a:pt x="75345" y="5467"/>
                </a:lnTo>
                <a:lnTo>
                  <a:pt x="97323" y="7004"/>
                </a:lnTo>
                <a:lnTo>
                  <a:pt x="109404" y="11366"/>
                </a:lnTo>
                <a:lnTo>
                  <a:pt x="133477" y="14464"/>
                </a:lnTo>
                <a:lnTo>
                  <a:pt x="142578" y="17012"/>
                </a:lnTo>
                <a:lnTo>
                  <a:pt x="185145" y="18971"/>
                </a:lnTo>
                <a:lnTo>
                  <a:pt x="216030" y="20921"/>
                </a:lnTo>
                <a:lnTo>
                  <a:pt x="260918" y="25007"/>
                </a:lnTo>
                <a:lnTo>
                  <a:pt x="302758" y="26054"/>
                </a:lnTo>
                <a:lnTo>
                  <a:pt x="348397" y="30861"/>
                </a:lnTo>
                <a:lnTo>
                  <a:pt x="394080" y="31574"/>
                </a:lnTo>
                <a:lnTo>
                  <a:pt x="439688" y="33597"/>
                </a:lnTo>
                <a:lnTo>
                  <a:pt x="485882" y="37211"/>
                </a:lnTo>
                <a:lnTo>
                  <a:pt x="521672" y="41208"/>
                </a:lnTo>
                <a:lnTo>
                  <a:pt x="559088" y="43489"/>
                </a:lnTo>
                <a:lnTo>
                  <a:pt x="596985" y="47536"/>
                </a:lnTo>
                <a:lnTo>
                  <a:pt x="638395" y="53204"/>
                </a:lnTo>
                <a:lnTo>
                  <a:pt x="678574" y="55981"/>
                </a:lnTo>
                <a:lnTo>
                  <a:pt x="720661" y="60175"/>
                </a:lnTo>
                <a:lnTo>
                  <a:pt x="761040" y="65886"/>
                </a:lnTo>
                <a:lnTo>
                  <a:pt x="803186" y="68675"/>
                </a:lnTo>
                <a:lnTo>
                  <a:pt x="846953" y="72873"/>
                </a:lnTo>
                <a:lnTo>
                  <a:pt x="891201" y="75214"/>
                </a:lnTo>
                <a:lnTo>
                  <a:pt x="935591" y="79279"/>
                </a:lnTo>
                <a:lnTo>
                  <a:pt x="980023" y="84952"/>
                </a:lnTo>
                <a:lnTo>
                  <a:pt x="1021098" y="91101"/>
                </a:lnTo>
                <a:lnTo>
                  <a:pt x="1063449" y="97392"/>
                </a:lnTo>
                <a:lnTo>
                  <a:pt x="1103907" y="100353"/>
                </a:lnTo>
                <a:lnTo>
                  <a:pt x="1142705" y="104602"/>
                </a:lnTo>
                <a:lnTo>
                  <a:pt x="1189377" y="111653"/>
                </a:lnTo>
                <a:lnTo>
                  <a:pt x="1234868" y="115659"/>
                </a:lnTo>
                <a:lnTo>
                  <a:pt x="1274819" y="123035"/>
                </a:lnTo>
                <a:lnTo>
                  <a:pt x="1318438" y="128359"/>
                </a:lnTo>
                <a:lnTo>
                  <a:pt x="1365732" y="133861"/>
                </a:lnTo>
                <a:lnTo>
                  <a:pt x="1377950" y="139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572">
            <a:extLst>
              <a:ext uri="{FF2B5EF4-FFF2-40B4-BE49-F238E27FC236}">
                <a16:creationId xmlns:a16="http://schemas.microsoft.com/office/drawing/2014/main" id="{62FFBB97-EFE6-441F-8533-58DBA615EDD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78563" y="3009900"/>
            <a:ext cx="1206501" cy="120651"/>
          </a:xfrm>
          <a:custGeom>
            <a:avLst/>
            <a:gdLst/>
            <a:ahLst/>
            <a:cxnLst/>
            <a:rect l="0" t="0" r="0" b="0"/>
            <a:pathLst>
              <a:path w="1206501" h="120651">
                <a:moveTo>
                  <a:pt x="0" y="0"/>
                </a:moveTo>
                <a:lnTo>
                  <a:pt x="0" y="0"/>
                </a:lnTo>
                <a:lnTo>
                  <a:pt x="11794" y="0"/>
                </a:lnTo>
                <a:lnTo>
                  <a:pt x="17590" y="4364"/>
                </a:lnTo>
                <a:lnTo>
                  <a:pt x="23478" y="5762"/>
                </a:lnTo>
                <a:lnTo>
                  <a:pt x="30396" y="6881"/>
                </a:lnTo>
                <a:lnTo>
                  <a:pt x="72868" y="23478"/>
                </a:lnTo>
                <a:lnTo>
                  <a:pt x="114476" y="36230"/>
                </a:lnTo>
                <a:lnTo>
                  <a:pt x="161204" y="42962"/>
                </a:lnTo>
                <a:lnTo>
                  <a:pt x="201567" y="47527"/>
                </a:lnTo>
                <a:lnTo>
                  <a:pt x="244923" y="45789"/>
                </a:lnTo>
                <a:lnTo>
                  <a:pt x="285333" y="44847"/>
                </a:lnTo>
                <a:lnTo>
                  <a:pt x="329293" y="43862"/>
                </a:lnTo>
                <a:lnTo>
                  <a:pt x="361311" y="41131"/>
                </a:lnTo>
                <a:lnTo>
                  <a:pt x="394356" y="39447"/>
                </a:lnTo>
                <a:lnTo>
                  <a:pt x="428563" y="38699"/>
                </a:lnTo>
                <a:lnTo>
                  <a:pt x="464933" y="38366"/>
                </a:lnTo>
                <a:lnTo>
                  <a:pt x="500383" y="38218"/>
                </a:lnTo>
                <a:lnTo>
                  <a:pt x="535659" y="38153"/>
                </a:lnTo>
                <a:lnTo>
                  <a:pt x="572504" y="38123"/>
                </a:lnTo>
                <a:lnTo>
                  <a:pt x="608165" y="38110"/>
                </a:lnTo>
                <a:lnTo>
                  <a:pt x="642828" y="38105"/>
                </a:lnTo>
                <a:lnTo>
                  <a:pt x="677050" y="38102"/>
                </a:lnTo>
                <a:lnTo>
                  <a:pt x="712955" y="39982"/>
                </a:lnTo>
                <a:lnTo>
                  <a:pt x="748669" y="42464"/>
                </a:lnTo>
                <a:lnTo>
                  <a:pt x="781005" y="43568"/>
                </a:lnTo>
                <a:lnTo>
                  <a:pt x="815602" y="47821"/>
                </a:lnTo>
                <a:lnTo>
                  <a:pt x="850734" y="53004"/>
                </a:lnTo>
                <a:lnTo>
                  <a:pt x="882811" y="55307"/>
                </a:lnTo>
                <a:lnTo>
                  <a:pt x="915412" y="58213"/>
                </a:lnTo>
                <a:lnTo>
                  <a:pt x="948011" y="61856"/>
                </a:lnTo>
                <a:lnTo>
                  <a:pt x="994130" y="68579"/>
                </a:lnTo>
                <a:lnTo>
                  <a:pt x="1037663" y="78489"/>
                </a:lnTo>
                <a:lnTo>
                  <a:pt x="1074238" y="86207"/>
                </a:lnTo>
                <a:lnTo>
                  <a:pt x="1110867" y="93668"/>
                </a:lnTo>
                <a:lnTo>
                  <a:pt x="1155206" y="106592"/>
                </a:lnTo>
                <a:lnTo>
                  <a:pt x="1206500" y="1206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573">
            <a:extLst>
              <a:ext uri="{FF2B5EF4-FFF2-40B4-BE49-F238E27FC236}">
                <a16:creationId xmlns:a16="http://schemas.microsoft.com/office/drawing/2014/main" id="{69421F2A-DE35-44C0-9C1E-278585C81A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186863" y="3771953"/>
            <a:ext cx="1200151" cy="114248"/>
          </a:xfrm>
          <a:custGeom>
            <a:avLst/>
            <a:gdLst/>
            <a:ahLst/>
            <a:cxnLst/>
            <a:rect l="0" t="0" r="0" b="0"/>
            <a:pathLst>
              <a:path w="1200151" h="114248">
                <a:moveTo>
                  <a:pt x="0" y="18997"/>
                </a:moveTo>
                <a:lnTo>
                  <a:pt x="0" y="18997"/>
                </a:lnTo>
                <a:lnTo>
                  <a:pt x="10138" y="14633"/>
                </a:lnTo>
                <a:lnTo>
                  <a:pt x="39082" y="9163"/>
                </a:lnTo>
                <a:lnTo>
                  <a:pt x="65575" y="9868"/>
                </a:lnTo>
                <a:lnTo>
                  <a:pt x="109456" y="6611"/>
                </a:lnTo>
                <a:lnTo>
                  <a:pt x="150481" y="1974"/>
                </a:lnTo>
                <a:lnTo>
                  <a:pt x="196013" y="214"/>
                </a:lnTo>
                <a:lnTo>
                  <a:pt x="238025" y="0"/>
                </a:lnTo>
                <a:lnTo>
                  <a:pt x="284475" y="1839"/>
                </a:lnTo>
                <a:lnTo>
                  <a:pt x="331202" y="8788"/>
                </a:lnTo>
                <a:lnTo>
                  <a:pt x="368596" y="11504"/>
                </a:lnTo>
                <a:lnTo>
                  <a:pt x="409858" y="15679"/>
                </a:lnTo>
                <a:lnTo>
                  <a:pt x="453364" y="21385"/>
                </a:lnTo>
                <a:lnTo>
                  <a:pt x="500905" y="27544"/>
                </a:lnTo>
                <a:lnTo>
                  <a:pt x="535890" y="31733"/>
                </a:lnTo>
                <a:lnTo>
                  <a:pt x="572606" y="35946"/>
                </a:lnTo>
                <a:lnTo>
                  <a:pt x="610092" y="40171"/>
                </a:lnTo>
                <a:lnTo>
                  <a:pt x="649799" y="44400"/>
                </a:lnTo>
                <a:lnTo>
                  <a:pt x="689555" y="49337"/>
                </a:lnTo>
                <a:lnTo>
                  <a:pt x="726039" y="56235"/>
                </a:lnTo>
                <a:lnTo>
                  <a:pt x="764831" y="60242"/>
                </a:lnTo>
                <a:lnTo>
                  <a:pt x="804886" y="62728"/>
                </a:lnTo>
                <a:lnTo>
                  <a:pt x="843854" y="66185"/>
                </a:lnTo>
                <a:lnTo>
                  <a:pt x="882340" y="70073"/>
                </a:lnTo>
                <a:lnTo>
                  <a:pt x="919907" y="74153"/>
                </a:lnTo>
                <a:lnTo>
                  <a:pt x="955418" y="78318"/>
                </a:lnTo>
                <a:lnTo>
                  <a:pt x="990014" y="82521"/>
                </a:lnTo>
                <a:lnTo>
                  <a:pt x="1023501" y="86741"/>
                </a:lnTo>
                <a:lnTo>
                  <a:pt x="1070119" y="93084"/>
                </a:lnTo>
                <a:lnTo>
                  <a:pt x="1114507" y="99431"/>
                </a:lnTo>
                <a:lnTo>
                  <a:pt x="1154078" y="105780"/>
                </a:lnTo>
                <a:lnTo>
                  <a:pt x="1200150" y="11424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ARTInkShape-574">
            <a:extLst>
              <a:ext uri="{FF2B5EF4-FFF2-40B4-BE49-F238E27FC236}">
                <a16:creationId xmlns:a16="http://schemas.microsoft.com/office/drawing/2014/main" id="{1C22D545-18F9-46F9-8910-2946F210C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80163" y="2235206"/>
            <a:ext cx="1143001" cy="88895"/>
          </a:xfrm>
          <a:custGeom>
            <a:avLst/>
            <a:gdLst/>
            <a:ahLst/>
            <a:cxnLst/>
            <a:rect l="0" t="0" r="0" b="0"/>
            <a:pathLst>
              <a:path w="1143001" h="88895">
                <a:moveTo>
                  <a:pt x="0" y="88894"/>
                </a:moveTo>
                <a:lnTo>
                  <a:pt x="0" y="88894"/>
                </a:lnTo>
                <a:lnTo>
                  <a:pt x="0" y="73085"/>
                </a:lnTo>
                <a:lnTo>
                  <a:pt x="705" y="72005"/>
                </a:lnTo>
                <a:lnTo>
                  <a:pt x="1881" y="71284"/>
                </a:lnTo>
                <a:lnTo>
                  <a:pt x="3371" y="70804"/>
                </a:lnTo>
                <a:lnTo>
                  <a:pt x="11555" y="64461"/>
                </a:lnTo>
                <a:lnTo>
                  <a:pt x="15731" y="63780"/>
                </a:lnTo>
                <a:lnTo>
                  <a:pt x="59475" y="63495"/>
                </a:lnTo>
                <a:lnTo>
                  <a:pt x="76889" y="65376"/>
                </a:lnTo>
                <a:lnTo>
                  <a:pt x="124061" y="72954"/>
                </a:lnTo>
                <a:lnTo>
                  <a:pt x="161958" y="76259"/>
                </a:lnTo>
                <a:lnTo>
                  <a:pt x="203415" y="81094"/>
                </a:lnTo>
                <a:lnTo>
                  <a:pt x="238776" y="82114"/>
                </a:lnTo>
                <a:lnTo>
                  <a:pt x="280534" y="80535"/>
                </a:lnTo>
                <a:lnTo>
                  <a:pt x="324185" y="75599"/>
                </a:lnTo>
                <a:lnTo>
                  <a:pt x="368399" y="69668"/>
                </a:lnTo>
                <a:lnTo>
                  <a:pt x="414660" y="61560"/>
                </a:lnTo>
                <a:lnTo>
                  <a:pt x="447465" y="54873"/>
                </a:lnTo>
                <a:lnTo>
                  <a:pt x="480860" y="49550"/>
                </a:lnTo>
                <a:lnTo>
                  <a:pt x="514518" y="44832"/>
                </a:lnTo>
                <a:lnTo>
                  <a:pt x="548291" y="40383"/>
                </a:lnTo>
                <a:lnTo>
                  <a:pt x="582116" y="36054"/>
                </a:lnTo>
                <a:lnTo>
                  <a:pt x="629522" y="29650"/>
                </a:lnTo>
                <a:lnTo>
                  <a:pt x="661728" y="25404"/>
                </a:lnTo>
                <a:lnTo>
                  <a:pt x="695562" y="21165"/>
                </a:lnTo>
                <a:lnTo>
                  <a:pt x="731766" y="16929"/>
                </a:lnTo>
                <a:lnTo>
                  <a:pt x="767143" y="12695"/>
                </a:lnTo>
                <a:lnTo>
                  <a:pt x="801680" y="8461"/>
                </a:lnTo>
                <a:lnTo>
                  <a:pt x="835845" y="4227"/>
                </a:lnTo>
                <a:lnTo>
                  <a:pt x="880070" y="1248"/>
                </a:lnTo>
                <a:lnTo>
                  <a:pt x="923356" y="366"/>
                </a:lnTo>
                <a:lnTo>
                  <a:pt x="964090" y="104"/>
                </a:lnTo>
                <a:lnTo>
                  <a:pt x="1002971" y="27"/>
                </a:lnTo>
                <a:lnTo>
                  <a:pt x="1044601" y="0"/>
                </a:lnTo>
                <a:lnTo>
                  <a:pt x="1084182" y="1877"/>
                </a:lnTo>
                <a:lnTo>
                  <a:pt x="1129505" y="5756"/>
                </a:lnTo>
                <a:lnTo>
                  <a:pt x="1143000" y="634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ARTInkShape-575">
            <a:extLst>
              <a:ext uri="{FF2B5EF4-FFF2-40B4-BE49-F238E27FC236}">
                <a16:creationId xmlns:a16="http://schemas.microsoft.com/office/drawing/2014/main" id="{20B1EC37-BE16-4676-B99B-87B706DC888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2063" y="3048000"/>
            <a:ext cx="908051" cy="50801"/>
          </a:xfrm>
          <a:custGeom>
            <a:avLst/>
            <a:gdLst/>
            <a:ahLst/>
            <a:cxnLst/>
            <a:rect l="0" t="0" r="0" b="0"/>
            <a:pathLst>
              <a:path w="908051" h="50801">
                <a:moveTo>
                  <a:pt x="0" y="6350"/>
                </a:moveTo>
                <a:lnTo>
                  <a:pt x="0" y="6350"/>
                </a:lnTo>
                <a:lnTo>
                  <a:pt x="47194" y="5644"/>
                </a:lnTo>
                <a:lnTo>
                  <a:pt x="71187" y="883"/>
                </a:lnTo>
                <a:lnTo>
                  <a:pt x="116625" y="34"/>
                </a:lnTo>
                <a:lnTo>
                  <a:pt x="156939" y="4"/>
                </a:lnTo>
                <a:lnTo>
                  <a:pt x="202378" y="1"/>
                </a:lnTo>
                <a:lnTo>
                  <a:pt x="244378" y="0"/>
                </a:lnTo>
                <a:lnTo>
                  <a:pt x="280312" y="0"/>
                </a:lnTo>
                <a:lnTo>
                  <a:pt x="318475" y="0"/>
                </a:lnTo>
                <a:lnTo>
                  <a:pt x="360750" y="0"/>
                </a:lnTo>
                <a:lnTo>
                  <a:pt x="404555" y="0"/>
                </a:lnTo>
                <a:lnTo>
                  <a:pt x="448813" y="0"/>
                </a:lnTo>
                <a:lnTo>
                  <a:pt x="492501" y="706"/>
                </a:lnTo>
                <a:lnTo>
                  <a:pt x="533276" y="4364"/>
                </a:lnTo>
                <a:lnTo>
                  <a:pt x="576323" y="5762"/>
                </a:lnTo>
                <a:lnTo>
                  <a:pt x="619652" y="6176"/>
                </a:lnTo>
                <a:lnTo>
                  <a:pt x="659615" y="6298"/>
                </a:lnTo>
                <a:lnTo>
                  <a:pt x="698267" y="6335"/>
                </a:lnTo>
                <a:lnTo>
                  <a:pt x="735825" y="7051"/>
                </a:lnTo>
                <a:lnTo>
                  <a:pt x="780478" y="11375"/>
                </a:lnTo>
                <a:lnTo>
                  <a:pt x="819899" y="15809"/>
                </a:lnTo>
                <a:lnTo>
                  <a:pt x="863108" y="27604"/>
                </a:lnTo>
                <a:lnTo>
                  <a:pt x="891522" y="38111"/>
                </a:lnTo>
                <a:lnTo>
                  <a:pt x="908050" y="508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Shape-576">
            <a:extLst>
              <a:ext uri="{FF2B5EF4-FFF2-40B4-BE49-F238E27FC236}">
                <a16:creationId xmlns:a16="http://schemas.microsoft.com/office/drawing/2014/main" id="{2F535E63-FC43-430C-BFBB-1790EB1F197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161463" y="3714757"/>
            <a:ext cx="1225551" cy="126994"/>
          </a:xfrm>
          <a:custGeom>
            <a:avLst/>
            <a:gdLst/>
            <a:ahLst/>
            <a:cxnLst/>
            <a:rect l="0" t="0" r="0" b="0"/>
            <a:pathLst>
              <a:path w="1225551" h="126994">
                <a:moveTo>
                  <a:pt x="0" y="6343"/>
                </a:moveTo>
                <a:lnTo>
                  <a:pt x="0" y="6343"/>
                </a:lnTo>
                <a:lnTo>
                  <a:pt x="3371" y="2972"/>
                </a:lnTo>
                <a:lnTo>
                  <a:pt x="6907" y="1317"/>
                </a:lnTo>
                <a:lnTo>
                  <a:pt x="40611" y="0"/>
                </a:lnTo>
                <a:lnTo>
                  <a:pt x="83039" y="5951"/>
                </a:lnTo>
                <a:lnTo>
                  <a:pt x="124455" y="8190"/>
                </a:lnTo>
                <a:lnTo>
                  <a:pt x="163734" y="11804"/>
                </a:lnTo>
                <a:lnTo>
                  <a:pt x="205464" y="13223"/>
                </a:lnTo>
                <a:lnTo>
                  <a:pt x="251442" y="17684"/>
                </a:lnTo>
                <a:lnTo>
                  <a:pt x="293223" y="20522"/>
                </a:lnTo>
                <a:lnTo>
                  <a:pt x="336882" y="23950"/>
                </a:lnTo>
                <a:lnTo>
                  <a:pt x="382980" y="24966"/>
                </a:lnTo>
                <a:lnTo>
                  <a:pt x="430504" y="27148"/>
                </a:lnTo>
                <a:lnTo>
                  <a:pt x="462268" y="30406"/>
                </a:lnTo>
                <a:lnTo>
                  <a:pt x="497553" y="34206"/>
                </a:lnTo>
                <a:lnTo>
                  <a:pt x="532519" y="36366"/>
                </a:lnTo>
                <a:lnTo>
                  <a:pt x="567580" y="38031"/>
                </a:lnTo>
                <a:lnTo>
                  <a:pt x="604330" y="41123"/>
                </a:lnTo>
                <a:lnTo>
                  <a:pt x="639948" y="44849"/>
                </a:lnTo>
                <a:lnTo>
                  <a:pt x="675299" y="48857"/>
                </a:lnTo>
                <a:lnTo>
                  <a:pt x="712177" y="52990"/>
                </a:lnTo>
                <a:lnTo>
                  <a:pt x="749734" y="57179"/>
                </a:lnTo>
                <a:lnTo>
                  <a:pt x="787593" y="62098"/>
                </a:lnTo>
                <a:lnTo>
                  <a:pt x="825585" y="68988"/>
                </a:lnTo>
                <a:lnTo>
                  <a:pt x="861755" y="74872"/>
                </a:lnTo>
                <a:lnTo>
                  <a:pt x="896647" y="79134"/>
                </a:lnTo>
                <a:lnTo>
                  <a:pt x="930968" y="81028"/>
                </a:lnTo>
                <a:lnTo>
                  <a:pt x="965037" y="85633"/>
                </a:lnTo>
                <a:lnTo>
                  <a:pt x="998994" y="91677"/>
                </a:lnTo>
                <a:lnTo>
                  <a:pt x="1032901" y="96716"/>
                </a:lnTo>
                <a:lnTo>
                  <a:pt x="1080353" y="100148"/>
                </a:lnTo>
                <a:lnTo>
                  <a:pt x="1122321" y="107907"/>
                </a:lnTo>
                <a:lnTo>
                  <a:pt x="1161567" y="115772"/>
                </a:lnTo>
                <a:lnTo>
                  <a:pt x="1208521" y="124045"/>
                </a:lnTo>
                <a:lnTo>
                  <a:pt x="1225550" y="1269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Shape-577">
            <a:extLst>
              <a:ext uri="{FF2B5EF4-FFF2-40B4-BE49-F238E27FC236}">
                <a16:creationId xmlns:a16="http://schemas.microsoft.com/office/drawing/2014/main" id="{ED76BA6C-29B7-4DE4-BE18-141A569693C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878763" y="5184873"/>
            <a:ext cx="1333501" cy="79278"/>
          </a:xfrm>
          <a:custGeom>
            <a:avLst/>
            <a:gdLst/>
            <a:ahLst/>
            <a:cxnLst/>
            <a:rect l="0" t="0" r="0" b="0"/>
            <a:pathLst>
              <a:path w="1333501" h="79278">
                <a:moveTo>
                  <a:pt x="0" y="3077"/>
                </a:moveTo>
                <a:lnTo>
                  <a:pt x="0" y="3077"/>
                </a:lnTo>
                <a:lnTo>
                  <a:pt x="0" y="9166"/>
                </a:lnTo>
                <a:lnTo>
                  <a:pt x="4364" y="14445"/>
                </a:lnTo>
                <a:lnTo>
                  <a:pt x="5467" y="18242"/>
                </a:lnTo>
                <a:lnTo>
                  <a:pt x="6467" y="19537"/>
                </a:lnTo>
                <a:lnTo>
                  <a:pt x="21493" y="26264"/>
                </a:lnTo>
                <a:lnTo>
                  <a:pt x="66661" y="33858"/>
                </a:lnTo>
                <a:lnTo>
                  <a:pt x="109969" y="29673"/>
                </a:lnTo>
                <a:lnTo>
                  <a:pt x="154053" y="25342"/>
                </a:lnTo>
                <a:lnTo>
                  <a:pt x="190989" y="19709"/>
                </a:lnTo>
                <a:lnTo>
                  <a:pt x="232116" y="13571"/>
                </a:lnTo>
                <a:lnTo>
                  <a:pt x="275581" y="10655"/>
                </a:lnTo>
                <a:lnTo>
                  <a:pt x="319739" y="6420"/>
                </a:lnTo>
                <a:lnTo>
                  <a:pt x="351186" y="4563"/>
                </a:lnTo>
                <a:lnTo>
                  <a:pt x="383977" y="3032"/>
                </a:lnTo>
                <a:lnTo>
                  <a:pt x="417365" y="0"/>
                </a:lnTo>
                <a:lnTo>
                  <a:pt x="451019" y="63"/>
                </a:lnTo>
                <a:lnTo>
                  <a:pt x="484792" y="1738"/>
                </a:lnTo>
                <a:lnTo>
                  <a:pt x="518616" y="2482"/>
                </a:lnTo>
                <a:lnTo>
                  <a:pt x="554346" y="2813"/>
                </a:lnTo>
                <a:lnTo>
                  <a:pt x="592804" y="3665"/>
                </a:lnTo>
                <a:lnTo>
                  <a:pt x="635766" y="6396"/>
                </a:lnTo>
                <a:lnTo>
                  <a:pt x="678850" y="9961"/>
                </a:lnTo>
                <a:lnTo>
                  <a:pt x="722222" y="13192"/>
                </a:lnTo>
                <a:lnTo>
                  <a:pt x="767369" y="14628"/>
                </a:lnTo>
                <a:lnTo>
                  <a:pt x="813304" y="17148"/>
                </a:lnTo>
                <a:lnTo>
                  <a:pt x="859590" y="20620"/>
                </a:lnTo>
                <a:lnTo>
                  <a:pt x="906033" y="24514"/>
                </a:lnTo>
                <a:lnTo>
                  <a:pt x="952544" y="28598"/>
                </a:lnTo>
                <a:lnTo>
                  <a:pt x="999086" y="32764"/>
                </a:lnTo>
                <a:lnTo>
                  <a:pt x="1045642" y="36968"/>
                </a:lnTo>
                <a:lnTo>
                  <a:pt x="1092203" y="43069"/>
                </a:lnTo>
                <a:lnTo>
                  <a:pt x="1138063" y="49779"/>
                </a:lnTo>
                <a:lnTo>
                  <a:pt x="1181963" y="55113"/>
                </a:lnTo>
                <a:lnTo>
                  <a:pt x="1223112" y="59836"/>
                </a:lnTo>
                <a:lnTo>
                  <a:pt x="1261860" y="64992"/>
                </a:lnTo>
                <a:lnTo>
                  <a:pt x="1297897" y="71988"/>
                </a:lnTo>
                <a:lnTo>
                  <a:pt x="1333500" y="7927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ARTInkShape-578">
            <a:extLst>
              <a:ext uri="{FF2B5EF4-FFF2-40B4-BE49-F238E27FC236}">
                <a16:creationId xmlns:a16="http://schemas.microsoft.com/office/drawing/2014/main" id="{FC92E105-0100-4AC2-B306-2CF0CEEADCB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05763" y="3042977"/>
            <a:ext cx="1790701" cy="100274"/>
          </a:xfrm>
          <a:custGeom>
            <a:avLst/>
            <a:gdLst/>
            <a:ahLst/>
            <a:cxnLst/>
            <a:rect l="0" t="0" r="0" b="0"/>
            <a:pathLst>
              <a:path w="1790701" h="100274">
                <a:moveTo>
                  <a:pt x="0" y="5023"/>
                </a:moveTo>
                <a:lnTo>
                  <a:pt x="0" y="5023"/>
                </a:lnTo>
                <a:lnTo>
                  <a:pt x="45258" y="5729"/>
                </a:lnTo>
                <a:lnTo>
                  <a:pt x="90828" y="10981"/>
                </a:lnTo>
                <a:lnTo>
                  <a:pt x="132192" y="11321"/>
                </a:lnTo>
                <a:lnTo>
                  <a:pt x="179067" y="11366"/>
                </a:lnTo>
                <a:lnTo>
                  <a:pt x="219390" y="10666"/>
                </a:lnTo>
                <a:lnTo>
                  <a:pt x="255034" y="7009"/>
                </a:lnTo>
                <a:lnTo>
                  <a:pt x="291700" y="5611"/>
                </a:lnTo>
                <a:lnTo>
                  <a:pt x="337934" y="5139"/>
                </a:lnTo>
                <a:lnTo>
                  <a:pt x="375060" y="5057"/>
                </a:lnTo>
                <a:lnTo>
                  <a:pt x="412871" y="3152"/>
                </a:lnTo>
                <a:lnTo>
                  <a:pt x="450886" y="0"/>
                </a:lnTo>
                <a:lnTo>
                  <a:pt x="490842" y="948"/>
                </a:lnTo>
                <a:lnTo>
                  <a:pt x="532079" y="3816"/>
                </a:lnTo>
                <a:lnTo>
                  <a:pt x="572990" y="4665"/>
                </a:lnTo>
                <a:lnTo>
                  <a:pt x="616391" y="4917"/>
                </a:lnTo>
                <a:lnTo>
                  <a:pt x="662412" y="4992"/>
                </a:lnTo>
                <a:lnTo>
                  <a:pt x="695161" y="5715"/>
                </a:lnTo>
                <a:lnTo>
                  <a:pt x="728530" y="8388"/>
                </a:lnTo>
                <a:lnTo>
                  <a:pt x="762176" y="10046"/>
                </a:lnTo>
                <a:lnTo>
                  <a:pt x="795945" y="10783"/>
                </a:lnTo>
                <a:lnTo>
                  <a:pt x="829768" y="11111"/>
                </a:lnTo>
                <a:lnTo>
                  <a:pt x="863615" y="11257"/>
                </a:lnTo>
                <a:lnTo>
                  <a:pt x="897473" y="12027"/>
                </a:lnTo>
                <a:lnTo>
                  <a:pt x="931336" y="14721"/>
                </a:lnTo>
                <a:lnTo>
                  <a:pt x="967082" y="16389"/>
                </a:lnTo>
                <a:lnTo>
                  <a:pt x="1003431" y="17836"/>
                </a:lnTo>
                <a:lnTo>
                  <a:pt x="1038400" y="20831"/>
                </a:lnTo>
                <a:lnTo>
                  <a:pt x="1072757" y="22632"/>
                </a:lnTo>
                <a:lnTo>
                  <a:pt x="1107547" y="24138"/>
                </a:lnTo>
                <a:lnTo>
                  <a:pt x="1144176" y="27159"/>
                </a:lnTo>
                <a:lnTo>
                  <a:pt x="1181623" y="30854"/>
                </a:lnTo>
                <a:lnTo>
                  <a:pt x="1219432" y="34142"/>
                </a:lnTo>
                <a:lnTo>
                  <a:pt x="1257403" y="35604"/>
                </a:lnTo>
                <a:lnTo>
                  <a:pt x="1295445" y="38135"/>
                </a:lnTo>
                <a:lnTo>
                  <a:pt x="1333520" y="41612"/>
                </a:lnTo>
                <a:lnTo>
                  <a:pt x="1371609" y="45509"/>
                </a:lnTo>
                <a:lnTo>
                  <a:pt x="1407821" y="49593"/>
                </a:lnTo>
                <a:lnTo>
                  <a:pt x="1442732" y="53054"/>
                </a:lnTo>
                <a:lnTo>
                  <a:pt x="1477062" y="54592"/>
                </a:lnTo>
                <a:lnTo>
                  <a:pt x="1511135" y="57158"/>
                </a:lnTo>
                <a:lnTo>
                  <a:pt x="1544387" y="60649"/>
                </a:lnTo>
                <a:lnTo>
                  <a:pt x="1590874" y="66582"/>
                </a:lnTo>
                <a:lnTo>
                  <a:pt x="1635223" y="72808"/>
                </a:lnTo>
                <a:lnTo>
                  <a:pt x="1675488" y="79122"/>
                </a:lnTo>
                <a:lnTo>
                  <a:pt x="1713524" y="85461"/>
                </a:lnTo>
                <a:lnTo>
                  <a:pt x="1758339" y="93924"/>
                </a:lnTo>
                <a:lnTo>
                  <a:pt x="1790700" y="10027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ARTInkShape-579">
            <a:extLst>
              <a:ext uri="{FF2B5EF4-FFF2-40B4-BE49-F238E27FC236}">
                <a16:creationId xmlns:a16="http://schemas.microsoft.com/office/drawing/2014/main" id="{3C14976D-3354-4780-9156-F0488B5559B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55799" y="3651328"/>
            <a:ext cx="2228765" cy="126923"/>
          </a:xfrm>
          <a:custGeom>
            <a:avLst/>
            <a:gdLst/>
            <a:ahLst/>
            <a:cxnLst/>
            <a:rect l="0" t="0" r="0" b="0"/>
            <a:pathLst>
              <a:path w="2228765" h="126923">
                <a:moveTo>
                  <a:pt x="18963" y="18972"/>
                </a:moveTo>
                <a:lnTo>
                  <a:pt x="18963" y="18972"/>
                </a:lnTo>
                <a:lnTo>
                  <a:pt x="0" y="18972"/>
                </a:lnTo>
                <a:lnTo>
                  <a:pt x="3310" y="18972"/>
                </a:lnTo>
                <a:lnTo>
                  <a:pt x="4294" y="18267"/>
                </a:lnTo>
                <a:lnTo>
                  <a:pt x="5388" y="15601"/>
                </a:lnTo>
                <a:lnTo>
                  <a:pt x="6386" y="14608"/>
                </a:lnTo>
                <a:lnTo>
                  <a:pt x="13056" y="11133"/>
                </a:lnTo>
                <a:lnTo>
                  <a:pt x="17043" y="8432"/>
                </a:lnTo>
                <a:lnTo>
                  <a:pt x="24085" y="6556"/>
                </a:lnTo>
                <a:lnTo>
                  <a:pt x="28320" y="6356"/>
                </a:lnTo>
                <a:lnTo>
                  <a:pt x="32059" y="4428"/>
                </a:lnTo>
                <a:lnTo>
                  <a:pt x="36837" y="812"/>
                </a:lnTo>
                <a:lnTo>
                  <a:pt x="41036" y="186"/>
                </a:lnTo>
                <a:lnTo>
                  <a:pt x="50119" y="0"/>
                </a:lnTo>
                <a:lnTo>
                  <a:pt x="55859" y="1838"/>
                </a:lnTo>
                <a:lnTo>
                  <a:pt x="60761" y="4302"/>
                </a:lnTo>
                <a:lnTo>
                  <a:pt x="71539" y="5883"/>
                </a:lnTo>
                <a:lnTo>
                  <a:pt x="78314" y="6805"/>
                </a:lnTo>
                <a:lnTo>
                  <a:pt x="90293" y="11264"/>
                </a:lnTo>
                <a:lnTo>
                  <a:pt x="98643" y="11313"/>
                </a:lnTo>
                <a:lnTo>
                  <a:pt x="142278" y="6431"/>
                </a:lnTo>
                <a:lnTo>
                  <a:pt x="184219" y="6281"/>
                </a:lnTo>
                <a:lnTo>
                  <a:pt x="217151" y="8154"/>
                </a:lnTo>
                <a:lnTo>
                  <a:pt x="254031" y="12230"/>
                </a:lnTo>
                <a:lnTo>
                  <a:pt x="279337" y="15916"/>
                </a:lnTo>
                <a:lnTo>
                  <a:pt x="324470" y="25260"/>
                </a:lnTo>
                <a:lnTo>
                  <a:pt x="368331" y="36086"/>
                </a:lnTo>
                <a:lnTo>
                  <a:pt x="412729" y="44257"/>
                </a:lnTo>
                <a:lnTo>
                  <a:pt x="453167" y="49731"/>
                </a:lnTo>
                <a:lnTo>
                  <a:pt x="498238" y="50635"/>
                </a:lnTo>
                <a:lnTo>
                  <a:pt x="539783" y="55736"/>
                </a:lnTo>
                <a:lnTo>
                  <a:pt x="582012" y="61260"/>
                </a:lnTo>
                <a:lnTo>
                  <a:pt x="624332" y="63138"/>
                </a:lnTo>
                <a:lnTo>
                  <a:pt x="668545" y="63385"/>
                </a:lnTo>
                <a:lnTo>
                  <a:pt x="709368" y="63415"/>
                </a:lnTo>
                <a:lnTo>
                  <a:pt x="751403" y="62715"/>
                </a:lnTo>
                <a:lnTo>
                  <a:pt x="793678" y="58396"/>
                </a:lnTo>
                <a:lnTo>
                  <a:pt x="836000" y="53962"/>
                </a:lnTo>
                <a:lnTo>
                  <a:pt x="879036" y="51362"/>
                </a:lnTo>
                <a:lnTo>
                  <a:pt x="925690" y="50848"/>
                </a:lnTo>
                <a:lnTo>
                  <a:pt x="972456" y="50747"/>
                </a:lnTo>
                <a:lnTo>
                  <a:pt x="1018096" y="51432"/>
                </a:lnTo>
                <a:lnTo>
                  <a:pt x="1054660" y="55088"/>
                </a:lnTo>
                <a:lnTo>
                  <a:pt x="1093011" y="56484"/>
                </a:lnTo>
                <a:lnTo>
                  <a:pt x="1134634" y="56898"/>
                </a:lnTo>
                <a:lnTo>
                  <a:pt x="1174797" y="57020"/>
                </a:lnTo>
                <a:lnTo>
                  <a:pt x="1216958" y="57762"/>
                </a:lnTo>
                <a:lnTo>
                  <a:pt x="1257280" y="60726"/>
                </a:lnTo>
                <a:lnTo>
                  <a:pt x="1300194" y="58468"/>
                </a:lnTo>
                <a:lnTo>
                  <a:pt x="1344894" y="57486"/>
                </a:lnTo>
                <a:lnTo>
                  <a:pt x="1377086" y="57256"/>
                </a:lnTo>
                <a:lnTo>
                  <a:pt x="1423573" y="57127"/>
                </a:lnTo>
                <a:lnTo>
                  <a:pt x="1468626" y="57088"/>
                </a:lnTo>
                <a:lnTo>
                  <a:pt x="1513255" y="57077"/>
                </a:lnTo>
                <a:lnTo>
                  <a:pt x="1557758" y="60445"/>
                </a:lnTo>
                <a:lnTo>
                  <a:pt x="1598853" y="62540"/>
                </a:lnTo>
                <a:lnTo>
                  <a:pt x="1641211" y="63161"/>
                </a:lnTo>
                <a:lnTo>
                  <a:pt x="1681670" y="66716"/>
                </a:lnTo>
                <a:lnTo>
                  <a:pt x="1720469" y="72237"/>
                </a:lnTo>
                <a:lnTo>
                  <a:pt x="1762147" y="78342"/>
                </a:lnTo>
                <a:lnTo>
                  <a:pt x="1805776" y="84620"/>
                </a:lnTo>
                <a:lnTo>
                  <a:pt x="1849983" y="87577"/>
                </a:lnTo>
                <a:lnTo>
                  <a:pt x="1890990" y="91824"/>
                </a:lnTo>
                <a:lnTo>
                  <a:pt x="1933322" y="97551"/>
                </a:lnTo>
                <a:lnTo>
                  <a:pt x="1973773" y="103716"/>
                </a:lnTo>
                <a:lnTo>
                  <a:pt x="2012570" y="106641"/>
                </a:lnTo>
                <a:lnTo>
                  <a:pt x="2050876" y="110878"/>
                </a:lnTo>
                <a:lnTo>
                  <a:pt x="2092409" y="116602"/>
                </a:lnTo>
                <a:lnTo>
                  <a:pt x="2129252" y="119396"/>
                </a:lnTo>
                <a:lnTo>
                  <a:pt x="2165882" y="123595"/>
                </a:lnTo>
                <a:lnTo>
                  <a:pt x="2211953" y="126265"/>
                </a:lnTo>
                <a:lnTo>
                  <a:pt x="2228764" y="12692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Shape-580">
            <a:extLst>
              <a:ext uri="{FF2B5EF4-FFF2-40B4-BE49-F238E27FC236}">
                <a16:creationId xmlns:a16="http://schemas.microsoft.com/office/drawing/2014/main" id="{B37ECECB-DC6C-4076-80CD-7ACE1989BFD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853363" y="3041650"/>
            <a:ext cx="298451" cy="19051"/>
          </a:xfrm>
          <a:custGeom>
            <a:avLst/>
            <a:gdLst/>
            <a:ahLst/>
            <a:cxnLst/>
            <a:rect l="0" t="0" r="0" b="0"/>
            <a:pathLst>
              <a:path w="298451" h="19051">
                <a:moveTo>
                  <a:pt x="0" y="0"/>
                </a:moveTo>
                <a:lnTo>
                  <a:pt x="0" y="0"/>
                </a:lnTo>
                <a:lnTo>
                  <a:pt x="45824" y="0"/>
                </a:lnTo>
                <a:lnTo>
                  <a:pt x="89685" y="5762"/>
                </a:lnTo>
                <a:lnTo>
                  <a:pt x="129499" y="6272"/>
                </a:lnTo>
                <a:lnTo>
                  <a:pt x="171500" y="6340"/>
                </a:lnTo>
                <a:lnTo>
                  <a:pt x="213790" y="10713"/>
                </a:lnTo>
                <a:lnTo>
                  <a:pt x="256117" y="15809"/>
                </a:lnTo>
                <a:lnTo>
                  <a:pt x="298450" y="19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Shape-581">
            <a:extLst>
              <a:ext uri="{FF2B5EF4-FFF2-40B4-BE49-F238E27FC236}">
                <a16:creationId xmlns:a16="http://schemas.microsoft.com/office/drawing/2014/main" id="{F2933CDB-4A76-4CA4-A64D-604E1D1809D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41462" y="4254507"/>
            <a:ext cx="2667002" cy="107944"/>
          </a:xfrm>
          <a:custGeom>
            <a:avLst/>
            <a:gdLst/>
            <a:ahLst/>
            <a:cxnLst/>
            <a:rect l="0" t="0" r="0" b="0"/>
            <a:pathLst>
              <a:path w="2667002" h="107944">
                <a:moveTo>
                  <a:pt x="0" y="88893"/>
                </a:moveTo>
                <a:lnTo>
                  <a:pt x="0" y="88893"/>
                </a:lnTo>
                <a:lnTo>
                  <a:pt x="5468" y="88893"/>
                </a:lnTo>
                <a:lnTo>
                  <a:pt x="5762" y="88188"/>
                </a:lnTo>
                <a:lnTo>
                  <a:pt x="6273" y="83426"/>
                </a:lnTo>
                <a:lnTo>
                  <a:pt x="8197" y="82935"/>
                </a:lnTo>
                <a:lnTo>
                  <a:pt x="31856" y="82543"/>
                </a:lnTo>
                <a:lnTo>
                  <a:pt x="37207" y="84425"/>
                </a:lnTo>
                <a:lnTo>
                  <a:pt x="39621" y="85914"/>
                </a:lnTo>
                <a:lnTo>
                  <a:pt x="41937" y="86202"/>
                </a:lnTo>
                <a:lnTo>
                  <a:pt x="46390" y="84639"/>
                </a:lnTo>
                <a:lnTo>
                  <a:pt x="52603" y="85356"/>
                </a:lnTo>
                <a:lnTo>
                  <a:pt x="64035" y="87845"/>
                </a:lnTo>
                <a:lnTo>
                  <a:pt x="108219" y="88147"/>
                </a:lnTo>
                <a:lnTo>
                  <a:pt x="150438" y="82422"/>
                </a:lnTo>
                <a:lnTo>
                  <a:pt x="196103" y="76127"/>
                </a:lnTo>
                <a:lnTo>
                  <a:pt x="235639" y="69412"/>
                </a:lnTo>
                <a:lnTo>
                  <a:pt x="277420" y="64662"/>
                </a:lnTo>
                <a:lnTo>
                  <a:pt x="320350" y="54290"/>
                </a:lnTo>
                <a:lnTo>
                  <a:pt x="356445" y="47675"/>
                </a:lnTo>
                <a:lnTo>
                  <a:pt x="395362" y="44695"/>
                </a:lnTo>
                <a:lnTo>
                  <a:pt x="441308" y="38951"/>
                </a:lnTo>
                <a:lnTo>
                  <a:pt x="486515" y="29332"/>
                </a:lnTo>
                <a:lnTo>
                  <a:pt x="531895" y="22405"/>
                </a:lnTo>
                <a:lnTo>
                  <a:pt x="564246" y="20537"/>
                </a:lnTo>
                <a:lnTo>
                  <a:pt x="597439" y="17826"/>
                </a:lnTo>
                <a:lnTo>
                  <a:pt x="631712" y="14269"/>
                </a:lnTo>
                <a:lnTo>
                  <a:pt x="668111" y="10336"/>
                </a:lnTo>
                <a:lnTo>
                  <a:pt x="703574" y="8118"/>
                </a:lnTo>
                <a:lnTo>
                  <a:pt x="739561" y="7132"/>
                </a:lnTo>
                <a:lnTo>
                  <a:pt x="779074" y="6694"/>
                </a:lnTo>
                <a:lnTo>
                  <a:pt x="818272" y="4618"/>
                </a:lnTo>
                <a:lnTo>
                  <a:pt x="856860" y="2048"/>
                </a:lnTo>
                <a:lnTo>
                  <a:pt x="895177" y="907"/>
                </a:lnTo>
                <a:lnTo>
                  <a:pt x="935255" y="399"/>
                </a:lnTo>
                <a:lnTo>
                  <a:pt x="976586" y="174"/>
                </a:lnTo>
                <a:lnTo>
                  <a:pt x="1018473" y="73"/>
                </a:lnTo>
                <a:lnTo>
                  <a:pt x="1060609" y="29"/>
                </a:lnTo>
                <a:lnTo>
                  <a:pt x="1102854" y="9"/>
                </a:lnTo>
                <a:lnTo>
                  <a:pt x="1145148" y="0"/>
                </a:lnTo>
                <a:lnTo>
                  <a:pt x="1189346" y="1878"/>
                </a:lnTo>
                <a:lnTo>
                  <a:pt x="1234154" y="4359"/>
                </a:lnTo>
                <a:lnTo>
                  <a:pt x="1277587" y="5461"/>
                </a:lnTo>
                <a:lnTo>
                  <a:pt x="1324172" y="7832"/>
                </a:lnTo>
                <a:lnTo>
                  <a:pt x="1348448" y="9453"/>
                </a:lnTo>
                <a:lnTo>
                  <a:pt x="1372393" y="11238"/>
                </a:lnTo>
                <a:lnTo>
                  <a:pt x="1419695" y="15104"/>
                </a:lnTo>
                <a:lnTo>
                  <a:pt x="1443881" y="16417"/>
                </a:lnTo>
                <a:lnTo>
                  <a:pt x="1468471" y="17292"/>
                </a:lnTo>
                <a:lnTo>
                  <a:pt x="1493330" y="17876"/>
                </a:lnTo>
                <a:lnTo>
                  <a:pt x="1518370" y="18971"/>
                </a:lnTo>
                <a:lnTo>
                  <a:pt x="1543531" y="20406"/>
                </a:lnTo>
                <a:lnTo>
                  <a:pt x="1568770" y="22068"/>
                </a:lnTo>
                <a:lnTo>
                  <a:pt x="1594064" y="23882"/>
                </a:lnTo>
                <a:lnTo>
                  <a:pt x="1619393" y="25797"/>
                </a:lnTo>
                <a:lnTo>
                  <a:pt x="1644745" y="27779"/>
                </a:lnTo>
                <a:lnTo>
                  <a:pt x="1670819" y="29101"/>
                </a:lnTo>
                <a:lnTo>
                  <a:pt x="1697374" y="29981"/>
                </a:lnTo>
                <a:lnTo>
                  <a:pt x="1724250" y="30569"/>
                </a:lnTo>
                <a:lnTo>
                  <a:pt x="1750633" y="31665"/>
                </a:lnTo>
                <a:lnTo>
                  <a:pt x="1776689" y="33103"/>
                </a:lnTo>
                <a:lnTo>
                  <a:pt x="1802526" y="34766"/>
                </a:lnTo>
                <a:lnTo>
                  <a:pt x="1828218" y="36581"/>
                </a:lnTo>
                <a:lnTo>
                  <a:pt x="1853812" y="38496"/>
                </a:lnTo>
                <a:lnTo>
                  <a:pt x="1879341" y="40478"/>
                </a:lnTo>
                <a:lnTo>
                  <a:pt x="1905533" y="42506"/>
                </a:lnTo>
                <a:lnTo>
                  <a:pt x="1932167" y="44562"/>
                </a:lnTo>
                <a:lnTo>
                  <a:pt x="1959094" y="46639"/>
                </a:lnTo>
                <a:lnTo>
                  <a:pt x="1985513" y="48730"/>
                </a:lnTo>
                <a:lnTo>
                  <a:pt x="2011592" y="50829"/>
                </a:lnTo>
                <a:lnTo>
                  <a:pt x="2037445" y="52933"/>
                </a:lnTo>
                <a:lnTo>
                  <a:pt x="2063147" y="55042"/>
                </a:lnTo>
                <a:lnTo>
                  <a:pt x="2088748" y="57154"/>
                </a:lnTo>
                <a:lnTo>
                  <a:pt x="2114282" y="59267"/>
                </a:lnTo>
                <a:lnTo>
                  <a:pt x="2139772" y="61381"/>
                </a:lnTo>
                <a:lnTo>
                  <a:pt x="2165232" y="63496"/>
                </a:lnTo>
                <a:lnTo>
                  <a:pt x="2190671" y="65612"/>
                </a:lnTo>
                <a:lnTo>
                  <a:pt x="2216097" y="67728"/>
                </a:lnTo>
                <a:lnTo>
                  <a:pt x="2241515" y="69844"/>
                </a:lnTo>
                <a:lnTo>
                  <a:pt x="2266927" y="71960"/>
                </a:lnTo>
                <a:lnTo>
                  <a:pt x="2292335" y="74077"/>
                </a:lnTo>
                <a:lnTo>
                  <a:pt x="2317740" y="76193"/>
                </a:lnTo>
                <a:lnTo>
                  <a:pt x="2343144" y="78310"/>
                </a:lnTo>
                <a:lnTo>
                  <a:pt x="2367840" y="80426"/>
                </a:lnTo>
                <a:lnTo>
                  <a:pt x="2392066" y="82543"/>
                </a:lnTo>
                <a:lnTo>
                  <a:pt x="2439679" y="86776"/>
                </a:lnTo>
                <a:lnTo>
                  <a:pt x="2486712" y="91010"/>
                </a:lnTo>
                <a:lnTo>
                  <a:pt x="2531604" y="95243"/>
                </a:lnTo>
                <a:lnTo>
                  <a:pt x="2575780" y="99476"/>
                </a:lnTo>
                <a:lnTo>
                  <a:pt x="2621284" y="103710"/>
                </a:lnTo>
                <a:lnTo>
                  <a:pt x="2667001" y="10794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via induction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9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Base case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={""}</m:t>
                    </m:r>
                  </m:oMath>
                </a14:m>
                <a:endParaRPr lang="en-US"/>
              </a:p>
              <a:p>
                <a:r>
                  <a:rPr lang="en-US">
                    <a:solidFill>
                      <a:srgbClr val="7030A0"/>
                    </a:solidFill>
                  </a:rPr>
                  <a:t>Inductive hypothesis</a:t>
                </a:r>
                <a:r>
                  <a:rPr lang="en-US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/>
              </a:p>
              <a:p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/>
                  <a:t>:</a:t>
                </a:r>
              </a:p>
              <a:p>
                <a:pPr lvl="1"/>
                <a:r>
                  <a:rPr lang="en-US"/>
                  <a:t>For each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/>
                  <a:t>, we can make two different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by concatenating either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/>
                  <a:t> 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|{0,1}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|=2⋅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0"/>
                <a:stretch>
                  <a:fillRect l="-1333" t="-3908" r="-61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558483" y="1841939"/>
            <a:ext cx="2133600" cy="1371600"/>
            <a:chOff x="9287421" y="2879835"/>
            <a:chExt cx="2133600" cy="13716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0087521" y="28798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“”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541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20921" y="33370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874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208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3542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87621" y="3794235"/>
              <a:ext cx="533400" cy="4572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13" name="SMARTInkShape-582">
            <a:extLst>
              <a:ext uri="{FF2B5EF4-FFF2-40B4-BE49-F238E27FC236}">
                <a16:creationId xmlns:a16="http://schemas.microsoft.com/office/drawing/2014/main" id="{21D9E8BE-98F9-4CAD-B0EA-B99D5F9FD8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97329" y="1130315"/>
            <a:ext cx="689135" cy="177786"/>
          </a:xfrm>
          <a:custGeom>
            <a:avLst/>
            <a:gdLst/>
            <a:ahLst/>
            <a:cxnLst/>
            <a:rect l="0" t="0" r="0" b="0"/>
            <a:pathLst>
              <a:path w="689135" h="177786">
                <a:moveTo>
                  <a:pt x="79534" y="44435"/>
                </a:moveTo>
                <a:lnTo>
                  <a:pt x="79534" y="44435"/>
                </a:lnTo>
                <a:lnTo>
                  <a:pt x="79534" y="38968"/>
                </a:lnTo>
                <a:lnTo>
                  <a:pt x="80239" y="38673"/>
                </a:lnTo>
                <a:lnTo>
                  <a:pt x="126191" y="33721"/>
                </a:lnTo>
                <a:lnTo>
                  <a:pt x="170669" y="27423"/>
                </a:lnTo>
                <a:lnTo>
                  <a:pt x="215950" y="19997"/>
                </a:lnTo>
                <a:lnTo>
                  <a:pt x="257845" y="19073"/>
                </a:lnTo>
                <a:lnTo>
                  <a:pt x="302386" y="19038"/>
                </a:lnTo>
                <a:lnTo>
                  <a:pt x="347611" y="14009"/>
                </a:lnTo>
                <a:lnTo>
                  <a:pt x="390247" y="12801"/>
                </a:lnTo>
                <a:lnTo>
                  <a:pt x="434999" y="12690"/>
                </a:lnTo>
                <a:lnTo>
                  <a:pt x="479583" y="12685"/>
                </a:lnTo>
                <a:lnTo>
                  <a:pt x="467650" y="7659"/>
                </a:lnTo>
                <a:lnTo>
                  <a:pt x="420242" y="6369"/>
                </a:lnTo>
                <a:lnTo>
                  <a:pt x="378348" y="1312"/>
                </a:lnTo>
                <a:lnTo>
                  <a:pt x="334890" y="102"/>
                </a:lnTo>
                <a:lnTo>
                  <a:pt x="292529" y="0"/>
                </a:lnTo>
                <a:lnTo>
                  <a:pt x="245671" y="3358"/>
                </a:lnTo>
                <a:lnTo>
                  <a:pt x="204909" y="6453"/>
                </a:lnTo>
                <a:lnTo>
                  <a:pt x="167067" y="11245"/>
                </a:lnTo>
                <a:lnTo>
                  <a:pt x="124770" y="16859"/>
                </a:lnTo>
                <a:lnTo>
                  <a:pt x="79547" y="23914"/>
                </a:lnTo>
                <a:lnTo>
                  <a:pt x="36075" y="36241"/>
                </a:lnTo>
                <a:lnTo>
                  <a:pt x="14753" y="38548"/>
                </a:lnTo>
                <a:lnTo>
                  <a:pt x="3723" y="43825"/>
                </a:lnTo>
                <a:lnTo>
                  <a:pt x="449" y="44164"/>
                </a:lnTo>
                <a:lnTo>
                  <a:pt x="0" y="44960"/>
                </a:lnTo>
                <a:lnTo>
                  <a:pt x="405" y="46196"/>
                </a:lnTo>
                <a:lnTo>
                  <a:pt x="2032" y="49451"/>
                </a:lnTo>
                <a:lnTo>
                  <a:pt x="2755" y="53250"/>
                </a:lnTo>
                <a:lnTo>
                  <a:pt x="4359" y="54545"/>
                </a:lnTo>
                <a:lnTo>
                  <a:pt x="9904" y="55984"/>
                </a:lnTo>
                <a:lnTo>
                  <a:pt x="15191" y="60386"/>
                </a:lnTo>
                <a:lnTo>
                  <a:pt x="17588" y="63536"/>
                </a:lnTo>
                <a:lnTo>
                  <a:pt x="31076" y="71340"/>
                </a:lnTo>
                <a:lnTo>
                  <a:pt x="70410" y="79131"/>
                </a:lnTo>
                <a:lnTo>
                  <a:pt x="108175" y="82568"/>
                </a:lnTo>
                <a:lnTo>
                  <a:pt x="151487" y="89310"/>
                </a:lnTo>
                <a:lnTo>
                  <a:pt x="188107" y="95361"/>
                </a:lnTo>
                <a:lnTo>
                  <a:pt x="227650" y="101622"/>
                </a:lnTo>
                <a:lnTo>
                  <a:pt x="268764" y="106065"/>
                </a:lnTo>
                <a:lnTo>
                  <a:pt x="309639" y="109262"/>
                </a:lnTo>
                <a:lnTo>
                  <a:pt x="353030" y="116560"/>
                </a:lnTo>
                <a:lnTo>
                  <a:pt x="399047" y="123896"/>
                </a:lnTo>
                <a:lnTo>
                  <a:pt x="446549" y="127951"/>
                </a:lnTo>
                <a:lnTo>
                  <a:pt x="490022" y="133621"/>
                </a:lnTo>
                <a:lnTo>
                  <a:pt x="531595" y="139770"/>
                </a:lnTo>
                <a:lnTo>
                  <a:pt x="573311" y="147942"/>
                </a:lnTo>
                <a:lnTo>
                  <a:pt x="612482" y="157418"/>
                </a:lnTo>
                <a:lnTo>
                  <a:pt x="650900" y="166576"/>
                </a:lnTo>
                <a:lnTo>
                  <a:pt x="689134" y="17778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SMARTInkShape-Group167">
            <a:extLst>
              <a:ext uri="{FF2B5EF4-FFF2-40B4-BE49-F238E27FC236}">
                <a16:creationId xmlns:a16="http://schemas.microsoft.com/office/drawing/2014/main" id="{BFCAF6B9-DB3A-4F5C-88AF-62CE1C12F969}"/>
              </a:ext>
            </a:extLst>
          </p:cNvPr>
          <p:cNvGrpSpPr/>
          <p:nvPr/>
        </p:nvGrpSpPr>
        <p:grpSpPr>
          <a:xfrm>
            <a:off x="4532319" y="1358900"/>
            <a:ext cx="241295" cy="168701"/>
            <a:chOff x="4532319" y="1358900"/>
            <a:chExt cx="241295" cy="168701"/>
          </a:xfrm>
        </p:grpSpPr>
        <p:sp>
          <p:nvSpPr>
            <p:cNvPr id="14" name="SMARTInkShape-583">
              <a:extLst>
                <a:ext uri="{FF2B5EF4-FFF2-40B4-BE49-F238E27FC236}">
                  <a16:creationId xmlns:a16="http://schemas.microsoft.com/office/drawing/2014/main" id="{721BDE0C-3B87-42A3-A57E-D5573494FB15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608513" y="1358900"/>
              <a:ext cx="165101" cy="139701"/>
            </a:xfrm>
            <a:custGeom>
              <a:avLst/>
              <a:gdLst/>
              <a:ahLst/>
              <a:cxnLst/>
              <a:rect l="0" t="0" r="0" b="0"/>
              <a:pathLst>
                <a:path w="165101" h="139701">
                  <a:moveTo>
                    <a:pt x="165100" y="0"/>
                  </a:moveTo>
                  <a:lnTo>
                    <a:pt x="165100" y="0"/>
                  </a:lnTo>
                  <a:lnTo>
                    <a:pt x="140589" y="0"/>
                  </a:lnTo>
                  <a:lnTo>
                    <a:pt x="134806" y="4364"/>
                  </a:lnTo>
                  <a:lnTo>
                    <a:pt x="128920" y="5762"/>
                  </a:lnTo>
                  <a:lnTo>
                    <a:pt x="124796" y="6089"/>
                  </a:lnTo>
                  <a:lnTo>
                    <a:pt x="120611" y="8115"/>
                  </a:lnTo>
                  <a:lnTo>
                    <a:pt x="74988" y="45687"/>
                  </a:lnTo>
                  <a:lnTo>
                    <a:pt x="33805" y="93020"/>
                  </a:lnTo>
                  <a:lnTo>
                    <a:pt x="24049" y="103605"/>
                  </a:lnTo>
                  <a:lnTo>
                    <a:pt x="12434" y="120520"/>
                  </a:lnTo>
                  <a:lnTo>
                    <a:pt x="7551" y="125720"/>
                  </a:lnTo>
                  <a:lnTo>
                    <a:pt x="6884" y="128313"/>
                  </a:lnTo>
                  <a:lnTo>
                    <a:pt x="6455" y="132355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584">
              <a:extLst>
                <a:ext uri="{FF2B5EF4-FFF2-40B4-BE49-F238E27FC236}">
                  <a16:creationId xmlns:a16="http://schemas.microsoft.com/office/drawing/2014/main" id="{9596CB68-D7EF-4577-904E-A4C5989EADF5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4532319" y="1422402"/>
              <a:ext cx="165095" cy="105199"/>
            </a:xfrm>
            <a:custGeom>
              <a:avLst/>
              <a:gdLst/>
              <a:ahLst/>
              <a:cxnLst/>
              <a:rect l="0" t="0" r="0" b="0"/>
              <a:pathLst>
                <a:path w="165095" h="105199">
                  <a:moveTo>
                    <a:pt x="63494" y="38098"/>
                  </a:moveTo>
                  <a:lnTo>
                    <a:pt x="63494" y="38098"/>
                  </a:lnTo>
                  <a:lnTo>
                    <a:pt x="63494" y="34727"/>
                  </a:lnTo>
                  <a:lnTo>
                    <a:pt x="62788" y="33734"/>
                  </a:lnTo>
                  <a:lnTo>
                    <a:pt x="61612" y="33072"/>
                  </a:lnTo>
                  <a:lnTo>
                    <a:pt x="60122" y="32631"/>
                  </a:lnTo>
                  <a:lnTo>
                    <a:pt x="54655" y="28639"/>
                  </a:lnTo>
                  <a:lnTo>
                    <a:pt x="52510" y="24957"/>
                  </a:lnTo>
                  <a:lnTo>
                    <a:pt x="50894" y="13927"/>
                  </a:lnTo>
                  <a:lnTo>
                    <a:pt x="45335" y="7339"/>
                  </a:lnTo>
                  <a:lnTo>
                    <a:pt x="42958" y="6788"/>
                  </a:lnTo>
                  <a:lnTo>
                    <a:pt x="41337" y="6642"/>
                  </a:lnTo>
                  <a:lnTo>
                    <a:pt x="40256" y="5838"/>
                  </a:lnTo>
                  <a:lnTo>
                    <a:pt x="39054" y="3064"/>
                  </a:lnTo>
                  <a:lnTo>
                    <a:pt x="38028" y="2042"/>
                  </a:lnTo>
                  <a:lnTo>
                    <a:pt x="32710" y="267"/>
                  </a:lnTo>
                  <a:lnTo>
                    <a:pt x="16640" y="0"/>
                  </a:lnTo>
                  <a:lnTo>
                    <a:pt x="15325" y="705"/>
                  </a:lnTo>
                  <a:lnTo>
                    <a:pt x="14447" y="1880"/>
                  </a:lnTo>
                  <a:lnTo>
                    <a:pt x="13040" y="5466"/>
                  </a:lnTo>
                  <a:lnTo>
                    <a:pt x="8398" y="11243"/>
                  </a:lnTo>
                  <a:lnTo>
                    <a:pt x="598" y="35572"/>
                  </a:lnTo>
                  <a:lnTo>
                    <a:pt x="0" y="59260"/>
                  </a:lnTo>
                  <a:lnTo>
                    <a:pt x="1878" y="63496"/>
                  </a:lnTo>
                  <a:lnTo>
                    <a:pt x="4359" y="67730"/>
                  </a:lnTo>
                  <a:lnTo>
                    <a:pt x="5951" y="76198"/>
                  </a:lnTo>
                  <a:lnTo>
                    <a:pt x="6082" y="78315"/>
                  </a:lnTo>
                  <a:lnTo>
                    <a:pt x="8109" y="82548"/>
                  </a:lnTo>
                  <a:lnTo>
                    <a:pt x="15159" y="91015"/>
                  </a:lnTo>
                  <a:lnTo>
                    <a:pt x="19199" y="93367"/>
                  </a:lnTo>
                  <a:lnTo>
                    <a:pt x="23346" y="95117"/>
                  </a:lnTo>
                  <a:lnTo>
                    <a:pt x="29647" y="99364"/>
                  </a:lnTo>
                  <a:lnTo>
                    <a:pt x="35983" y="100936"/>
                  </a:lnTo>
                  <a:lnTo>
                    <a:pt x="40213" y="101304"/>
                  </a:lnTo>
                  <a:lnTo>
                    <a:pt x="44445" y="103349"/>
                  </a:lnTo>
                  <a:lnTo>
                    <a:pt x="46561" y="104882"/>
                  </a:lnTo>
                  <a:lnTo>
                    <a:pt x="49383" y="105198"/>
                  </a:lnTo>
                  <a:lnTo>
                    <a:pt x="83917" y="99797"/>
                  </a:lnTo>
                  <a:lnTo>
                    <a:pt x="92326" y="97270"/>
                  </a:lnTo>
                  <a:lnTo>
                    <a:pt x="139588" y="89325"/>
                  </a:lnTo>
                  <a:lnTo>
                    <a:pt x="165094" y="888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SMARTInkShape-Group168">
            <a:extLst>
              <a:ext uri="{FF2B5EF4-FFF2-40B4-BE49-F238E27FC236}">
                <a16:creationId xmlns:a16="http://schemas.microsoft.com/office/drawing/2014/main" id="{073DAB4C-CAD5-4E9C-9D94-815EDF55EE50}"/>
              </a:ext>
            </a:extLst>
          </p:cNvPr>
          <p:cNvGrpSpPr/>
          <p:nvPr/>
        </p:nvGrpSpPr>
        <p:grpSpPr>
          <a:xfrm>
            <a:off x="5764213" y="1606550"/>
            <a:ext cx="714128" cy="361941"/>
            <a:chOff x="5764213" y="1606550"/>
            <a:chExt cx="714128" cy="361941"/>
          </a:xfrm>
        </p:grpSpPr>
        <p:sp>
          <p:nvSpPr>
            <p:cNvPr id="17" name="SMARTInkShape-585">
              <a:extLst>
                <a:ext uri="{FF2B5EF4-FFF2-40B4-BE49-F238E27FC236}">
                  <a16:creationId xmlns:a16="http://schemas.microsoft.com/office/drawing/2014/main" id="{61F14634-7C3C-4EAF-B36B-DD81D31616B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808663" y="1765300"/>
              <a:ext cx="120651" cy="44451"/>
            </a:xfrm>
            <a:custGeom>
              <a:avLst/>
              <a:gdLst/>
              <a:ahLst/>
              <a:cxnLst/>
              <a:rect l="0" t="0" r="0" b="0"/>
              <a:pathLst>
                <a:path w="120651" h="44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10831" y="6881"/>
                  </a:lnTo>
                  <a:lnTo>
                    <a:pt x="17006" y="10662"/>
                  </a:lnTo>
                  <a:lnTo>
                    <a:pt x="25414" y="12298"/>
                  </a:lnTo>
                  <a:lnTo>
                    <a:pt x="27526" y="12432"/>
                  </a:lnTo>
                  <a:lnTo>
                    <a:pt x="31754" y="14462"/>
                  </a:lnTo>
                  <a:lnTo>
                    <a:pt x="36846" y="18144"/>
                  </a:lnTo>
                  <a:lnTo>
                    <a:pt x="42921" y="19577"/>
                  </a:lnTo>
                  <a:lnTo>
                    <a:pt x="48857" y="23361"/>
                  </a:lnTo>
                  <a:lnTo>
                    <a:pt x="57184" y="24997"/>
                  </a:lnTo>
                  <a:lnTo>
                    <a:pt x="59289" y="25131"/>
                  </a:lnTo>
                  <a:lnTo>
                    <a:pt x="63510" y="27162"/>
                  </a:lnTo>
                  <a:lnTo>
                    <a:pt x="65623" y="28691"/>
                  </a:lnTo>
                  <a:lnTo>
                    <a:pt x="83784" y="34853"/>
                  </a:lnTo>
                  <a:lnTo>
                    <a:pt x="93664" y="41822"/>
                  </a:lnTo>
                  <a:lnTo>
                    <a:pt x="12065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586">
              <a:extLst>
                <a:ext uri="{FF2B5EF4-FFF2-40B4-BE49-F238E27FC236}">
                  <a16:creationId xmlns:a16="http://schemas.microsoft.com/office/drawing/2014/main" id="{328A2C01-C6D2-4D74-A212-9DC359F445E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5764213" y="1847850"/>
              <a:ext cx="171451" cy="12701"/>
            </a:xfrm>
            <a:custGeom>
              <a:avLst/>
              <a:gdLst/>
              <a:ahLst/>
              <a:cxnLst/>
              <a:rect l="0" t="0" r="0" b="0"/>
              <a:pathLst>
                <a:path w="171451" h="1270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9459" y="3371"/>
                  </a:lnTo>
                  <a:lnTo>
                    <a:pt x="15022" y="5026"/>
                  </a:lnTo>
                  <a:lnTo>
                    <a:pt x="21493" y="6467"/>
                  </a:lnTo>
                  <a:lnTo>
                    <a:pt x="29808" y="10540"/>
                  </a:lnTo>
                  <a:lnTo>
                    <a:pt x="76328" y="12689"/>
                  </a:lnTo>
                  <a:lnTo>
                    <a:pt x="122768" y="12700"/>
                  </a:lnTo>
                  <a:lnTo>
                    <a:pt x="17145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587">
              <a:extLst>
                <a:ext uri="{FF2B5EF4-FFF2-40B4-BE49-F238E27FC236}">
                  <a16:creationId xmlns:a16="http://schemas.microsoft.com/office/drawing/2014/main" id="{C103F790-20E5-4EA4-9D61-F74EB8A258D3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050050" y="1746949"/>
              <a:ext cx="190414" cy="221542"/>
            </a:xfrm>
            <a:custGeom>
              <a:avLst/>
              <a:gdLst/>
              <a:ahLst/>
              <a:cxnLst/>
              <a:rect l="0" t="0" r="0" b="0"/>
              <a:pathLst>
                <a:path w="190414" h="221542">
                  <a:moveTo>
                    <a:pt x="25313" y="5651"/>
                  </a:moveTo>
                  <a:lnTo>
                    <a:pt x="25313" y="5651"/>
                  </a:lnTo>
                  <a:lnTo>
                    <a:pt x="28684" y="5651"/>
                  </a:lnTo>
                  <a:lnTo>
                    <a:pt x="41213" y="1993"/>
                  </a:lnTo>
                  <a:lnTo>
                    <a:pt x="53150" y="3548"/>
                  </a:lnTo>
                  <a:lnTo>
                    <a:pt x="77409" y="0"/>
                  </a:lnTo>
                  <a:lnTo>
                    <a:pt x="85625" y="1493"/>
                  </a:lnTo>
                  <a:lnTo>
                    <a:pt x="92335" y="3803"/>
                  </a:lnTo>
                  <a:lnTo>
                    <a:pt x="119383" y="8950"/>
                  </a:lnTo>
                  <a:lnTo>
                    <a:pt x="130495" y="16468"/>
                  </a:lnTo>
                  <a:lnTo>
                    <a:pt x="135090" y="20571"/>
                  </a:lnTo>
                  <a:lnTo>
                    <a:pt x="137602" y="24747"/>
                  </a:lnTo>
                  <a:lnTo>
                    <a:pt x="149423" y="64992"/>
                  </a:lnTo>
                  <a:lnTo>
                    <a:pt x="141010" y="109487"/>
                  </a:lnTo>
                  <a:lnTo>
                    <a:pt x="134461" y="126258"/>
                  </a:lnTo>
                  <a:lnTo>
                    <a:pt x="100140" y="165571"/>
                  </a:lnTo>
                  <a:lnTo>
                    <a:pt x="55883" y="200566"/>
                  </a:lnTo>
                  <a:lnTo>
                    <a:pt x="29842" y="218492"/>
                  </a:lnTo>
                  <a:lnTo>
                    <a:pt x="19439" y="220947"/>
                  </a:lnTo>
                  <a:lnTo>
                    <a:pt x="3272" y="221541"/>
                  </a:lnTo>
                  <a:lnTo>
                    <a:pt x="2152" y="220838"/>
                  </a:lnTo>
                  <a:lnTo>
                    <a:pt x="1405" y="219665"/>
                  </a:lnTo>
                  <a:lnTo>
                    <a:pt x="355" y="214642"/>
                  </a:lnTo>
                  <a:lnTo>
                    <a:pt x="0" y="206624"/>
                  </a:lnTo>
                  <a:lnTo>
                    <a:pt x="1833" y="202452"/>
                  </a:lnTo>
                  <a:lnTo>
                    <a:pt x="4294" y="198246"/>
                  </a:lnTo>
                  <a:lnTo>
                    <a:pt x="9374" y="184310"/>
                  </a:lnTo>
                  <a:lnTo>
                    <a:pt x="14936" y="178424"/>
                  </a:lnTo>
                  <a:lnTo>
                    <a:pt x="40103" y="159514"/>
                  </a:lnTo>
                  <a:lnTo>
                    <a:pt x="49176" y="147495"/>
                  </a:lnTo>
                  <a:lnTo>
                    <a:pt x="50394" y="146780"/>
                  </a:lnTo>
                  <a:lnTo>
                    <a:pt x="55478" y="145069"/>
                  </a:lnTo>
                  <a:lnTo>
                    <a:pt x="59416" y="142168"/>
                  </a:lnTo>
                  <a:lnTo>
                    <a:pt x="61454" y="141818"/>
                  </a:lnTo>
                  <a:lnTo>
                    <a:pt x="63518" y="142290"/>
                  </a:lnTo>
                  <a:lnTo>
                    <a:pt x="67693" y="143991"/>
                  </a:lnTo>
                  <a:lnTo>
                    <a:pt x="74010" y="145654"/>
                  </a:lnTo>
                  <a:lnTo>
                    <a:pt x="80350" y="149596"/>
                  </a:lnTo>
                  <a:lnTo>
                    <a:pt x="86697" y="151783"/>
                  </a:lnTo>
                  <a:lnTo>
                    <a:pt x="100101" y="161772"/>
                  </a:lnTo>
                  <a:lnTo>
                    <a:pt x="112889" y="165763"/>
                  </a:lnTo>
                  <a:lnTo>
                    <a:pt x="115447" y="167426"/>
                  </a:lnTo>
                  <a:lnTo>
                    <a:pt x="126796" y="180365"/>
                  </a:lnTo>
                  <a:lnTo>
                    <a:pt x="133228" y="184418"/>
                  </a:lnTo>
                  <a:lnTo>
                    <a:pt x="135356" y="186212"/>
                  </a:lnTo>
                  <a:lnTo>
                    <a:pt x="137721" y="190088"/>
                  </a:lnTo>
                  <a:lnTo>
                    <a:pt x="139477" y="194162"/>
                  </a:lnTo>
                  <a:lnTo>
                    <a:pt x="142610" y="198324"/>
                  </a:lnTo>
                  <a:lnTo>
                    <a:pt x="148235" y="200645"/>
                  </a:lnTo>
                  <a:lnTo>
                    <a:pt x="154734" y="202382"/>
                  </a:lnTo>
                  <a:lnTo>
                    <a:pt x="164654" y="207364"/>
                  </a:lnTo>
                  <a:lnTo>
                    <a:pt x="179913" y="212314"/>
                  </a:lnTo>
                  <a:lnTo>
                    <a:pt x="190413" y="20885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588">
              <a:extLst>
                <a:ext uri="{FF2B5EF4-FFF2-40B4-BE49-F238E27FC236}">
                  <a16:creationId xmlns:a16="http://schemas.microsoft.com/office/drawing/2014/main" id="{90B0F74E-A652-4C91-A0AF-A646495EB747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6367473" y="1606550"/>
              <a:ext cx="110868" cy="94589"/>
            </a:xfrm>
            <a:custGeom>
              <a:avLst/>
              <a:gdLst/>
              <a:ahLst/>
              <a:cxnLst/>
              <a:rect l="0" t="0" r="0" b="0"/>
              <a:pathLst>
                <a:path w="110868" h="94589">
                  <a:moveTo>
                    <a:pt x="76190" y="0"/>
                  </a:moveTo>
                  <a:lnTo>
                    <a:pt x="76190" y="0"/>
                  </a:lnTo>
                  <a:lnTo>
                    <a:pt x="61884" y="0"/>
                  </a:lnTo>
                  <a:lnTo>
                    <a:pt x="57366" y="1882"/>
                  </a:lnTo>
                  <a:lnTo>
                    <a:pt x="55174" y="3371"/>
                  </a:lnTo>
                  <a:lnTo>
                    <a:pt x="41516" y="7173"/>
                  </a:lnTo>
                  <a:lnTo>
                    <a:pt x="17558" y="23597"/>
                  </a:lnTo>
                  <a:lnTo>
                    <a:pt x="3053" y="41710"/>
                  </a:lnTo>
                  <a:lnTo>
                    <a:pt x="898" y="48499"/>
                  </a:lnTo>
                  <a:lnTo>
                    <a:pt x="0" y="71965"/>
                  </a:lnTo>
                  <a:lnTo>
                    <a:pt x="1876" y="76199"/>
                  </a:lnTo>
                  <a:lnTo>
                    <a:pt x="8828" y="84667"/>
                  </a:lnTo>
                  <a:lnTo>
                    <a:pt x="12855" y="87019"/>
                  </a:lnTo>
                  <a:lnTo>
                    <a:pt x="40460" y="94588"/>
                  </a:lnTo>
                  <a:lnTo>
                    <a:pt x="52982" y="94348"/>
                  </a:lnTo>
                  <a:lnTo>
                    <a:pt x="64923" y="90122"/>
                  </a:lnTo>
                  <a:lnTo>
                    <a:pt x="73949" y="85107"/>
                  </a:lnTo>
                  <a:lnTo>
                    <a:pt x="85247" y="81897"/>
                  </a:lnTo>
                  <a:lnTo>
                    <a:pt x="93385" y="76145"/>
                  </a:lnTo>
                  <a:lnTo>
                    <a:pt x="97943" y="70766"/>
                  </a:lnTo>
                  <a:lnTo>
                    <a:pt x="102391" y="63771"/>
                  </a:lnTo>
                  <a:lnTo>
                    <a:pt x="110214" y="55087"/>
                  </a:lnTo>
                  <a:lnTo>
                    <a:pt x="110867" y="52247"/>
                  </a:lnTo>
                  <a:lnTo>
                    <a:pt x="107584" y="33753"/>
                  </a:lnTo>
                  <a:lnTo>
                    <a:pt x="104724" y="26525"/>
                  </a:lnTo>
                  <a:lnTo>
                    <a:pt x="92405" y="14523"/>
                  </a:lnTo>
                  <a:lnTo>
                    <a:pt x="83161" y="9982"/>
                  </a:lnTo>
                  <a:lnTo>
                    <a:pt x="6984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MARTInkShape-589">
            <a:extLst>
              <a:ext uri="{FF2B5EF4-FFF2-40B4-BE49-F238E27FC236}">
                <a16:creationId xmlns:a16="http://schemas.microsoft.com/office/drawing/2014/main" id="{0400D93A-A956-472B-A791-0014D97E11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56113" y="2590800"/>
            <a:ext cx="419101" cy="19051"/>
          </a:xfrm>
          <a:custGeom>
            <a:avLst/>
            <a:gdLst/>
            <a:ahLst/>
            <a:cxnLst/>
            <a:rect l="0" t="0" r="0" b="0"/>
            <a:pathLst>
              <a:path w="419101" h="19051">
                <a:moveTo>
                  <a:pt x="0" y="19050"/>
                </a:moveTo>
                <a:lnTo>
                  <a:pt x="0" y="19050"/>
                </a:lnTo>
                <a:lnTo>
                  <a:pt x="46865" y="19050"/>
                </a:lnTo>
                <a:lnTo>
                  <a:pt x="92412" y="19050"/>
                </a:lnTo>
                <a:lnTo>
                  <a:pt x="130228" y="14686"/>
                </a:lnTo>
                <a:lnTo>
                  <a:pt x="171669" y="13092"/>
                </a:lnTo>
                <a:lnTo>
                  <a:pt x="213826" y="9407"/>
                </a:lnTo>
                <a:lnTo>
                  <a:pt x="260489" y="6954"/>
                </a:lnTo>
                <a:lnTo>
                  <a:pt x="306290" y="4588"/>
                </a:lnTo>
                <a:lnTo>
                  <a:pt x="343341" y="1359"/>
                </a:lnTo>
                <a:lnTo>
                  <a:pt x="381130" y="403"/>
                </a:lnTo>
                <a:lnTo>
                  <a:pt x="4191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Shape-590">
            <a:extLst>
              <a:ext uri="{FF2B5EF4-FFF2-40B4-BE49-F238E27FC236}">
                <a16:creationId xmlns:a16="http://schemas.microsoft.com/office/drawing/2014/main" id="{DA39B21F-C1E1-478C-914F-E7839FE6EC1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22563" y="3079750"/>
            <a:ext cx="1638301" cy="69851"/>
          </a:xfrm>
          <a:custGeom>
            <a:avLst/>
            <a:gdLst/>
            <a:ahLst/>
            <a:cxnLst/>
            <a:rect l="0" t="0" r="0" b="0"/>
            <a:pathLst>
              <a:path w="1638301" h="69851">
                <a:moveTo>
                  <a:pt x="0" y="0"/>
                </a:moveTo>
                <a:lnTo>
                  <a:pt x="0" y="0"/>
                </a:lnTo>
                <a:lnTo>
                  <a:pt x="6742" y="3371"/>
                </a:lnTo>
                <a:lnTo>
                  <a:pt x="41186" y="6176"/>
                </a:lnTo>
                <a:lnTo>
                  <a:pt x="82876" y="10699"/>
                </a:lnTo>
                <a:lnTo>
                  <a:pt x="123088" y="12436"/>
                </a:lnTo>
                <a:lnTo>
                  <a:pt x="167023" y="17691"/>
                </a:lnTo>
                <a:lnTo>
                  <a:pt x="207813" y="22153"/>
                </a:lnTo>
                <a:lnTo>
                  <a:pt x="246037" y="24438"/>
                </a:lnTo>
                <a:lnTo>
                  <a:pt x="285272" y="25115"/>
                </a:lnTo>
                <a:lnTo>
                  <a:pt x="330450" y="25316"/>
                </a:lnTo>
                <a:lnTo>
                  <a:pt x="376213" y="25375"/>
                </a:lnTo>
                <a:lnTo>
                  <a:pt x="409917" y="23507"/>
                </a:lnTo>
                <a:lnTo>
                  <a:pt x="446063" y="21031"/>
                </a:lnTo>
                <a:lnTo>
                  <a:pt x="483294" y="19930"/>
                </a:lnTo>
                <a:lnTo>
                  <a:pt x="521008" y="17560"/>
                </a:lnTo>
                <a:lnTo>
                  <a:pt x="559642" y="14860"/>
                </a:lnTo>
                <a:lnTo>
                  <a:pt x="600331" y="13660"/>
                </a:lnTo>
                <a:lnTo>
                  <a:pt x="641934" y="13127"/>
                </a:lnTo>
                <a:lnTo>
                  <a:pt x="683943" y="12184"/>
                </a:lnTo>
                <a:lnTo>
                  <a:pt x="726132" y="9413"/>
                </a:lnTo>
                <a:lnTo>
                  <a:pt x="768401" y="7712"/>
                </a:lnTo>
                <a:lnTo>
                  <a:pt x="811411" y="6955"/>
                </a:lnTo>
                <a:lnTo>
                  <a:pt x="856397" y="6619"/>
                </a:lnTo>
                <a:lnTo>
                  <a:pt x="902261" y="6470"/>
                </a:lnTo>
                <a:lnTo>
                  <a:pt x="947810" y="6403"/>
                </a:lnTo>
                <a:lnTo>
                  <a:pt x="991573" y="6374"/>
                </a:lnTo>
                <a:lnTo>
                  <a:pt x="1036423" y="8242"/>
                </a:lnTo>
                <a:lnTo>
                  <a:pt x="1082226" y="10719"/>
                </a:lnTo>
                <a:lnTo>
                  <a:pt x="1128454" y="11819"/>
                </a:lnTo>
                <a:lnTo>
                  <a:pt x="1174870" y="14190"/>
                </a:lnTo>
                <a:lnTo>
                  <a:pt x="1221370" y="17596"/>
                </a:lnTo>
                <a:lnTo>
                  <a:pt x="1267907" y="21461"/>
                </a:lnTo>
                <a:lnTo>
                  <a:pt x="1312579" y="25531"/>
                </a:lnTo>
                <a:lnTo>
                  <a:pt x="1355951" y="29691"/>
                </a:lnTo>
                <a:lnTo>
                  <a:pt x="1398747" y="33893"/>
                </a:lnTo>
                <a:lnTo>
                  <a:pt x="1443167" y="39993"/>
                </a:lnTo>
                <a:lnTo>
                  <a:pt x="1488074" y="46702"/>
                </a:lnTo>
                <a:lnTo>
                  <a:pt x="1531551" y="52036"/>
                </a:lnTo>
                <a:lnTo>
                  <a:pt x="1574393" y="58640"/>
                </a:lnTo>
                <a:lnTo>
                  <a:pt x="1638300" y="698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Shape-591">
            <a:extLst>
              <a:ext uri="{FF2B5EF4-FFF2-40B4-BE49-F238E27FC236}">
                <a16:creationId xmlns:a16="http://schemas.microsoft.com/office/drawing/2014/main" id="{7C6DC11C-82CC-4DC6-B22A-1742075145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08163" y="3695706"/>
            <a:ext cx="1714501" cy="56883"/>
          </a:xfrm>
          <a:custGeom>
            <a:avLst/>
            <a:gdLst/>
            <a:ahLst/>
            <a:cxnLst/>
            <a:rect l="0" t="0" r="0" b="0"/>
            <a:pathLst>
              <a:path w="1714501" h="56883">
                <a:moveTo>
                  <a:pt x="6350" y="38094"/>
                </a:moveTo>
                <a:lnTo>
                  <a:pt x="6350" y="38094"/>
                </a:lnTo>
                <a:lnTo>
                  <a:pt x="0" y="38094"/>
                </a:lnTo>
                <a:lnTo>
                  <a:pt x="3370" y="38094"/>
                </a:lnTo>
                <a:lnTo>
                  <a:pt x="4363" y="38800"/>
                </a:lnTo>
                <a:lnTo>
                  <a:pt x="5026" y="39976"/>
                </a:lnTo>
                <a:lnTo>
                  <a:pt x="5467" y="41465"/>
                </a:lnTo>
                <a:lnTo>
                  <a:pt x="6467" y="42458"/>
                </a:lnTo>
                <a:lnTo>
                  <a:pt x="9459" y="43561"/>
                </a:lnTo>
                <a:lnTo>
                  <a:pt x="21253" y="44366"/>
                </a:lnTo>
                <a:lnTo>
                  <a:pt x="22635" y="45098"/>
                </a:lnTo>
                <a:lnTo>
                  <a:pt x="23557" y="46291"/>
                </a:lnTo>
                <a:lnTo>
                  <a:pt x="24171" y="47792"/>
                </a:lnTo>
                <a:lnTo>
                  <a:pt x="25286" y="48793"/>
                </a:lnTo>
                <a:lnTo>
                  <a:pt x="28406" y="49905"/>
                </a:lnTo>
                <a:lnTo>
                  <a:pt x="43464" y="50787"/>
                </a:lnTo>
                <a:lnTo>
                  <a:pt x="58669" y="56261"/>
                </a:lnTo>
                <a:lnTo>
                  <a:pt x="65439" y="56882"/>
                </a:lnTo>
                <a:lnTo>
                  <a:pt x="69771" y="55146"/>
                </a:lnTo>
                <a:lnTo>
                  <a:pt x="71914" y="53695"/>
                </a:lnTo>
                <a:lnTo>
                  <a:pt x="81671" y="51654"/>
                </a:lnTo>
                <a:lnTo>
                  <a:pt x="120780" y="48923"/>
                </a:lnTo>
                <a:lnTo>
                  <a:pt x="133388" y="45771"/>
                </a:lnTo>
                <a:lnTo>
                  <a:pt x="158753" y="42679"/>
                </a:lnTo>
                <a:lnTo>
                  <a:pt x="173332" y="39453"/>
                </a:lnTo>
                <a:lnTo>
                  <a:pt x="199083" y="38978"/>
                </a:lnTo>
                <a:lnTo>
                  <a:pt x="243932" y="44980"/>
                </a:lnTo>
                <a:lnTo>
                  <a:pt x="285904" y="50392"/>
                </a:lnTo>
                <a:lnTo>
                  <a:pt x="328889" y="50759"/>
                </a:lnTo>
                <a:lnTo>
                  <a:pt x="375092" y="50791"/>
                </a:lnTo>
                <a:lnTo>
                  <a:pt x="417746" y="50088"/>
                </a:lnTo>
                <a:lnTo>
                  <a:pt x="464791" y="45327"/>
                </a:lnTo>
                <a:lnTo>
                  <a:pt x="503724" y="44618"/>
                </a:lnTo>
                <a:lnTo>
                  <a:pt x="551303" y="44467"/>
                </a:lnTo>
                <a:lnTo>
                  <a:pt x="592858" y="40085"/>
                </a:lnTo>
                <a:lnTo>
                  <a:pt x="636919" y="38487"/>
                </a:lnTo>
                <a:lnTo>
                  <a:pt x="682808" y="34801"/>
                </a:lnTo>
                <a:lnTo>
                  <a:pt x="726549" y="32348"/>
                </a:lnTo>
                <a:lnTo>
                  <a:pt x="773341" y="31863"/>
                </a:lnTo>
                <a:lnTo>
                  <a:pt x="820135" y="28397"/>
                </a:lnTo>
                <a:lnTo>
                  <a:pt x="857542" y="29655"/>
                </a:lnTo>
                <a:lnTo>
                  <a:pt x="895436" y="27754"/>
                </a:lnTo>
                <a:lnTo>
                  <a:pt x="933475" y="26093"/>
                </a:lnTo>
                <a:lnTo>
                  <a:pt x="974928" y="25601"/>
                </a:lnTo>
                <a:lnTo>
                  <a:pt x="1015119" y="22085"/>
                </a:lnTo>
                <a:lnTo>
                  <a:pt x="1057210" y="19945"/>
                </a:lnTo>
                <a:lnTo>
                  <a:pt x="1097589" y="15940"/>
                </a:lnTo>
                <a:lnTo>
                  <a:pt x="1136365" y="13656"/>
                </a:lnTo>
                <a:lnTo>
                  <a:pt x="1178036" y="12979"/>
                </a:lnTo>
                <a:lnTo>
                  <a:pt x="1218292" y="9407"/>
                </a:lnTo>
                <a:lnTo>
                  <a:pt x="1257031" y="3881"/>
                </a:lnTo>
                <a:lnTo>
                  <a:pt x="1298691" y="1146"/>
                </a:lnTo>
                <a:lnTo>
                  <a:pt x="1338943" y="335"/>
                </a:lnTo>
                <a:lnTo>
                  <a:pt x="1377681" y="95"/>
                </a:lnTo>
                <a:lnTo>
                  <a:pt x="1424332" y="14"/>
                </a:lnTo>
                <a:lnTo>
                  <a:pt x="1461072" y="0"/>
                </a:lnTo>
                <a:lnTo>
                  <a:pt x="1507650" y="1877"/>
                </a:lnTo>
                <a:lnTo>
                  <a:pt x="1547816" y="5461"/>
                </a:lnTo>
                <a:lnTo>
                  <a:pt x="1593362" y="13135"/>
                </a:lnTo>
                <a:lnTo>
                  <a:pt x="1635413" y="18972"/>
                </a:lnTo>
                <a:lnTo>
                  <a:pt x="1680699" y="26838"/>
                </a:lnTo>
                <a:lnTo>
                  <a:pt x="1714500" y="3809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ARTInkShape-592">
            <a:extLst>
              <a:ext uri="{FF2B5EF4-FFF2-40B4-BE49-F238E27FC236}">
                <a16:creationId xmlns:a16="http://schemas.microsoft.com/office/drawing/2014/main" id="{87EA6FA8-0DD9-4CC2-A19B-BDD36743CB9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713" y="3708401"/>
            <a:ext cx="1371601" cy="47560"/>
          </a:xfrm>
          <a:custGeom>
            <a:avLst/>
            <a:gdLst/>
            <a:ahLst/>
            <a:cxnLst/>
            <a:rect l="0" t="0" r="0" b="0"/>
            <a:pathLst>
              <a:path w="1371601" h="47560">
                <a:moveTo>
                  <a:pt x="0" y="6349"/>
                </a:moveTo>
                <a:lnTo>
                  <a:pt x="0" y="6349"/>
                </a:lnTo>
                <a:lnTo>
                  <a:pt x="3370" y="2978"/>
                </a:lnTo>
                <a:lnTo>
                  <a:pt x="6907" y="1323"/>
                </a:lnTo>
                <a:lnTo>
                  <a:pt x="26759" y="2"/>
                </a:lnTo>
                <a:lnTo>
                  <a:pt x="34135" y="0"/>
                </a:lnTo>
                <a:lnTo>
                  <a:pt x="38219" y="1881"/>
                </a:lnTo>
                <a:lnTo>
                  <a:pt x="40296" y="3370"/>
                </a:lnTo>
                <a:lnTo>
                  <a:pt x="49961" y="5466"/>
                </a:lnTo>
                <a:lnTo>
                  <a:pt x="80499" y="7039"/>
                </a:lnTo>
                <a:lnTo>
                  <a:pt x="99770" y="11815"/>
                </a:lnTo>
                <a:lnTo>
                  <a:pt x="146185" y="12683"/>
                </a:lnTo>
                <a:lnTo>
                  <a:pt x="184591" y="14580"/>
                </a:lnTo>
                <a:lnTo>
                  <a:pt x="229205" y="19580"/>
                </a:lnTo>
                <a:lnTo>
                  <a:pt x="273085" y="30023"/>
                </a:lnTo>
                <a:lnTo>
                  <a:pt x="315405" y="35019"/>
                </a:lnTo>
                <a:lnTo>
                  <a:pt x="358787" y="37828"/>
                </a:lnTo>
                <a:lnTo>
                  <a:pt x="400190" y="39945"/>
                </a:lnTo>
                <a:lnTo>
                  <a:pt x="417045" y="41742"/>
                </a:lnTo>
                <a:lnTo>
                  <a:pt x="462695" y="38718"/>
                </a:lnTo>
                <a:lnTo>
                  <a:pt x="507608" y="40062"/>
                </a:lnTo>
                <a:lnTo>
                  <a:pt x="535165" y="41268"/>
                </a:lnTo>
                <a:lnTo>
                  <a:pt x="582185" y="38516"/>
                </a:lnTo>
                <a:lnTo>
                  <a:pt x="622738" y="38182"/>
                </a:lnTo>
                <a:lnTo>
                  <a:pt x="664719" y="38115"/>
                </a:lnTo>
                <a:lnTo>
                  <a:pt x="706983" y="38102"/>
                </a:lnTo>
                <a:lnTo>
                  <a:pt x="749303" y="36218"/>
                </a:lnTo>
                <a:lnTo>
                  <a:pt x="782932" y="34955"/>
                </a:lnTo>
                <a:lnTo>
                  <a:pt x="828850" y="34107"/>
                </a:lnTo>
                <a:lnTo>
                  <a:pt x="876256" y="32920"/>
                </a:lnTo>
                <a:lnTo>
                  <a:pt x="922204" y="36867"/>
                </a:lnTo>
                <a:lnTo>
                  <a:pt x="968466" y="37856"/>
                </a:lnTo>
                <a:lnTo>
                  <a:pt x="1015939" y="38756"/>
                </a:lnTo>
                <a:lnTo>
                  <a:pt x="1061901" y="43116"/>
                </a:lnTo>
                <a:lnTo>
                  <a:pt x="1098979" y="44054"/>
                </a:lnTo>
                <a:lnTo>
                  <a:pt x="1136777" y="46214"/>
                </a:lnTo>
                <a:lnTo>
                  <a:pt x="1174787" y="47559"/>
                </a:lnTo>
                <a:lnTo>
                  <a:pt x="1212861" y="45371"/>
                </a:lnTo>
                <a:lnTo>
                  <a:pt x="1252834" y="42841"/>
                </a:lnTo>
                <a:lnTo>
                  <a:pt x="1294077" y="39504"/>
                </a:lnTo>
                <a:lnTo>
                  <a:pt x="1333107" y="36634"/>
                </a:lnTo>
                <a:lnTo>
                  <a:pt x="1371600" y="31749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SMARTInkShape-Group173">
            <a:extLst>
              <a:ext uri="{FF2B5EF4-FFF2-40B4-BE49-F238E27FC236}">
                <a16:creationId xmlns:a16="http://schemas.microsoft.com/office/drawing/2014/main" id="{D3F571A6-FB41-4ED2-99E5-D1C43961C46A}"/>
              </a:ext>
            </a:extLst>
          </p:cNvPr>
          <p:cNvGrpSpPr/>
          <p:nvPr/>
        </p:nvGrpSpPr>
        <p:grpSpPr>
          <a:xfrm>
            <a:off x="1414462" y="781050"/>
            <a:ext cx="527018" cy="273051"/>
            <a:chOff x="1414462" y="781050"/>
            <a:chExt cx="527018" cy="273051"/>
          </a:xfrm>
        </p:grpSpPr>
        <p:sp>
          <p:nvSpPr>
            <p:cNvPr id="26" name="SMARTInkShape-593">
              <a:extLst>
                <a:ext uri="{FF2B5EF4-FFF2-40B4-BE49-F238E27FC236}">
                  <a16:creationId xmlns:a16="http://schemas.microsoft.com/office/drawing/2014/main" id="{43F295A9-F145-4976-A885-CACFF62838B6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731966" y="781050"/>
              <a:ext cx="209514" cy="273051"/>
            </a:xfrm>
            <a:custGeom>
              <a:avLst/>
              <a:gdLst/>
              <a:ahLst/>
              <a:cxnLst/>
              <a:rect l="0" t="0" r="0" b="0"/>
              <a:pathLst>
                <a:path w="209514" h="273051">
                  <a:moveTo>
                    <a:pt x="12697" y="0"/>
                  </a:moveTo>
                  <a:lnTo>
                    <a:pt x="12697" y="0"/>
                  </a:lnTo>
                  <a:lnTo>
                    <a:pt x="0" y="0"/>
                  </a:lnTo>
                  <a:lnTo>
                    <a:pt x="3369" y="3371"/>
                  </a:lnTo>
                  <a:lnTo>
                    <a:pt x="8786" y="5026"/>
                  </a:lnTo>
                  <a:lnTo>
                    <a:pt x="26935" y="8115"/>
                  </a:lnTo>
                  <a:lnTo>
                    <a:pt x="35252" y="10662"/>
                  </a:lnTo>
                  <a:lnTo>
                    <a:pt x="78862" y="19114"/>
                  </a:lnTo>
                  <a:lnTo>
                    <a:pt x="123290" y="30279"/>
                  </a:lnTo>
                  <a:lnTo>
                    <a:pt x="169446" y="42972"/>
                  </a:lnTo>
                  <a:lnTo>
                    <a:pt x="179085" y="45894"/>
                  </a:lnTo>
                  <a:lnTo>
                    <a:pt x="198667" y="53884"/>
                  </a:lnTo>
                  <a:lnTo>
                    <a:pt x="208266" y="62331"/>
                  </a:lnTo>
                  <a:lnTo>
                    <a:pt x="208978" y="64862"/>
                  </a:lnTo>
                  <a:lnTo>
                    <a:pt x="209513" y="78396"/>
                  </a:lnTo>
                  <a:lnTo>
                    <a:pt x="208113" y="80486"/>
                  </a:lnTo>
                  <a:lnTo>
                    <a:pt x="167585" y="124187"/>
                  </a:lnTo>
                  <a:lnTo>
                    <a:pt x="125333" y="169879"/>
                  </a:lnTo>
                  <a:lnTo>
                    <a:pt x="82958" y="216320"/>
                  </a:lnTo>
                  <a:lnTo>
                    <a:pt x="48603" y="259830"/>
                  </a:lnTo>
                  <a:lnTo>
                    <a:pt x="38097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594">
              <a:extLst>
                <a:ext uri="{FF2B5EF4-FFF2-40B4-BE49-F238E27FC236}">
                  <a16:creationId xmlns:a16="http://schemas.microsoft.com/office/drawing/2014/main" id="{9B78CBA0-41FC-4B1C-8FB5-AA58826451F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414462" y="882650"/>
              <a:ext cx="406402" cy="23158"/>
            </a:xfrm>
            <a:custGeom>
              <a:avLst/>
              <a:gdLst/>
              <a:ahLst/>
              <a:cxnLst/>
              <a:rect l="0" t="0" r="0" b="0"/>
              <a:pathLst>
                <a:path w="406402" h="23158">
                  <a:moveTo>
                    <a:pt x="0" y="0"/>
                  </a:moveTo>
                  <a:lnTo>
                    <a:pt x="0" y="0"/>
                  </a:lnTo>
                  <a:lnTo>
                    <a:pt x="22137" y="0"/>
                  </a:lnTo>
                  <a:lnTo>
                    <a:pt x="25831" y="1881"/>
                  </a:lnTo>
                  <a:lnTo>
                    <a:pt x="29825" y="4364"/>
                  </a:lnTo>
                  <a:lnTo>
                    <a:pt x="36746" y="5762"/>
                  </a:lnTo>
                  <a:lnTo>
                    <a:pt x="46715" y="6881"/>
                  </a:lnTo>
                  <a:lnTo>
                    <a:pt x="55861" y="10662"/>
                  </a:lnTo>
                  <a:lnTo>
                    <a:pt x="101615" y="19114"/>
                  </a:lnTo>
                  <a:lnTo>
                    <a:pt x="117205" y="22518"/>
                  </a:lnTo>
                  <a:lnTo>
                    <a:pt x="145161" y="21826"/>
                  </a:lnTo>
                  <a:lnTo>
                    <a:pt x="159061" y="23106"/>
                  </a:lnTo>
                  <a:lnTo>
                    <a:pt x="189098" y="21942"/>
                  </a:lnTo>
                  <a:lnTo>
                    <a:pt x="203283" y="23157"/>
                  </a:lnTo>
                  <a:lnTo>
                    <a:pt x="247007" y="19504"/>
                  </a:lnTo>
                  <a:lnTo>
                    <a:pt x="292063" y="14051"/>
                  </a:lnTo>
                  <a:lnTo>
                    <a:pt x="338535" y="12047"/>
                  </a:lnTo>
                  <a:lnTo>
                    <a:pt x="384057" y="6614"/>
                  </a:lnTo>
                  <a:lnTo>
                    <a:pt x="406401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SMARTInkShape-Group174">
            <a:extLst>
              <a:ext uri="{FF2B5EF4-FFF2-40B4-BE49-F238E27FC236}">
                <a16:creationId xmlns:a16="http://schemas.microsoft.com/office/drawing/2014/main" id="{D8B5C210-0582-4202-94D6-D8DB2DCFB29C}"/>
              </a:ext>
            </a:extLst>
          </p:cNvPr>
          <p:cNvGrpSpPr/>
          <p:nvPr/>
        </p:nvGrpSpPr>
        <p:grpSpPr>
          <a:xfrm>
            <a:off x="9840913" y="1670050"/>
            <a:ext cx="304801" cy="196851"/>
            <a:chOff x="9840913" y="1670050"/>
            <a:chExt cx="304801" cy="196851"/>
          </a:xfrm>
        </p:grpSpPr>
        <p:sp>
          <p:nvSpPr>
            <p:cNvPr id="29" name="SMARTInkShape-595">
              <a:extLst>
                <a:ext uri="{FF2B5EF4-FFF2-40B4-BE49-F238E27FC236}">
                  <a16:creationId xmlns:a16="http://schemas.microsoft.com/office/drawing/2014/main" id="{EDD55964-F846-4E48-A0B5-CF9C673BC21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840913" y="1701800"/>
              <a:ext cx="177801" cy="165101"/>
            </a:xfrm>
            <a:custGeom>
              <a:avLst/>
              <a:gdLst/>
              <a:ahLst/>
              <a:cxnLst/>
              <a:rect l="0" t="0" r="0" b="0"/>
              <a:pathLst>
                <a:path w="177801" h="165101">
                  <a:moveTo>
                    <a:pt x="127000" y="38100"/>
                  </a:moveTo>
                  <a:lnTo>
                    <a:pt x="127000" y="38100"/>
                  </a:lnTo>
                  <a:lnTo>
                    <a:pt x="127000" y="22368"/>
                  </a:lnTo>
                  <a:lnTo>
                    <a:pt x="126294" y="21262"/>
                  </a:lnTo>
                  <a:lnTo>
                    <a:pt x="125118" y="20525"/>
                  </a:lnTo>
                  <a:lnTo>
                    <a:pt x="123629" y="20033"/>
                  </a:lnTo>
                  <a:lnTo>
                    <a:pt x="122635" y="19000"/>
                  </a:lnTo>
                  <a:lnTo>
                    <a:pt x="120911" y="13669"/>
                  </a:lnTo>
                  <a:lnTo>
                    <a:pt x="120652" y="3064"/>
                  </a:lnTo>
                  <a:lnTo>
                    <a:pt x="119946" y="2043"/>
                  </a:lnTo>
                  <a:lnTo>
                    <a:pt x="118768" y="1362"/>
                  </a:lnTo>
                  <a:lnTo>
                    <a:pt x="114378" y="24"/>
                  </a:lnTo>
                  <a:lnTo>
                    <a:pt x="83386" y="0"/>
                  </a:lnTo>
                  <a:lnTo>
                    <a:pt x="77512" y="1881"/>
                  </a:lnTo>
                  <a:lnTo>
                    <a:pt x="72549" y="4364"/>
                  </a:lnTo>
                  <a:lnTo>
                    <a:pt x="39827" y="14155"/>
                  </a:lnTo>
                  <a:lnTo>
                    <a:pt x="33928" y="16874"/>
                  </a:lnTo>
                  <a:lnTo>
                    <a:pt x="23379" y="19111"/>
                  </a:lnTo>
                  <a:lnTo>
                    <a:pt x="13025" y="24755"/>
                  </a:lnTo>
                  <a:lnTo>
                    <a:pt x="9786" y="25113"/>
                  </a:lnTo>
                  <a:lnTo>
                    <a:pt x="8641" y="25915"/>
                  </a:lnTo>
                  <a:lnTo>
                    <a:pt x="7877" y="27154"/>
                  </a:lnTo>
                  <a:lnTo>
                    <a:pt x="6651" y="30842"/>
                  </a:lnTo>
                  <a:lnTo>
                    <a:pt x="4602" y="31347"/>
                  </a:lnTo>
                  <a:lnTo>
                    <a:pt x="0" y="31750"/>
                  </a:lnTo>
                  <a:lnTo>
                    <a:pt x="5467" y="37217"/>
                  </a:lnTo>
                  <a:lnTo>
                    <a:pt x="6272" y="43490"/>
                  </a:lnTo>
                  <a:lnTo>
                    <a:pt x="7003" y="43810"/>
                  </a:lnTo>
                  <a:lnTo>
                    <a:pt x="11810" y="44366"/>
                  </a:lnTo>
                  <a:lnTo>
                    <a:pt x="12303" y="46294"/>
                  </a:lnTo>
                  <a:lnTo>
                    <a:pt x="12677" y="50536"/>
                  </a:lnTo>
                  <a:lnTo>
                    <a:pt x="24439" y="50798"/>
                  </a:lnTo>
                  <a:lnTo>
                    <a:pt x="30782" y="56267"/>
                  </a:lnTo>
                  <a:lnTo>
                    <a:pt x="37132" y="57072"/>
                  </a:lnTo>
                  <a:lnTo>
                    <a:pt x="49327" y="67688"/>
                  </a:lnTo>
                  <a:lnTo>
                    <a:pt x="55224" y="69915"/>
                  </a:lnTo>
                  <a:lnTo>
                    <a:pt x="99548" y="99488"/>
                  </a:lnTo>
                  <a:lnTo>
                    <a:pt x="146177" y="132026"/>
                  </a:lnTo>
                  <a:lnTo>
                    <a:pt x="166852" y="148089"/>
                  </a:lnTo>
                  <a:lnTo>
                    <a:pt x="17780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596">
              <a:extLst>
                <a:ext uri="{FF2B5EF4-FFF2-40B4-BE49-F238E27FC236}">
                  <a16:creationId xmlns:a16="http://schemas.microsoft.com/office/drawing/2014/main" id="{EE12BB22-AB18-4633-91EC-9C9CF1D0D1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974263" y="1670050"/>
              <a:ext cx="171451" cy="107944"/>
            </a:xfrm>
            <a:custGeom>
              <a:avLst/>
              <a:gdLst/>
              <a:ahLst/>
              <a:cxnLst/>
              <a:rect l="0" t="0" r="0" b="0"/>
              <a:pathLst>
                <a:path w="171451" h="107944">
                  <a:moveTo>
                    <a:pt x="171450" y="0"/>
                  </a:moveTo>
                  <a:lnTo>
                    <a:pt x="171450" y="0"/>
                  </a:lnTo>
                  <a:lnTo>
                    <a:pt x="165178" y="0"/>
                  </a:lnTo>
                  <a:lnTo>
                    <a:pt x="159639" y="5467"/>
                  </a:lnTo>
                  <a:lnTo>
                    <a:pt x="149492" y="6881"/>
                  </a:lnTo>
                  <a:lnTo>
                    <a:pt x="142209" y="11368"/>
                  </a:lnTo>
                  <a:lnTo>
                    <a:pt x="137757" y="15165"/>
                  </a:lnTo>
                  <a:lnTo>
                    <a:pt x="131546" y="17324"/>
                  </a:lnTo>
                  <a:lnTo>
                    <a:pt x="127914" y="17899"/>
                  </a:lnTo>
                  <a:lnTo>
                    <a:pt x="125493" y="18988"/>
                  </a:lnTo>
                  <a:lnTo>
                    <a:pt x="123878" y="20420"/>
                  </a:lnTo>
                  <a:lnTo>
                    <a:pt x="122802" y="22080"/>
                  </a:lnTo>
                  <a:lnTo>
                    <a:pt x="103162" y="33947"/>
                  </a:lnTo>
                  <a:lnTo>
                    <a:pt x="69828" y="52685"/>
                  </a:lnTo>
                  <a:lnTo>
                    <a:pt x="23655" y="84644"/>
                  </a:lnTo>
                  <a:lnTo>
                    <a:pt x="7884" y="99366"/>
                  </a:lnTo>
                  <a:lnTo>
                    <a:pt x="3974" y="100607"/>
                  </a:lnTo>
                  <a:lnTo>
                    <a:pt x="2650" y="101644"/>
                  </a:lnTo>
                  <a:lnTo>
                    <a:pt x="6" y="107933"/>
                  </a:lnTo>
                  <a:lnTo>
                    <a:pt x="3" y="107943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MARTInkShape-597">
            <a:extLst>
              <a:ext uri="{FF2B5EF4-FFF2-40B4-BE49-F238E27FC236}">
                <a16:creationId xmlns:a16="http://schemas.microsoft.com/office/drawing/2014/main" id="{1BDB21C6-44D6-4E6E-8F4E-FB28FA711D6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59663" y="1498678"/>
            <a:ext cx="158751" cy="311073"/>
          </a:xfrm>
          <a:custGeom>
            <a:avLst/>
            <a:gdLst/>
            <a:ahLst/>
            <a:cxnLst/>
            <a:rect l="0" t="0" r="0" b="0"/>
            <a:pathLst>
              <a:path w="158751" h="311073">
                <a:moveTo>
                  <a:pt x="158750" y="25322"/>
                </a:moveTo>
                <a:lnTo>
                  <a:pt x="158750" y="25322"/>
                </a:lnTo>
                <a:lnTo>
                  <a:pt x="147010" y="13582"/>
                </a:lnTo>
                <a:lnTo>
                  <a:pt x="142963" y="12906"/>
                </a:lnTo>
                <a:lnTo>
                  <a:pt x="141875" y="12106"/>
                </a:lnTo>
                <a:lnTo>
                  <a:pt x="140667" y="9335"/>
                </a:lnTo>
                <a:lnTo>
                  <a:pt x="139639" y="8314"/>
                </a:lnTo>
                <a:lnTo>
                  <a:pt x="134317" y="6541"/>
                </a:lnTo>
                <a:lnTo>
                  <a:pt x="126894" y="6352"/>
                </a:lnTo>
                <a:lnTo>
                  <a:pt x="124813" y="5620"/>
                </a:lnTo>
                <a:lnTo>
                  <a:pt x="123425" y="4426"/>
                </a:lnTo>
                <a:lnTo>
                  <a:pt x="122500" y="2925"/>
                </a:lnTo>
                <a:lnTo>
                  <a:pt x="117709" y="1257"/>
                </a:lnTo>
                <a:lnTo>
                  <a:pt x="101779" y="0"/>
                </a:lnTo>
                <a:lnTo>
                  <a:pt x="96270" y="1838"/>
                </a:lnTo>
                <a:lnTo>
                  <a:pt x="50482" y="30363"/>
                </a:lnTo>
                <a:lnTo>
                  <a:pt x="17299" y="58904"/>
                </a:lnTo>
                <a:lnTo>
                  <a:pt x="14744" y="65177"/>
                </a:lnTo>
                <a:lnTo>
                  <a:pt x="12703" y="107003"/>
                </a:lnTo>
                <a:lnTo>
                  <a:pt x="16464" y="114776"/>
                </a:lnTo>
                <a:lnTo>
                  <a:pt x="27006" y="127894"/>
                </a:lnTo>
                <a:lnTo>
                  <a:pt x="52428" y="148858"/>
                </a:lnTo>
                <a:lnTo>
                  <a:pt x="61317" y="160311"/>
                </a:lnTo>
                <a:lnTo>
                  <a:pt x="105012" y="195166"/>
                </a:lnTo>
                <a:lnTo>
                  <a:pt x="124156" y="220582"/>
                </a:lnTo>
                <a:lnTo>
                  <a:pt x="128320" y="233513"/>
                </a:lnTo>
                <a:lnTo>
                  <a:pt x="131114" y="238501"/>
                </a:lnTo>
                <a:lnTo>
                  <a:pt x="132356" y="243070"/>
                </a:lnTo>
                <a:lnTo>
                  <a:pt x="131026" y="249334"/>
                </a:lnTo>
                <a:lnTo>
                  <a:pt x="129685" y="252980"/>
                </a:lnTo>
                <a:lnTo>
                  <a:pt x="124430" y="258913"/>
                </a:lnTo>
                <a:lnTo>
                  <a:pt x="81926" y="287126"/>
                </a:lnTo>
                <a:lnTo>
                  <a:pt x="68161" y="294079"/>
                </a:lnTo>
                <a:lnTo>
                  <a:pt x="30580" y="304292"/>
                </a:lnTo>
                <a:lnTo>
                  <a:pt x="0" y="31107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SMARTInkShape-Group176">
            <a:extLst>
              <a:ext uri="{FF2B5EF4-FFF2-40B4-BE49-F238E27FC236}">
                <a16:creationId xmlns:a16="http://schemas.microsoft.com/office/drawing/2014/main" id="{00CCF433-38BE-434D-B17A-339E8CC7DF10}"/>
              </a:ext>
            </a:extLst>
          </p:cNvPr>
          <p:cNvGrpSpPr/>
          <p:nvPr/>
        </p:nvGrpSpPr>
        <p:grpSpPr>
          <a:xfrm>
            <a:off x="6908212" y="1981200"/>
            <a:ext cx="430802" cy="831559"/>
            <a:chOff x="6908212" y="1981200"/>
            <a:chExt cx="430802" cy="831559"/>
          </a:xfrm>
        </p:grpSpPr>
        <p:sp>
          <p:nvSpPr>
            <p:cNvPr id="33" name="SMARTInkShape-598">
              <a:extLst>
                <a:ext uri="{FF2B5EF4-FFF2-40B4-BE49-F238E27FC236}">
                  <a16:creationId xmlns:a16="http://schemas.microsoft.com/office/drawing/2014/main" id="{F26889B3-F940-46CF-8042-25107502437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908212" y="2679700"/>
              <a:ext cx="169882" cy="133059"/>
            </a:xfrm>
            <a:custGeom>
              <a:avLst/>
              <a:gdLst/>
              <a:ahLst/>
              <a:cxnLst/>
              <a:rect l="0" t="0" r="0" b="0"/>
              <a:pathLst>
                <a:path w="169882" h="133059">
                  <a:moveTo>
                    <a:pt x="75201" y="31750"/>
                  </a:moveTo>
                  <a:lnTo>
                    <a:pt x="75201" y="31750"/>
                  </a:lnTo>
                  <a:lnTo>
                    <a:pt x="75201" y="35121"/>
                  </a:lnTo>
                  <a:lnTo>
                    <a:pt x="74495" y="36114"/>
                  </a:lnTo>
                  <a:lnTo>
                    <a:pt x="73319" y="36776"/>
                  </a:lnTo>
                  <a:lnTo>
                    <a:pt x="64369" y="38631"/>
                  </a:lnTo>
                  <a:lnTo>
                    <a:pt x="25524" y="68997"/>
                  </a:lnTo>
                  <a:lnTo>
                    <a:pt x="2376" y="91876"/>
                  </a:lnTo>
                  <a:lnTo>
                    <a:pt x="500" y="97514"/>
                  </a:lnTo>
                  <a:lnTo>
                    <a:pt x="0" y="100992"/>
                  </a:lnTo>
                  <a:lnTo>
                    <a:pt x="1327" y="106739"/>
                  </a:lnTo>
                  <a:lnTo>
                    <a:pt x="5526" y="114010"/>
                  </a:lnTo>
                  <a:lnTo>
                    <a:pt x="10969" y="119075"/>
                  </a:lnTo>
                  <a:lnTo>
                    <a:pt x="21205" y="124338"/>
                  </a:lnTo>
                  <a:lnTo>
                    <a:pt x="32469" y="126917"/>
                  </a:lnTo>
                  <a:lnTo>
                    <a:pt x="42000" y="131130"/>
                  </a:lnTo>
                  <a:lnTo>
                    <a:pt x="69495" y="133058"/>
                  </a:lnTo>
                  <a:lnTo>
                    <a:pt x="113718" y="120473"/>
                  </a:lnTo>
                  <a:lnTo>
                    <a:pt x="128711" y="114248"/>
                  </a:lnTo>
                  <a:lnTo>
                    <a:pt x="166121" y="86783"/>
                  </a:lnTo>
                  <a:lnTo>
                    <a:pt x="168526" y="82550"/>
                  </a:lnTo>
                  <a:lnTo>
                    <a:pt x="169881" y="74319"/>
                  </a:lnTo>
                  <a:lnTo>
                    <a:pt x="169492" y="66897"/>
                  </a:lnTo>
                  <a:lnTo>
                    <a:pt x="158892" y="37896"/>
                  </a:lnTo>
                  <a:lnTo>
                    <a:pt x="147662" y="23850"/>
                  </a:lnTo>
                  <a:lnTo>
                    <a:pt x="131243" y="11457"/>
                  </a:lnTo>
                  <a:lnTo>
                    <a:pt x="10695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599">
              <a:extLst>
                <a:ext uri="{FF2B5EF4-FFF2-40B4-BE49-F238E27FC236}">
                  <a16:creationId xmlns:a16="http://schemas.microsoft.com/office/drawing/2014/main" id="{EC6301D4-FFBF-4611-A2E9-ABB1C6E81B01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091363" y="2139950"/>
              <a:ext cx="247651" cy="196282"/>
            </a:xfrm>
            <a:custGeom>
              <a:avLst/>
              <a:gdLst/>
              <a:ahLst/>
              <a:cxnLst/>
              <a:rect l="0" t="0" r="0" b="0"/>
              <a:pathLst>
                <a:path w="247651" h="196282">
                  <a:moveTo>
                    <a:pt x="0" y="0"/>
                  </a:moveTo>
                  <a:lnTo>
                    <a:pt x="0" y="0"/>
                  </a:lnTo>
                  <a:lnTo>
                    <a:pt x="705" y="40896"/>
                  </a:lnTo>
                  <a:lnTo>
                    <a:pt x="5467" y="64844"/>
                  </a:lnTo>
                  <a:lnTo>
                    <a:pt x="6334" y="110722"/>
                  </a:lnTo>
                  <a:lnTo>
                    <a:pt x="7053" y="141224"/>
                  </a:lnTo>
                  <a:lnTo>
                    <a:pt x="12307" y="166389"/>
                  </a:lnTo>
                  <a:lnTo>
                    <a:pt x="13230" y="173434"/>
                  </a:lnTo>
                  <a:lnTo>
                    <a:pt x="17718" y="181367"/>
                  </a:lnTo>
                  <a:lnTo>
                    <a:pt x="27620" y="192529"/>
                  </a:lnTo>
                  <a:lnTo>
                    <a:pt x="31795" y="194930"/>
                  </a:lnTo>
                  <a:lnTo>
                    <a:pt x="39995" y="196281"/>
                  </a:lnTo>
                  <a:lnTo>
                    <a:pt x="60221" y="196070"/>
                  </a:lnTo>
                  <a:lnTo>
                    <a:pt x="105973" y="184017"/>
                  </a:lnTo>
                  <a:lnTo>
                    <a:pt x="137558" y="169830"/>
                  </a:lnTo>
                  <a:lnTo>
                    <a:pt x="148625" y="162969"/>
                  </a:lnTo>
                  <a:lnTo>
                    <a:pt x="191541" y="144292"/>
                  </a:lnTo>
                  <a:lnTo>
                    <a:pt x="238888" y="120769"/>
                  </a:lnTo>
                  <a:lnTo>
                    <a:pt x="247650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600">
              <a:extLst>
                <a:ext uri="{FF2B5EF4-FFF2-40B4-BE49-F238E27FC236}">
                  <a16:creationId xmlns:a16="http://schemas.microsoft.com/office/drawing/2014/main" id="{DA7473E7-2B83-42C5-89D6-0496DAE1AE4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186613" y="1981200"/>
              <a:ext cx="146051" cy="247651"/>
            </a:xfrm>
            <a:custGeom>
              <a:avLst/>
              <a:gdLst/>
              <a:ahLst/>
              <a:cxnLst/>
              <a:rect l="0" t="0" r="0" b="0"/>
              <a:pathLst>
                <a:path w="146051" h="247651">
                  <a:moveTo>
                    <a:pt x="146050" y="0"/>
                  </a:moveTo>
                  <a:lnTo>
                    <a:pt x="146050" y="0"/>
                  </a:lnTo>
                  <a:lnTo>
                    <a:pt x="127006" y="0"/>
                  </a:lnTo>
                  <a:lnTo>
                    <a:pt x="127002" y="3371"/>
                  </a:lnTo>
                  <a:lnTo>
                    <a:pt x="126296" y="4364"/>
                  </a:lnTo>
                  <a:lnTo>
                    <a:pt x="125119" y="5026"/>
                  </a:lnTo>
                  <a:lnTo>
                    <a:pt x="123629" y="5467"/>
                  </a:lnTo>
                  <a:lnTo>
                    <a:pt x="122636" y="6467"/>
                  </a:lnTo>
                  <a:lnTo>
                    <a:pt x="121532" y="9460"/>
                  </a:lnTo>
                  <a:lnTo>
                    <a:pt x="120119" y="17129"/>
                  </a:lnTo>
                  <a:lnTo>
                    <a:pt x="116337" y="23341"/>
                  </a:lnTo>
                  <a:lnTo>
                    <a:pt x="109409" y="40352"/>
                  </a:lnTo>
                  <a:lnTo>
                    <a:pt x="99397" y="56027"/>
                  </a:lnTo>
                  <a:lnTo>
                    <a:pt x="89717" y="84725"/>
                  </a:lnTo>
                  <a:lnTo>
                    <a:pt x="72503" y="110777"/>
                  </a:lnTo>
                  <a:lnTo>
                    <a:pt x="53636" y="154343"/>
                  </a:lnTo>
                  <a:lnTo>
                    <a:pt x="42071" y="188376"/>
                  </a:lnTo>
                  <a:lnTo>
                    <a:pt x="19046" y="221809"/>
                  </a:lnTo>
                  <a:lnTo>
                    <a:pt x="15520" y="226287"/>
                  </a:lnTo>
                  <a:lnTo>
                    <a:pt x="11375" y="234911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SMARTInkShape-601">
            <a:extLst>
              <a:ext uri="{FF2B5EF4-FFF2-40B4-BE49-F238E27FC236}">
                <a16:creationId xmlns:a16="http://schemas.microsoft.com/office/drawing/2014/main" id="{7A26DCC2-8676-4B78-A7C1-DEEE26AE65F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691313" y="2546350"/>
            <a:ext cx="165101" cy="285751"/>
          </a:xfrm>
          <a:custGeom>
            <a:avLst/>
            <a:gdLst/>
            <a:ahLst/>
            <a:cxnLst/>
            <a:rect l="0" t="0" r="0" b="0"/>
            <a:pathLst>
              <a:path w="165101" h="285751">
                <a:moveTo>
                  <a:pt x="165100" y="0"/>
                </a:moveTo>
                <a:lnTo>
                  <a:pt x="165100" y="0"/>
                </a:lnTo>
                <a:lnTo>
                  <a:pt x="161728" y="3371"/>
                </a:lnTo>
                <a:lnTo>
                  <a:pt x="158192" y="5026"/>
                </a:lnTo>
                <a:lnTo>
                  <a:pt x="156261" y="5467"/>
                </a:lnTo>
                <a:lnTo>
                  <a:pt x="150173" y="9460"/>
                </a:lnTo>
                <a:lnTo>
                  <a:pt x="124882" y="40147"/>
                </a:lnTo>
                <a:lnTo>
                  <a:pt x="120649" y="42538"/>
                </a:lnTo>
                <a:lnTo>
                  <a:pt x="116416" y="44306"/>
                </a:lnTo>
                <a:lnTo>
                  <a:pt x="90428" y="67621"/>
                </a:lnTo>
                <a:lnTo>
                  <a:pt x="86521" y="68859"/>
                </a:lnTo>
                <a:lnTo>
                  <a:pt x="85197" y="69895"/>
                </a:lnTo>
                <a:lnTo>
                  <a:pt x="82898" y="75230"/>
                </a:lnTo>
                <a:lnTo>
                  <a:pt x="82550" y="92002"/>
                </a:lnTo>
                <a:lnTo>
                  <a:pt x="83256" y="93085"/>
                </a:lnTo>
                <a:lnTo>
                  <a:pt x="84431" y="93806"/>
                </a:lnTo>
                <a:lnTo>
                  <a:pt x="85921" y="94288"/>
                </a:lnTo>
                <a:lnTo>
                  <a:pt x="86914" y="95314"/>
                </a:lnTo>
                <a:lnTo>
                  <a:pt x="88017" y="98336"/>
                </a:lnTo>
                <a:lnTo>
                  <a:pt x="89017" y="99424"/>
                </a:lnTo>
                <a:lnTo>
                  <a:pt x="92009" y="100633"/>
                </a:lnTo>
                <a:lnTo>
                  <a:pt x="93089" y="101661"/>
                </a:lnTo>
                <a:lnTo>
                  <a:pt x="98336" y="110354"/>
                </a:lnTo>
                <a:lnTo>
                  <a:pt x="110151" y="122792"/>
                </a:lnTo>
                <a:lnTo>
                  <a:pt x="114337" y="125130"/>
                </a:lnTo>
                <a:lnTo>
                  <a:pt x="116441" y="125753"/>
                </a:lnTo>
                <a:lnTo>
                  <a:pt x="117844" y="127580"/>
                </a:lnTo>
                <a:lnTo>
                  <a:pt x="121977" y="138769"/>
                </a:lnTo>
                <a:lnTo>
                  <a:pt x="131584" y="152318"/>
                </a:lnTo>
                <a:lnTo>
                  <a:pt x="133001" y="164222"/>
                </a:lnTo>
                <a:lnTo>
                  <a:pt x="133340" y="189560"/>
                </a:lnTo>
                <a:lnTo>
                  <a:pt x="131464" y="195492"/>
                </a:lnTo>
                <a:lnTo>
                  <a:pt x="116132" y="220891"/>
                </a:lnTo>
                <a:lnTo>
                  <a:pt x="115521" y="223460"/>
                </a:lnTo>
                <a:lnTo>
                  <a:pt x="107919" y="233819"/>
                </a:lnTo>
                <a:lnTo>
                  <a:pt x="71354" y="263939"/>
                </a:lnTo>
                <a:lnTo>
                  <a:pt x="42743" y="276521"/>
                </a:lnTo>
                <a:lnTo>
                  <a:pt x="30460" y="279253"/>
                </a:lnTo>
                <a:lnTo>
                  <a:pt x="21333" y="283511"/>
                </a:lnTo>
                <a:lnTo>
                  <a:pt x="0" y="285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SMARTInkShape-Group178">
            <a:extLst>
              <a:ext uri="{FF2B5EF4-FFF2-40B4-BE49-F238E27FC236}">
                <a16:creationId xmlns:a16="http://schemas.microsoft.com/office/drawing/2014/main" id="{BE9C3D42-C773-41B8-A999-9703AF227034}"/>
              </a:ext>
            </a:extLst>
          </p:cNvPr>
          <p:cNvGrpSpPr/>
          <p:nvPr/>
        </p:nvGrpSpPr>
        <p:grpSpPr>
          <a:xfrm>
            <a:off x="7688263" y="1841500"/>
            <a:ext cx="762001" cy="876301"/>
            <a:chOff x="7688263" y="1841500"/>
            <a:chExt cx="762001" cy="876301"/>
          </a:xfrm>
        </p:grpSpPr>
        <p:sp>
          <p:nvSpPr>
            <p:cNvPr id="38" name="SMARTInkShape-602">
              <a:extLst>
                <a:ext uri="{FF2B5EF4-FFF2-40B4-BE49-F238E27FC236}">
                  <a16:creationId xmlns:a16="http://schemas.microsoft.com/office/drawing/2014/main" id="{5B75CB9A-B0BC-4A88-9F43-B6F3E230DF8F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688263" y="1841500"/>
              <a:ext cx="311151" cy="304801"/>
            </a:xfrm>
            <a:custGeom>
              <a:avLst/>
              <a:gdLst/>
              <a:ahLst/>
              <a:cxnLst/>
              <a:rect l="0" t="0" r="0" b="0"/>
              <a:pathLst>
                <a:path w="311151" h="3048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705" y="5762"/>
                  </a:lnTo>
                  <a:lnTo>
                    <a:pt x="3371" y="6089"/>
                  </a:lnTo>
                  <a:lnTo>
                    <a:pt x="6907" y="8115"/>
                  </a:lnTo>
                  <a:lnTo>
                    <a:pt x="17543" y="16885"/>
                  </a:lnTo>
                  <a:lnTo>
                    <a:pt x="23464" y="19114"/>
                  </a:lnTo>
                  <a:lnTo>
                    <a:pt x="46701" y="35334"/>
                  </a:lnTo>
                  <a:lnTo>
                    <a:pt x="54446" y="37986"/>
                  </a:lnTo>
                  <a:lnTo>
                    <a:pt x="59005" y="41107"/>
                  </a:lnTo>
                  <a:lnTo>
                    <a:pt x="68387" y="52518"/>
                  </a:lnTo>
                  <a:lnTo>
                    <a:pt x="83777" y="59911"/>
                  </a:lnTo>
                  <a:lnTo>
                    <a:pt x="122962" y="93817"/>
                  </a:lnTo>
                  <a:lnTo>
                    <a:pt x="138503" y="103057"/>
                  </a:lnTo>
                  <a:lnTo>
                    <a:pt x="182012" y="138491"/>
                  </a:lnTo>
                  <a:lnTo>
                    <a:pt x="226718" y="184160"/>
                  </a:lnTo>
                  <a:lnTo>
                    <a:pt x="233408" y="192621"/>
                  </a:lnTo>
                  <a:lnTo>
                    <a:pt x="254241" y="213784"/>
                  </a:lnTo>
                  <a:lnTo>
                    <a:pt x="287217" y="260350"/>
                  </a:lnTo>
                  <a:lnTo>
                    <a:pt x="293458" y="268111"/>
                  </a:lnTo>
                  <a:lnTo>
                    <a:pt x="303081" y="283386"/>
                  </a:lnTo>
                  <a:lnTo>
                    <a:pt x="308445" y="289910"/>
                  </a:lnTo>
                  <a:lnTo>
                    <a:pt x="310348" y="296312"/>
                  </a:lnTo>
                  <a:lnTo>
                    <a:pt x="311150" y="304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603">
              <a:extLst>
                <a:ext uri="{FF2B5EF4-FFF2-40B4-BE49-F238E27FC236}">
                  <a16:creationId xmlns:a16="http://schemas.microsoft.com/office/drawing/2014/main" id="{F5EFF18A-4AC8-4276-8D4A-948F3586A95D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948613" y="2019300"/>
              <a:ext cx="151702" cy="234664"/>
            </a:xfrm>
            <a:custGeom>
              <a:avLst/>
              <a:gdLst/>
              <a:ahLst/>
              <a:cxnLst/>
              <a:rect l="0" t="0" r="0" b="0"/>
              <a:pathLst>
                <a:path w="151702" h="234664">
                  <a:moveTo>
                    <a:pt x="133350" y="0"/>
                  </a:moveTo>
                  <a:lnTo>
                    <a:pt x="133350" y="0"/>
                  </a:lnTo>
                  <a:lnTo>
                    <a:pt x="133350" y="33876"/>
                  </a:lnTo>
                  <a:lnTo>
                    <a:pt x="135231" y="38104"/>
                  </a:lnTo>
                  <a:lnTo>
                    <a:pt x="137714" y="42335"/>
                  </a:lnTo>
                  <a:lnTo>
                    <a:pt x="139111" y="49389"/>
                  </a:lnTo>
                  <a:lnTo>
                    <a:pt x="140354" y="67851"/>
                  </a:lnTo>
                  <a:lnTo>
                    <a:pt x="145160" y="87077"/>
                  </a:lnTo>
                  <a:lnTo>
                    <a:pt x="146739" y="122241"/>
                  </a:lnTo>
                  <a:lnTo>
                    <a:pt x="149414" y="127942"/>
                  </a:lnTo>
                  <a:lnTo>
                    <a:pt x="149704" y="131156"/>
                  </a:lnTo>
                  <a:lnTo>
                    <a:pt x="148151" y="142421"/>
                  </a:lnTo>
                  <a:lnTo>
                    <a:pt x="151701" y="163063"/>
                  </a:lnTo>
                  <a:lnTo>
                    <a:pt x="150207" y="169604"/>
                  </a:lnTo>
                  <a:lnTo>
                    <a:pt x="147281" y="177253"/>
                  </a:lnTo>
                  <a:lnTo>
                    <a:pt x="144533" y="185870"/>
                  </a:lnTo>
                  <a:lnTo>
                    <a:pt x="139250" y="195478"/>
                  </a:lnTo>
                  <a:lnTo>
                    <a:pt x="134561" y="200474"/>
                  </a:lnTo>
                  <a:lnTo>
                    <a:pt x="110918" y="215864"/>
                  </a:lnTo>
                  <a:lnTo>
                    <a:pt x="75596" y="226365"/>
                  </a:lnTo>
                  <a:lnTo>
                    <a:pt x="62537" y="228643"/>
                  </a:lnTo>
                  <a:lnTo>
                    <a:pt x="52474" y="232768"/>
                  </a:lnTo>
                  <a:lnTo>
                    <a:pt x="28155" y="234663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604">
              <a:extLst>
                <a:ext uri="{FF2B5EF4-FFF2-40B4-BE49-F238E27FC236}">
                  <a16:creationId xmlns:a16="http://schemas.microsoft.com/office/drawing/2014/main" id="{D9B0D0F0-D1E2-41A8-B0C6-695D42BAE478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043863" y="2362200"/>
              <a:ext cx="190501" cy="276587"/>
            </a:xfrm>
            <a:custGeom>
              <a:avLst/>
              <a:gdLst/>
              <a:ahLst/>
              <a:cxnLst/>
              <a:rect l="0" t="0" r="0" b="0"/>
              <a:pathLst>
                <a:path w="190501" h="276587">
                  <a:moveTo>
                    <a:pt x="190500" y="0"/>
                  </a:moveTo>
                  <a:lnTo>
                    <a:pt x="190500" y="0"/>
                  </a:lnTo>
                  <a:lnTo>
                    <a:pt x="156884" y="0"/>
                  </a:lnTo>
                  <a:lnTo>
                    <a:pt x="152512" y="1882"/>
                  </a:lnTo>
                  <a:lnTo>
                    <a:pt x="150358" y="3371"/>
                  </a:lnTo>
                  <a:lnTo>
                    <a:pt x="140584" y="5467"/>
                  </a:lnTo>
                  <a:lnTo>
                    <a:pt x="120981" y="6881"/>
                  </a:lnTo>
                  <a:lnTo>
                    <a:pt x="77663" y="20504"/>
                  </a:lnTo>
                  <a:lnTo>
                    <a:pt x="58429" y="36871"/>
                  </a:lnTo>
                  <a:lnTo>
                    <a:pt x="57718" y="39435"/>
                  </a:lnTo>
                  <a:lnTo>
                    <a:pt x="57160" y="59290"/>
                  </a:lnTo>
                  <a:lnTo>
                    <a:pt x="59035" y="63510"/>
                  </a:lnTo>
                  <a:lnTo>
                    <a:pt x="60523" y="65624"/>
                  </a:lnTo>
                  <a:lnTo>
                    <a:pt x="79918" y="81139"/>
                  </a:lnTo>
                  <a:lnTo>
                    <a:pt x="97346" y="103455"/>
                  </a:lnTo>
                  <a:lnTo>
                    <a:pt x="112973" y="116147"/>
                  </a:lnTo>
                  <a:lnTo>
                    <a:pt x="136862" y="148245"/>
                  </a:lnTo>
                  <a:lnTo>
                    <a:pt x="138858" y="156735"/>
                  </a:lnTo>
                  <a:lnTo>
                    <a:pt x="139589" y="175975"/>
                  </a:lnTo>
                  <a:lnTo>
                    <a:pt x="137769" y="182399"/>
                  </a:lnTo>
                  <a:lnTo>
                    <a:pt x="124770" y="204332"/>
                  </a:lnTo>
                  <a:lnTo>
                    <a:pt x="95080" y="233195"/>
                  </a:lnTo>
                  <a:lnTo>
                    <a:pt x="66690" y="250641"/>
                  </a:lnTo>
                  <a:lnTo>
                    <a:pt x="52292" y="256707"/>
                  </a:lnTo>
                  <a:lnTo>
                    <a:pt x="31667" y="269922"/>
                  </a:lnTo>
                  <a:lnTo>
                    <a:pt x="15642" y="273344"/>
                  </a:lnTo>
                  <a:lnTo>
                    <a:pt x="10950" y="276238"/>
                  </a:lnTo>
                  <a:lnTo>
                    <a:pt x="8711" y="276586"/>
                  </a:lnTo>
                  <a:lnTo>
                    <a:pt x="6513" y="276113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605">
              <a:extLst>
                <a:ext uri="{FF2B5EF4-FFF2-40B4-BE49-F238E27FC236}">
                  <a16:creationId xmlns:a16="http://schemas.microsoft.com/office/drawing/2014/main" id="{E2094952-C68F-45CE-B4E1-D81E5ABD955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361363" y="2362207"/>
              <a:ext cx="82550" cy="355594"/>
            </a:xfrm>
            <a:custGeom>
              <a:avLst/>
              <a:gdLst/>
              <a:ahLst/>
              <a:cxnLst/>
              <a:rect l="0" t="0" r="0" b="0"/>
              <a:pathLst>
                <a:path w="82550" h="355594">
                  <a:moveTo>
                    <a:pt x="0" y="69843"/>
                  </a:moveTo>
                  <a:lnTo>
                    <a:pt x="0" y="69843"/>
                  </a:lnTo>
                  <a:lnTo>
                    <a:pt x="5467" y="64376"/>
                  </a:lnTo>
                  <a:lnTo>
                    <a:pt x="9459" y="63755"/>
                  </a:lnTo>
                  <a:lnTo>
                    <a:pt x="10539" y="62962"/>
                  </a:lnTo>
                  <a:lnTo>
                    <a:pt x="11739" y="60200"/>
                  </a:lnTo>
                  <a:lnTo>
                    <a:pt x="12765" y="59181"/>
                  </a:lnTo>
                  <a:lnTo>
                    <a:pt x="19480" y="55664"/>
                  </a:lnTo>
                  <a:lnTo>
                    <a:pt x="36000" y="40858"/>
                  </a:lnTo>
                  <a:lnTo>
                    <a:pt x="44453" y="36758"/>
                  </a:lnTo>
                  <a:lnTo>
                    <a:pt x="82542" y="0"/>
                  </a:lnTo>
                  <a:lnTo>
                    <a:pt x="82549" y="8832"/>
                  </a:lnTo>
                  <a:lnTo>
                    <a:pt x="80668" y="12858"/>
                  </a:lnTo>
                  <a:lnTo>
                    <a:pt x="79178" y="14920"/>
                  </a:lnTo>
                  <a:lnTo>
                    <a:pt x="71290" y="44613"/>
                  </a:lnTo>
                  <a:lnTo>
                    <a:pt x="68395" y="57193"/>
                  </a:lnTo>
                  <a:lnTo>
                    <a:pt x="58904" y="84429"/>
                  </a:lnTo>
                  <a:lnTo>
                    <a:pt x="52311" y="113836"/>
                  </a:lnTo>
                  <a:lnTo>
                    <a:pt x="39945" y="155945"/>
                  </a:lnTo>
                  <a:lnTo>
                    <a:pt x="31705" y="203332"/>
                  </a:lnTo>
                  <a:lnTo>
                    <a:pt x="20219" y="250628"/>
                  </a:lnTo>
                  <a:lnTo>
                    <a:pt x="17213" y="293534"/>
                  </a:lnTo>
                  <a:lnTo>
                    <a:pt x="12964" y="322322"/>
                  </a:lnTo>
                  <a:lnTo>
                    <a:pt x="12700" y="35559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606">
              <a:extLst>
                <a:ext uri="{FF2B5EF4-FFF2-40B4-BE49-F238E27FC236}">
                  <a16:creationId xmlns:a16="http://schemas.microsoft.com/office/drawing/2014/main" id="{DBB1E820-398D-4599-9F4E-FEEBD68B8BA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272463" y="2679700"/>
              <a:ext cx="177801" cy="38101"/>
            </a:xfrm>
            <a:custGeom>
              <a:avLst/>
              <a:gdLst/>
              <a:ahLst/>
              <a:cxnLst/>
              <a:rect l="0" t="0" r="0" b="0"/>
              <a:pathLst>
                <a:path w="177801" h="38101">
                  <a:moveTo>
                    <a:pt x="0" y="0"/>
                  </a:moveTo>
                  <a:lnTo>
                    <a:pt x="0" y="0"/>
                  </a:lnTo>
                  <a:lnTo>
                    <a:pt x="36107" y="706"/>
                  </a:lnTo>
                  <a:lnTo>
                    <a:pt x="55328" y="5467"/>
                  </a:lnTo>
                  <a:lnTo>
                    <a:pt x="67660" y="6881"/>
                  </a:lnTo>
                  <a:lnTo>
                    <a:pt x="98514" y="19205"/>
                  </a:lnTo>
                  <a:lnTo>
                    <a:pt x="105167" y="22647"/>
                  </a:lnTo>
                  <a:lnTo>
                    <a:pt x="152685" y="35454"/>
                  </a:lnTo>
                  <a:lnTo>
                    <a:pt x="1778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SMARTInkShape-Group179">
            <a:extLst>
              <a:ext uri="{FF2B5EF4-FFF2-40B4-BE49-F238E27FC236}">
                <a16:creationId xmlns:a16="http://schemas.microsoft.com/office/drawing/2014/main" id="{E4C2A01A-5601-4D30-BBDA-AE2D3D343327}"/>
              </a:ext>
            </a:extLst>
          </p:cNvPr>
          <p:cNvGrpSpPr/>
          <p:nvPr/>
        </p:nvGrpSpPr>
        <p:grpSpPr>
          <a:xfrm>
            <a:off x="9188117" y="2171700"/>
            <a:ext cx="240047" cy="303919"/>
            <a:chOff x="9188117" y="2171700"/>
            <a:chExt cx="240047" cy="303919"/>
          </a:xfrm>
        </p:grpSpPr>
        <p:sp>
          <p:nvSpPr>
            <p:cNvPr id="44" name="SMARTInkShape-607">
              <a:extLst>
                <a:ext uri="{FF2B5EF4-FFF2-40B4-BE49-F238E27FC236}">
                  <a16:creationId xmlns:a16="http://schemas.microsoft.com/office/drawing/2014/main" id="{B2F38CF4-4A23-47F1-96E3-2475B43DD4F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275763" y="2171700"/>
              <a:ext cx="152401" cy="209551"/>
            </a:xfrm>
            <a:custGeom>
              <a:avLst/>
              <a:gdLst/>
              <a:ahLst/>
              <a:cxnLst/>
              <a:rect l="0" t="0" r="0" b="0"/>
              <a:pathLst>
                <a:path w="152401" h="209551">
                  <a:moveTo>
                    <a:pt x="152400" y="6350"/>
                  </a:moveTo>
                  <a:lnTo>
                    <a:pt x="152400" y="6350"/>
                  </a:lnTo>
                  <a:lnTo>
                    <a:pt x="146050" y="0"/>
                  </a:lnTo>
                  <a:lnTo>
                    <a:pt x="146050" y="18067"/>
                  </a:lnTo>
                  <a:lnTo>
                    <a:pt x="141685" y="24631"/>
                  </a:lnTo>
                  <a:lnTo>
                    <a:pt x="139046" y="42764"/>
                  </a:lnTo>
                  <a:lnTo>
                    <a:pt x="134239" y="49602"/>
                  </a:lnTo>
                  <a:lnTo>
                    <a:pt x="132820" y="55633"/>
                  </a:lnTo>
                  <a:lnTo>
                    <a:pt x="124535" y="65696"/>
                  </a:lnTo>
                  <a:lnTo>
                    <a:pt x="120494" y="68004"/>
                  </a:lnTo>
                  <a:lnTo>
                    <a:pt x="118429" y="68619"/>
                  </a:lnTo>
                  <a:lnTo>
                    <a:pt x="117053" y="69735"/>
                  </a:lnTo>
                  <a:lnTo>
                    <a:pt x="110177" y="81315"/>
                  </a:lnTo>
                  <a:lnTo>
                    <a:pt x="102569" y="108929"/>
                  </a:lnTo>
                  <a:lnTo>
                    <a:pt x="95145" y="119451"/>
                  </a:lnTo>
                  <a:lnTo>
                    <a:pt x="70320" y="141452"/>
                  </a:lnTo>
                  <a:lnTo>
                    <a:pt x="46572" y="169280"/>
                  </a:lnTo>
                  <a:lnTo>
                    <a:pt x="27516" y="187677"/>
                  </a:lnTo>
                  <a:lnTo>
                    <a:pt x="23283" y="189245"/>
                  </a:lnTo>
                  <a:lnTo>
                    <a:pt x="21872" y="190369"/>
                  </a:lnTo>
                  <a:lnTo>
                    <a:pt x="19180" y="194616"/>
                  </a:lnTo>
                  <a:lnTo>
                    <a:pt x="6453" y="203115"/>
                  </a:lnTo>
                  <a:lnTo>
                    <a:pt x="6359" y="208660"/>
                  </a:lnTo>
                  <a:lnTo>
                    <a:pt x="5650" y="208957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608">
              <a:extLst>
                <a:ext uri="{FF2B5EF4-FFF2-40B4-BE49-F238E27FC236}">
                  <a16:creationId xmlns:a16="http://schemas.microsoft.com/office/drawing/2014/main" id="{D1914F67-1DE7-4060-B7F5-922A60C39D5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188117" y="2279650"/>
              <a:ext cx="157497" cy="195969"/>
            </a:xfrm>
            <a:custGeom>
              <a:avLst/>
              <a:gdLst/>
              <a:ahLst/>
              <a:cxnLst/>
              <a:rect l="0" t="0" r="0" b="0"/>
              <a:pathLst>
                <a:path w="157497" h="195969">
                  <a:moveTo>
                    <a:pt x="68596" y="0"/>
                  </a:moveTo>
                  <a:lnTo>
                    <a:pt x="68596" y="0"/>
                  </a:lnTo>
                  <a:lnTo>
                    <a:pt x="65225" y="0"/>
                  </a:lnTo>
                  <a:lnTo>
                    <a:pt x="64231" y="706"/>
                  </a:lnTo>
                  <a:lnTo>
                    <a:pt x="63569" y="1882"/>
                  </a:lnTo>
                  <a:lnTo>
                    <a:pt x="63128" y="3371"/>
                  </a:lnTo>
                  <a:lnTo>
                    <a:pt x="62128" y="4364"/>
                  </a:lnTo>
                  <a:lnTo>
                    <a:pt x="59136" y="5467"/>
                  </a:lnTo>
                  <a:lnTo>
                    <a:pt x="58056" y="7173"/>
                  </a:lnTo>
                  <a:lnTo>
                    <a:pt x="54441" y="18167"/>
                  </a:lnTo>
                  <a:lnTo>
                    <a:pt x="52809" y="20578"/>
                  </a:lnTo>
                  <a:lnTo>
                    <a:pt x="48779" y="33881"/>
                  </a:lnTo>
                  <a:lnTo>
                    <a:pt x="33009" y="53568"/>
                  </a:lnTo>
                  <a:lnTo>
                    <a:pt x="7216" y="100063"/>
                  </a:lnTo>
                  <a:lnTo>
                    <a:pt x="0" y="120892"/>
                  </a:lnTo>
                  <a:lnTo>
                    <a:pt x="1185" y="128048"/>
                  </a:lnTo>
                  <a:lnTo>
                    <a:pt x="2489" y="131932"/>
                  </a:lnTo>
                  <a:lnTo>
                    <a:pt x="2651" y="135227"/>
                  </a:lnTo>
                  <a:lnTo>
                    <a:pt x="922" y="143235"/>
                  </a:lnTo>
                  <a:lnTo>
                    <a:pt x="8262" y="164211"/>
                  </a:lnTo>
                  <a:lnTo>
                    <a:pt x="10029" y="166624"/>
                  </a:lnTo>
                  <a:lnTo>
                    <a:pt x="29661" y="180100"/>
                  </a:lnTo>
                  <a:lnTo>
                    <a:pt x="42807" y="185498"/>
                  </a:lnTo>
                  <a:lnTo>
                    <a:pt x="45054" y="187165"/>
                  </a:lnTo>
                  <a:lnTo>
                    <a:pt x="51312" y="189018"/>
                  </a:lnTo>
                  <a:lnTo>
                    <a:pt x="98315" y="195960"/>
                  </a:lnTo>
                  <a:lnTo>
                    <a:pt x="115179" y="195968"/>
                  </a:lnTo>
                  <a:lnTo>
                    <a:pt x="139770" y="190882"/>
                  </a:lnTo>
                  <a:lnTo>
                    <a:pt x="146795" y="189964"/>
                  </a:lnTo>
                  <a:lnTo>
                    <a:pt x="157496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SMARTInkShape-Group180">
            <a:extLst>
              <a:ext uri="{FF2B5EF4-FFF2-40B4-BE49-F238E27FC236}">
                <a16:creationId xmlns:a16="http://schemas.microsoft.com/office/drawing/2014/main" id="{52B92CAD-7ACE-4A7E-90C7-27F746E1FBE8}"/>
              </a:ext>
            </a:extLst>
          </p:cNvPr>
          <p:cNvGrpSpPr/>
          <p:nvPr/>
        </p:nvGrpSpPr>
        <p:grpSpPr>
          <a:xfrm>
            <a:off x="9707563" y="2190750"/>
            <a:ext cx="323842" cy="260351"/>
            <a:chOff x="9707563" y="2190750"/>
            <a:chExt cx="323842" cy="260351"/>
          </a:xfrm>
        </p:grpSpPr>
        <p:sp>
          <p:nvSpPr>
            <p:cNvPr id="47" name="SMARTInkShape-609">
              <a:extLst>
                <a:ext uri="{FF2B5EF4-FFF2-40B4-BE49-F238E27FC236}">
                  <a16:creationId xmlns:a16="http://schemas.microsoft.com/office/drawing/2014/main" id="{F443E29A-1281-40D7-B7C5-882AE971CFF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707563" y="2190750"/>
              <a:ext cx="266701" cy="196851"/>
            </a:xfrm>
            <a:custGeom>
              <a:avLst/>
              <a:gdLst/>
              <a:ahLst/>
              <a:cxnLst/>
              <a:rect l="0" t="0" r="0" b="0"/>
              <a:pathLst>
                <a:path w="266701" h="196851">
                  <a:moveTo>
                    <a:pt x="0" y="0"/>
                  </a:moveTo>
                  <a:lnTo>
                    <a:pt x="0" y="0"/>
                  </a:lnTo>
                  <a:lnTo>
                    <a:pt x="15786" y="0"/>
                  </a:lnTo>
                  <a:lnTo>
                    <a:pt x="16874" y="706"/>
                  </a:lnTo>
                  <a:lnTo>
                    <a:pt x="17599" y="1882"/>
                  </a:lnTo>
                  <a:lnTo>
                    <a:pt x="18083" y="3371"/>
                  </a:lnTo>
                  <a:lnTo>
                    <a:pt x="19111" y="4364"/>
                  </a:lnTo>
                  <a:lnTo>
                    <a:pt x="22135" y="5467"/>
                  </a:lnTo>
                  <a:lnTo>
                    <a:pt x="27803" y="6089"/>
                  </a:lnTo>
                  <a:lnTo>
                    <a:pt x="29824" y="7587"/>
                  </a:lnTo>
                  <a:lnTo>
                    <a:pt x="46574" y="27358"/>
                  </a:lnTo>
                  <a:lnTo>
                    <a:pt x="48921" y="33561"/>
                  </a:lnTo>
                  <a:lnTo>
                    <a:pt x="49548" y="37191"/>
                  </a:lnTo>
                  <a:lnTo>
                    <a:pt x="51376" y="40316"/>
                  </a:lnTo>
                  <a:lnTo>
                    <a:pt x="76118" y="71304"/>
                  </a:lnTo>
                  <a:lnTo>
                    <a:pt x="81102" y="78257"/>
                  </a:lnTo>
                  <a:lnTo>
                    <a:pt x="117195" y="103791"/>
                  </a:lnTo>
                  <a:lnTo>
                    <a:pt x="132796" y="112284"/>
                  </a:lnTo>
                  <a:lnTo>
                    <a:pt x="154278" y="131525"/>
                  </a:lnTo>
                  <a:lnTo>
                    <a:pt x="164052" y="136067"/>
                  </a:lnTo>
                  <a:lnTo>
                    <a:pt x="181826" y="142354"/>
                  </a:lnTo>
                  <a:lnTo>
                    <a:pt x="203172" y="155615"/>
                  </a:lnTo>
                  <a:lnTo>
                    <a:pt x="210949" y="158062"/>
                  </a:lnTo>
                  <a:lnTo>
                    <a:pt x="219998" y="164112"/>
                  </a:lnTo>
                  <a:lnTo>
                    <a:pt x="236073" y="179090"/>
                  </a:lnTo>
                  <a:lnTo>
                    <a:pt x="242739" y="181901"/>
                  </a:lnTo>
                  <a:lnTo>
                    <a:pt x="246493" y="182651"/>
                  </a:lnTo>
                  <a:lnTo>
                    <a:pt x="248995" y="183856"/>
                  </a:lnTo>
                  <a:lnTo>
                    <a:pt x="250663" y="185365"/>
                  </a:lnTo>
                  <a:lnTo>
                    <a:pt x="251776" y="187077"/>
                  </a:lnTo>
                  <a:lnTo>
                    <a:pt x="253222" y="188218"/>
                  </a:lnTo>
                  <a:lnTo>
                    <a:pt x="256712" y="189486"/>
                  </a:lnTo>
                  <a:lnTo>
                    <a:pt x="262642" y="190199"/>
                  </a:lnTo>
                  <a:lnTo>
                    <a:pt x="263995" y="191005"/>
                  </a:lnTo>
                  <a:lnTo>
                    <a:pt x="264896" y="192248"/>
                  </a:lnTo>
                  <a:lnTo>
                    <a:pt x="26670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610">
              <a:extLst>
                <a:ext uri="{FF2B5EF4-FFF2-40B4-BE49-F238E27FC236}">
                  <a16:creationId xmlns:a16="http://schemas.microsoft.com/office/drawing/2014/main" id="{B4D65312-36D7-4FEE-8A94-DBAEFD461ED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904413" y="2292350"/>
              <a:ext cx="126992" cy="158751"/>
            </a:xfrm>
            <a:custGeom>
              <a:avLst/>
              <a:gdLst/>
              <a:ahLst/>
              <a:cxnLst/>
              <a:rect l="0" t="0" r="0" b="0"/>
              <a:pathLst>
                <a:path w="126992" h="158751">
                  <a:moveTo>
                    <a:pt x="82550" y="0"/>
                  </a:moveTo>
                  <a:lnTo>
                    <a:pt x="82550" y="0"/>
                  </a:lnTo>
                  <a:lnTo>
                    <a:pt x="82550" y="5467"/>
                  </a:lnTo>
                  <a:lnTo>
                    <a:pt x="93533" y="19181"/>
                  </a:lnTo>
                  <a:lnTo>
                    <a:pt x="95024" y="29651"/>
                  </a:lnTo>
                  <a:lnTo>
                    <a:pt x="95149" y="33874"/>
                  </a:lnTo>
                  <a:lnTo>
                    <a:pt x="97086" y="38103"/>
                  </a:lnTo>
                  <a:lnTo>
                    <a:pt x="105370" y="48684"/>
                  </a:lnTo>
                  <a:lnTo>
                    <a:pt x="109321" y="57150"/>
                  </a:lnTo>
                  <a:lnTo>
                    <a:pt x="112087" y="61383"/>
                  </a:lnTo>
                  <a:lnTo>
                    <a:pt x="114350" y="67733"/>
                  </a:lnTo>
                  <a:lnTo>
                    <a:pt x="125245" y="82550"/>
                  </a:lnTo>
                  <a:lnTo>
                    <a:pt x="126845" y="90224"/>
                  </a:lnTo>
                  <a:lnTo>
                    <a:pt x="126991" y="100423"/>
                  </a:lnTo>
                  <a:lnTo>
                    <a:pt x="123626" y="104622"/>
                  </a:lnTo>
                  <a:lnTo>
                    <a:pt x="120091" y="106471"/>
                  </a:lnTo>
                  <a:lnTo>
                    <a:pt x="96522" y="115065"/>
                  </a:lnTo>
                  <a:lnTo>
                    <a:pt x="63759" y="130130"/>
                  </a:lnTo>
                  <a:lnTo>
                    <a:pt x="40529" y="136297"/>
                  </a:lnTo>
                  <a:lnTo>
                    <a:pt x="30980" y="142063"/>
                  </a:lnTo>
                  <a:lnTo>
                    <a:pt x="16363" y="153990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SMARTInkShape-Group181">
            <a:extLst>
              <a:ext uri="{FF2B5EF4-FFF2-40B4-BE49-F238E27FC236}">
                <a16:creationId xmlns:a16="http://schemas.microsoft.com/office/drawing/2014/main" id="{4678FEDD-2CCA-42FB-9DBD-4FADAF1B85E2}"/>
              </a:ext>
            </a:extLst>
          </p:cNvPr>
          <p:cNvGrpSpPr/>
          <p:nvPr/>
        </p:nvGrpSpPr>
        <p:grpSpPr>
          <a:xfrm>
            <a:off x="8837613" y="2654300"/>
            <a:ext cx="463551" cy="241299"/>
            <a:chOff x="8837613" y="2654300"/>
            <a:chExt cx="463551" cy="241299"/>
          </a:xfrm>
        </p:grpSpPr>
        <p:sp>
          <p:nvSpPr>
            <p:cNvPr id="50" name="SMARTInkShape-611">
              <a:extLst>
                <a:ext uri="{FF2B5EF4-FFF2-40B4-BE49-F238E27FC236}">
                  <a16:creationId xmlns:a16="http://schemas.microsoft.com/office/drawing/2014/main" id="{40F59C51-CFF7-4659-AAC6-DE5E2B9B764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888413" y="2654300"/>
              <a:ext cx="50801" cy="133351"/>
            </a:xfrm>
            <a:custGeom>
              <a:avLst/>
              <a:gdLst/>
              <a:ahLst/>
              <a:cxnLst/>
              <a:rect l="0" t="0" r="0" b="0"/>
              <a:pathLst>
                <a:path w="50801" h="133351">
                  <a:moveTo>
                    <a:pt x="50800" y="0"/>
                  </a:moveTo>
                  <a:lnTo>
                    <a:pt x="50800" y="0"/>
                  </a:lnTo>
                  <a:lnTo>
                    <a:pt x="50800" y="3371"/>
                  </a:lnTo>
                  <a:lnTo>
                    <a:pt x="50094" y="4364"/>
                  </a:lnTo>
                  <a:lnTo>
                    <a:pt x="48918" y="5026"/>
                  </a:lnTo>
                  <a:lnTo>
                    <a:pt x="45332" y="6089"/>
                  </a:lnTo>
                  <a:lnTo>
                    <a:pt x="41340" y="9644"/>
                  </a:lnTo>
                  <a:lnTo>
                    <a:pt x="39539" y="13223"/>
                  </a:lnTo>
                  <a:lnTo>
                    <a:pt x="37450" y="23892"/>
                  </a:lnTo>
                  <a:lnTo>
                    <a:pt x="33752" y="29814"/>
                  </a:lnTo>
                  <a:lnTo>
                    <a:pt x="32146" y="38136"/>
                  </a:lnTo>
                  <a:lnTo>
                    <a:pt x="32014" y="40241"/>
                  </a:lnTo>
                  <a:lnTo>
                    <a:pt x="29985" y="44461"/>
                  </a:lnTo>
                  <a:lnTo>
                    <a:pt x="21639" y="55035"/>
                  </a:lnTo>
                  <a:lnTo>
                    <a:pt x="13683" y="77434"/>
                  </a:lnTo>
                  <a:lnTo>
                    <a:pt x="12051" y="93082"/>
                  </a:lnTo>
                  <a:lnTo>
                    <a:pt x="7685" y="101590"/>
                  </a:lnTo>
                  <a:lnTo>
                    <a:pt x="7240" y="103710"/>
                  </a:lnTo>
                  <a:lnTo>
                    <a:pt x="284" y="119395"/>
                  </a:lnTo>
                  <a:lnTo>
                    <a:pt x="3455" y="123649"/>
                  </a:lnTo>
                  <a:lnTo>
                    <a:pt x="3714" y="125472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612">
              <a:extLst>
                <a:ext uri="{FF2B5EF4-FFF2-40B4-BE49-F238E27FC236}">
                  <a16:creationId xmlns:a16="http://schemas.microsoft.com/office/drawing/2014/main" id="{B5360CE6-00C9-4628-89CD-7C38334E7A7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837613" y="2787650"/>
              <a:ext cx="95251" cy="76199"/>
            </a:xfrm>
            <a:custGeom>
              <a:avLst/>
              <a:gdLst/>
              <a:ahLst/>
              <a:cxnLst/>
              <a:rect l="0" t="0" r="0" b="0"/>
              <a:pathLst>
                <a:path w="95251" h="76199">
                  <a:moveTo>
                    <a:pt x="6350" y="0"/>
                  </a:moveTo>
                  <a:lnTo>
                    <a:pt x="6350" y="0"/>
                  </a:lnTo>
                  <a:lnTo>
                    <a:pt x="6350" y="6089"/>
                  </a:lnTo>
                  <a:lnTo>
                    <a:pt x="10714" y="11368"/>
                  </a:lnTo>
                  <a:lnTo>
                    <a:pt x="12438" y="17899"/>
                  </a:lnTo>
                  <a:lnTo>
                    <a:pt x="12622" y="22080"/>
                  </a:lnTo>
                  <a:lnTo>
                    <a:pt x="10783" y="25806"/>
                  </a:lnTo>
                  <a:lnTo>
                    <a:pt x="8320" y="29814"/>
                  </a:lnTo>
                  <a:lnTo>
                    <a:pt x="6739" y="38136"/>
                  </a:lnTo>
                  <a:lnTo>
                    <a:pt x="6609" y="40241"/>
                  </a:lnTo>
                  <a:lnTo>
                    <a:pt x="4583" y="44461"/>
                  </a:lnTo>
                  <a:lnTo>
                    <a:pt x="2037" y="48688"/>
                  </a:lnTo>
                  <a:lnTo>
                    <a:pt x="402" y="57151"/>
                  </a:lnTo>
                  <a:lnTo>
                    <a:pt x="0" y="69817"/>
                  </a:lnTo>
                  <a:lnTo>
                    <a:pt x="5467" y="75314"/>
                  </a:lnTo>
                  <a:lnTo>
                    <a:pt x="11740" y="76122"/>
                  </a:lnTo>
                  <a:lnTo>
                    <a:pt x="22135" y="76198"/>
                  </a:lnTo>
                  <a:lnTo>
                    <a:pt x="23223" y="75493"/>
                  </a:lnTo>
                  <a:lnTo>
                    <a:pt x="23948" y="74318"/>
                  </a:lnTo>
                  <a:lnTo>
                    <a:pt x="24432" y="72829"/>
                  </a:lnTo>
                  <a:lnTo>
                    <a:pt x="26166" y="71836"/>
                  </a:lnTo>
                  <a:lnTo>
                    <a:pt x="33936" y="69733"/>
                  </a:lnTo>
                  <a:lnTo>
                    <a:pt x="35324" y="68361"/>
                  </a:lnTo>
                  <a:lnTo>
                    <a:pt x="36249" y="66740"/>
                  </a:lnTo>
                  <a:lnTo>
                    <a:pt x="37572" y="65660"/>
                  </a:lnTo>
                  <a:lnTo>
                    <a:pt x="40923" y="64460"/>
                  </a:lnTo>
                  <a:lnTo>
                    <a:pt x="48823" y="62984"/>
                  </a:lnTo>
                  <a:lnTo>
                    <a:pt x="55074" y="59192"/>
                  </a:lnTo>
                  <a:lnTo>
                    <a:pt x="59285" y="58058"/>
                  </a:lnTo>
                  <a:lnTo>
                    <a:pt x="60690" y="57050"/>
                  </a:lnTo>
                  <a:lnTo>
                    <a:pt x="61627" y="55672"/>
                  </a:lnTo>
                  <a:lnTo>
                    <a:pt x="62251" y="54048"/>
                  </a:lnTo>
                  <a:lnTo>
                    <a:pt x="69872" y="48391"/>
                  </a:lnTo>
                  <a:lnTo>
                    <a:pt x="87300" y="39943"/>
                  </a:lnTo>
                  <a:lnTo>
                    <a:pt x="9525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613">
              <a:extLst>
                <a:ext uri="{FF2B5EF4-FFF2-40B4-BE49-F238E27FC236}">
                  <a16:creationId xmlns:a16="http://schemas.microsoft.com/office/drawing/2014/main" id="{8314FE44-787E-40F9-87FE-E9B484667265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74163" y="2660650"/>
              <a:ext cx="76201" cy="190501"/>
            </a:xfrm>
            <a:custGeom>
              <a:avLst/>
              <a:gdLst/>
              <a:ahLst/>
              <a:cxnLst/>
              <a:rect l="0" t="0" r="0" b="0"/>
              <a:pathLst>
                <a:path w="76201" h="190501">
                  <a:moveTo>
                    <a:pt x="0" y="0"/>
                  </a:moveTo>
                  <a:lnTo>
                    <a:pt x="0" y="0"/>
                  </a:lnTo>
                  <a:lnTo>
                    <a:pt x="0" y="46333"/>
                  </a:lnTo>
                  <a:lnTo>
                    <a:pt x="705" y="65159"/>
                  </a:lnTo>
                  <a:lnTo>
                    <a:pt x="5026" y="77573"/>
                  </a:lnTo>
                  <a:lnTo>
                    <a:pt x="7839" y="89307"/>
                  </a:lnTo>
                  <a:lnTo>
                    <a:pt x="14154" y="107428"/>
                  </a:lnTo>
                  <a:lnTo>
                    <a:pt x="27602" y="131575"/>
                  </a:lnTo>
                  <a:lnTo>
                    <a:pt x="30520" y="140664"/>
                  </a:lnTo>
                  <a:lnTo>
                    <a:pt x="34966" y="145537"/>
                  </a:lnTo>
                  <a:lnTo>
                    <a:pt x="52733" y="160837"/>
                  </a:lnTo>
                  <a:lnTo>
                    <a:pt x="55187" y="165087"/>
                  </a:lnTo>
                  <a:lnTo>
                    <a:pt x="56983" y="169327"/>
                  </a:lnTo>
                  <a:lnTo>
                    <a:pt x="68082" y="184150"/>
                  </a:lnTo>
                  <a:lnTo>
                    <a:pt x="68671" y="186267"/>
                  </a:lnTo>
                  <a:lnTo>
                    <a:pt x="69770" y="187678"/>
                  </a:lnTo>
                  <a:lnTo>
                    <a:pt x="7620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614">
              <a:extLst>
                <a:ext uri="{FF2B5EF4-FFF2-40B4-BE49-F238E27FC236}">
                  <a16:creationId xmlns:a16="http://schemas.microsoft.com/office/drawing/2014/main" id="{A7737582-0C73-4D4E-A3A3-482A2A5382A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167813" y="2800350"/>
              <a:ext cx="133351" cy="95249"/>
            </a:xfrm>
            <a:custGeom>
              <a:avLst/>
              <a:gdLst/>
              <a:ahLst/>
              <a:cxnLst/>
              <a:rect l="0" t="0" r="0" b="0"/>
              <a:pathLst>
                <a:path w="133351" h="95249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9459" y="6089"/>
                  </a:lnTo>
                  <a:lnTo>
                    <a:pt x="18704" y="6343"/>
                  </a:lnTo>
                  <a:lnTo>
                    <a:pt x="24051" y="10713"/>
                  </a:lnTo>
                  <a:lnTo>
                    <a:pt x="29860" y="12817"/>
                  </a:lnTo>
                  <a:lnTo>
                    <a:pt x="36051" y="16889"/>
                  </a:lnTo>
                  <a:lnTo>
                    <a:pt x="42353" y="19115"/>
                  </a:lnTo>
                  <a:lnTo>
                    <a:pt x="48689" y="23224"/>
                  </a:lnTo>
                  <a:lnTo>
                    <a:pt x="52919" y="24433"/>
                  </a:lnTo>
                  <a:lnTo>
                    <a:pt x="54330" y="25461"/>
                  </a:lnTo>
                  <a:lnTo>
                    <a:pt x="55270" y="26852"/>
                  </a:lnTo>
                  <a:lnTo>
                    <a:pt x="57019" y="30279"/>
                  </a:lnTo>
                  <a:lnTo>
                    <a:pt x="67202" y="42390"/>
                  </a:lnTo>
                  <a:lnTo>
                    <a:pt x="71208" y="50811"/>
                  </a:lnTo>
                  <a:lnTo>
                    <a:pt x="79906" y="61385"/>
                  </a:lnTo>
                  <a:lnTo>
                    <a:pt x="88948" y="85489"/>
                  </a:lnTo>
                  <a:lnTo>
                    <a:pt x="90342" y="86626"/>
                  </a:lnTo>
                  <a:lnTo>
                    <a:pt x="94280" y="88451"/>
                  </a:lnTo>
                  <a:lnTo>
                    <a:pt x="94819" y="90582"/>
                  </a:lnTo>
                  <a:lnTo>
                    <a:pt x="95250" y="95248"/>
                  </a:lnTo>
                  <a:lnTo>
                    <a:pt x="98621" y="91879"/>
                  </a:lnTo>
                  <a:lnTo>
                    <a:pt x="100276" y="88342"/>
                  </a:lnTo>
                  <a:lnTo>
                    <a:pt x="103365" y="71125"/>
                  </a:lnTo>
                  <a:lnTo>
                    <a:pt x="105912" y="66183"/>
                  </a:lnTo>
                  <a:lnTo>
                    <a:pt x="114364" y="40820"/>
                  </a:lnTo>
                  <a:lnTo>
                    <a:pt x="119198" y="31869"/>
                  </a:lnTo>
                  <a:lnTo>
                    <a:pt x="119682" y="29713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182">
            <a:extLst>
              <a:ext uri="{FF2B5EF4-FFF2-40B4-BE49-F238E27FC236}">
                <a16:creationId xmlns:a16="http://schemas.microsoft.com/office/drawing/2014/main" id="{3372C6B0-0DAC-4682-9DC9-07BB98B2FE47}"/>
              </a:ext>
            </a:extLst>
          </p:cNvPr>
          <p:cNvGrpSpPr/>
          <p:nvPr/>
        </p:nvGrpSpPr>
        <p:grpSpPr>
          <a:xfrm>
            <a:off x="9815515" y="2660650"/>
            <a:ext cx="562456" cy="222249"/>
            <a:chOff x="9815515" y="2660650"/>
            <a:chExt cx="562456" cy="222249"/>
          </a:xfrm>
        </p:grpSpPr>
        <p:sp>
          <p:nvSpPr>
            <p:cNvPr id="55" name="SMARTInkShape-615">
              <a:extLst>
                <a:ext uri="{FF2B5EF4-FFF2-40B4-BE49-F238E27FC236}">
                  <a16:creationId xmlns:a16="http://schemas.microsoft.com/office/drawing/2014/main" id="{58B94B1C-F8DB-48F6-A033-93CC5230E4C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879013" y="2660650"/>
              <a:ext cx="69851" cy="139701"/>
            </a:xfrm>
            <a:custGeom>
              <a:avLst/>
              <a:gdLst/>
              <a:ahLst/>
              <a:cxnLst/>
              <a:rect l="0" t="0" r="0" b="0"/>
              <a:pathLst>
                <a:path w="69851" h="139701">
                  <a:moveTo>
                    <a:pt x="69850" y="0"/>
                  </a:moveTo>
                  <a:lnTo>
                    <a:pt x="69850" y="0"/>
                  </a:lnTo>
                  <a:lnTo>
                    <a:pt x="69850" y="21513"/>
                  </a:lnTo>
                  <a:lnTo>
                    <a:pt x="63382" y="41765"/>
                  </a:lnTo>
                  <a:lnTo>
                    <a:pt x="35976" y="87697"/>
                  </a:lnTo>
                  <a:lnTo>
                    <a:pt x="20931" y="107821"/>
                  </a:lnTo>
                  <a:lnTo>
                    <a:pt x="19180" y="112126"/>
                  </a:lnTo>
                  <a:lnTo>
                    <a:pt x="1847" y="133349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616">
              <a:extLst>
                <a:ext uri="{FF2B5EF4-FFF2-40B4-BE49-F238E27FC236}">
                  <a16:creationId xmlns:a16="http://schemas.microsoft.com/office/drawing/2014/main" id="{F3B94B5C-7C1D-408E-BC74-7AA88C80567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815515" y="2736928"/>
              <a:ext cx="95249" cy="145971"/>
            </a:xfrm>
            <a:custGeom>
              <a:avLst/>
              <a:gdLst/>
              <a:ahLst/>
              <a:cxnLst/>
              <a:rect l="0" t="0" r="0" b="0"/>
              <a:pathLst>
                <a:path w="95249" h="145971">
                  <a:moveTo>
                    <a:pt x="63498" y="6272"/>
                  </a:moveTo>
                  <a:lnTo>
                    <a:pt x="63498" y="6272"/>
                  </a:lnTo>
                  <a:lnTo>
                    <a:pt x="60127" y="6272"/>
                  </a:lnTo>
                  <a:lnTo>
                    <a:pt x="59133" y="5566"/>
                  </a:lnTo>
                  <a:lnTo>
                    <a:pt x="58471" y="4391"/>
                  </a:lnTo>
                  <a:lnTo>
                    <a:pt x="57226" y="184"/>
                  </a:lnTo>
                  <a:lnTo>
                    <a:pt x="53800" y="0"/>
                  </a:lnTo>
                  <a:lnTo>
                    <a:pt x="52799" y="679"/>
                  </a:lnTo>
                  <a:lnTo>
                    <a:pt x="52132" y="1838"/>
                  </a:lnTo>
                  <a:lnTo>
                    <a:pt x="51687" y="3316"/>
                  </a:lnTo>
                  <a:lnTo>
                    <a:pt x="50685" y="4301"/>
                  </a:lnTo>
                  <a:lnTo>
                    <a:pt x="44382" y="6805"/>
                  </a:lnTo>
                  <a:lnTo>
                    <a:pt x="41362" y="9566"/>
                  </a:lnTo>
                  <a:lnTo>
                    <a:pt x="39549" y="13145"/>
                  </a:lnTo>
                  <a:lnTo>
                    <a:pt x="39065" y="15088"/>
                  </a:lnTo>
                  <a:lnTo>
                    <a:pt x="38037" y="16382"/>
                  </a:lnTo>
                  <a:lnTo>
                    <a:pt x="29345" y="22002"/>
                  </a:lnTo>
                  <a:lnTo>
                    <a:pt x="27152" y="25728"/>
                  </a:lnTo>
                  <a:lnTo>
                    <a:pt x="25471" y="29736"/>
                  </a:lnTo>
                  <a:lnTo>
                    <a:pt x="15340" y="46635"/>
                  </a:lnTo>
                  <a:lnTo>
                    <a:pt x="12775" y="54372"/>
                  </a:lnTo>
                  <a:lnTo>
                    <a:pt x="8566" y="61132"/>
                  </a:lnTo>
                  <a:lnTo>
                    <a:pt x="644" y="86112"/>
                  </a:lnTo>
                  <a:lnTo>
                    <a:pt x="0" y="112966"/>
                  </a:lnTo>
                  <a:lnTo>
                    <a:pt x="11258" y="127349"/>
                  </a:lnTo>
                  <a:lnTo>
                    <a:pt x="11738" y="129323"/>
                  </a:lnTo>
                  <a:lnTo>
                    <a:pt x="12763" y="130640"/>
                  </a:lnTo>
                  <a:lnTo>
                    <a:pt x="15784" y="132102"/>
                  </a:lnTo>
                  <a:lnTo>
                    <a:pt x="16872" y="133198"/>
                  </a:lnTo>
                  <a:lnTo>
                    <a:pt x="18081" y="136296"/>
                  </a:lnTo>
                  <a:lnTo>
                    <a:pt x="19109" y="137405"/>
                  </a:lnTo>
                  <a:lnTo>
                    <a:pt x="31674" y="145326"/>
                  </a:lnTo>
                  <a:lnTo>
                    <a:pt x="68731" y="145970"/>
                  </a:lnTo>
                  <a:lnTo>
                    <a:pt x="74760" y="144090"/>
                  </a:lnTo>
                  <a:lnTo>
                    <a:pt x="80497" y="141608"/>
                  </a:lnTo>
                  <a:lnTo>
                    <a:pt x="95248" y="13962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617">
              <a:extLst>
                <a:ext uri="{FF2B5EF4-FFF2-40B4-BE49-F238E27FC236}">
                  <a16:creationId xmlns:a16="http://schemas.microsoft.com/office/drawing/2014/main" id="{1B4584F3-5728-41C6-8BF6-DBE953E67C4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228263" y="2673350"/>
              <a:ext cx="101601" cy="165101"/>
            </a:xfrm>
            <a:custGeom>
              <a:avLst/>
              <a:gdLst/>
              <a:ahLst/>
              <a:cxnLst/>
              <a:rect l="0" t="0" r="0" b="0"/>
              <a:pathLst>
                <a:path w="101601" h="165101">
                  <a:moveTo>
                    <a:pt x="0" y="0"/>
                  </a:moveTo>
                  <a:lnTo>
                    <a:pt x="0" y="0"/>
                  </a:lnTo>
                  <a:lnTo>
                    <a:pt x="0" y="6089"/>
                  </a:lnTo>
                  <a:lnTo>
                    <a:pt x="3371" y="9644"/>
                  </a:lnTo>
                  <a:lnTo>
                    <a:pt x="5026" y="15105"/>
                  </a:lnTo>
                  <a:lnTo>
                    <a:pt x="6880" y="29114"/>
                  </a:lnTo>
                  <a:lnTo>
                    <a:pt x="13223" y="37997"/>
                  </a:lnTo>
                  <a:lnTo>
                    <a:pt x="33875" y="68724"/>
                  </a:lnTo>
                  <a:lnTo>
                    <a:pt x="48683" y="92355"/>
                  </a:lnTo>
                  <a:lnTo>
                    <a:pt x="88900" y="139665"/>
                  </a:lnTo>
                  <a:lnTo>
                    <a:pt x="92427" y="143918"/>
                  </a:lnTo>
                  <a:lnTo>
                    <a:pt x="96573" y="152397"/>
                  </a:lnTo>
                  <a:lnTo>
                    <a:pt x="99366" y="156632"/>
                  </a:lnTo>
                  <a:lnTo>
                    <a:pt x="10160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618">
              <a:extLst>
                <a:ext uri="{FF2B5EF4-FFF2-40B4-BE49-F238E27FC236}">
                  <a16:creationId xmlns:a16="http://schemas.microsoft.com/office/drawing/2014/main" id="{3C85995A-DC9E-44E4-A786-DAB1AAE6C59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0234613" y="2819400"/>
              <a:ext cx="143358" cy="57151"/>
            </a:xfrm>
            <a:custGeom>
              <a:avLst/>
              <a:gdLst/>
              <a:ahLst/>
              <a:cxnLst/>
              <a:rect l="0" t="0" r="0" b="0"/>
              <a:pathLst>
                <a:path w="143358" h="57151">
                  <a:moveTo>
                    <a:pt x="101600" y="0"/>
                  </a:moveTo>
                  <a:lnTo>
                    <a:pt x="101600" y="0"/>
                  </a:lnTo>
                  <a:lnTo>
                    <a:pt x="107688" y="0"/>
                  </a:lnTo>
                  <a:lnTo>
                    <a:pt x="114031" y="6089"/>
                  </a:lnTo>
                  <a:lnTo>
                    <a:pt x="117591" y="6272"/>
                  </a:lnTo>
                  <a:lnTo>
                    <a:pt x="118611" y="7004"/>
                  </a:lnTo>
                  <a:lnTo>
                    <a:pt x="119291" y="8197"/>
                  </a:lnTo>
                  <a:lnTo>
                    <a:pt x="119743" y="9698"/>
                  </a:lnTo>
                  <a:lnTo>
                    <a:pt x="120751" y="10699"/>
                  </a:lnTo>
                  <a:lnTo>
                    <a:pt x="126714" y="12622"/>
                  </a:lnTo>
                  <a:lnTo>
                    <a:pt x="132442" y="18161"/>
                  </a:lnTo>
                  <a:lnTo>
                    <a:pt x="133081" y="22158"/>
                  </a:lnTo>
                  <a:lnTo>
                    <a:pt x="133876" y="23238"/>
                  </a:lnTo>
                  <a:lnTo>
                    <a:pt x="136641" y="24439"/>
                  </a:lnTo>
                  <a:lnTo>
                    <a:pt x="137661" y="25465"/>
                  </a:lnTo>
                  <a:lnTo>
                    <a:pt x="139693" y="31725"/>
                  </a:lnTo>
                  <a:lnTo>
                    <a:pt x="143357" y="31745"/>
                  </a:lnTo>
                  <a:lnTo>
                    <a:pt x="112567" y="32456"/>
                  </a:lnTo>
                  <a:lnTo>
                    <a:pt x="106944" y="35121"/>
                  </a:lnTo>
                  <a:lnTo>
                    <a:pt x="103751" y="35408"/>
                  </a:lnTo>
                  <a:lnTo>
                    <a:pt x="84392" y="32371"/>
                  </a:lnTo>
                  <a:lnTo>
                    <a:pt x="71885" y="35305"/>
                  </a:lnTo>
                  <a:lnTo>
                    <a:pt x="50789" y="42758"/>
                  </a:lnTo>
                  <a:lnTo>
                    <a:pt x="38096" y="45830"/>
                  </a:lnTo>
                  <a:lnTo>
                    <a:pt x="25399" y="49328"/>
                  </a:lnTo>
                  <a:lnTo>
                    <a:pt x="12700" y="52245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SMARTInkShape-619">
            <a:extLst>
              <a:ext uri="{FF2B5EF4-FFF2-40B4-BE49-F238E27FC236}">
                <a16:creationId xmlns:a16="http://schemas.microsoft.com/office/drawing/2014/main" id="{A5E2E395-A3C4-4E34-B628-684171E6A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509963" y="6077242"/>
            <a:ext cx="1155701" cy="56834"/>
          </a:xfrm>
          <a:custGeom>
            <a:avLst/>
            <a:gdLst/>
            <a:ahLst/>
            <a:cxnLst/>
            <a:rect l="0" t="0" r="0" b="0"/>
            <a:pathLst>
              <a:path w="1155701" h="56834">
                <a:moveTo>
                  <a:pt x="0" y="12408"/>
                </a:moveTo>
                <a:lnTo>
                  <a:pt x="0" y="12408"/>
                </a:lnTo>
                <a:lnTo>
                  <a:pt x="6272" y="12408"/>
                </a:lnTo>
                <a:lnTo>
                  <a:pt x="9697" y="15779"/>
                </a:lnTo>
                <a:lnTo>
                  <a:pt x="13247" y="17434"/>
                </a:lnTo>
                <a:lnTo>
                  <a:pt x="15181" y="17875"/>
                </a:lnTo>
                <a:lnTo>
                  <a:pt x="16471" y="18875"/>
                </a:lnTo>
                <a:lnTo>
                  <a:pt x="17903" y="21868"/>
                </a:lnTo>
                <a:lnTo>
                  <a:pt x="18991" y="22948"/>
                </a:lnTo>
                <a:lnTo>
                  <a:pt x="22081" y="24148"/>
                </a:lnTo>
                <a:lnTo>
                  <a:pt x="23187" y="25173"/>
                </a:lnTo>
                <a:lnTo>
                  <a:pt x="28479" y="33862"/>
                </a:lnTo>
                <a:lnTo>
                  <a:pt x="34059" y="36054"/>
                </a:lnTo>
                <a:lnTo>
                  <a:pt x="45134" y="39170"/>
                </a:lnTo>
                <a:lnTo>
                  <a:pt x="55471" y="44562"/>
                </a:lnTo>
                <a:lnTo>
                  <a:pt x="58147" y="46544"/>
                </a:lnTo>
                <a:lnTo>
                  <a:pt x="64884" y="48746"/>
                </a:lnTo>
                <a:lnTo>
                  <a:pt x="109475" y="56420"/>
                </a:lnTo>
                <a:lnTo>
                  <a:pt x="155860" y="56833"/>
                </a:lnTo>
                <a:lnTo>
                  <a:pt x="199967" y="51389"/>
                </a:lnTo>
                <a:lnTo>
                  <a:pt x="241431" y="48742"/>
                </a:lnTo>
                <a:lnTo>
                  <a:pt x="288720" y="44056"/>
                </a:lnTo>
                <a:lnTo>
                  <a:pt x="330368" y="39251"/>
                </a:lnTo>
                <a:lnTo>
                  <a:pt x="372566" y="38093"/>
                </a:lnTo>
                <a:lnTo>
                  <a:pt x="419237" y="37159"/>
                </a:lnTo>
                <a:lnTo>
                  <a:pt x="453791" y="33461"/>
                </a:lnTo>
                <a:lnTo>
                  <a:pt x="493976" y="31346"/>
                </a:lnTo>
                <a:lnTo>
                  <a:pt x="533713" y="26565"/>
                </a:lnTo>
                <a:lnTo>
                  <a:pt x="576453" y="21385"/>
                </a:lnTo>
                <a:lnTo>
                  <a:pt x="620396" y="18831"/>
                </a:lnTo>
                <a:lnTo>
                  <a:pt x="664696" y="13919"/>
                </a:lnTo>
                <a:lnTo>
                  <a:pt x="709807" y="8701"/>
                </a:lnTo>
                <a:lnTo>
                  <a:pt x="742095" y="7233"/>
                </a:lnTo>
                <a:lnTo>
                  <a:pt x="788636" y="3035"/>
                </a:lnTo>
                <a:lnTo>
                  <a:pt x="830334" y="694"/>
                </a:lnTo>
                <a:lnTo>
                  <a:pt x="872871" y="0"/>
                </a:lnTo>
                <a:lnTo>
                  <a:pt x="913384" y="3166"/>
                </a:lnTo>
                <a:lnTo>
                  <a:pt x="952199" y="5201"/>
                </a:lnTo>
                <a:lnTo>
                  <a:pt x="998876" y="10958"/>
                </a:lnTo>
                <a:lnTo>
                  <a:pt x="1046248" y="18890"/>
                </a:lnTo>
                <a:lnTo>
                  <a:pt x="1086415" y="27251"/>
                </a:lnTo>
                <a:lnTo>
                  <a:pt x="1133240" y="34667"/>
                </a:lnTo>
                <a:lnTo>
                  <a:pt x="1155700" y="4415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ARTInkShape-620">
            <a:extLst>
              <a:ext uri="{FF2B5EF4-FFF2-40B4-BE49-F238E27FC236}">
                <a16:creationId xmlns:a16="http://schemas.microsoft.com/office/drawing/2014/main" id="{4D9D44D3-B2E9-47E9-A260-154757DFD92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802313" y="6038928"/>
            <a:ext cx="1422401" cy="120573"/>
          </a:xfrm>
          <a:custGeom>
            <a:avLst/>
            <a:gdLst/>
            <a:ahLst/>
            <a:cxnLst/>
            <a:rect l="0" t="0" r="0" b="0"/>
            <a:pathLst>
              <a:path w="1422401" h="120573">
                <a:moveTo>
                  <a:pt x="0" y="6272"/>
                </a:moveTo>
                <a:lnTo>
                  <a:pt x="0" y="6272"/>
                </a:lnTo>
                <a:lnTo>
                  <a:pt x="6088" y="6272"/>
                </a:lnTo>
                <a:lnTo>
                  <a:pt x="6348" y="0"/>
                </a:lnTo>
                <a:lnTo>
                  <a:pt x="11817" y="5396"/>
                </a:lnTo>
                <a:lnTo>
                  <a:pt x="15809" y="6013"/>
                </a:lnTo>
                <a:lnTo>
                  <a:pt x="21460" y="6195"/>
                </a:lnTo>
                <a:lnTo>
                  <a:pt x="25530" y="8120"/>
                </a:lnTo>
                <a:lnTo>
                  <a:pt x="29691" y="10621"/>
                </a:lnTo>
                <a:lnTo>
                  <a:pt x="36706" y="12029"/>
                </a:lnTo>
                <a:lnTo>
                  <a:pt x="52035" y="12544"/>
                </a:lnTo>
                <a:lnTo>
                  <a:pt x="56758" y="14469"/>
                </a:lnTo>
                <a:lnTo>
                  <a:pt x="59005" y="15970"/>
                </a:lnTo>
                <a:lnTo>
                  <a:pt x="77115" y="18379"/>
                </a:lnTo>
                <a:lnTo>
                  <a:pt x="103611" y="19625"/>
                </a:lnTo>
                <a:lnTo>
                  <a:pt x="129813" y="24729"/>
                </a:lnTo>
                <a:lnTo>
                  <a:pt x="151074" y="27086"/>
                </a:lnTo>
                <a:lnTo>
                  <a:pt x="168469" y="30314"/>
                </a:lnTo>
                <a:lnTo>
                  <a:pt x="213629" y="34964"/>
                </a:lnTo>
                <a:lnTo>
                  <a:pt x="259267" y="37753"/>
                </a:lnTo>
                <a:lnTo>
                  <a:pt x="298865" y="43012"/>
                </a:lnTo>
                <a:lnTo>
                  <a:pt x="341543" y="44193"/>
                </a:lnTo>
                <a:lnTo>
                  <a:pt x="388591" y="47719"/>
                </a:lnTo>
                <a:lnTo>
                  <a:pt x="435447" y="52208"/>
                </a:lnTo>
                <a:lnTo>
                  <a:pt x="476578" y="56111"/>
                </a:lnTo>
                <a:lnTo>
                  <a:pt x="516949" y="57588"/>
                </a:lnTo>
                <a:lnTo>
                  <a:pt x="558895" y="62060"/>
                </a:lnTo>
                <a:lnTo>
                  <a:pt x="604523" y="66524"/>
                </a:lnTo>
                <a:lnTo>
                  <a:pt x="641727" y="68810"/>
                </a:lnTo>
                <a:lnTo>
                  <a:pt x="687860" y="73946"/>
                </a:lnTo>
                <a:lnTo>
                  <a:pt x="724510" y="75477"/>
                </a:lnTo>
                <a:lnTo>
                  <a:pt x="762180" y="76637"/>
                </a:lnTo>
                <a:lnTo>
                  <a:pt x="800153" y="80429"/>
                </a:lnTo>
                <a:lnTo>
                  <a:pt x="837510" y="82572"/>
                </a:lnTo>
                <a:lnTo>
                  <a:pt x="883977" y="87379"/>
                </a:lnTo>
                <a:lnTo>
                  <a:pt x="921142" y="88394"/>
                </a:lnTo>
                <a:lnTo>
                  <a:pt x="960847" y="88696"/>
                </a:lnTo>
                <a:lnTo>
                  <a:pt x="1002010" y="88784"/>
                </a:lnTo>
                <a:lnTo>
                  <a:pt x="1041017" y="86929"/>
                </a:lnTo>
                <a:lnTo>
                  <a:pt x="1077505" y="85674"/>
                </a:lnTo>
                <a:lnTo>
                  <a:pt x="1114421" y="86008"/>
                </a:lnTo>
                <a:lnTo>
                  <a:pt x="1152876" y="83520"/>
                </a:lnTo>
                <a:lnTo>
                  <a:pt x="1188494" y="84664"/>
                </a:lnTo>
                <a:lnTo>
                  <a:pt x="1235085" y="88001"/>
                </a:lnTo>
                <a:lnTo>
                  <a:pt x="1278259" y="93024"/>
                </a:lnTo>
                <a:lnTo>
                  <a:pt x="1318877" y="96629"/>
                </a:lnTo>
                <a:lnTo>
                  <a:pt x="1357658" y="103927"/>
                </a:lnTo>
                <a:lnTo>
                  <a:pt x="1397881" y="114260"/>
                </a:lnTo>
                <a:lnTo>
                  <a:pt x="1422400" y="120572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SMARTInkShape-Group185">
            <a:extLst>
              <a:ext uri="{FF2B5EF4-FFF2-40B4-BE49-F238E27FC236}">
                <a16:creationId xmlns:a16="http://schemas.microsoft.com/office/drawing/2014/main" id="{C868B8EC-AC8C-4C2F-85A5-FD6F6029CB35}"/>
              </a:ext>
            </a:extLst>
          </p:cNvPr>
          <p:cNvGrpSpPr/>
          <p:nvPr/>
        </p:nvGrpSpPr>
        <p:grpSpPr>
          <a:xfrm>
            <a:off x="5376863" y="6045201"/>
            <a:ext cx="660401" cy="215721"/>
            <a:chOff x="5376863" y="6045201"/>
            <a:chExt cx="660401" cy="215721"/>
          </a:xfrm>
        </p:grpSpPr>
        <p:sp>
          <p:nvSpPr>
            <p:cNvPr id="62" name="SMARTInkShape-621">
              <a:extLst>
                <a:ext uri="{FF2B5EF4-FFF2-40B4-BE49-F238E27FC236}">
                  <a16:creationId xmlns:a16="http://schemas.microsoft.com/office/drawing/2014/main" id="{D27872ED-3D35-41AF-97C6-A12DF5305A7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389563" y="6057900"/>
              <a:ext cx="647701" cy="203022"/>
            </a:xfrm>
            <a:custGeom>
              <a:avLst/>
              <a:gdLst/>
              <a:ahLst/>
              <a:cxnLst/>
              <a:rect l="0" t="0" r="0" b="0"/>
              <a:pathLst>
                <a:path w="647701" h="203022">
                  <a:moveTo>
                    <a:pt x="647700" y="0"/>
                  </a:moveTo>
                  <a:lnTo>
                    <a:pt x="647700" y="0"/>
                  </a:lnTo>
                  <a:lnTo>
                    <a:pt x="647700" y="5467"/>
                  </a:lnTo>
                  <a:lnTo>
                    <a:pt x="643335" y="11245"/>
                  </a:lnTo>
                  <a:lnTo>
                    <a:pt x="641611" y="17883"/>
                  </a:lnTo>
                  <a:lnTo>
                    <a:pt x="637037" y="23889"/>
                  </a:lnTo>
                  <a:lnTo>
                    <a:pt x="634898" y="29813"/>
                  </a:lnTo>
                  <a:lnTo>
                    <a:pt x="624221" y="46008"/>
                  </a:lnTo>
                  <a:lnTo>
                    <a:pt x="618714" y="50086"/>
                  </a:lnTo>
                  <a:lnTo>
                    <a:pt x="610417" y="65870"/>
                  </a:lnTo>
                  <a:lnTo>
                    <a:pt x="601532" y="73532"/>
                  </a:lnTo>
                  <a:lnTo>
                    <a:pt x="590768" y="87965"/>
                  </a:lnTo>
                  <a:lnTo>
                    <a:pt x="560607" y="114738"/>
                  </a:lnTo>
                  <a:lnTo>
                    <a:pt x="557888" y="118826"/>
                  </a:lnTo>
                  <a:lnTo>
                    <a:pt x="549222" y="125248"/>
                  </a:lnTo>
                  <a:lnTo>
                    <a:pt x="520974" y="141428"/>
                  </a:lnTo>
                  <a:lnTo>
                    <a:pt x="511649" y="148229"/>
                  </a:lnTo>
                  <a:lnTo>
                    <a:pt x="468912" y="167137"/>
                  </a:lnTo>
                  <a:lnTo>
                    <a:pt x="424279" y="186265"/>
                  </a:lnTo>
                  <a:lnTo>
                    <a:pt x="380931" y="194616"/>
                  </a:lnTo>
                  <a:lnTo>
                    <a:pt x="333568" y="200134"/>
                  </a:lnTo>
                  <a:lnTo>
                    <a:pt x="288266" y="203021"/>
                  </a:lnTo>
                  <a:lnTo>
                    <a:pt x="265733" y="201283"/>
                  </a:lnTo>
                  <a:lnTo>
                    <a:pt x="222193" y="193739"/>
                  </a:lnTo>
                  <a:lnTo>
                    <a:pt x="178355" y="179643"/>
                  </a:lnTo>
                  <a:lnTo>
                    <a:pt x="168168" y="177208"/>
                  </a:lnTo>
                  <a:lnTo>
                    <a:pt x="125395" y="156817"/>
                  </a:lnTo>
                  <a:lnTo>
                    <a:pt x="80479" y="135470"/>
                  </a:lnTo>
                  <a:lnTo>
                    <a:pt x="63508" y="125119"/>
                  </a:lnTo>
                  <a:lnTo>
                    <a:pt x="52683" y="117506"/>
                  </a:lnTo>
                  <a:lnTo>
                    <a:pt x="47404" y="115019"/>
                  </a:lnTo>
                  <a:lnTo>
                    <a:pt x="24198" y="99429"/>
                  </a:lnTo>
                  <a:lnTo>
                    <a:pt x="21338" y="95226"/>
                  </a:lnTo>
                  <a:lnTo>
                    <a:pt x="20575" y="93117"/>
                  </a:lnTo>
                  <a:lnTo>
                    <a:pt x="19361" y="91711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622">
              <a:extLst>
                <a:ext uri="{FF2B5EF4-FFF2-40B4-BE49-F238E27FC236}">
                  <a16:creationId xmlns:a16="http://schemas.microsoft.com/office/drawing/2014/main" id="{606E0ED0-338B-4434-8417-20B7D7D6F3E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376863" y="6045201"/>
              <a:ext cx="114301" cy="203200"/>
            </a:xfrm>
            <a:custGeom>
              <a:avLst/>
              <a:gdLst/>
              <a:ahLst/>
              <a:cxnLst/>
              <a:rect l="0" t="0" r="0" b="0"/>
              <a:pathLst>
                <a:path w="114301" h="203200">
                  <a:moveTo>
                    <a:pt x="69850" y="203199"/>
                  </a:moveTo>
                  <a:lnTo>
                    <a:pt x="69850" y="203199"/>
                  </a:lnTo>
                  <a:lnTo>
                    <a:pt x="66478" y="199828"/>
                  </a:lnTo>
                  <a:lnTo>
                    <a:pt x="62942" y="198173"/>
                  </a:lnTo>
                  <a:lnTo>
                    <a:pt x="61011" y="197732"/>
                  </a:lnTo>
                  <a:lnTo>
                    <a:pt x="54923" y="193739"/>
                  </a:lnTo>
                  <a:lnTo>
                    <a:pt x="52632" y="190058"/>
                  </a:lnTo>
                  <a:lnTo>
                    <a:pt x="50908" y="186070"/>
                  </a:lnTo>
                  <a:lnTo>
                    <a:pt x="35905" y="160486"/>
                  </a:lnTo>
                  <a:lnTo>
                    <a:pt x="26886" y="132942"/>
                  </a:lnTo>
                  <a:lnTo>
                    <a:pt x="23649" y="107913"/>
                  </a:lnTo>
                  <a:lnTo>
                    <a:pt x="15997" y="86778"/>
                  </a:lnTo>
                  <a:lnTo>
                    <a:pt x="17126" y="74081"/>
                  </a:lnTo>
                  <a:lnTo>
                    <a:pt x="12137" y="42450"/>
                  </a:lnTo>
                  <a:lnTo>
                    <a:pt x="7251" y="29927"/>
                  </a:lnTo>
                  <a:lnTo>
                    <a:pt x="6617" y="23370"/>
                  </a:lnTo>
                  <a:lnTo>
                    <a:pt x="5822" y="21929"/>
                  </a:lnTo>
                  <a:lnTo>
                    <a:pt x="4587" y="20969"/>
                  </a:lnTo>
                  <a:lnTo>
                    <a:pt x="3058" y="20329"/>
                  </a:lnTo>
                  <a:lnTo>
                    <a:pt x="2038" y="19197"/>
                  </a:lnTo>
                  <a:lnTo>
                    <a:pt x="906" y="16057"/>
                  </a:lnTo>
                  <a:lnTo>
                    <a:pt x="0" y="2987"/>
                  </a:lnTo>
                  <a:lnTo>
                    <a:pt x="706" y="1991"/>
                  </a:lnTo>
                  <a:lnTo>
                    <a:pt x="1881" y="1327"/>
                  </a:lnTo>
                  <a:lnTo>
                    <a:pt x="6088" y="77"/>
                  </a:lnTo>
                  <a:lnTo>
                    <a:pt x="37007" y="0"/>
                  </a:lnTo>
                  <a:lnTo>
                    <a:pt x="43023" y="1881"/>
                  </a:lnTo>
                  <a:lnTo>
                    <a:pt x="49263" y="5466"/>
                  </a:lnTo>
                  <a:lnTo>
                    <a:pt x="68341" y="9643"/>
                  </a:lnTo>
                  <a:lnTo>
                    <a:pt x="101623" y="23563"/>
                  </a:lnTo>
                  <a:lnTo>
                    <a:pt x="114300" y="253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SMARTInkShape-623">
            <a:extLst>
              <a:ext uri="{FF2B5EF4-FFF2-40B4-BE49-F238E27FC236}">
                <a16:creationId xmlns:a16="http://schemas.microsoft.com/office/drawing/2014/main" id="{2846B166-B45B-41BE-BD93-FE0317623B9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913" y="5978042"/>
            <a:ext cx="622301" cy="22709"/>
          </a:xfrm>
          <a:custGeom>
            <a:avLst/>
            <a:gdLst/>
            <a:ahLst/>
            <a:cxnLst/>
            <a:rect l="0" t="0" r="0" b="0"/>
            <a:pathLst>
              <a:path w="622301" h="22709">
                <a:moveTo>
                  <a:pt x="0" y="3658"/>
                </a:moveTo>
                <a:lnTo>
                  <a:pt x="0" y="3658"/>
                </a:lnTo>
                <a:lnTo>
                  <a:pt x="9459" y="3658"/>
                </a:lnTo>
                <a:lnTo>
                  <a:pt x="13141" y="1777"/>
                </a:lnTo>
                <a:lnTo>
                  <a:pt x="15110" y="287"/>
                </a:lnTo>
                <a:lnTo>
                  <a:pt x="17129" y="0"/>
                </a:lnTo>
                <a:lnTo>
                  <a:pt x="63665" y="9609"/>
                </a:lnTo>
                <a:lnTo>
                  <a:pt x="93940" y="11854"/>
                </a:lnTo>
                <a:lnTo>
                  <a:pt x="129323" y="20989"/>
                </a:lnTo>
                <a:lnTo>
                  <a:pt x="172977" y="22557"/>
                </a:lnTo>
                <a:lnTo>
                  <a:pt x="214689" y="19030"/>
                </a:lnTo>
                <a:lnTo>
                  <a:pt x="261610" y="18713"/>
                </a:lnTo>
                <a:lnTo>
                  <a:pt x="304687" y="16668"/>
                </a:lnTo>
                <a:lnTo>
                  <a:pt x="347823" y="15693"/>
                </a:lnTo>
                <a:lnTo>
                  <a:pt x="394931" y="10896"/>
                </a:lnTo>
                <a:lnTo>
                  <a:pt x="434888" y="10125"/>
                </a:lnTo>
                <a:lnTo>
                  <a:pt x="475690" y="10024"/>
                </a:lnTo>
                <a:lnTo>
                  <a:pt x="516671" y="10010"/>
                </a:lnTo>
                <a:lnTo>
                  <a:pt x="556349" y="13379"/>
                </a:lnTo>
                <a:lnTo>
                  <a:pt x="602401" y="21945"/>
                </a:lnTo>
                <a:lnTo>
                  <a:pt x="622300" y="2270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ARTInkShape-624">
            <a:extLst>
              <a:ext uri="{FF2B5EF4-FFF2-40B4-BE49-F238E27FC236}">
                <a16:creationId xmlns:a16="http://schemas.microsoft.com/office/drawing/2014/main" id="{24CD616C-A9D9-4095-98F4-1053F09437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637713" y="5962650"/>
            <a:ext cx="482601" cy="57151"/>
          </a:xfrm>
          <a:custGeom>
            <a:avLst/>
            <a:gdLst/>
            <a:ahLst/>
            <a:cxnLst/>
            <a:rect l="0" t="0" r="0" b="0"/>
            <a:pathLst>
              <a:path w="482601" h="57151">
                <a:moveTo>
                  <a:pt x="19050" y="57150"/>
                </a:moveTo>
                <a:lnTo>
                  <a:pt x="19050" y="57150"/>
                </a:lnTo>
                <a:lnTo>
                  <a:pt x="3079" y="57150"/>
                </a:lnTo>
                <a:lnTo>
                  <a:pt x="2052" y="56445"/>
                </a:lnTo>
                <a:lnTo>
                  <a:pt x="1368" y="55269"/>
                </a:lnTo>
                <a:lnTo>
                  <a:pt x="0" y="50802"/>
                </a:lnTo>
                <a:lnTo>
                  <a:pt x="45824" y="50800"/>
                </a:lnTo>
                <a:lnTo>
                  <a:pt x="91508" y="50800"/>
                </a:lnTo>
                <a:lnTo>
                  <a:pt x="137178" y="45774"/>
                </a:lnTo>
                <a:lnTo>
                  <a:pt x="172584" y="42961"/>
                </a:lnTo>
                <a:lnTo>
                  <a:pt x="209885" y="37659"/>
                </a:lnTo>
                <a:lnTo>
                  <a:pt x="249631" y="31619"/>
                </a:lnTo>
                <a:lnTo>
                  <a:pt x="294568" y="23480"/>
                </a:lnTo>
                <a:lnTo>
                  <a:pt x="341749" y="14013"/>
                </a:lnTo>
                <a:lnTo>
                  <a:pt x="387008" y="8620"/>
                </a:lnTo>
                <a:lnTo>
                  <a:pt x="433580" y="5142"/>
                </a:lnTo>
                <a:lnTo>
                  <a:pt x="48260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ARTInkShape-625">
            <a:extLst>
              <a:ext uri="{FF2B5EF4-FFF2-40B4-BE49-F238E27FC236}">
                <a16:creationId xmlns:a16="http://schemas.microsoft.com/office/drawing/2014/main" id="{93A42343-2656-43CE-A890-9E62DF894E1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444169" y="5403850"/>
            <a:ext cx="634995" cy="355600"/>
          </a:xfrm>
          <a:custGeom>
            <a:avLst/>
            <a:gdLst/>
            <a:ahLst/>
            <a:cxnLst/>
            <a:rect l="0" t="0" r="0" b="0"/>
            <a:pathLst>
              <a:path w="634995" h="355600">
                <a:moveTo>
                  <a:pt x="12694" y="260350"/>
                </a:moveTo>
                <a:lnTo>
                  <a:pt x="12694" y="260350"/>
                </a:lnTo>
                <a:lnTo>
                  <a:pt x="9323" y="263721"/>
                </a:lnTo>
                <a:lnTo>
                  <a:pt x="7667" y="267258"/>
                </a:lnTo>
                <a:lnTo>
                  <a:pt x="6347" y="292217"/>
                </a:lnTo>
                <a:lnTo>
                  <a:pt x="6344" y="306924"/>
                </a:lnTo>
                <a:lnTo>
                  <a:pt x="4462" y="311153"/>
                </a:lnTo>
                <a:lnTo>
                  <a:pt x="1979" y="315385"/>
                </a:lnTo>
                <a:lnTo>
                  <a:pt x="386" y="323851"/>
                </a:lnTo>
                <a:lnTo>
                  <a:pt x="0" y="335557"/>
                </a:lnTo>
                <a:lnTo>
                  <a:pt x="704" y="335888"/>
                </a:lnTo>
                <a:lnTo>
                  <a:pt x="3653" y="336354"/>
                </a:lnTo>
                <a:lnTo>
                  <a:pt x="615" y="336524"/>
                </a:lnTo>
                <a:lnTo>
                  <a:pt x="3549" y="336543"/>
                </a:lnTo>
                <a:lnTo>
                  <a:pt x="4481" y="337251"/>
                </a:lnTo>
                <a:lnTo>
                  <a:pt x="6323" y="342822"/>
                </a:lnTo>
                <a:lnTo>
                  <a:pt x="6344" y="355593"/>
                </a:lnTo>
                <a:lnTo>
                  <a:pt x="11811" y="355599"/>
                </a:lnTo>
                <a:lnTo>
                  <a:pt x="27131" y="344769"/>
                </a:lnTo>
                <a:lnTo>
                  <a:pt x="29694" y="340673"/>
                </a:lnTo>
                <a:lnTo>
                  <a:pt x="36477" y="336501"/>
                </a:lnTo>
                <a:lnTo>
                  <a:pt x="50315" y="328304"/>
                </a:lnTo>
                <a:lnTo>
                  <a:pt x="94705" y="294989"/>
                </a:lnTo>
                <a:lnTo>
                  <a:pt x="140738" y="264363"/>
                </a:lnTo>
                <a:lnTo>
                  <a:pt x="185605" y="232372"/>
                </a:lnTo>
                <a:lnTo>
                  <a:pt x="222676" y="207297"/>
                </a:lnTo>
                <a:lnTo>
                  <a:pt x="263843" y="185364"/>
                </a:lnTo>
                <a:lnTo>
                  <a:pt x="307320" y="158718"/>
                </a:lnTo>
                <a:lnTo>
                  <a:pt x="354853" y="135222"/>
                </a:lnTo>
                <a:lnTo>
                  <a:pt x="401313" y="111484"/>
                </a:lnTo>
                <a:lnTo>
                  <a:pt x="446359" y="86576"/>
                </a:lnTo>
                <a:lnTo>
                  <a:pt x="490986" y="64693"/>
                </a:lnTo>
                <a:lnTo>
                  <a:pt x="535488" y="41432"/>
                </a:lnTo>
                <a:lnTo>
                  <a:pt x="576582" y="23409"/>
                </a:lnTo>
                <a:lnTo>
                  <a:pt x="619797" y="6087"/>
                </a:lnTo>
                <a:lnTo>
                  <a:pt x="634994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SMARTInkShape-Group189">
            <a:extLst>
              <a:ext uri="{FF2B5EF4-FFF2-40B4-BE49-F238E27FC236}">
                <a16:creationId xmlns:a16="http://schemas.microsoft.com/office/drawing/2014/main" id="{21990548-410C-4623-9D78-FAD0EBDC1061}"/>
              </a:ext>
            </a:extLst>
          </p:cNvPr>
          <p:cNvGrpSpPr/>
          <p:nvPr/>
        </p:nvGrpSpPr>
        <p:grpSpPr>
          <a:xfrm>
            <a:off x="4236819" y="3879850"/>
            <a:ext cx="333595" cy="298451"/>
            <a:chOff x="4236819" y="3879850"/>
            <a:chExt cx="333595" cy="298451"/>
          </a:xfrm>
        </p:grpSpPr>
        <p:sp>
          <p:nvSpPr>
            <p:cNvPr id="68" name="SMARTInkShape-626">
              <a:extLst>
                <a:ext uri="{FF2B5EF4-FFF2-40B4-BE49-F238E27FC236}">
                  <a16:creationId xmlns:a16="http://schemas.microsoft.com/office/drawing/2014/main" id="{CEAF7F0C-8F18-44F6-9066-15108CC9F19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303713" y="3981460"/>
              <a:ext cx="266701" cy="44441"/>
            </a:xfrm>
            <a:custGeom>
              <a:avLst/>
              <a:gdLst/>
              <a:ahLst/>
              <a:cxnLst/>
              <a:rect l="0" t="0" r="0" b="0"/>
              <a:pathLst>
                <a:path w="266701" h="44441">
                  <a:moveTo>
                    <a:pt x="266700" y="6340"/>
                  </a:moveTo>
                  <a:lnTo>
                    <a:pt x="266700" y="6340"/>
                  </a:lnTo>
                  <a:lnTo>
                    <a:pt x="257861" y="6340"/>
                  </a:lnTo>
                  <a:lnTo>
                    <a:pt x="253834" y="4459"/>
                  </a:lnTo>
                  <a:lnTo>
                    <a:pt x="249693" y="1976"/>
                  </a:lnTo>
                  <a:lnTo>
                    <a:pt x="241983" y="578"/>
                  </a:lnTo>
                  <a:lnTo>
                    <a:pt x="195035" y="0"/>
                  </a:lnTo>
                  <a:lnTo>
                    <a:pt x="163616" y="1872"/>
                  </a:lnTo>
                  <a:lnTo>
                    <a:pt x="121843" y="7829"/>
                  </a:lnTo>
                  <a:lnTo>
                    <a:pt x="74260" y="23332"/>
                  </a:lnTo>
                  <a:lnTo>
                    <a:pt x="50417" y="29870"/>
                  </a:lnTo>
                  <a:lnTo>
                    <a:pt x="39341" y="31614"/>
                  </a:lnTo>
                  <a:lnTo>
                    <a:pt x="24599" y="36602"/>
                  </a:lnTo>
                  <a:lnTo>
                    <a:pt x="17283" y="38134"/>
                  </a:lnTo>
                  <a:lnTo>
                    <a:pt x="6837" y="42985"/>
                  </a:lnTo>
                  <a:lnTo>
                    <a:pt x="0" y="4444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627">
              <a:extLst>
                <a:ext uri="{FF2B5EF4-FFF2-40B4-BE49-F238E27FC236}">
                  <a16:creationId xmlns:a16="http://schemas.microsoft.com/office/drawing/2014/main" id="{D89D878A-A330-4D25-8654-C7CFC0DD7A4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36819" y="3879850"/>
              <a:ext cx="155795" cy="298451"/>
            </a:xfrm>
            <a:custGeom>
              <a:avLst/>
              <a:gdLst/>
              <a:ahLst/>
              <a:cxnLst/>
              <a:rect l="0" t="0" r="0" b="0"/>
              <a:pathLst>
                <a:path w="155795" h="298451">
                  <a:moveTo>
                    <a:pt x="130394" y="0"/>
                  </a:moveTo>
                  <a:lnTo>
                    <a:pt x="130394" y="0"/>
                  </a:lnTo>
                  <a:lnTo>
                    <a:pt x="121555" y="14306"/>
                  </a:lnTo>
                  <a:lnTo>
                    <a:pt x="80792" y="61412"/>
                  </a:lnTo>
                  <a:lnTo>
                    <a:pt x="43586" y="104951"/>
                  </a:lnTo>
                  <a:lnTo>
                    <a:pt x="17582" y="150649"/>
                  </a:lnTo>
                  <a:lnTo>
                    <a:pt x="6412" y="177700"/>
                  </a:lnTo>
                  <a:lnTo>
                    <a:pt x="0" y="205122"/>
                  </a:lnTo>
                  <a:lnTo>
                    <a:pt x="2780" y="217959"/>
                  </a:lnTo>
                  <a:lnTo>
                    <a:pt x="10040" y="233057"/>
                  </a:lnTo>
                  <a:lnTo>
                    <a:pt x="21640" y="246414"/>
                  </a:lnTo>
                  <a:lnTo>
                    <a:pt x="55107" y="268751"/>
                  </a:lnTo>
                  <a:lnTo>
                    <a:pt x="97443" y="283442"/>
                  </a:lnTo>
                  <a:lnTo>
                    <a:pt x="144585" y="295611"/>
                  </a:lnTo>
                  <a:lnTo>
                    <a:pt x="155794" y="298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MARTInkShape-Group190">
            <a:extLst>
              <a:ext uri="{FF2B5EF4-FFF2-40B4-BE49-F238E27FC236}">
                <a16:creationId xmlns:a16="http://schemas.microsoft.com/office/drawing/2014/main" id="{798891D3-574E-4BD0-AEA1-016E09C68F84}"/>
              </a:ext>
            </a:extLst>
          </p:cNvPr>
          <p:cNvGrpSpPr/>
          <p:nvPr/>
        </p:nvGrpSpPr>
        <p:grpSpPr>
          <a:xfrm>
            <a:off x="862012" y="1860588"/>
            <a:ext cx="336520" cy="203163"/>
            <a:chOff x="862012" y="1860588"/>
            <a:chExt cx="336520" cy="203163"/>
          </a:xfrm>
        </p:grpSpPr>
        <p:sp>
          <p:nvSpPr>
            <p:cNvPr id="71" name="SMARTInkShape-628">
              <a:extLst>
                <a:ext uri="{FF2B5EF4-FFF2-40B4-BE49-F238E27FC236}">
                  <a16:creationId xmlns:a16="http://schemas.microsoft.com/office/drawing/2014/main" id="{318B3860-06BA-4D78-8468-B55B801B52F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62012" y="1943100"/>
              <a:ext cx="273051" cy="120651"/>
            </a:xfrm>
            <a:custGeom>
              <a:avLst/>
              <a:gdLst/>
              <a:ahLst/>
              <a:cxnLst/>
              <a:rect l="0" t="0" r="0" b="0"/>
              <a:pathLst>
                <a:path w="273051" h="120651">
                  <a:moveTo>
                    <a:pt x="0" y="120650"/>
                  </a:moveTo>
                  <a:lnTo>
                    <a:pt x="0" y="120650"/>
                  </a:lnTo>
                  <a:lnTo>
                    <a:pt x="0" y="117279"/>
                  </a:lnTo>
                  <a:lnTo>
                    <a:pt x="706" y="116286"/>
                  </a:lnTo>
                  <a:lnTo>
                    <a:pt x="1882" y="115624"/>
                  </a:lnTo>
                  <a:lnTo>
                    <a:pt x="3371" y="115183"/>
                  </a:lnTo>
                  <a:lnTo>
                    <a:pt x="8839" y="111190"/>
                  </a:lnTo>
                  <a:lnTo>
                    <a:pt x="10984" y="107509"/>
                  </a:lnTo>
                  <a:lnTo>
                    <a:pt x="11556" y="105539"/>
                  </a:lnTo>
                  <a:lnTo>
                    <a:pt x="12643" y="104226"/>
                  </a:lnTo>
                  <a:lnTo>
                    <a:pt x="15732" y="102767"/>
                  </a:lnTo>
                  <a:lnTo>
                    <a:pt x="16838" y="101673"/>
                  </a:lnTo>
                  <a:lnTo>
                    <a:pt x="18759" y="96235"/>
                  </a:lnTo>
                  <a:lnTo>
                    <a:pt x="20802" y="95688"/>
                  </a:lnTo>
                  <a:lnTo>
                    <a:pt x="22335" y="95542"/>
                  </a:lnTo>
                  <a:lnTo>
                    <a:pt x="25919" y="93498"/>
                  </a:lnTo>
                  <a:lnTo>
                    <a:pt x="29864" y="90944"/>
                  </a:lnTo>
                  <a:lnTo>
                    <a:pt x="36052" y="89506"/>
                  </a:lnTo>
                  <a:lnTo>
                    <a:pt x="43059" y="88374"/>
                  </a:lnTo>
                  <a:lnTo>
                    <a:pt x="49947" y="85609"/>
                  </a:lnTo>
                  <a:lnTo>
                    <a:pt x="55830" y="80147"/>
                  </a:lnTo>
                  <a:lnTo>
                    <a:pt x="61503" y="73721"/>
                  </a:lnTo>
                  <a:lnTo>
                    <a:pt x="68727" y="68513"/>
                  </a:lnTo>
                  <a:lnTo>
                    <a:pt x="76642" y="65728"/>
                  </a:lnTo>
                  <a:lnTo>
                    <a:pt x="106665" y="56788"/>
                  </a:lnTo>
                  <a:lnTo>
                    <a:pt x="138264" y="42537"/>
                  </a:lnTo>
                  <a:lnTo>
                    <a:pt x="153856" y="33065"/>
                  </a:lnTo>
                  <a:lnTo>
                    <a:pt x="170000" y="27671"/>
                  </a:lnTo>
                  <a:lnTo>
                    <a:pt x="209837" y="16695"/>
                  </a:lnTo>
                  <a:lnTo>
                    <a:pt x="229405" y="8200"/>
                  </a:lnTo>
                  <a:lnTo>
                    <a:pt x="241539" y="5017"/>
                  </a:lnTo>
                  <a:lnTo>
                    <a:pt x="254910" y="991"/>
                  </a:lnTo>
                  <a:lnTo>
                    <a:pt x="273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629">
              <a:extLst>
                <a:ext uri="{FF2B5EF4-FFF2-40B4-BE49-F238E27FC236}">
                  <a16:creationId xmlns:a16="http://schemas.microsoft.com/office/drawing/2014/main" id="{252BEABF-3D70-4135-85EE-4C19136486C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1908" y="1860588"/>
              <a:ext cx="246624" cy="158713"/>
            </a:xfrm>
            <a:custGeom>
              <a:avLst/>
              <a:gdLst/>
              <a:ahLst/>
              <a:cxnLst/>
              <a:rect l="0" t="0" r="0" b="0"/>
              <a:pathLst>
                <a:path w="246624" h="158713">
                  <a:moveTo>
                    <a:pt x="49804" y="25362"/>
                  </a:moveTo>
                  <a:lnTo>
                    <a:pt x="49804" y="25362"/>
                  </a:lnTo>
                  <a:lnTo>
                    <a:pt x="23322" y="25362"/>
                  </a:lnTo>
                  <a:lnTo>
                    <a:pt x="18514" y="27244"/>
                  </a:lnTo>
                  <a:lnTo>
                    <a:pt x="9679" y="34200"/>
                  </a:lnTo>
                  <a:lnTo>
                    <a:pt x="7276" y="38227"/>
                  </a:lnTo>
                  <a:lnTo>
                    <a:pt x="5503" y="42369"/>
                  </a:lnTo>
                  <a:lnTo>
                    <a:pt x="1244" y="48667"/>
                  </a:lnTo>
                  <a:lnTo>
                    <a:pt x="0" y="52888"/>
                  </a:lnTo>
                  <a:lnTo>
                    <a:pt x="373" y="54296"/>
                  </a:lnTo>
                  <a:lnTo>
                    <a:pt x="1328" y="55235"/>
                  </a:lnTo>
                  <a:lnTo>
                    <a:pt x="2670" y="55861"/>
                  </a:lnTo>
                  <a:lnTo>
                    <a:pt x="3565" y="56983"/>
                  </a:lnTo>
                  <a:lnTo>
                    <a:pt x="4559" y="60112"/>
                  </a:lnTo>
                  <a:lnTo>
                    <a:pt x="5530" y="61229"/>
                  </a:lnTo>
                  <a:lnTo>
                    <a:pt x="8490" y="62469"/>
                  </a:lnTo>
                  <a:lnTo>
                    <a:pt x="20260" y="63375"/>
                  </a:lnTo>
                  <a:lnTo>
                    <a:pt x="41717" y="54616"/>
                  </a:lnTo>
                  <a:lnTo>
                    <a:pt x="54688" y="47159"/>
                  </a:lnTo>
                  <a:lnTo>
                    <a:pt x="69596" y="43815"/>
                  </a:lnTo>
                  <a:lnTo>
                    <a:pt x="109035" y="21956"/>
                  </a:lnTo>
                  <a:lnTo>
                    <a:pt x="121760" y="18473"/>
                  </a:lnTo>
                  <a:lnTo>
                    <a:pt x="142806" y="3202"/>
                  </a:lnTo>
                  <a:lnTo>
                    <a:pt x="158147" y="602"/>
                  </a:lnTo>
                  <a:lnTo>
                    <a:pt x="184040" y="0"/>
                  </a:lnTo>
                  <a:lnTo>
                    <a:pt x="226394" y="9606"/>
                  </a:lnTo>
                  <a:lnTo>
                    <a:pt x="228914" y="11330"/>
                  </a:lnTo>
                  <a:lnTo>
                    <a:pt x="243949" y="29616"/>
                  </a:lnTo>
                  <a:lnTo>
                    <a:pt x="246298" y="36811"/>
                  </a:lnTo>
                  <a:lnTo>
                    <a:pt x="246623" y="50161"/>
                  </a:lnTo>
                  <a:lnTo>
                    <a:pt x="245222" y="53184"/>
                  </a:lnTo>
                  <a:lnTo>
                    <a:pt x="206973" y="93185"/>
                  </a:lnTo>
                  <a:lnTo>
                    <a:pt x="164012" y="120631"/>
                  </a:lnTo>
                  <a:lnTo>
                    <a:pt x="145733" y="131358"/>
                  </a:lnTo>
                  <a:lnTo>
                    <a:pt x="124675" y="149467"/>
                  </a:lnTo>
                  <a:lnTo>
                    <a:pt x="106954" y="15871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SMARTInkShape-Group191">
            <a:extLst>
              <a:ext uri="{FF2B5EF4-FFF2-40B4-BE49-F238E27FC236}">
                <a16:creationId xmlns:a16="http://schemas.microsoft.com/office/drawing/2014/main" id="{4FFE0CD2-F965-44A2-8579-880F039B9E3D}"/>
              </a:ext>
            </a:extLst>
          </p:cNvPr>
          <p:cNvGrpSpPr/>
          <p:nvPr/>
        </p:nvGrpSpPr>
        <p:grpSpPr>
          <a:xfrm>
            <a:off x="671512" y="3086100"/>
            <a:ext cx="387344" cy="215901"/>
            <a:chOff x="671512" y="3086100"/>
            <a:chExt cx="387344" cy="215901"/>
          </a:xfrm>
        </p:grpSpPr>
        <p:sp>
          <p:nvSpPr>
            <p:cNvPr id="74" name="SMARTInkShape-630">
              <a:extLst>
                <a:ext uri="{FF2B5EF4-FFF2-40B4-BE49-F238E27FC236}">
                  <a16:creationId xmlns:a16="http://schemas.microsoft.com/office/drawing/2014/main" id="{0A60BD5C-FE6A-4FEB-876B-44C52A42DE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71512" y="3162300"/>
              <a:ext cx="323851" cy="69844"/>
            </a:xfrm>
            <a:custGeom>
              <a:avLst/>
              <a:gdLst/>
              <a:ahLst/>
              <a:cxnLst/>
              <a:rect l="0" t="0" r="0" b="0"/>
              <a:pathLst>
                <a:path w="323851" h="69844">
                  <a:moveTo>
                    <a:pt x="0" y="57150"/>
                  </a:moveTo>
                  <a:lnTo>
                    <a:pt x="0" y="57150"/>
                  </a:lnTo>
                  <a:lnTo>
                    <a:pt x="5468" y="62617"/>
                  </a:lnTo>
                  <a:lnTo>
                    <a:pt x="29809" y="69246"/>
                  </a:lnTo>
                  <a:lnTo>
                    <a:pt x="74110" y="69843"/>
                  </a:lnTo>
                  <a:lnTo>
                    <a:pt x="120817" y="62011"/>
                  </a:lnTo>
                  <a:lnTo>
                    <a:pt x="160647" y="50669"/>
                  </a:lnTo>
                  <a:lnTo>
                    <a:pt x="207193" y="39347"/>
                  </a:lnTo>
                  <a:lnTo>
                    <a:pt x="254301" y="27165"/>
                  </a:lnTo>
                  <a:lnTo>
                    <a:pt x="271258" y="24042"/>
                  </a:lnTo>
                  <a:lnTo>
                    <a:pt x="293275" y="14638"/>
                  </a:lnTo>
                  <a:lnTo>
                    <a:pt x="302483" y="9119"/>
                  </a:lnTo>
                  <a:lnTo>
                    <a:pt x="322299" y="6458"/>
                  </a:lnTo>
                  <a:lnTo>
                    <a:pt x="322816" y="5717"/>
                  </a:lnTo>
                  <a:lnTo>
                    <a:pt x="323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631">
              <a:extLst>
                <a:ext uri="{FF2B5EF4-FFF2-40B4-BE49-F238E27FC236}">
                  <a16:creationId xmlns:a16="http://schemas.microsoft.com/office/drawing/2014/main" id="{8EC50A19-6356-425A-A2DD-80B00712365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74712" y="3086100"/>
              <a:ext cx="184144" cy="215901"/>
            </a:xfrm>
            <a:custGeom>
              <a:avLst/>
              <a:gdLst/>
              <a:ahLst/>
              <a:cxnLst/>
              <a:rect l="0" t="0" r="0" b="0"/>
              <a:pathLst>
                <a:path w="184144" h="215901">
                  <a:moveTo>
                    <a:pt x="0" y="0"/>
                  </a:moveTo>
                  <a:lnTo>
                    <a:pt x="0" y="0"/>
                  </a:lnTo>
                  <a:lnTo>
                    <a:pt x="5776" y="5070"/>
                  </a:lnTo>
                  <a:lnTo>
                    <a:pt x="15196" y="10126"/>
                  </a:lnTo>
                  <a:lnTo>
                    <a:pt x="23474" y="11937"/>
                  </a:lnTo>
                  <a:lnTo>
                    <a:pt x="34551" y="13180"/>
                  </a:lnTo>
                  <a:lnTo>
                    <a:pt x="80442" y="24437"/>
                  </a:lnTo>
                  <a:lnTo>
                    <a:pt x="124579" y="37321"/>
                  </a:lnTo>
                  <a:lnTo>
                    <a:pt x="152506" y="39936"/>
                  </a:lnTo>
                  <a:lnTo>
                    <a:pt x="165984" y="43558"/>
                  </a:lnTo>
                  <a:lnTo>
                    <a:pt x="183148" y="44443"/>
                  </a:lnTo>
                  <a:lnTo>
                    <a:pt x="183482" y="45151"/>
                  </a:lnTo>
                  <a:lnTo>
                    <a:pt x="184143" y="56190"/>
                  </a:lnTo>
                  <a:lnTo>
                    <a:pt x="163446" y="97590"/>
                  </a:lnTo>
                  <a:lnTo>
                    <a:pt x="137674" y="144374"/>
                  </a:lnTo>
                  <a:lnTo>
                    <a:pt x="121931" y="168366"/>
                  </a:lnTo>
                  <a:lnTo>
                    <a:pt x="95250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SMARTInkShape-Group192">
            <a:extLst>
              <a:ext uri="{FF2B5EF4-FFF2-40B4-BE49-F238E27FC236}">
                <a16:creationId xmlns:a16="http://schemas.microsoft.com/office/drawing/2014/main" id="{3D173666-CB64-4DFF-8F46-64BB2EBB51D8}"/>
              </a:ext>
            </a:extLst>
          </p:cNvPr>
          <p:cNvGrpSpPr/>
          <p:nvPr/>
        </p:nvGrpSpPr>
        <p:grpSpPr>
          <a:xfrm>
            <a:off x="703262" y="3003550"/>
            <a:ext cx="418830" cy="349251"/>
            <a:chOff x="703262" y="3003550"/>
            <a:chExt cx="418830" cy="349251"/>
          </a:xfrm>
        </p:grpSpPr>
        <p:sp>
          <p:nvSpPr>
            <p:cNvPr id="77" name="SMARTInkShape-632">
              <a:extLst>
                <a:ext uri="{FF2B5EF4-FFF2-40B4-BE49-F238E27FC236}">
                  <a16:creationId xmlns:a16="http://schemas.microsoft.com/office/drawing/2014/main" id="{9893C281-DDFA-42A6-8BC6-CB0D3AC718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03262" y="3136900"/>
              <a:ext cx="196851" cy="50801"/>
            </a:xfrm>
            <a:custGeom>
              <a:avLst/>
              <a:gdLst/>
              <a:ahLst/>
              <a:cxnLst/>
              <a:rect l="0" t="0" r="0" b="0"/>
              <a:pathLst>
                <a:path w="196851" h="50801">
                  <a:moveTo>
                    <a:pt x="0" y="50800"/>
                  </a:moveTo>
                  <a:lnTo>
                    <a:pt x="0" y="50800"/>
                  </a:lnTo>
                  <a:lnTo>
                    <a:pt x="8839" y="50800"/>
                  </a:lnTo>
                  <a:lnTo>
                    <a:pt x="12866" y="48919"/>
                  </a:lnTo>
                  <a:lnTo>
                    <a:pt x="24571" y="41962"/>
                  </a:lnTo>
                  <a:lnTo>
                    <a:pt x="51958" y="32733"/>
                  </a:lnTo>
                  <a:lnTo>
                    <a:pt x="75308" y="29998"/>
                  </a:lnTo>
                  <a:lnTo>
                    <a:pt x="120158" y="15454"/>
                  </a:lnTo>
                  <a:lnTo>
                    <a:pt x="165163" y="6305"/>
                  </a:lnTo>
                  <a:lnTo>
                    <a:pt x="196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633">
              <a:extLst>
                <a:ext uri="{FF2B5EF4-FFF2-40B4-BE49-F238E27FC236}">
                  <a16:creationId xmlns:a16="http://schemas.microsoft.com/office/drawing/2014/main" id="{DE35D97E-1EFC-4A13-8E09-735755BEC18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36612" y="30035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634">
              <a:extLst>
                <a:ext uri="{FF2B5EF4-FFF2-40B4-BE49-F238E27FC236}">
                  <a16:creationId xmlns:a16="http://schemas.microsoft.com/office/drawing/2014/main" id="{70D57740-791A-4A68-9629-35ECD9D27AF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36612" y="3003550"/>
              <a:ext cx="285480" cy="349251"/>
            </a:xfrm>
            <a:custGeom>
              <a:avLst/>
              <a:gdLst/>
              <a:ahLst/>
              <a:cxnLst/>
              <a:rect l="0" t="0" r="0" b="0"/>
              <a:pathLst>
                <a:path w="285480" h="34925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5468" y="11740"/>
                  </a:lnTo>
                  <a:lnTo>
                    <a:pt x="6089" y="15786"/>
                  </a:lnTo>
                  <a:lnTo>
                    <a:pt x="6882" y="16874"/>
                  </a:lnTo>
                  <a:lnTo>
                    <a:pt x="8116" y="17600"/>
                  </a:lnTo>
                  <a:lnTo>
                    <a:pt x="12432" y="18965"/>
                  </a:lnTo>
                  <a:lnTo>
                    <a:pt x="24438" y="30789"/>
                  </a:lnTo>
                  <a:lnTo>
                    <a:pt x="40539" y="36763"/>
                  </a:lnTo>
                  <a:lnTo>
                    <a:pt x="48858" y="41859"/>
                  </a:lnTo>
                  <a:lnTo>
                    <a:pt x="67099" y="44928"/>
                  </a:lnTo>
                  <a:lnTo>
                    <a:pt x="74601" y="48747"/>
                  </a:lnTo>
                  <a:lnTo>
                    <a:pt x="110043" y="50793"/>
                  </a:lnTo>
                  <a:lnTo>
                    <a:pt x="111462" y="51501"/>
                  </a:lnTo>
                  <a:lnTo>
                    <a:pt x="112408" y="52679"/>
                  </a:lnTo>
                  <a:lnTo>
                    <a:pt x="113039" y="54169"/>
                  </a:lnTo>
                  <a:lnTo>
                    <a:pt x="120669" y="59638"/>
                  </a:lnTo>
                  <a:lnTo>
                    <a:pt x="128495" y="62356"/>
                  </a:lnTo>
                  <a:lnTo>
                    <a:pt x="141500" y="65231"/>
                  </a:lnTo>
                  <a:lnTo>
                    <a:pt x="151052" y="70363"/>
                  </a:lnTo>
                  <a:lnTo>
                    <a:pt x="153618" y="72309"/>
                  </a:lnTo>
                  <a:lnTo>
                    <a:pt x="160232" y="74470"/>
                  </a:lnTo>
                  <a:lnTo>
                    <a:pt x="188470" y="79470"/>
                  </a:lnTo>
                  <a:lnTo>
                    <a:pt x="204953" y="87747"/>
                  </a:lnTo>
                  <a:lnTo>
                    <a:pt x="222760" y="90630"/>
                  </a:lnTo>
                  <a:lnTo>
                    <a:pt x="235101" y="93881"/>
                  </a:lnTo>
                  <a:lnTo>
                    <a:pt x="242779" y="95347"/>
                  </a:lnTo>
                  <a:lnTo>
                    <a:pt x="251067" y="100139"/>
                  </a:lnTo>
                  <a:lnTo>
                    <a:pt x="257992" y="105322"/>
                  </a:lnTo>
                  <a:lnTo>
                    <a:pt x="266653" y="109313"/>
                  </a:lnTo>
                  <a:lnTo>
                    <a:pt x="278143" y="119475"/>
                  </a:lnTo>
                  <a:lnTo>
                    <a:pt x="278842" y="122009"/>
                  </a:lnTo>
                  <a:lnTo>
                    <a:pt x="279028" y="123673"/>
                  </a:lnTo>
                  <a:lnTo>
                    <a:pt x="281116" y="127403"/>
                  </a:lnTo>
                  <a:lnTo>
                    <a:pt x="284835" y="132175"/>
                  </a:lnTo>
                  <a:lnTo>
                    <a:pt x="285479" y="136373"/>
                  </a:lnTo>
                  <a:lnTo>
                    <a:pt x="283748" y="140103"/>
                  </a:lnTo>
                  <a:lnTo>
                    <a:pt x="281333" y="144112"/>
                  </a:lnTo>
                  <a:lnTo>
                    <a:pt x="279267" y="150336"/>
                  </a:lnTo>
                  <a:lnTo>
                    <a:pt x="275206" y="156649"/>
                  </a:lnTo>
                  <a:lnTo>
                    <a:pt x="272984" y="162988"/>
                  </a:lnTo>
                  <a:lnTo>
                    <a:pt x="234498" y="205523"/>
                  </a:lnTo>
                  <a:lnTo>
                    <a:pt x="200361" y="248329"/>
                  </a:lnTo>
                  <a:lnTo>
                    <a:pt x="158584" y="295902"/>
                  </a:lnTo>
                  <a:lnTo>
                    <a:pt x="120650" y="349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SMARTInkShape-Group193">
            <a:extLst>
              <a:ext uri="{FF2B5EF4-FFF2-40B4-BE49-F238E27FC236}">
                <a16:creationId xmlns:a16="http://schemas.microsoft.com/office/drawing/2014/main" id="{A9217117-D682-4520-BEA8-2126B44D8D7F}"/>
              </a:ext>
            </a:extLst>
          </p:cNvPr>
          <p:cNvGrpSpPr/>
          <p:nvPr/>
        </p:nvGrpSpPr>
        <p:grpSpPr>
          <a:xfrm>
            <a:off x="690562" y="4318000"/>
            <a:ext cx="495009" cy="133351"/>
            <a:chOff x="690562" y="4318000"/>
            <a:chExt cx="495009" cy="133351"/>
          </a:xfrm>
        </p:grpSpPr>
        <p:sp>
          <p:nvSpPr>
            <p:cNvPr id="81" name="SMARTInkShape-635">
              <a:extLst>
                <a:ext uri="{FF2B5EF4-FFF2-40B4-BE49-F238E27FC236}">
                  <a16:creationId xmlns:a16="http://schemas.microsoft.com/office/drawing/2014/main" id="{4210F963-C733-4ECA-87E1-8B350EA718D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0562" y="4425950"/>
              <a:ext cx="355601" cy="25401"/>
            </a:xfrm>
            <a:custGeom>
              <a:avLst/>
              <a:gdLst/>
              <a:ahLst/>
              <a:cxnLst/>
              <a:rect l="0" t="0" r="0" b="0"/>
              <a:pathLst>
                <a:path w="355601" h="25401">
                  <a:moveTo>
                    <a:pt x="0" y="19050"/>
                  </a:moveTo>
                  <a:lnTo>
                    <a:pt x="0" y="19050"/>
                  </a:lnTo>
                  <a:lnTo>
                    <a:pt x="0" y="22709"/>
                  </a:lnTo>
                  <a:lnTo>
                    <a:pt x="0" y="19234"/>
                  </a:lnTo>
                  <a:lnTo>
                    <a:pt x="0" y="22745"/>
                  </a:lnTo>
                  <a:lnTo>
                    <a:pt x="0" y="21163"/>
                  </a:lnTo>
                  <a:lnTo>
                    <a:pt x="0" y="23047"/>
                  </a:lnTo>
                  <a:lnTo>
                    <a:pt x="706" y="23831"/>
                  </a:lnTo>
                  <a:lnTo>
                    <a:pt x="6089" y="25339"/>
                  </a:lnTo>
                  <a:lnTo>
                    <a:pt x="53170" y="25400"/>
                  </a:lnTo>
                  <a:lnTo>
                    <a:pt x="97543" y="24695"/>
                  </a:lnTo>
                  <a:lnTo>
                    <a:pt x="140541" y="14860"/>
                  </a:lnTo>
                  <a:lnTo>
                    <a:pt x="168190" y="12984"/>
                  </a:lnTo>
                  <a:lnTo>
                    <a:pt x="186041" y="16415"/>
                  </a:lnTo>
                  <a:lnTo>
                    <a:pt x="232831" y="9384"/>
                  </a:lnTo>
                  <a:lnTo>
                    <a:pt x="258233" y="6616"/>
                  </a:lnTo>
                  <a:lnTo>
                    <a:pt x="264819" y="8350"/>
                  </a:lnTo>
                  <a:lnTo>
                    <a:pt x="267563" y="9800"/>
                  </a:lnTo>
                  <a:lnTo>
                    <a:pt x="270803" y="10061"/>
                  </a:lnTo>
                  <a:lnTo>
                    <a:pt x="293923" y="6536"/>
                  </a:lnTo>
                  <a:lnTo>
                    <a:pt x="298320" y="8314"/>
                  </a:lnTo>
                  <a:lnTo>
                    <a:pt x="302626" y="10751"/>
                  </a:lnTo>
                  <a:lnTo>
                    <a:pt x="311139" y="12315"/>
                  </a:lnTo>
                  <a:lnTo>
                    <a:pt x="326850" y="12693"/>
                  </a:lnTo>
                  <a:lnTo>
                    <a:pt x="330593" y="10816"/>
                  </a:lnTo>
                  <a:lnTo>
                    <a:pt x="334608" y="8335"/>
                  </a:lnTo>
                  <a:lnTo>
                    <a:pt x="342935" y="6742"/>
                  </a:lnTo>
                  <a:lnTo>
                    <a:pt x="351374" y="6428"/>
                  </a:lnTo>
                  <a:lnTo>
                    <a:pt x="352783" y="5696"/>
                  </a:lnTo>
                  <a:lnTo>
                    <a:pt x="353722" y="4503"/>
                  </a:lnTo>
                  <a:lnTo>
                    <a:pt x="3556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636">
              <a:extLst>
                <a:ext uri="{FF2B5EF4-FFF2-40B4-BE49-F238E27FC236}">
                  <a16:creationId xmlns:a16="http://schemas.microsoft.com/office/drawing/2014/main" id="{51A81ED9-7E19-45CB-8D1F-323ED3F0D81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01712" y="4318000"/>
              <a:ext cx="183859" cy="133351"/>
            </a:xfrm>
            <a:custGeom>
              <a:avLst/>
              <a:gdLst/>
              <a:ahLst/>
              <a:cxnLst/>
              <a:rect l="0" t="0" r="0" b="0"/>
              <a:pathLst>
                <a:path w="183859" h="133351">
                  <a:moveTo>
                    <a:pt x="0" y="0"/>
                  </a:moveTo>
                  <a:lnTo>
                    <a:pt x="0" y="0"/>
                  </a:lnTo>
                  <a:lnTo>
                    <a:pt x="11740" y="0"/>
                  </a:lnTo>
                  <a:lnTo>
                    <a:pt x="17580" y="4364"/>
                  </a:lnTo>
                  <a:lnTo>
                    <a:pt x="21454" y="5467"/>
                  </a:lnTo>
                  <a:lnTo>
                    <a:pt x="41762" y="7004"/>
                  </a:lnTo>
                  <a:lnTo>
                    <a:pt x="49220" y="10699"/>
                  </a:lnTo>
                  <a:lnTo>
                    <a:pt x="94103" y="16064"/>
                  </a:lnTo>
                  <a:lnTo>
                    <a:pt x="125157" y="20815"/>
                  </a:lnTo>
                  <a:lnTo>
                    <a:pt x="130414" y="23362"/>
                  </a:lnTo>
                  <a:lnTo>
                    <a:pt x="141420" y="24998"/>
                  </a:lnTo>
                  <a:lnTo>
                    <a:pt x="163766" y="25393"/>
                  </a:lnTo>
                  <a:lnTo>
                    <a:pt x="171832" y="30425"/>
                  </a:lnTo>
                  <a:lnTo>
                    <a:pt x="176622" y="31488"/>
                  </a:lnTo>
                  <a:lnTo>
                    <a:pt x="183164" y="37194"/>
                  </a:lnTo>
                  <a:lnTo>
                    <a:pt x="183712" y="39579"/>
                  </a:lnTo>
                  <a:lnTo>
                    <a:pt x="183858" y="41203"/>
                  </a:lnTo>
                  <a:lnTo>
                    <a:pt x="182139" y="44888"/>
                  </a:lnTo>
                  <a:lnTo>
                    <a:pt x="180693" y="46859"/>
                  </a:lnTo>
                  <a:lnTo>
                    <a:pt x="176300" y="62214"/>
                  </a:lnTo>
                  <a:lnTo>
                    <a:pt x="174683" y="64760"/>
                  </a:lnTo>
                  <a:lnTo>
                    <a:pt x="171006" y="67588"/>
                  </a:lnTo>
                  <a:lnTo>
                    <a:pt x="169037" y="68342"/>
                  </a:lnTo>
                  <a:lnTo>
                    <a:pt x="164969" y="72943"/>
                  </a:lnTo>
                  <a:lnTo>
                    <a:pt x="137843" y="103399"/>
                  </a:lnTo>
                  <a:lnTo>
                    <a:pt x="117021" y="117809"/>
                  </a:lnTo>
                  <a:lnTo>
                    <a:pt x="112452" y="119387"/>
                  </a:lnTo>
                  <a:lnTo>
                    <a:pt x="110951" y="120514"/>
                  </a:lnTo>
                  <a:lnTo>
                    <a:pt x="104975" y="129377"/>
                  </a:lnTo>
                  <a:lnTo>
                    <a:pt x="101219" y="131584"/>
                  </a:lnTo>
                  <a:lnTo>
                    <a:pt x="9525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SMARTInkShape-637">
            <a:extLst>
              <a:ext uri="{FF2B5EF4-FFF2-40B4-BE49-F238E27FC236}">
                <a16:creationId xmlns:a16="http://schemas.microsoft.com/office/drawing/2014/main" id="{A1E0E9C4-DA1A-44F0-90AE-38959718066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328863" y="1308185"/>
            <a:ext cx="1524001" cy="62065"/>
          </a:xfrm>
          <a:custGeom>
            <a:avLst/>
            <a:gdLst/>
            <a:ahLst/>
            <a:cxnLst/>
            <a:rect l="0" t="0" r="0" b="0"/>
            <a:pathLst>
              <a:path w="1524001" h="62065">
                <a:moveTo>
                  <a:pt x="0" y="25315"/>
                </a:moveTo>
                <a:lnTo>
                  <a:pt x="0" y="25315"/>
                </a:lnTo>
                <a:lnTo>
                  <a:pt x="46769" y="25315"/>
                </a:lnTo>
                <a:lnTo>
                  <a:pt x="83119" y="27197"/>
                </a:lnTo>
                <a:lnTo>
                  <a:pt x="130404" y="38146"/>
                </a:lnTo>
                <a:lnTo>
                  <a:pt x="177933" y="47190"/>
                </a:lnTo>
                <a:lnTo>
                  <a:pt x="223870" y="52132"/>
                </a:lnTo>
                <a:lnTo>
                  <a:pt x="264903" y="56091"/>
                </a:lnTo>
                <a:lnTo>
                  <a:pt x="312049" y="61237"/>
                </a:lnTo>
                <a:lnTo>
                  <a:pt x="350222" y="62064"/>
                </a:lnTo>
                <a:lnTo>
                  <a:pt x="393203" y="58860"/>
                </a:lnTo>
                <a:lnTo>
                  <a:pt x="424994" y="57863"/>
                </a:lnTo>
                <a:lnTo>
                  <a:pt x="457938" y="55538"/>
                </a:lnTo>
                <a:lnTo>
                  <a:pt x="491394" y="52153"/>
                </a:lnTo>
                <a:lnTo>
                  <a:pt x="525079" y="48297"/>
                </a:lnTo>
                <a:lnTo>
                  <a:pt x="558864" y="44231"/>
                </a:lnTo>
                <a:lnTo>
                  <a:pt x="592695" y="40072"/>
                </a:lnTo>
                <a:lnTo>
                  <a:pt x="626546" y="35872"/>
                </a:lnTo>
                <a:lnTo>
                  <a:pt x="660405" y="33535"/>
                </a:lnTo>
                <a:lnTo>
                  <a:pt x="694269" y="31790"/>
                </a:lnTo>
                <a:lnTo>
                  <a:pt x="728134" y="28663"/>
                </a:lnTo>
                <a:lnTo>
                  <a:pt x="763882" y="24922"/>
                </a:lnTo>
                <a:lnTo>
                  <a:pt x="800230" y="21612"/>
                </a:lnTo>
                <a:lnTo>
                  <a:pt x="835200" y="20142"/>
                </a:lnTo>
                <a:lnTo>
                  <a:pt x="869557" y="17606"/>
                </a:lnTo>
                <a:lnTo>
                  <a:pt x="904347" y="14833"/>
                </a:lnTo>
                <a:lnTo>
                  <a:pt x="940976" y="13601"/>
                </a:lnTo>
                <a:lnTo>
                  <a:pt x="976541" y="11172"/>
                </a:lnTo>
                <a:lnTo>
                  <a:pt x="1011163" y="8446"/>
                </a:lnTo>
                <a:lnTo>
                  <a:pt x="1045364" y="7234"/>
                </a:lnTo>
                <a:lnTo>
                  <a:pt x="1079380" y="4814"/>
                </a:lnTo>
                <a:lnTo>
                  <a:pt x="1113313" y="2092"/>
                </a:lnTo>
                <a:lnTo>
                  <a:pt x="1147209" y="883"/>
                </a:lnTo>
                <a:lnTo>
                  <a:pt x="1194655" y="202"/>
                </a:lnTo>
                <a:lnTo>
                  <a:pt x="1239992" y="0"/>
                </a:lnTo>
                <a:lnTo>
                  <a:pt x="1281334" y="3311"/>
                </a:lnTo>
                <a:lnTo>
                  <a:pt x="1320395" y="5390"/>
                </a:lnTo>
                <a:lnTo>
                  <a:pt x="1366450" y="6092"/>
                </a:lnTo>
                <a:lnTo>
                  <a:pt x="1407637" y="6231"/>
                </a:lnTo>
                <a:lnTo>
                  <a:pt x="1446530" y="6258"/>
                </a:lnTo>
                <a:lnTo>
                  <a:pt x="1489922" y="6264"/>
                </a:lnTo>
                <a:lnTo>
                  <a:pt x="1524000" y="626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ARTInkShape-638">
            <a:extLst>
              <a:ext uri="{FF2B5EF4-FFF2-40B4-BE49-F238E27FC236}">
                <a16:creationId xmlns:a16="http://schemas.microsoft.com/office/drawing/2014/main" id="{8ABED2F4-1944-46D2-B83F-E93B8D679C5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249983" y="1124034"/>
            <a:ext cx="685681" cy="114217"/>
          </a:xfrm>
          <a:custGeom>
            <a:avLst/>
            <a:gdLst/>
            <a:ahLst/>
            <a:cxnLst/>
            <a:rect l="0" t="0" r="0" b="0"/>
            <a:pathLst>
              <a:path w="685681" h="114217">
                <a:moveTo>
                  <a:pt x="57030" y="57066"/>
                </a:moveTo>
                <a:lnTo>
                  <a:pt x="57030" y="57066"/>
                </a:lnTo>
                <a:lnTo>
                  <a:pt x="53658" y="53695"/>
                </a:lnTo>
                <a:lnTo>
                  <a:pt x="50122" y="52040"/>
                </a:lnTo>
                <a:lnTo>
                  <a:pt x="48191" y="51599"/>
                </a:lnTo>
                <a:lnTo>
                  <a:pt x="46904" y="50599"/>
                </a:lnTo>
                <a:lnTo>
                  <a:pt x="45474" y="47607"/>
                </a:lnTo>
                <a:lnTo>
                  <a:pt x="44387" y="46526"/>
                </a:lnTo>
                <a:lnTo>
                  <a:pt x="41298" y="45326"/>
                </a:lnTo>
                <a:lnTo>
                  <a:pt x="40191" y="44301"/>
                </a:lnTo>
                <a:lnTo>
                  <a:pt x="38963" y="41280"/>
                </a:lnTo>
                <a:lnTo>
                  <a:pt x="37987" y="26301"/>
                </a:lnTo>
                <a:lnTo>
                  <a:pt x="38690" y="25973"/>
                </a:lnTo>
                <a:lnTo>
                  <a:pt x="45153" y="24668"/>
                </a:lnTo>
                <a:lnTo>
                  <a:pt x="56147" y="20301"/>
                </a:lnTo>
                <a:lnTo>
                  <a:pt x="101946" y="15618"/>
                </a:lnTo>
                <a:lnTo>
                  <a:pt x="146362" y="12880"/>
                </a:lnTo>
                <a:lnTo>
                  <a:pt x="190158" y="12651"/>
                </a:lnTo>
                <a:lnTo>
                  <a:pt x="237048" y="11915"/>
                </a:lnTo>
                <a:lnTo>
                  <a:pt x="276294" y="7591"/>
                </a:lnTo>
                <a:lnTo>
                  <a:pt x="317652" y="3157"/>
                </a:lnTo>
                <a:lnTo>
                  <a:pt x="358068" y="556"/>
                </a:lnTo>
                <a:lnTo>
                  <a:pt x="403833" y="0"/>
                </a:lnTo>
                <a:lnTo>
                  <a:pt x="449641" y="4953"/>
                </a:lnTo>
                <a:lnTo>
                  <a:pt x="492214" y="6799"/>
                </a:lnTo>
                <a:lnTo>
                  <a:pt x="536677" y="12718"/>
                </a:lnTo>
                <a:lnTo>
                  <a:pt x="578303" y="19482"/>
                </a:lnTo>
                <a:lnTo>
                  <a:pt x="580229" y="20721"/>
                </a:lnTo>
                <a:lnTo>
                  <a:pt x="581512" y="22253"/>
                </a:lnTo>
                <a:lnTo>
                  <a:pt x="584820" y="23954"/>
                </a:lnTo>
                <a:lnTo>
                  <a:pt x="590332" y="25292"/>
                </a:lnTo>
                <a:lnTo>
                  <a:pt x="587030" y="25309"/>
                </a:lnTo>
                <a:lnTo>
                  <a:pt x="563291" y="30783"/>
                </a:lnTo>
                <a:lnTo>
                  <a:pt x="517939" y="34959"/>
                </a:lnTo>
                <a:lnTo>
                  <a:pt x="475059" y="41776"/>
                </a:lnTo>
                <a:lnTo>
                  <a:pt x="431886" y="43854"/>
                </a:lnTo>
                <a:lnTo>
                  <a:pt x="389387" y="47636"/>
                </a:lnTo>
                <a:lnTo>
                  <a:pt x="341951" y="50108"/>
                </a:lnTo>
                <a:lnTo>
                  <a:pt x="304434" y="51241"/>
                </a:lnTo>
                <a:lnTo>
                  <a:pt x="266507" y="55732"/>
                </a:lnTo>
                <a:lnTo>
                  <a:pt x="228458" y="60826"/>
                </a:lnTo>
                <a:lnTo>
                  <a:pt x="190373" y="63354"/>
                </a:lnTo>
                <a:lnTo>
                  <a:pt x="152983" y="68258"/>
                </a:lnTo>
                <a:lnTo>
                  <a:pt x="110268" y="74355"/>
                </a:lnTo>
                <a:lnTo>
                  <a:pt x="66523" y="75884"/>
                </a:lnTo>
                <a:lnTo>
                  <a:pt x="30625" y="76801"/>
                </a:lnTo>
                <a:lnTo>
                  <a:pt x="0" y="82459"/>
                </a:lnTo>
                <a:lnTo>
                  <a:pt x="46673" y="82466"/>
                </a:lnTo>
                <a:lnTo>
                  <a:pt x="93879" y="79095"/>
                </a:lnTo>
                <a:lnTo>
                  <a:pt x="136223" y="76704"/>
                </a:lnTo>
                <a:lnTo>
                  <a:pt x="172217" y="76290"/>
                </a:lnTo>
                <a:lnTo>
                  <a:pt x="210398" y="75462"/>
                </a:lnTo>
                <a:lnTo>
                  <a:pt x="252677" y="71767"/>
                </a:lnTo>
                <a:lnTo>
                  <a:pt x="295778" y="70359"/>
                </a:lnTo>
                <a:lnTo>
                  <a:pt x="335673" y="69942"/>
                </a:lnTo>
                <a:lnTo>
                  <a:pt x="375011" y="69818"/>
                </a:lnTo>
                <a:lnTo>
                  <a:pt x="416222" y="70487"/>
                </a:lnTo>
                <a:lnTo>
                  <a:pt x="452813" y="74135"/>
                </a:lnTo>
                <a:lnTo>
                  <a:pt x="492896" y="75529"/>
                </a:lnTo>
                <a:lnTo>
                  <a:pt x="538760" y="77882"/>
                </a:lnTo>
                <a:lnTo>
                  <a:pt x="581791" y="84931"/>
                </a:lnTo>
                <a:lnTo>
                  <a:pt x="627950" y="95212"/>
                </a:lnTo>
                <a:lnTo>
                  <a:pt x="673457" y="109985"/>
                </a:lnTo>
                <a:lnTo>
                  <a:pt x="685680" y="11421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24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7" y="1600201"/>
                <a:ext cx="8000999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/>
                  <a:t>Proof idea:</a:t>
                </a:r>
              </a:p>
              <a:p>
                <a:pPr lvl="1"/>
                <a:r>
                  <a:rPr lang="en-US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r>
                  <a:rPr lang="en-US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 lvl="1"/>
                <a:r>
                  <a:rPr lang="en-US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=13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r>
                  <a:rPr lang="en-US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/>
                  <a:t>, 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times: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 is even,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/>
                  <a:t> the next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otherwise make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7" y="1600201"/>
                <a:ext cx="8000999" cy="4525963"/>
              </a:xfrm>
              <a:blipFill rotWithShape="1">
                <a:blip r:embed="rId125"/>
                <a:stretch>
                  <a:fillRect l="-1142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52384"/>
                  </p:ext>
                </p:extLst>
              </p:nvPr>
            </p:nvGraphicFramePr>
            <p:xfrm>
              <a:off x="7389812" y="1662747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52384"/>
                  </p:ext>
                </p:extLst>
              </p:nvPr>
            </p:nvGraphicFramePr>
            <p:xfrm>
              <a:off x="7389812" y="1662747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/>
                    <a:gridCol w="770114"/>
                    <a:gridCol w="770114"/>
                    <a:gridCol w="770114"/>
                    <a:gridCol w="770114"/>
                    <a:gridCol w="770114"/>
                  </a:tblGrid>
                  <a:tr h="470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6"/>
                          <a:stretch>
                            <a:fillRect t="-1299" r="-502381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6"/>
                          <a:stretch>
                            <a:fillRect l="-99213" t="-1299" r="-39842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6"/>
                          <a:stretch>
                            <a:fillRect l="-200794" t="-1299" r="-3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6"/>
                          <a:stretch>
                            <a:fillRect l="-300794" t="-1299" r="-2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6"/>
                          <a:stretch>
                            <a:fillRect l="-397638" t="-1299" r="-100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6"/>
                          <a:stretch>
                            <a:fillRect l="-501587" t="-1299" r="-794" b="-12727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846628"/>
                  </p:ext>
                </p:extLst>
              </p:nvPr>
            </p:nvGraphicFramePr>
            <p:xfrm>
              <a:off x="7389812" y="2743200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01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846628"/>
                  </p:ext>
                </p:extLst>
              </p:nvPr>
            </p:nvGraphicFramePr>
            <p:xfrm>
              <a:off x="7389812" y="2743200"/>
              <a:ext cx="4620684" cy="928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14"/>
                    <a:gridCol w="770114"/>
                    <a:gridCol w="770114"/>
                    <a:gridCol w="770114"/>
                    <a:gridCol w="770114"/>
                    <a:gridCol w="770114"/>
                  </a:tblGrid>
                  <a:tr h="470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7"/>
                          <a:stretch>
                            <a:fillRect r="-502381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7"/>
                          <a:stretch>
                            <a:fillRect l="-99213" r="-398425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7"/>
                          <a:stretch>
                            <a:fillRect l="-200794" r="-3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7"/>
                          <a:stretch>
                            <a:fillRect l="-300794" r="-201587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7"/>
                          <a:stretch>
                            <a:fillRect l="-397638" r="-100000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7"/>
                          <a:stretch>
                            <a:fillRect l="-501587" r="-794" b="-12727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0" name="SMARTInkShape-Group228">
            <a:extLst>
              <a:ext uri="{FF2B5EF4-FFF2-40B4-BE49-F238E27FC236}">
                <a16:creationId xmlns:a16="http://schemas.microsoft.com/office/drawing/2014/main" id="{4A361F0D-3131-4640-98FF-EF9DD574D603}"/>
              </a:ext>
            </a:extLst>
          </p:cNvPr>
          <p:cNvGrpSpPr/>
          <p:nvPr/>
        </p:nvGrpSpPr>
        <p:grpSpPr>
          <a:xfrm>
            <a:off x="4341813" y="1816100"/>
            <a:ext cx="133351" cy="219553"/>
            <a:chOff x="4341813" y="1816100"/>
            <a:chExt cx="133351" cy="219553"/>
          </a:xfrm>
        </p:grpSpPr>
        <p:sp>
          <p:nvSpPr>
            <p:cNvPr id="148" name="SMARTInkShape-759">
              <a:extLst>
                <a:ext uri="{FF2B5EF4-FFF2-40B4-BE49-F238E27FC236}">
                  <a16:creationId xmlns:a16="http://schemas.microsoft.com/office/drawing/2014/main" id="{4645FBE4-5AEC-4C1D-9A2C-8C173BA4572D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4341813" y="1911350"/>
              <a:ext cx="107951" cy="124303"/>
            </a:xfrm>
            <a:custGeom>
              <a:avLst/>
              <a:gdLst/>
              <a:ahLst/>
              <a:cxnLst/>
              <a:rect l="0" t="0" r="0" b="0"/>
              <a:pathLst>
                <a:path w="107951" h="124303">
                  <a:moveTo>
                    <a:pt x="31750" y="0"/>
                  </a:moveTo>
                  <a:lnTo>
                    <a:pt x="31750" y="0"/>
                  </a:lnTo>
                  <a:lnTo>
                    <a:pt x="22290" y="0"/>
                  </a:lnTo>
                  <a:lnTo>
                    <a:pt x="18608" y="1882"/>
                  </a:lnTo>
                  <a:lnTo>
                    <a:pt x="13045" y="6089"/>
                  </a:lnTo>
                  <a:lnTo>
                    <a:pt x="12802" y="9644"/>
                  </a:lnTo>
                  <a:lnTo>
                    <a:pt x="10864" y="13223"/>
                  </a:lnTo>
                  <a:lnTo>
                    <a:pt x="7241" y="17899"/>
                  </a:lnTo>
                  <a:lnTo>
                    <a:pt x="5820" y="23892"/>
                  </a:lnTo>
                  <a:lnTo>
                    <a:pt x="2038" y="29814"/>
                  </a:lnTo>
                  <a:lnTo>
                    <a:pt x="603" y="36742"/>
                  </a:lnTo>
                  <a:lnTo>
                    <a:pt x="3" y="82681"/>
                  </a:lnTo>
                  <a:lnTo>
                    <a:pt x="0" y="103353"/>
                  </a:lnTo>
                  <a:lnTo>
                    <a:pt x="1881" y="107788"/>
                  </a:lnTo>
                  <a:lnTo>
                    <a:pt x="11555" y="119386"/>
                  </a:lnTo>
                  <a:lnTo>
                    <a:pt x="14073" y="120088"/>
                  </a:lnTo>
                  <a:lnTo>
                    <a:pt x="24630" y="121334"/>
                  </a:lnTo>
                  <a:lnTo>
                    <a:pt x="31172" y="124011"/>
                  </a:lnTo>
                  <a:lnTo>
                    <a:pt x="33482" y="124302"/>
                  </a:lnTo>
                  <a:lnTo>
                    <a:pt x="35021" y="123790"/>
                  </a:lnTo>
                  <a:lnTo>
                    <a:pt x="38142" y="121340"/>
                  </a:lnTo>
                  <a:lnTo>
                    <a:pt x="83504" y="93128"/>
                  </a:lnTo>
                  <a:lnTo>
                    <a:pt x="92904" y="85371"/>
                  </a:lnTo>
                  <a:lnTo>
                    <a:pt x="101554" y="81226"/>
                  </a:lnTo>
                  <a:lnTo>
                    <a:pt x="10795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760">
              <a:extLst>
                <a:ext uri="{FF2B5EF4-FFF2-40B4-BE49-F238E27FC236}">
                  <a16:creationId xmlns:a16="http://schemas.microsoft.com/office/drawing/2014/main" id="{95EAC9F6-3ED7-4EDA-8108-D12DCE200DF4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4405313" y="1816100"/>
              <a:ext cx="69851" cy="139677"/>
            </a:xfrm>
            <a:custGeom>
              <a:avLst/>
              <a:gdLst/>
              <a:ahLst/>
              <a:cxnLst/>
              <a:rect l="0" t="0" r="0" b="0"/>
              <a:pathLst>
                <a:path w="69851" h="139677">
                  <a:moveTo>
                    <a:pt x="69850" y="0"/>
                  </a:moveTo>
                  <a:lnTo>
                    <a:pt x="69850" y="0"/>
                  </a:lnTo>
                  <a:lnTo>
                    <a:pt x="69850" y="3371"/>
                  </a:lnTo>
                  <a:lnTo>
                    <a:pt x="67968" y="6908"/>
                  </a:lnTo>
                  <a:lnTo>
                    <a:pt x="40210" y="52992"/>
                  </a:lnTo>
                  <a:lnTo>
                    <a:pt x="20931" y="93370"/>
                  </a:lnTo>
                  <a:lnTo>
                    <a:pt x="18592" y="105586"/>
                  </a:lnTo>
                  <a:lnTo>
                    <a:pt x="14073" y="114251"/>
                  </a:lnTo>
                  <a:lnTo>
                    <a:pt x="12700" y="139431"/>
                  </a:lnTo>
                  <a:lnTo>
                    <a:pt x="7232" y="139676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SMARTInkShape-761">
            <a:extLst>
              <a:ext uri="{FF2B5EF4-FFF2-40B4-BE49-F238E27FC236}">
                <a16:creationId xmlns:a16="http://schemas.microsoft.com/office/drawing/2014/main" id="{5D85A98C-F56E-49C9-AB81-2239883A25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192463" y="2463814"/>
            <a:ext cx="241301" cy="38087"/>
          </a:xfrm>
          <a:custGeom>
            <a:avLst/>
            <a:gdLst/>
            <a:ahLst/>
            <a:cxnLst/>
            <a:rect l="0" t="0" r="0" b="0"/>
            <a:pathLst>
              <a:path w="241301" h="38087">
                <a:moveTo>
                  <a:pt x="6350" y="38086"/>
                </a:moveTo>
                <a:lnTo>
                  <a:pt x="6350" y="38086"/>
                </a:lnTo>
                <a:lnTo>
                  <a:pt x="6350" y="34715"/>
                </a:lnTo>
                <a:lnTo>
                  <a:pt x="5644" y="33722"/>
                </a:lnTo>
                <a:lnTo>
                  <a:pt x="4468" y="33060"/>
                </a:lnTo>
                <a:lnTo>
                  <a:pt x="0" y="31736"/>
                </a:lnTo>
                <a:lnTo>
                  <a:pt x="12209" y="31736"/>
                </a:lnTo>
                <a:lnTo>
                  <a:pt x="17891" y="29855"/>
                </a:lnTo>
                <a:lnTo>
                  <a:pt x="20394" y="28365"/>
                </a:lnTo>
                <a:lnTo>
                  <a:pt x="33844" y="25975"/>
                </a:lnTo>
                <a:lnTo>
                  <a:pt x="42405" y="24855"/>
                </a:lnTo>
                <a:lnTo>
                  <a:pt x="86808" y="9656"/>
                </a:lnTo>
                <a:lnTo>
                  <a:pt x="100063" y="2628"/>
                </a:lnTo>
                <a:lnTo>
                  <a:pt x="147465" y="0"/>
                </a:lnTo>
                <a:lnTo>
                  <a:pt x="163039" y="693"/>
                </a:lnTo>
                <a:lnTo>
                  <a:pt x="210497" y="15772"/>
                </a:lnTo>
                <a:lnTo>
                  <a:pt x="227122" y="23632"/>
                </a:lnTo>
                <a:lnTo>
                  <a:pt x="232176" y="25312"/>
                </a:lnTo>
                <a:lnTo>
                  <a:pt x="241300" y="3173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ARTInkShape-762">
            <a:extLst>
              <a:ext uri="{FF2B5EF4-FFF2-40B4-BE49-F238E27FC236}">
                <a16:creationId xmlns:a16="http://schemas.microsoft.com/office/drawing/2014/main" id="{79A9CC7E-8831-4E19-BE45-8813AD738A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86375" y="2477390"/>
            <a:ext cx="234689" cy="24511"/>
          </a:xfrm>
          <a:custGeom>
            <a:avLst/>
            <a:gdLst/>
            <a:ahLst/>
            <a:cxnLst/>
            <a:rect l="0" t="0" r="0" b="0"/>
            <a:pathLst>
              <a:path w="234689" h="24511">
                <a:moveTo>
                  <a:pt x="12438" y="24510"/>
                </a:moveTo>
                <a:lnTo>
                  <a:pt x="12438" y="24510"/>
                </a:lnTo>
                <a:lnTo>
                  <a:pt x="6110" y="18183"/>
                </a:lnTo>
                <a:lnTo>
                  <a:pt x="0" y="18161"/>
                </a:lnTo>
                <a:lnTo>
                  <a:pt x="3186" y="14789"/>
                </a:lnTo>
                <a:lnTo>
                  <a:pt x="6679" y="13134"/>
                </a:lnTo>
                <a:lnTo>
                  <a:pt x="51695" y="5540"/>
                </a:lnTo>
                <a:lnTo>
                  <a:pt x="74108" y="0"/>
                </a:lnTo>
                <a:lnTo>
                  <a:pt x="121229" y="5301"/>
                </a:lnTo>
                <a:lnTo>
                  <a:pt x="164887" y="7332"/>
                </a:lnTo>
                <a:lnTo>
                  <a:pt x="209290" y="14919"/>
                </a:lnTo>
                <a:lnTo>
                  <a:pt x="234688" y="1816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SMARTInkShape-Group231">
            <a:extLst>
              <a:ext uri="{FF2B5EF4-FFF2-40B4-BE49-F238E27FC236}">
                <a16:creationId xmlns:a16="http://schemas.microsoft.com/office/drawing/2014/main" id="{DF4B7F2A-F2DF-4CCE-9E2D-00D71171E600}"/>
              </a:ext>
            </a:extLst>
          </p:cNvPr>
          <p:cNvGrpSpPr/>
          <p:nvPr/>
        </p:nvGrpSpPr>
        <p:grpSpPr>
          <a:xfrm>
            <a:off x="10787348" y="3302000"/>
            <a:ext cx="215616" cy="419101"/>
            <a:chOff x="10787348" y="3302000"/>
            <a:chExt cx="215616" cy="419101"/>
          </a:xfrm>
        </p:grpSpPr>
        <p:sp>
          <p:nvSpPr>
            <p:cNvPr id="153" name="SMARTInkShape-763">
              <a:extLst>
                <a:ext uri="{FF2B5EF4-FFF2-40B4-BE49-F238E27FC236}">
                  <a16:creationId xmlns:a16="http://schemas.microsoft.com/office/drawing/2014/main" id="{CFDA6108-8A78-417B-BD94-048464E8F96E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10958513" y="3575050"/>
              <a:ext cx="44451" cy="146051"/>
            </a:xfrm>
            <a:custGeom>
              <a:avLst/>
              <a:gdLst/>
              <a:ahLst/>
              <a:cxnLst/>
              <a:rect l="0" t="0" r="0" b="0"/>
              <a:pathLst>
                <a:path w="44451" h="146051">
                  <a:moveTo>
                    <a:pt x="44450" y="0"/>
                  </a:moveTo>
                  <a:lnTo>
                    <a:pt x="44450" y="0"/>
                  </a:lnTo>
                  <a:lnTo>
                    <a:pt x="44450" y="5467"/>
                  </a:lnTo>
                  <a:lnTo>
                    <a:pt x="38982" y="11740"/>
                  </a:lnTo>
                  <a:lnTo>
                    <a:pt x="33910" y="27013"/>
                  </a:lnTo>
                  <a:lnTo>
                    <a:pt x="20975" y="69968"/>
                  </a:lnTo>
                  <a:lnTo>
                    <a:pt x="8219" y="109654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764">
              <a:extLst>
                <a:ext uri="{FF2B5EF4-FFF2-40B4-BE49-F238E27FC236}">
                  <a16:creationId xmlns:a16="http://schemas.microsoft.com/office/drawing/2014/main" id="{EEE6001E-C4C8-46FB-A5E2-91699D580D53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10787348" y="3302000"/>
              <a:ext cx="107664" cy="295706"/>
            </a:xfrm>
            <a:custGeom>
              <a:avLst/>
              <a:gdLst/>
              <a:ahLst/>
              <a:cxnLst/>
              <a:rect l="0" t="0" r="0" b="0"/>
              <a:pathLst>
                <a:path w="107664" h="295706">
                  <a:moveTo>
                    <a:pt x="31465" y="0"/>
                  </a:moveTo>
                  <a:lnTo>
                    <a:pt x="31465" y="0"/>
                  </a:lnTo>
                  <a:lnTo>
                    <a:pt x="31465" y="15987"/>
                  </a:lnTo>
                  <a:lnTo>
                    <a:pt x="32170" y="17008"/>
                  </a:lnTo>
                  <a:lnTo>
                    <a:pt x="33346" y="17688"/>
                  </a:lnTo>
                  <a:lnTo>
                    <a:pt x="34836" y="18142"/>
                  </a:lnTo>
                  <a:lnTo>
                    <a:pt x="35829" y="19150"/>
                  </a:lnTo>
                  <a:lnTo>
                    <a:pt x="36932" y="22152"/>
                  </a:lnTo>
                  <a:lnTo>
                    <a:pt x="37812" y="59246"/>
                  </a:lnTo>
                  <a:lnTo>
                    <a:pt x="26074" y="105866"/>
                  </a:lnTo>
                  <a:lnTo>
                    <a:pt x="24599" y="122068"/>
                  </a:lnTo>
                  <a:lnTo>
                    <a:pt x="20126" y="134675"/>
                  </a:lnTo>
                  <a:lnTo>
                    <a:pt x="11899" y="175982"/>
                  </a:lnTo>
                  <a:lnTo>
                    <a:pt x="7426" y="190977"/>
                  </a:lnTo>
                  <a:lnTo>
                    <a:pt x="5964" y="198473"/>
                  </a:lnTo>
                  <a:lnTo>
                    <a:pt x="356" y="209190"/>
                  </a:lnTo>
                  <a:lnTo>
                    <a:pt x="0" y="212447"/>
                  </a:lnTo>
                  <a:lnTo>
                    <a:pt x="611" y="213599"/>
                  </a:lnTo>
                  <a:lnTo>
                    <a:pt x="1723" y="214366"/>
                  </a:lnTo>
                  <a:lnTo>
                    <a:pt x="3170" y="214877"/>
                  </a:lnTo>
                  <a:lnTo>
                    <a:pt x="4135" y="215924"/>
                  </a:lnTo>
                  <a:lnTo>
                    <a:pt x="6061" y="222233"/>
                  </a:lnTo>
                  <a:lnTo>
                    <a:pt x="6064" y="222248"/>
                  </a:lnTo>
                  <a:lnTo>
                    <a:pt x="9436" y="218879"/>
                  </a:lnTo>
                  <a:lnTo>
                    <a:pt x="11091" y="215342"/>
                  </a:lnTo>
                  <a:lnTo>
                    <a:pt x="11532" y="213411"/>
                  </a:lnTo>
                  <a:lnTo>
                    <a:pt x="12532" y="212124"/>
                  </a:lnTo>
                  <a:lnTo>
                    <a:pt x="15524" y="210694"/>
                  </a:lnTo>
                  <a:lnTo>
                    <a:pt x="16604" y="208902"/>
                  </a:lnTo>
                  <a:lnTo>
                    <a:pt x="21851" y="191974"/>
                  </a:lnTo>
                  <a:lnTo>
                    <a:pt x="31592" y="178273"/>
                  </a:lnTo>
                  <a:lnTo>
                    <a:pt x="36460" y="173777"/>
                  </a:lnTo>
                  <a:lnTo>
                    <a:pt x="51756" y="163011"/>
                  </a:lnTo>
                  <a:lnTo>
                    <a:pt x="54594" y="158762"/>
                  </a:lnTo>
                  <a:lnTo>
                    <a:pt x="55351" y="156642"/>
                  </a:lnTo>
                  <a:lnTo>
                    <a:pt x="56561" y="155228"/>
                  </a:lnTo>
                  <a:lnTo>
                    <a:pt x="65569" y="149401"/>
                  </a:lnTo>
                  <a:lnTo>
                    <a:pt x="66901" y="148990"/>
                  </a:lnTo>
                  <a:lnTo>
                    <a:pt x="67789" y="149421"/>
                  </a:lnTo>
                  <a:lnTo>
                    <a:pt x="68381" y="150414"/>
                  </a:lnTo>
                  <a:lnTo>
                    <a:pt x="69481" y="151076"/>
                  </a:lnTo>
                  <a:lnTo>
                    <a:pt x="74400" y="152713"/>
                  </a:lnTo>
                  <a:lnTo>
                    <a:pt x="80326" y="156648"/>
                  </a:lnTo>
                  <a:lnTo>
                    <a:pt x="86551" y="158833"/>
                  </a:lnTo>
                  <a:lnTo>
                    <a:pt x="97088" y="167506"/>
                  </a:lnTo>
                  <a:lnTo>
                    <a:pt x="99436" y="171579"/>
                  </a:lnTo>
                  <a:lnTo>
                    <a:pt x="107223" y="196461"/>
                  </a:lnTo>
                  <a:lnTo>
                    <a:pt x="107663" y="243197"/>
                  </a:lnTo>
                  <a:lnTo>
                    <a:pt x="106959" y="262393"/>
                  </a:lnTo>
                  <a:lnTo>
                    <a:pt x="99825" y="279272"/>
                  </a:lnTo>
                  <a:lnTo>
                    <a:pt x="98205" y="281431"/>
                  </a:lnTo>
                  <a:lnTo>
                    <a:pt x="94523" y="283831"/>
                  </a:lnTo>
                  <a:lnTo>
                    <a:pt x="84323" y="286203"/>
                  </a:lnTo>
                  <a:lnTo>
                    <a:pt x="77308" y="290039"/>
                  </a:lnTo>
                  <a:lnTo>
                    <a:pt x="48441" y="295705"/>
                  </a:lnTo>
                  <a:lnTo>
                    <a:pt x="35983" y="292714"/>
                  </a:lnTo>
                  <a:lnTo>
                    <a:pt x="26061" y="285540"/>
                  </a:lnTo>
                  <a:lnTo>
                    <a:pt x="22008" y="280248"/>
                  </a:lnTo>
                  <a:lnTo>
                    <a:pt x="18765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SMARTInkShape-Group232">
            <a:extLst>
              <a:ext uri="{FF2B5EF4-FFF2-40B4-BE49-F238E27FC236}">
                <a16:creationId xmlns:a16="http://schemas.microsoft.com/office/drawing/2014/main" id="{02C74D42-2FD3-485A-B64A-FA37DF12E378}"/>
              </a:ext>
            </a:extLst>
          </p:cNvPr>
          <p:cNvGrpSpPr/>
          <p:nvPr/>
        </p:nvGrpSpPr>
        <p:grpSpPr>
          <a:xfrm>
            <a:off x="11580813" y="3371850"/>
            <a:ext cx="260341" cy="272145"/>
            <a:chOff x="11580813" y="3371850"/>
            <a:chExt cx="260341" cy="272145"/>
          </a:xfrm>
        </p:grpSpPr>
        <p:sp>
          <p:nvSpPr>
            <p:cNvPr id="156" name="SMARTInkShape-765">
              <a:extLst>
                <a:ext uri="{FF2B5EF4-FFF2-40B4-BE49-F238E27FC236}">
                  <a16:creationId xmlns:a16="http://schemas.microsoft.com/office/drawing/2014/main" id="{EEA38B9A-3FCB-4CEE-9C97-4CDC7B700EAB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1746181" y="3536950"/>
              <a:ext cx="94973" cy="107045"/>
            </a:xfrm>
            <a:custGeom>
              <a:avLst/>
              <a:gdLst/>
              <a:ahLst/>
              <a:cxnLst/>
              <a:rect l="0" t="0" r="0" b="0"/>
              <a:pathLst>
                <a:path w="94973" h="107045">
                  <a:moveTo>
                    <a:pt x="31482" y="38100"/>
                  </a:moveTo>
                  <a:lnTo>
                    <a:pt x="31482" y="38100"/>
                  </a:lnTo>
                  <a:lnTo>
                    <a:pt x="26014" y="43567"/>
                  </a:lnTo>
                  <a:lnTo>
                    <a:pt x="25210" y="49840"/>
                  </a:lnTo>
                  <a:lnTo>
                    <a:pt x="19671" y="56183"/>
                  </a:lnTo>
                  <a:lnTo>
                    <a:pt x="19046" y="60234"/>
                  </a:lnTo>
                  <a:lnTo>
                    <a:pt x="18252" y="61323"/>
                  </a:lnTo>
                  <a:lnTo>
                    <a:pt x="17017" y="62049"/>
                  </a:lnTo>
                  <a:lnTo>
                    <a:pt x="15489" y="62533"/>
                  </a:lnTo>
                  <a:lnTo>
                    <a:pt x="14469" y="63560"/>
                  </a:lnTo>
                  <a:lnTo>
                    <a:pt x="12700" y="68883"/>
                  </a:lnTo>
                  <a:lnTo>
                    <a:pt x="12455" y="75233"/>
                  </a:lnTo>
                  <a:lnTo>
                    <a:pt x="11742" y="75555"/>
                  </a:lnTo>
                  <a:lnTo>
                    <a:pt x="6966" y="76115"/>
                  </a:lnTo>
                  <a:lnTo>
                    <a:pt x="6474" y="78044"/>
                  </a:lnTo>
                  <a:lnTo>
                    <a:pt x="6343" y="79546"/>
                  </a:lnTo>
                  <a:lnTo>
                    <a:pt x="5551" y="80547"/>
                  </a:lnTo>
                  <a:lnTo>
                    <a:pt x="2788" y="81660"/>
                  </a:lnTo>
                  <a:lnTo>
                    <a:pt x="1769" y="82662"/>
                  </a:lnTo>
                  <a:lnTo>
                    <a:pt x="637" y="85658"/>
                  </a:lnTo>
                  <a:lnTo>
                    <a:pt x="0" y="91310"/>
                  </a:lnTo>
                  <a:lnTo>
                    <a:pt x="616" y="92623"/>
                  </a:lnTo>
                  <a:lnTo>
                    <a:pt x="1732" y="93499"/>
                  </a:lnTo>
                  <a:lnTo>
                    <a:pt x="5223" y="94904"/>
                  </a:lnTo>
                  <a:lnTo>
                    <a:pt x="5700" y="96978"/>
                  </a:lnTo>
                  <a:lnTo>
                    <a:pt x="5827" y="98519"/>
                  </a:lnTo>
                  <a:lnTo>
                    <a:pt x="6618" y="99546"/>
                  </a:lnTo>
                  <a:lnTo>
                    <a:pt x="9377" y="100687"/>
                  </a:lnTo>
                  <a:lnTo>
                    <a:pt x="16898" y="102125"/>
                  </a:lnTo>
                  <a:lnTo>
                    <a:pt x="23084" y="105911"/>
                  </a:lnTo>
                  <a:lnTo>
                    <a:pt x="27279" y="107044"/>
                  </a:lnTo>
                  <a:lnTo>
                    <a:pt x="36978" y="104311"/>
                  </a:lnTo>
                  <a:lnTo>
                    <a:pt x="48534" y="97772"/>
                  </a:lnTo>
                  <a:lnTo>
                    <a:pt x="77343" y="89812"/>
                  </a:lnTo>
                  <a:lnTo>
                    <a:pt x="81968" y="85542"/>
                  </a:lnTo>
                  <a:lnTo>
                    <a:pt x="92118" y="71655"/>
                  </a:lnTo>
                  <a:lnTo>
                    <a:pt x="94814" y="56242"/>
                  </a:lnTo>
                  <a:lnTo>
                    <a:pt x="94972" y="44376"/>
                  </a:lnTo>
                  <a:lnTo>
                    <a:pt x="93564" y="41579"/>
                  </a:lnTo>
                  <a:lnTo>
                    <a:pt x="70595" y="17869"/>
                  </a:lnTo>
                  <a:lnTo>
                    <a:pt x="46202" y="4316"/>
                  </a:lnTo>
                  <a:lnTo>
                    <a:pt x="1878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766">
              <a:extLst>
                <a:ext uri="{FF2B5EF4-FFF2-40B4-BE49-F238E27FC236}">
                  <a16:creationId xmlns:a16="http://schemas.microsoft.com/office/drawing/2014/main" id="{EADB8EB6-FE12-44F1-8A0E-8C9D16E147B4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1580813" y="3371850"/>
              <a:ext cx="94281" cy="209544"/>
            </a:xfrm>
            <a:custGeom>
              <a:avLst/>
              <a:gdLst/>
              <a:ahLst/>
              <a:cxnLst/>
              <a:rect l="0" t="0" r="0" b="0"/>
              <a:pathLst>
                <a:path w="94281" h="209544">
                  <a:moveTo>
                    <a:pt x="57150" y="0"/>
                  </a:moveTo>
                  <a:lnTo>
                    <a:pt x="57150" y="0"/>
                  </a:lnTo>
                  <a:lnTo>
                    <a:pt x="57150" y="5467"/>
                  </a:lnTo>
                  <a:lnTo>
                    <a:pt x="52786" y="11245"/>
                  </a:lnTo>
                  <a:lnTo>
                    <a:pt x="50682" y="17130"/>
                  </a:lnTo>
                  <a:lnTo>
                    <a:pt x="46610" y="24047"/>
                  </a:lnTo>
                  <a:lnTo>
                    <a:pt x="38368" y="71605"/>
                  </a:lnTo>
                  <a:lnTo>
                    <a:pt x="37448" y="85432"/>
                  </a:lnTo>
                  <a:lnTo>
                    <a:pt x="31925" y="107591"/>
                  </a:lnTo>
                  <a:lnTo>
                    <a:pt x="31828" y="110848"/>
                  </a:lnTo>
                  <a:lnTo>
                    <a:pt x="29902" y="114647"/>
                  </a:lnTo>
                  <a:lnTo>
                    <a:pt x="26289" y="119464"/>
                  </a:lnTo>
                  <a:lnTo>
                    <a:pt x="25406" y="126914"/>
                  </a:lnTo>
                  <a:lnTo>
                    <a:pt x="25401" y="130641"/>
                  </a:lnTo>
                  <a:lnTo>
                    <a:pt x="25400" y="127005"/>
                  </a:lnTo>
                  <a:lnTo>
                    <a:pt x="30867" y="127000"/>
                  </a:lnTo>
                  <a:lnTo>
                    <a:pt x="31161" y="126295"/>
                  </a:lnTo>
                  <a:lnTo>
                    <a:pt x="31488" y="123629"/>
                  </a:lnTo>
                  <a:lnTo>
                    <a:pt x="32280" y="122636"/>
                  </a:lnTo>
                  <a:lnTo>
                    <a:pt x="37831" y="120728"/>
                  </a:lnTo>
                  <a:lnTo>
                    <a:pt x="43543" y="120657"/>
                  </a:lnTo>
                  <a:lnTo>
                    <a:pt x="49340" y="125015"/>
                  </a:lnTo>
                  <a:lnTo>
                    <a:pt x="55228" y="127117"/>
                  </a:lnTo>
                  <a:lnTo>
                    <a:pt x="61441" y="131190"/>
                  </a:lnTo>
                  <a:lnTo>
                    <a:pt x="67750" y="133415"/>
                  </a:lnTo>
                  <a:lnTo>
                    <a:pt x="78318" y="142104"/>
                  </a:lnTo>
                  <a:lnTo>
                    <a:pt x="80668" y="146178"/>
                  </a:lnTo>
                  <a:lnTo>
                    <a:pt x="82419" y="150340"/>
                  </a:lnTo>
                  <a:lnTo>
                    <a:pt x="86666" y="156650"/>
                  </a:lnTo>
                  <a:lnTo>
                    <a:pt x="88943" y="162989"/>
                  </a:lnTo>
                  <a:lnTo>
                    <a:pt x="93067" y="169335"/>
                  </a:lnTo>
                  <a:lnTo>
                    <a:pt x="94280" y="173567"/>
                  </a:lnTo>
                  <a:lnTo>
                    <a:pt x="93898" y="175684"/>
                  </a:lnTo>
                  <a:lnTo>
                    <a:pt x="90096" y="184150"/>
                  </a:lnTo>
                  <a:lnTo>
                    <a:pt x="88351" y="194733"/>
                  </a:lnTo>
                  <a:lnTo>
                    <a:pt x="83453" y="201946"/>
                  </a:lnTo>
                  <a:lnTo>
                    <a:pt x="82817" y="206199"/>
                  </a:lnTo>
                  <a:lnTo>
                    <a:pt x="82022" y="207316"/>
                  </a:lnTo>
                  <a:lnTo>
                    <a:pt x="80788" y="208061"/>
                  </a:lnTo>
                  <a:lnTo>
                    <a:pt x="77106" y="209256"/>
                  </a:lnTo>
                  <a:lnTo>
                    <a:pt x="51837" y="209543"/>
                  </a:lnTo>
                  <a:lnTo>
                    <a:pt x="45851" y="207665"/>
                  </a:lnTo>
                  <a:lnTo>
                    <a:pt x="40839" y="205184"/>
                  </a:lnTo>
                  <a:lnTo>
                    <a:pt x="27571" y="202669"/>
                  </a:lnTo>
                  <a:lnTo>
                    <a:pt x="19060" y="198208"/>
                  </a:lnTo>
                  <a:lnTo>
                    <a:pt x="13956" y="197119"/>
                  </a:lnTo>
                  <a:lnTo>
                    <a:pt x="9701" y="193559"/>
                  </a:lnTo>
                  <a:lnTo>
                    <a:pt x="7839" y="189978"/>
                  </a:lnTo>
                  <a:lnTo>
                    <a:pt x="5840" y="179848"/>
                  </a:lnTo>
                  <a:lnTo>
                    <a:pt x="1363" y="171437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SMARTInkShape-767">
            <a:extLst>
              <a:ext uri="{FF2B5EF4-FFF2-40B4-BE49-F238E27FC236}">
                <a16:creationId xmlns:a16="http://schemas.microsoft.com/office/drawing/2014/main" id="{F587A151-7B38-4B0B-84E0-5F79442735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97263" y="3696660"/>
            <a:ext cx="266701" cy="49841"/>
          </a:xfrm>
          <a:custGeom>
            <a:avLst/>
            <a:gdLst/>
            <a:ahLst/>
            <a:cxnLst/>
            <a:rect l="0" t="0" r="0" b="0"/>
            <a:pathLst>
              <a:path w="266701" h="49841">
                <a:moveTo>
                  <a:pt x="0" y="11740"/>
                </a:moveTo>
                <a:lnTo>
                  <a:pt x="0" y="11740"/>
                </a:lnTo>
                <a:lnTo>
                  <a:pt x="3371" y="8369"/>
                </a:lnTo>
                <a:lnTo>
                  <a:pt x="8788" y="6714"/>
                </a:lnTo>
                <a:lnTo>
                  <a:pt x="15195" y="5273"/>
                </a:lnTo>
                <a:lnTo>
                  <a:pt x="25056" y="480"/>
                </a:lnTo>
                <a:lnTo>
                  <a:pt x="27287" y="0"/>
                </a:lnTo>
                <a:lnTo>
                  <a:pt x="29480" y="386"/>
                </a:lnTo>
                <a:lnTo>
                  <a:pt x="38069" y="4192"/>
                </a:lnTo>
                <a:lnTo>
                  <a:pt x="46560" y="5154"/>
                </a:lnTo>
                <a:lnTo>
                  <a:pt x="47973" y="5938"/>
                </a:lnTo>
                <a:lnTo>
                  <a:pt x="48916" y="7167"/>
                </a:lnTo>
                <a:lnTo>
                  <a:pt x="49543" y="8691"/>
                </a:lnTo>
                <a:lnTo>
                  <a:pt x="51373" y="9707"/>
                </a:lnTo>
                <a:lnTo>
                  <a:pt x="59985" y="11843"/>
                </a:lnTo>
                <a:lnTo>
                  <a:pt x="69573" y="18529"/>
                </a:lnTo>
                <a:lnTo>
                  <a:pt x="71782" y="20499"/>
                </a:lnTo>
                <a:lnTo>
                  <a:pt x="77999" y="22689"/>
                </a:lnTo>
                <a:lnTo>
                  <a:pt x="89433" y="25803"/>
                </a:lnTo>
                <a:lnTo>
                  <a:pt x="97603" y="29985"/>
                </a:lnTo>
                <a:lnTo>
                  <a:pt x="110137" y="38861"/>
                </a:lnTo>
                <a:lnTo>
                  <a:pt x="122787" y="42119"/>
                </a:lnTo>
                <a:lnTo>
                  <a:pt x="165472" y="48904"/>
                </a:lnTo>
                <a:lnTo>
                  <a:pt x="210277" y="49785"/>
                </a:lnTo>
                <a:lnTo>
                  <a:pt x="255660" y="49835"/>
                </a:lnTo>
                <a:lnTo>
                  <a:pt x="266700" y="4984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MARTInkShape-768">
            <a:extLst>
              <a:ext uri="{FF2B5EF4-FFF2-40B4-BE49-F238E27FC236}">
                <a16:creationId xmlns:a16="http://schemas.microsoft.com/office/drawing/2014/main" id="{1E5A3FB5-B131-44E1-9D84-A57D642652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52763" y="3752850"/>
            <a:ext cx="203201" cy="25401"/>
          </a:xfrm>
          <a:custGeom>
            <a:avLst/>
            <a:gdLst/>
            <a:ahLst/>
            <a:cxnLst/>
            <a:rect l="0" t="0" r="0" b="0"/>
            <a:pathLst>
              <a:path w="203201" h="25401">
                <a:moveTo>
                  <a:pt x="6350" y="19050"/>
                </a:moveTo>
                <a:lnTo>
                  <a:pt x="6350" y="19050"/>
                </a:lnTo>
                <a:lnTo>
                  <a:pt x="6350" y="12778"/>
                </a:lnTo>
                <a:lnTo>
                  <a:pt x="2978" y="12723"/>
                </a:lnTo>
                <a:lnTo>
                  <a:pt x="1985" y="12010"/>
                </a:lnTo>
                <a:lnTo>
                  <a:pt x="34" y="6467"/>
                </a:lnTo>
                <a:lnTo>
                  <a:pt x="0" y="6350"/>
                </a:lnTo>
                <a:lnTo>
                  <a:pt x="9459" y="15810"/>
                </a:lnTo>
                <a:lnTo>
                  <a:pt x="13141" y="17610"/>
                </a:lnTo>
                <a:lnTo>
                  <a:pt x="27542" y="18966"/>
                </a:lnTo>
                <a:lnTo>
                  <a:pt x="33874" y="19025"/>
                </a:lnTo>
                <a:lnTo>
                  <a:pt x="38103" y="20920"/>
                </a:lnTo>
                <a:lnTo>
                  <a:pt x="42334" y="23409"/>
                </a:lnTo>
                <a:lnTo>
                  <a:pt x="49389" y="24810"/>
                </a:lnTo>
                <a:lnTo>
                  <a:pt x="64734" y="25322"/>
                </a:lnTo>
                <a:lnTo>
                  <a:pt x="69457" y="23484"/>
                </a:lnTo>
                <a:lnTo>
                  <a:pt x="71705" y="22006"/>
                </a:lnTo>
                <a:lnTo>
                  <a:pt x="81610" y="19926"/>
                </a:lnTo>
                <a:lnTo>
                  <a:pt x="128362" y="19052"/>
                </a:lnTo>
                <a:lnTo>
                  <a:pt x="150936" y="19050"/>
                </a:lnTo>
                <a:lnTo>
                  <a:pt x="157738" y="24517"/>
                </a:lnTo>
                <a:lnTo>
                  <a:pt x="165100" y="25400"/>
                </a:lnTo>
                <a:lnTo>
                  <a:pt x="159632" y="25400"/>
                </a:lnTo>
                <a:lnTo>
                  <a:pt x="153854" y="21036"/>
                </a:lnTo>
                <a:lnTo>
                  <a:pt x="149989" y="19933"/>
                </a:lnTo>
                <a:lnTo>
                  <a:pt x="137394" y="18519"/>
                </a:lnTo>
                <a:lnTo>
                  <a:pt x="128982" y="14738"/>
                </a:lnTo>
                <a:lnTo>
                  <a:pt x="84027" y="10829"/>
                </a:lnTo>
                <a:lnTo>
                  <a:pt x="78267" y="8341"/>
                </a:lnTo>
                <a:lnTo>
                  <a:pt x="49449" y="5696"/>
                </a:lnTo>
                <a:lnTo>
                  <a:pt x="47783" y="4503"/>
                </a:lnTo>
                <a:lnTo>
                  <a:pt x="46671" y="3002"/>
                </a:lnTo>
                <a:lnTo>
                  <a:pt x="45225" y="2001"/>
                </a:lnTo>
                <a:lnTo>
                  <a:pt x="39177" y="264"/>
                </a:lnTo>
                <a:lnTo>
                  <a:pt x="25400" y="0"/>
                </a:lnTo>
                <a:lnTo>
                  <a:pt x="40510" y="0"/>
                </a:lnTo>
                <a:lnTo>
                  <a:pt x="44580" y="1882"/>
                </a:lnTo>
                <a:lnTo>
                  <a:pt x="46653" y="3371"/>
                </a:lnTo>
                <a:lnTo>
                  <a:pt x="56313" y="5467"/>
                </a:lnTo>
                <a:lnTo>
                  <a:pt x="76368" y="8115"/>
                </a:lnTo>
                <a:lnTo>
                  <a:pt x="80545" y="9644"/>
                </a:lnTo>
                <a:lnTo>
                  <a:pt x="88949" y="9460"/>
                </a:lnTo>
                <a:lnTo>
                  <a:pt x="105843" y="6965"/>
                </a:lnTo>
                <a:lnTo>
                  <a:pt x="149421" y="12332"/>
                </a:lnTo>
                <a:lnTo>
                  <a:pt x="195205" y="12686"/>
                </a:lnTo>
                <a:lnTo>
                  <a:pt x="20320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MARTInkShape-769">
            <a:extLst>
              <a:ext uri="{FF2B5EF4-FFF2-40B4-BE49-F238E27FC236}">
                <a16:creationId xmlns:a16="http://schemas.microsoft.com/office/drawing/2014/main" id="{059C06DE-3668-4B50-828F-35ECDD92004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89613" y="3327407"/>
            <a:ext cx="673090" cy="38093"/>
          </a:xfrm>
          <a:custGeom>
            <a:avLst/>
            <a:gdLst/>
            <a:ahLst/>
            <a:cxnLst/>
            <a:rect l="0" t="0" r="0" b="0"/>
            <a:pathLst>
              <a:path w="673090" h="38093">
                <a:moveTo>
                  <a:pt x="0" y="25393"/>
                </a:moveTo>
                <a:lnTo>
                  <a:pt x="0" y="25393"/>
                </a:lnTo>
                <a:lnTo>
                  <a:pt x="3371" y="25393"/>
                </a:lnTo>
                <a:lnTo>
                  <a:pt x="23474" y="31155"/>
                </a:lnTo>
                <a:lnTo>
                  <a:pt x="65421" y="33614"/>
                </a:lnTo>
                <a:lnTo>
                  <a:pt x="95503" y="37503"/>
                </a:lnTo>
                <a:lnTo>
                  <a:pt x="137736" y="38041"/>
                </a:lnTo>
                <a:lnTo>
                  <a:pt x="177933" y="38086"/>
                </a:lnTo>
                <a:lnTo>
                  <a:pt x="218461" y="33022"/>
                </a:lnTo>
                <a:lnTo>
                  <a:pt x="260437" y="27109"/>
                </a:lnTo>
                <a:lnTo>
                  <a:pt x="306071" y="22361"/>
                </a:lnTo>
                <a:lnTo>
                  <a:pt x="343276" y="20026"/>
                </a:lnTo>
                <a:lnTo>
                  <a:pt x="389410" y="14873"/>
                </a:lnTo>
                <a:lnTo>
                  <a:pt x="426060" y="12633"/>
                </a:lnTo>
                <a:lnTo>
                  <a:pt x="463025" y="8520"/>
                </a:lnTo>
                <a:lnTo>
                  <a:pt x="505597" y="4892"/>
                </a:lnTo>
                <a:lnTo>
                  <a:pt x="544762" y="961"/>
                </a:lnTo>
                <a:lnTo>
                  <a:pt x="590095" y="121"/>
                </a:lnTo>
                <a:lnTo>
                  <a:pt x="637580" y="0"/>
                </a:lnTo>
                <a:lnTo>
                  <a:pt x="655134" y="700"/>
                </a:lnTo>
                <a:lnTo>
                  <a:pt x="673089" y="6341"/>
                </a:lnTo>
                <a:lnTo>
                  <a:pt x="666617" y="7048"/>
                </a:lnTo>
                <a:lnTo>
                  <a:pt x="640496" y="11810"/>
                </a:lnTo>
                <a:lnTo>
                  <a:pt x="600698" y="14458"/>
                </a:lnTo>
                <a:lnTo>
                  <a:pt x="560412" y="18138"/>
                </a:lnTo>
                <a:lnTo>
                  <a:pt x="514841" y="18924"/>
                </a:lnTo>
                <a:lnTo>
                  <a:pt x="473838" y="19019"/>
                </a:lnTo>
                <a:lnTo>
                  <a:pt x="430043" y="19744"/>
                </a:lnTo>
                <a:lnTo>
                  <a:pt x="383658" y="24068"/>
                </a:lnTo>
                <a:lnTo>
                  <a:pt x="343687" y="25000"/>
                </a:lnTo>
                <a:lnTo>
                  <a:pt x="303152" y="27158"/>
                </a:lnTo>
                <a:lnTo>
                  <a:pt x="261743" y="30385"/>
                </a:lnTo>
                <a:lnTo>
                  <a:pt x="224544" y="33222"/>
                </a:lnTo>
                <a:lnTo>
                  <a:pt x="183740" y="37131"/>
                </a:lnTo>
                <a:lnTo>
                  <a:pt x="140221" y="38009"/>
                </a:lnTo>
                <a:lnTo>
                  <a:pt x="109089" y="38092"/>
                </a:lnTo>
                <a:lnTo>
                  <a:pt x="108709" y="37387"/>
                </a:lnTo>
                <a:lnTo>
                  <a:pt x="108175" y="34434"/>
                </a:lnTo>
                <a:lnTo>
                  <a:pt x="108049" y="35997"/>
                </a:lnTo>
                <a:lnTo>
                  <a:pt x="108722" y="35990"/>
                </a:lnTo>
                <a:lnTo>
                  <a:pt x="111350" y="34101"/>
                </a:lnTo>
                <a:lnTo>
                  <a:pt x="113039" y="34020"/>
                </a:lnTo>
                <a:lnTo>
                  <a:pt x="116797" y="35813"/>
                </a:lnTo>
                <a:lnTo>
                  <a:pt x="124581" y="35198"/>
                </a:lnTo>
                <a:lnTo>
                  <a:pt x="146826" y="32426"/>
                </a:lnTo>
                <a:lnTo>
                  <a:pt x="193598" y="34977"/>
                </a:lnTo>
                <a:lnTo>
                  <a:pt x="231399" y="30820"/>
                </a:lnTo>
                <a:lnTo>
                  <a:pt x="273050" y="253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SMARTInkShape-770">
            <a:extLst>
              <a:ext uri="{FF2B5EF4-FFF2-40B4-BE49-F238E27FC236}">
                <a16:creationId xmlns:a16="http://schemas.microsoft.com/office/drawing/2014/main" id="{4F37E21E-0E82-45C8-80E4-30944D48E59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8662" y="3264785"/>
            <a:ext cx="2089152" cy="62616"/>
          </a:xfrm>
          <a:custGeom>
            <a:avLst/>
            <a:gdLst/>
            <a:ahLst/>
            <a:cxnLst/>
            <a:rect l="0" t="0" r="0" b="0"/>
            <a:pathLst>
              <a:path w="2089152" h="62616">
                <a:moveTo>
                  <a:pt x="6350" y="18165"/>
                </a:moveTo>
                <a:lnTo>
                  <a:pt x="6350" y="18165"/>
                </a:lnTo>
                <a:lnTo>
                  <a:pt x="0" y="18165"/>
                </a:lnTo>
                <a:lnTo>
                  <a:pt x="33875" y="18165"/>
                </a:lnTo>
                <a:lnTo>
                  <a:pt x="80325" y="6105"/>
                </a:lnTo>
                <a:lnTo>
                  <a:pt x="125711" y="3595"/>
                </a:lnTo>
                <a:lnTo>
                  <a:pt x="143679" y="0"/>
                </a:lnTo>
                <a:lnTo>
                  <a:pt x="188116" y="5227"/>
                </a:lnTo>
                <a:lnTo>
                  <a:pt x="214541" y="7315"/>
                </a:lnTo>
                <a:lnTo>
                  <a:pt x="259840" y="18106"/>
                </a:lnTo>
                <a:lnTo>
                  <a:pt x="307166" y="27595"/>
                </a:lnTo>
                <a:lnTo>
                  <a:pt x="348575" y="30578"/>
                </a:lnTo>
                <a:lnTo>
                  <a:pt x="390662" y="30840"/>
                </a:lnTo>
                <a:lnTo>
                  <a:pt x="437973" y="37331"/>
                </a:lnTo>
                <a:lnTo>
                  <a:pt x="480599" y="42925"/>
                </a:lnTo>
                <a:lnTo>
                  <a:pt x="525594" y="43509"/>
                </a:lnTo>
                <a:lnTo>
                  <a:pt x="567354" y="43558"/>
                </a:lnTo>
                <a:lnTo>
                  <a:pt x="614638" y="36657"/>
                </a:lnTo>
                <a:lnTo>
                  <a:pt x="658111" y="31628"/>
                </a:lnTo>
                <a:lnTo>
                  <a:pt x="703965" y="30965"/>
                </a:lnTo>
                <a:lnTo>
                  <a:pt x="748905" y="30878"/>
                </a:lnTo>
                <a:lnTo>
                  <a:pt x="792993" y="30867"/>
                </a:lnTo>
                <a:lnTo>
                  <a:pt x="835542" y="30865"/>
                </a:lnTo>
                <a:lnTo>
                  <a:pt x="880889" y="30865"/>
                </a:lnTo>
                <a:lnTo>
                  <a:pt x="928288" y="34236"/>
                </a:lnTo>
                <a:lnTo>
                  <a:pt x="967970" y="36627"/>
                </a:lnTo>
                <a:lnTo>
                  <a:pt x="1009779" y="38980"/>
                </a:lnTo>
                <a:lnTo>
                  <a:pt x="1048638" y="42660"/>
                </a:lnTo>
                <a:lnTo>
                  <a:pt x="1088561" y="42681"/>
                </a:lnTo>
                <a:lnTo>
                  <a:pt x="1130418" y="40385"/>
                </a:lnTo>
                <a:lnTo>
                  <a:pt x="1172657" y="42937"/>
                </a:lnTo>
                <a:lnTo>
                  <a:pt x="1214972" y="42735"/>
                </a:lnTo>
                <a:lnTo>
                  <a:pt x="1257301" y="40396"/>
                </a:lnTo>
                <a:lnTo>
                  <a:pt x="1303005" y="42939"/>
                </a:lnTo>
                <a:lnTo>
                  <a:pt x="1348434" y="39783"/>
                </a:lnTo>
                <a:lnTo>
                  <a:pt x="1395560" y="42609"/>
                </a:lnTo>
                <a:lnTo>
                  <a:pt x="1439049" y="43376"/>
                </a:lnTo>
                <a:lnTo>
                  <a:pt x="1474370" y="43509"/>
                </a:lnTo>
                <a:lnTo>
                  <a:pt x="1511647" y="43548"/>
                </a:lnTo>
                <a:lnTo>
                  <a:pt x="1557805" y="44267"/>
                </a:lnTo>
                <a:lnTo>
                  <a:pt x="1594459" y="47928"/>
                </a:lnTo>
                <a:lnTo>
                  <a:pt x="1631425" y="49326"/>
                </a:lnTo>
                <a:lnTo>
                  <a:pt x="1675878" y="51680"/>
                </a:lnTo>
                <a:lnTo>
                  <a:pt x="1718631" y="55360"/>
                </a:lnTo>
                <a:lnTo>
                  <a:pt x="1761752" y="56086"/>
                </a:lnTo>
                <a:lnTo>
                  <a:pt x="1808422" y="58111"/>
                </a:lnTo>
                <a:lnTo>
                  <a:pt x="1841107" y="59399"/>
                </a:lnTo>
                <a:lnTo>
                  <a:pt x="1883756" y="56884"/>
                </a:lnTo>
                <a:lnTo>
                  <a:pt x="1930516" y="55682"/>
                </a:lnTo>
                <a:lnTo>
                  <a:pt x="1974455" y="53145"/>
                </a:lnTo>
                <a:lnTo>
                  <a:pt x="2013735" y="55649"/>
                </a:lnTo>
                <a:lnTo>
                  <a:pt x="2053035" y="56849"/>
                </a:lnTo>
                <a:lnTo>
                  <a:pt x="2089151" y="6261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SMARTInkShape-Group237">
            <a:extLst>
              <a:ext uri="{FF2B5EF4-FFF2-40B4-BE49-F238E27FC236}">
                <a16:creationId xmlns:a16="http://schemas.microsoft.com/office/drawing/2014/main" id="{C12A39EA-3242-43E0-AA73-BFDC507617EE}"/>
              </a:ext>
            </a:extLst>
          </p:cNvPr>
          <p:cNvGrpSpPr/>
          <p:nvPr/>
        </p:nvGrpSpPr>
        <p:grpSpPr>
          <a:xfrm>
            <a:off x="6869113" y="3168650"/>
            <a:ext cx="361863" cy="209551"/>
            <a:chOff x="6869113" y="3168650"/>
            <a:chExt cx="361863" cy="209551"/>
          </a:xfrm>
        </p:grpSpPr>
        <p:sp>
          <p:nvSpPr>
            <p:cNvPr id="163" name="SMARTInkShape-771">
              <a:extLst>
                <a:ext uri="{FF2B5EF4-FFF2-40B4-BE49-F238E27FC236}">
                  <a16:creationId xmlns:a16="http://schemas.microsoft.com/office/drawing/2014/main" id="{20C37F7E-41E8-4BD7-9330-746261943E13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7123113" y="3168650"/>
              <a:ext cx="107863" cy="209551"/>
            </a:xfrm>
            <a:custGeom>
              <a:avLst/>
              <a:gdLst/>
              <a:ahLst/>
              <a:cxnLst/>
              <a:rect l="0" t="0" r="0" b="0"/>
              <a:pathLst>
                <a:path w="107863" h="209551">
                  <a:moveTo>
                    <a:pt x="0" y="0"/>
                  </a:moveTo>
                  <a:lnTo>
                    <a:pt x="0" y="0"/>
                  </a:lnTo>
                  <a:lnTo>
                    <a:pt x="17129" y="16424"/>
                  </a:lnTo>
                  <a:lnTo>
                    <a:pt x="21253" y="17883"/>
                  </a:lnTo>
                  <a:lnTo>
                    <a:pt x="25438" y="22294"/>
                  </a:lnTo>
                  <a:lnTo>
                    <a:pt x="40219" y="40035"/>
                  </a:lnTo>
                  <a:lnTo>
                    <a:pt x="55826" y="52658"/>
                  </a:lnTo>
                  <a:lnTo>
                    <a:pt x="95130" y="97005"/>
                  </a:lnTo>
                  <a:lnTo>
                    <a:pt x="99683" y="106588"/>
                  </a:lnTo>
                  <a:lnTo>
                    <a:pt x="101453" y="111578"/>
                  </a:lnTo>
                  <a:lnTo>
                    <a:pt x="106954" y="119316"/>
                  </a:lnTo>
                  <a:lnTo>
                    <a:pt x="107862" y="134839"/>
                  </a:lnTo>
                  <a:lnTo>
                    <a:pt x="106029" y="139421"/>
                  </a:lnTo>
                  <a:lnTo>
                    <a:pt x="95732" y="151483"/>
                  </a:lnTo>
                  <a:lnTo>
                    <a:pt x="55395" y="181398"/>
                  </a:lnTo>
                  <a:lnTo>
                    <a:pt x="19050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772">
              <a:extLst>
                <a:ext uri="{FF2B5EF4-FFF2-40B4-BE49-F238E27FC236}">
                  <a16:creationId xmlns:a16="http://schemas.microsoft.com/office/drawing/2014/main" id="{4637E1AE-0961-4D4A-824C-4CD7430CB5F5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6869113" y="3276600"/>
              <a:ext cx="292101" cy="19051"/>
            </a:xfrm>
            <a:custGeom>
              <a:avLst/>
              <a:gdLst/>
              <a:ahLst/>
              <a:cxnLst/>
              <a:rect l="0" t="0" r="0" b="0"/>
              <a:pathLst>
                <a:path w="292101" h="19051">
                  <a:moveTo>
                    <a:pt x="0" y="0"/>
                  </a:moveTo>
                  <a:lnTo>
                    <a:pt x="0" y="0"/>
                  </a:lnTo>
                  <a:lnTo>
                    <a:pt x="40312" y="706"/>
                  </a:lnTo>
                  <a:lnTo>
                    <a:pt x="70694" y="5762"/>
                  </a:lnTo>
                  <a:lnTo>
                    <a:pt x="95416" y="4352"/>
                  </a:lnTo>
                  <a:lnTo>
                    <a:pt x="139709" y="255"/>
                  </a:lnTo>
                  <a:lnTo>
                    <a:pt x="185474" y="10"/>
                  </a:lnTo>
                  <a:lnTo>
                    <a:pt x="214662" y="707"/>
                  </a:lnTo>
                  <a:lnTo>
                    <a:pt x="260998" y="11740"/>
                  </a:lnTo>
                  <a:lnTo>
                    <a:pt x="277197" y="13350"/>
                  </a:lnTo>
                  <a:lnTo>
                    <a:pt x="285732" y="17715"/>
                  </a:lnTo>
                  <a:lnTo>
                    <a:pt x="2921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SMARTInkShape-Group238">
            <a:extLst>
              <a:ext uri="{FF2B5EF4-FFF2-40B4-BE49-F238E27FC236}">
                <a16:creationId xmlns:a16="http://schemas.microsoft.com/office/drawing/2014/main" id="{83CBE6D2-E53A-459D-89EB-6F8B263A130A}"/>
              </a:ext>
            </a:extLst>
          </p:cNvPr>
          <p:cNvGrpSpPr/>
          <p:nvPr/>
        </p:nvGrpSpPr>
        <p:grpSpPr>
          <a:xfrm>
            <a:off x="10698163" y="5787542"/>
            <a:ext cx="317183" cy="281531"/>
            <a:chOff x="10698163" y="5787542"/>
            <a:chExt cx="317183" cy="281531"/>
          </a:xfrm>
        </p:grpSpPr>
        <p:sp>
          <p:nvSpPr>
            <p:cNvPr id="166" name="SMARTInkShape-773">
              <a:extLst>
                <a:ext uri="{FF2B5EF4-FFF2-40B4-BE49-F238E27FC236}">
                  <a16:creationId xmlns:a16="http://schemas.microsoft.com/office/drawing/2014/main" id="{0E58BA14-2B0D-4E25-8234-76CD52F7B91D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10837863" y="5787542"/>
              <a:ext cx="177483" cy="281531"/>
            </a:xfrm>
            <a:custGeom>
              <a:avLst/>
              <a:gdLst/>
              <a:ahLst/>
              <a:cxnLst/>
              <a:rect l="0" t="0" r="0" b="0"/>
              <a:pathLst>
                <a:path w="177483" h="281531">
                  <a:moveTo>
                    <a:pt x="25400" y="3658"/>
                  </a:moveTo>
                  <a:lnTo>
                    <a:pt x="25400" y="3658"/>
                  </a:lnTo>
                  <a:lnTo>
                    <a:pt x="25400" y="287"/>
                  </a:lnTo>
                  <a:lnTo>
                    <a:pt x="26105" y="0"/>
                  </a:lnTo>
                  <a:lnTo>
                    <a:pt x="62098" y="16792"/>
                  </a:lnTo>
                  <a:lnTo>
                    <a:pt x="107987" y="49601"/>
                  </a:lnTo>
                  <a:lnTo>
                    <a:pt x="141446" y="81008"/>
                  </a:lnTo>
                  <a:lnTo>
                    <a:pt x="150210" y="93909"/>
                  </a:lnTo>
                  <a:lnTo>
                    <a:pt x="155905" y="98132"/>
                  </a:lnTo>
                  <a:lnTo>
                    <a:pt x="158375" y="104181"/>
                  </a:lnTo>
                  <a:lnTo>
                    <a:pt x="158716" y="110631"/>
                  </a:lnTo>
                  <a:lnTo>
                    <a:pt x="155368" y="114690"/>
                  </a:lnTo>
                  <a:lnTo>
                    <a:pt x="148074" y="116505"/>
                  </a:lnTo>
                  <a:lnTo>
                    <a:pt x="133949" y="119409"/>
                  </a:lnTo>
                  <a:lnTo>
                    <a:pt x="119905" y="123340"/>
                  </a:lnTo>
                  <a:lnTo>
                    <a:pt x="112590" y="124022"/>
                  </a:lnTo>
                  <a:lnTo>
                    <a:pt x="76231" y="117958"/>
                  </a:lnTo>
                  <a:lnTo>
                    <a:pt x="76209" y="121329"/>
                  </a:lnTo>
                  <a:lnTo>
                    <a:pt x="78085" y="124866"/>
                  </a:lnTo>
                  <a:lnTo>
                    <a:pt x="80565" y="128789"/>
                  </a:lnTo>
                  <a:lnTo>
                    <a:pt x="81667" y="132885"/>
                  </a:lnTo>
                  <a:lnTo>
                    <a:pt x="99797" y="154065"/>
                  </a:lnTo>
                  <a:lnTo>
                    <a:pt x="144297" y="200636"/>
                  </a:lnTo>
                  <a:lnTo>
                    <a:pt x="157108" y="220986"/>
                  </a:lnTo>
                  <a:lnTo>
                    <a:pt x="166573" y="230016"/>
                  </a:lnTo>
                  <a:lnTo>
                    <a:pt x="176190" y="255893"/>
                  </a:lnTo>
                  <a:lnTo>
                    <a:pt x="177482" y="262405"/>
                  </a:lnTo>
                  <a:lnTo>
                    <a:pt x="175777" y="265177"/>
                  </a:lnTo>
                  <a:lnTo>
                    <a:pt x="162865" y="278894"/>
                  </a:lnTo>
                  <a:lnTo>
                    <a:pt x="154933" y="281207"/>
                  </a:lnTo>
                  <a:lnTo>
                    <a:pt x="143648" y="281530"/>
                  </a:lnTo>
                  <a:lnTo>
                    <a:pt x="102039" y="277224"/>
                  </a:lnTo>
                  <a:lnTo>
                    <a:pt x="82680" y="275450"/>
                  </a:lnTo>
                  <a:lnTo>
                    <a:pt x="38686" y="259423"/>
                  </a:lnTo>
                  <a:lnTo>
                    <a:pt x="0" y="24495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774">
              <a:extLst>
                <a:ext uri="{FF2B5EF4-FFF2-40B4-BE49-F238E27FC236}">
                  <a16:creationId xmlns:a16="http://schemas.microsoft.com/office/drawing/2014/main" id="{FA0EC531-08DA-40C5-A614-6555882D1519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10698163" y="5803980"/>
              <a:ext cx="50537" cy="260271"/>
            </a:xfrm>
            <a:custGeom>
              <a:avLst/>
              <a:gdLst/>
              <a:ahLst/>
              <a:cxnLst/>
              <a:rect l="0" t="0" r="0" b="0"/>
              <a:pathLst>
                <a:path w="50537" h="260271">
                  <a:moveTo>
                    <a:pt x="25400" y="25320"/>
                  </a:moveTo>
                  <a:lnTo>
                    <a:pt x="25400" y="25320"/>
                  </a:lnTo>
                  <a:lnTo>
                    <a:pt x="28771" y="21949"/>
                  </a:lnTo>
                  <a:lnTo>
                    <a:pt x="30426" y="18413"/>
                  </a:lnTo>
                  <a:lnTo>
                    <a:pt x="31488" y="13764"/>
                  </a:lnTo>
                  <a:lnTo>
                    <a:pt x="37831" y="6561"/>
                  </a:lnTo>
                  <a:lnTo>
                    <a:pt x="38020" y="2986"/>
                  </a:lnTo>
                  <a:lnTo>
                    <a:pt x="38752" y="1964"/>
                  </a:lnTo>
                  <a:lnTo>
                    <a:pt x="39945" y="1282"/>
                  </a:lnTo>
                  <a:lnTo>
                    <a:pt x="44186" y="0"/>
                  </a:lnTo>
                  <a:lnTo>
                    <a:pt x="44372" y="3314"/>
                  </a:lnTo>
                  <a:lnTo>
                    <a:pt x="45103" y="4300"/>
                  </a:lnTo>
                  <a:lnTo>
                    <a:pt x="47797" y="5394"/>
                  </a:lnTo>
                  <a:lnTo>
                    <a:pt x="48798" y="6392"/>
                  </a:lnTo>
                  <a:lnTo>
                    <a:pt x="49910" y="9382"/>
                  </a:lnTo>
                  <a:lnTo>
                    <a:pt x="50536" y="18403"/>
                  </a:lnTo>
                  <a:lnTo>
                    <a:pt x="41333" y="61736"/>
                  </a:lnTo>
                  <a:lnTo>
                    <a:pt x="26174" y="104743"/>
                  </a:lnTo>
                  <a:lnTo>
                    <a:pt x="12933" y="149067"/>
                  </a:lnTo>
                  <a:lnTo>
                    <a:pt x="2371" y="195874"/>
                  </a:lnTo>
                  <a:lnTo>
                    <a:pt x="62" y="241965"/>
                  </a:lnTo>
                  <a:lnTo>
                    <a:pt x="0" y="26027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SMARTInkShape-Group239">
            <a:extLst>
              <a:ext uri="{FF2B5EF4-FFF2-40B4-BE49-F238E27FC236}">
                <a16:creationId xmlns:a16="http://schemas.microsoft.com/office/drawing/2014/main" id="{FD844735-556D-4579-BDEA-1E0CDD52A14E}"/>
              </a:ext>
            </a:extLst>
          </p:cNvPr>
          <p:cNvGrpSpPr/>
          <p:nvPr/>
        </p:nvGrpSpPr>
        <p:grpSpPr>
          <a:xfrm>
            <a:off x="10183813" y="5848428"/>
            <a:ext cx="215901" cy="139623"/>
            <a:chOff x="10183813" y="5848428"/>
            <a:chExt cx="215901" cy="139623"/>
          </a:xfrm>
        </p:grpSpPr>
        <p:sp>
          <p:nvSpPr>
            <p:cNvPr id="169" name="SMARTInkShape-775">
              <a:extLst>
                <a:ext uri="{FF2B5EF4-FFF2-40B4-BE49-F238E27FC236}">
                  <a16:creationId xmlns:a16="http://schemas.microsoft.com/office/drawing/2014/main" id="{D32E1FD8-5F39-493C-848E-7D979BC621ED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10196513" y="5969000"/>
              <a:ext cx="203201" cy="19051"/>
            </a:xfrm>
            <a:custGeom>
              <a:avLst/>
              <a:gdLst/>
              <a:ahLst/>
              <a:cxnLst/>
              <a:rect l="0" t="0" r="0" b="0"/>
              <a:pathLst>
                <a:path w="203201" h="19051">
                  <a:moveTo>
                    <a:pt x="0" y="0"/>
                  </a:moveTo>
                  <a:lnTo>
                    <a:pt x="0" y="0"/>
                  </a:lnTo>
                  <a:lnTo>
                    <a:pt x="28375" y="706"/>
                  </a:lnTo>
                  <a:lnTo>
                    <a:pt x="40470" y="3659"/>
                  </a:lnTo>
                  <a:lnTo>
                    <a:pt x="53697" y="2103"/>
                  </a:lnTo>
                  <a:lnTo>
                    <a:pt x="97194" y="6212"/>
                  </a:lnTo>
                  <a:lnTo>
                    <a:pt x="116147" y="8204"/>
                  </a:lnTo>
                  <a:lnTo>
                    <a:pt x="147535" y="12305"/>
                  </a:lnTo>
                  <a:lnTo>
                    <a:pt x="194791" y="17049"/>
                  </a:lnTo>
                  <a:lnTo>
                    <a:pt x="2032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776">
              <a:extLst>
                <a:ext uri="{FF2B5EF4-FFF2-40B4-BE49-F238E27FC236}">
                  <a16:creationId xmlns:a16="http://schemas.microsoft.com/office/drawing/2014/main" id="{EA55BC56-201F-4492-89AB-FEEC6B29ABCD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10183813" y="5848428"/>
              <a:ext cx="203201" cy="12623"/>
            </a:xfrm>
            <a:custGeom>
              <a:avLst/>
              <a:gdLst/>
              <a:ahLst/>
              <a:cxnLst/>
              <a:rect l="0" t="0" r="0" b="0"/>
              <a:pathLst>
                <a:path w="203201" h="12623">
                  <a:moveTo>
                    <a:pt x="0" y="6272"/>
                  </a:moveTo>
                  <a:lnTo>
                    <a:pt x="0" y="6272"/>
                  </a:lnTo>
                  <a:lnTo>
                    <a:pt x="0" y="0"/>
                  </a:lnTo>
                  <a:lnTo>
                    <a:pt x="0" y="3596"/>
                  </a:lnTo>
                  <a:lnTo>
                    <a:pt x="0" y="2025"/>
                  </a:lnTo>
                  <a:lnTo>
                    <a:pt x="0" y="6065"/>
                  </a:lnTo>
                  <a:lnTo>
                    <a:pt x="44619" y="8154"/>
                  </a:lnTo>
                  <a:lnTo>
                    <a:pt x="57200" y="11298"/>
                  </a:lnTo>
                  <a:lnTo>
                    <a:pt x="101580" y="12599"/>
                  </a:lnTo>
                  <a:lnTo>
                    <a:pt x="148028" y="12622"/>
                  </a:lnTo>
                  <a:lnTo>
                    <a:pt x="179673" y="10741"/>
                  </a:lnTo>
                  <a:lnTo>
                    <a:pt x="203200" y="62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SMARTInkShape-Group240">
            <a:extLst>
              <a:ext uri="{FF2B5EF4-FFF2-40B4-BE49-F238E27FC236}">
                <a16:creationId xmlns:a16="http://schemas.microsoft.com/office/drawing/2014/main" id="{E9A4479D-0B4B-47FC-A9D0-D6800D5282AA}"/>
              </a:ext>
            </a:extLst>
          </p:cNvPr>
          <p:cNvGrpSpPr/>
          <p:nvPr/>
        </p:nvGrpSpPr>
        <p:grpSpPr>
          <a:xfrm>
            <a:off x="7072347" y="5524500"/>
            <a:ext cx="2971473" cy="552451"/>
            <a:chOff x="7072347" y="5524500"/>
            <a:chExt cx="2971473" cy="552451"/>
          </a:xfrm>
        </p:grpSpPr>
        <p:sp>
          <p:nvSpPr>
            <p:cNvPr id="172" name="SMARTInkShape-777">
              <a:extLst>
                <a:ext uri="{FF2B5EF4-FFF2-40B4-BE49-F238E27FC236}">
                  <a16:creationId xmlns:a16="http://schemas.microsoft.com/office/drawing/2014/main" id="{36709329-EB04-429C-B1DD-0A7B1AC58DFE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9955213" y="5772150"/>
              <a:ext cx="82464" cy="95251"/>
            </a:xfrm>
            <a:custGeom>
              <a:avLst/>
              <a:gdLst/>
              <a:ahLst/>
              <a:cxnLst/>
              <a:rect l="0" t="0" r="0" b="0"/>
              <a:pathLst>
                <a:path w="82464" h="95251">
                  <a:moveTo>
                    <a:pt x="12700" y="0"/>
                  </a:moveTo>
                  <a:lnTo>
                    <a:pt x="12700" y="0"/>
                  </a:lnTo>
                  <a:lnTo>
                    <a:pt x="12700" y="5467"/>
                  </a:lnTo>
                  <a:lnTo>
                    <a:pt x="13405" y="5762"/>
                  </a:lnTo>
                  <a:lnTo>
                    <a:pt x="18167" y="6272"/>
                  </a:lnTo>
                  <a:lnTo>
                    <a:pt x="23945" y="10699"/>
                  </a:lnTo>
                  <a:lnTo>
                    <a:pt x="27810" y="11811"/>
                  </a:lnTo>
                  <a:lnTo>
                    <a:pt x="49808" y="13390"/>
                  </a:lnTo>
                  <a:lnTo>
                    <a:pt x="62817" y="18460"/>
                  </a:lnTo>
                  <a:lnTo>
                    <a:pt x="75001" y="19027"/>
                  </a:lnTo>
                  <a:lnTo>
                    <a:pt x="81561" y="24516"/>
                  </a:lnTo>
                  <a:lnTo>
                    <a:pt x="82110" y="26888"/>
                  </a:lnTo>
                  <a:lnTo>
                    <a:pt x="82463" y="34161"/>
                  </a:lnTo>
                  <a:lnTo>
                    <a:pt x="80629" y="38231"/>
                  </a:lnTo>
                  <a:lnTo>
                    <a:pt x="78168" y="42392"/>
                  </a:lnTo>
                  <a:lnTo>
                    <a:pt x="76077" y="48701"/>
                  </a:lnTo>
                  <a:lnTo>
                    <a:pt x="73088" y="52924"/>
                  </a:lnTo>
                  <a:lnTo>
                    <a:pt x="29532" y="84315"/>
                  </a:lnTo>
                  <a:lnTo>
                    <a:pt x="18770" y="90390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778">
              <a:extLst>
                <a:ext uri="{FF2B5EF4-FFF2-40B4-BE49-F238E27FC236}">
                  <a16:creationId xmlns:a16="http://schemas.microsoft.com/office/drawing/2014/main" id="{ECFD7825-CCBA-4B6A-8B83-6E2A174B770B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9967913" y="5651500"/>
              <a:ext cx="75907" cy="101601"/>
            </a:xfrm>
            <a:custGeom>
              <a:avLst/>
              <a:gdLst/>
              <a:ahLst/>
              <a:cxnLst/>
              <a:rect l="0" t="0" r="0" b="0"/>
              <a:pathLst>
                <a:path w="75907" h="1016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17006" y="6881"/>
                  </a:lnTo>
                  <a:lnTo>
                    <a:pt x="25414" y="11342"/>
                  </a:lnTo>
                  <a:lnTo>
                    <a:pt x="35985" y="13227"/>
                  </a:lnTo>
                  <a:lnTo>
                    <a:pt x="44450" y="17690"/>
                  </a:lnTo>
                  <a:lnTo>
                    <a:pt x="55033" y="19576"/>
                  </a:lnTo>
                  <a:lnTo>
                    <a:pt x="69719" y="30983"/>
                  </a:lnTo>
                  <a:lnTo>
                    <a:pt x="72849" y="31409"/>
                  </a:lnTo>
                  <a:lnTo>
                    <a:pt x="73966" y="32228"/>
                  </a:lnTo>
                  <a:lnTo>
                    <a:pt x="74710" y="33480"/>
                  </a:lnTo>
                  <a:lnTo>
                    <a:pt x="75758" y="38613"/>
                  </a:lnTo>
                  <a:lnTo>
                    <a:pt x="75906" y="40558"/>
                  </a:lnTo>
                  <a:lnTo>
                    <a:pt x="72742" y="50039"/>
                  </a:lnTo>
                  <a:lnTo>
                    <a:pt x="65351" y="60815"/>
                  </a:lnTo>
                  <a:lnTo>
                    <a:pt x="48902" y="81193"/>
                  </a:lnTo>
                  <a:lnTo>
                    <a:pt x="1905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779">
              <a:extLst>
                <a:ext uri="{FF2B5EF4-FFF2-40B4-BE49-F238E27FC236}">
                  <a16:creationId xmlns:a16="http://schemas.microsoft.com/office/drawing/2014/main" id="{BF16E72F-CE08-4DC8-A29C-0CD96ECC664D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9676161" y="5822950"/>
              <a:ext cx="132971" cy="209551"/>
            </a:xfrm>
            <a:custGeom>
              <a:avLst/>
              <a:gdLst/>
              <a:ahLst/>
              <a:cxnLst/>
              <a:rect l="0" t="0" r="0" b="0"/>
              <a:pathLst>
                <a:path w="132971" h="209551">
                  <a:moveTo>
                    <a:pt x="82202" y="0"/>
                  </a:moveTo>
                  <a:lnTo>
                    <a:pt x="82202" y="0"/>
                  </a:lnTo>
                  <a:lnTo>
                    <a:pt x="97128" y="0"/>
                  </a:lnTo>
                  <a:lnTo>
                    <a:pt x="101300" y="1882"/>
                  </a:lnTo>
                  <a:lnTo>
                    <a:pt x="103401" y="3371"/>
                  </a:lnTo>
                  <a:lnTo>
                    <a:pt x="115499" y="6467"/>
                  </a:lnTo>
                  <a:lnTo>
                    <a:pt x="117101" y="7839"/>
                  </a:lnTo>
                  <a:lnTo>
                    <a:pt x="118168" y="9460"/>
                  </a:lnTo>
                  <a:lnTo>
                    <a:pt x="119584" y="10540"/>
                  </a:lnTo>
                  <a:lnTo>
                    <a:pt x="123040" y="11740"/>
                  </a:lnTo>
                  <a:lnTo>
                    <a:pt x="126928" y="16036"/>
                  </a:lnTo>
                  <a:lnTo>
                    <a:pt x="130302" y="21944"/>
                  </a:lnTo>
                  <a:lnTo>
                    <a:pt x="132202" y="29942"/>
                  </a:lnTo>
                  <a:lnTo>
                    <a:pt x="132970" y="61478"/>
                  </a:lnTo>
                  <a:lnTo>
                    <a:pt x="127926" y="78336"/>
                  </a:lnTo>
                  <a:lnTo>
                    <a:pt x="103229" y="122179"/>
                  </a:lnTo>
                  <a:lnTo>
                    <a:pt x="70448" y="169326"/>
                  </a:lnTo>
                  <a:lnTo>
                    <a:pt x="52042" y="188135"/>
                  </a:lnTo>
                  <a:lnTo>
                    <a:pt x="31805" y="201304"/>
                  </a:lnTo>
                  <a:lnTo>
                    <a:pt x="20871" y="202950"/>
                  </a:lnTo>
                  <a:lnTo>
                    <a:pt x="9354" y="203190"/>
                  </a:lnTo>
                  <a:lnTo>
                    <a:pt x="5610" y="201314"/>
                  </a:lnTo>
                  <a:lnTo>
                    <a:pt x="3624" y="199826"/>
                  </a:lnTo>
                  <a:lnTo>
                    <a:pt x="1417" y="196292"/>
                  </a:lnTo>
                  <a:lnTo>
                    <a:pt x="0" y="188273"/>
                  </a:lnTo>
                  <a:lnTo>
                    <a:pt x="426" y="174825"/>
                  </a:lnTo>
                  <a:lnTo>
                    <a:pt x="6125" y="155278"/>
                  </a:lnTo>
                  <a:lnTo>
                    <a:pt x="14763" y="144034"/>
                  </a:lnTo>
                  <a:lnTo>
                    <a:pt x="18832" y="141626"/>
                  </a:lnTo>
                  <a:lnTo>
                    <a:pt x="22993" y="139850"/>
                  </a:lnTo>
                  <a:lnTo>
                    <a:pt x="29302" y="135590"/>
                  </a:lnTo>
                  <a:lnTo>
                    <a:pt x="36500" y="133645"/>
                  </a:lnTo>
                  <a:lnTo>
                    <a:pt x="46480" y="133376"/>
                  </a:lnTo>
                  <a:lnTo>
                    <a:pt x="50569" y="135243"/>
                  </a:lnTo>
                  <a:lnTo>
                    <a:pt x="77395" y="156655"/>
                  </a:lnTo>
                  <a:lnTo>
                    <a:pt x="120302" y="203200"/>
                  </a:lnTo>
                  <a:lnTo>
                    <a:pt x="126652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SMARTInkShape-780">
              <a:extLst>
                <a:ext uri="{FF2B5EF4-FFF2-40B4-BE49-F238E27FC236}">
                  <a16:creationId xmlns:a16="http://schemas.microsoft.com/office/drawing/2014/main" id="{AFC53046-BBDF-4EAD-BA80-6C5F49C9A1B7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561513" y="5829300"/>
              <a:ext cx="19051" cy="19044"/>
            </a:xfrm>
            <a:custGeom>
              <a:avLst/>
              <a:gdLst/>
              <a:ahLst/>
              <a:cxnLst/>
              <a:rect l="0" t="0" r="0" b="0"/>
              <a:pathLst>
                <a:path w="19051" h="19044">
                  <a:moveTo>
                    <a:pt x="19050" y="0"/>
                  </a:moveTo>
                  <a:lnTo>
                    <a:pt x="19050" y="0"/>
                  </a:lnTo>
                  <a:lnTo>
                    <a:pt x="7309" y="11740"/>
                  </a:lnTo>
                  <a:lnTo>
                    <a:pt x="3263" y="12416"/>
                  </a:lnTo>
                  <a:lnTo>
                    <a:pt x="2175" y="13216"/>
                  </a:lnTo>
                  <a:lnTo>
                    <a:pt x="644" y="17008"/>
                  </a:lnTo>
                  <a:lnTo>
                    <a:pt x="2" y="19043"/>
                  </a:lnTo>
                  <a:lnTo>
                    <a:pt x="0" y="15677"/>
                  </a:lnTo>
                  <a:lnTo>
                    <a:pt x="706" y="14685"/>
                  </a:lnTo>
                  <a:lnTo>
                    <a:pt x="1882" y="14023"/>
                  </a:lnTo>
                  <a:lnTo>
                    <a:pt x="3371" y="13582"/>
                  </a:lnTo>
                  <a:lnTo>
                    <a:pt x="4364" y="12583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781">
              <a:extLst>
                <a:ext uri="{FF2B5EF4-FFF2-40B4-BE49-F238E27FC236}">
                  <a16:creationId xmlns:a16="http://schemas.microsoft.com/office/drawing/2014/main" id="{8E8E35B3-2477-4624-9CC4-2D018DE66C63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377420" y="5740400"/>
              <a:ext cx="76144" cy="273051"/>
            </a:xfrm>
            <a:custGeom>
              <a:avLst/>
              <a:gdLst/>
              <a:ahLst/>
              <a:cxnLst/>
              <a:rect l="0" t="0" r="0" b="0"/>
              <a:pathLst>
                <a:path w="76144" h="273051">
                  <a:moveTo>
                    <a:pt x="76143" y="0"/>
                  </a:moveTo>
                  <a:lnTo>
                    <a:pt x="76143" y="0"/>
                  </a:lnTo>
                  <a:lnTo>
                    <a:pt x="76143" y="8839"/>
                  </a:lnTo>
                  <a:lnTo>
                    <a:pt x="66090" y="26007"/>
                  </a:lnTo>
                  <a:lnTo>
                    <a:pt x="51932" y="73211"/>
                  </a:lnTo>
                  <a:lnTo>
                    <a:pt x="34219" y="120259"/>
                  </a:lnTo>
                  <a:lnTo>
                    <a:pt x="16892" y="165968"/>
                  </a:lnTo>
                  <a:lnTo>
                    <a:pt x="2590" y="211608"/>
                  </a:lnTo>
                  <a:lnTo>
                    <a:pt x="1119" y="220107"/>
                  </a:lnTo>
                  <a:lnTo>
                    <a:pt x="2348" y="226707"/>
                  </a:lnTo>
                  <a:lnTo>
                    <a:pt x="3662" y="229455"/>
                  </a:lnTo>
                  <a:lnTo>
                    <a:pt x="3242" y="236271"/>
                  </a:lnTo>
                  <a:lnTo>
                    <a:pt x="232" y="253558"/>
                  </a:lnTo>
                  <a:lnTo>
                    <a:pt x="0" y="262380"/>
                  </a:lnTo>
                  <a:lnTo>
                    <a:pt x="1849" y="266661"/>
                  </a:lnTo>
                  <a:lnTo>
                    <a:pt x="6293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782">
              <a:extLst>
                <a:ext uri="{FF2B5EF4-FFF2-40B4-BE49-F238E27FC236}">
                  <a16:creationId xmlns:a16="http://schemas.microsoft.com/office/drawing/2014/main" id="{BF42E428-61B2-415E-A799-1A7B264959F6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034463" y="5867400"/>
              <a:ext cx="139701" cy="6351"/>
            </a:xfrm>
            <a:custGeom>
              <a:avLst/>
              <a:gdLst/>
              <a:ahLst/>
              <a:cxnLst/>
              <a:rect l="0" t="0" r="0" b="0"/>
              <a:pathLst>
                <a:path w="139701" h="6351">
                  <a:moveTo>
                    <a:pt x="0" y="6350"/>
                  </a:moveTo>
                  <a:lnTo>
                    <a:pt x="0" y="6350"/>
                  </a:lnTo>
                  <a:lnTo>
                    <a:pt x="12209" y="6350"/>
                  </a:lnTo>
                  <a:lnTo>
                    <a:pt x="17891" y="4469"/>
                  </a:lnTo>
                  <a:lnTo>
                    <a:pt x="20394" y="2979"/>
                  </a:lnTo>
                  <a:lnTo>
                    <a:pt x="33844" y="589"/>
                  </a:lnTo>
                  <a:lnTo>
                    <a:pt x="49656" y="78"/>
                  </a:lnTo>
                  <a:lnTo>
                    <a:pt x="55701" y="1916"/>
                  </a:lnTo>
                  <a:lnTo>
                    <a:pt x="61445" y="4380"/>
                  </a:lnTo>
                  <a:lnTo>
                    <a:pt x="80719" y="6091"/>
                  </a:lnTo>
                  <a:lnTo>
                    <a:pt x="127003" y="113"/>
                  </a:lnTo>
                  <a:lnTo>
                    <a:pt x="1397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783">
              <a:extLst>
                <a:ext uri="{FF2B5EF4-FFF2-40B4-BE49-F238E27FC236}">
                  <a16:creationId xmlns:a16="http://schemas.microsoft.com/office/drawing/2014/main" id="{226E4A71-D14B-4A37-8725-4C4D6FCD49DE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9028113" y="5842000"/>
              <a:ext cx="114301" cy="234951"/>
            </a:xfrm>
            <a:custGeom>
              <a:avLst/>
              <a:gdLst/>
              <a:ahLst/>
              <a:cxnLst/>
              <a:rect l="0" t="0" r="0" b="0"/>
              <a:pathLst>
                <a:path w="114301" h="234951">
                  <a:moveTo>
                    <a:pt x="114300" y="0"/>
                  </a:moveTo>
                  <a:lnTo>
                    <a:pt x="114300" y="0"/>
                  </a:lnTo>
                  <a:lnTo>
                    <a:pt x="110929" y="0"/>
                  </a:lnTo>
                  <a:lnTo>
                    <a:pt x="109935" y="706"/>
                  </a:lnTo>
                  <a:lnTo>
                    <a:pt x="109273" y="1882"/>
                  </a:lnTo>
                  <a:lnTo>
                    <a:pt x="104602" y="19103"/>
                  </a:lnTo>
                  <a:lnTo>
                    <a:pt x="82894" y="52767"/>
                  </a:lnTo>
                  <a:lnTo>
                    <a:pt x="77764" y="63669"/>
                  </a:lnTo>
                  <a:lnTo>
                    <a:pt x="56210" y="95915"/>
                  </a:lnTo>
                  <a:lnTo>
                    <a:pt x="50286" y="114497"/>
                  </a:lnTo>
                  <a:lnTo>
                    <a:pt x="36038" y="137857"/>
                  </a:lnTo>
                  <a:lnTo>
                    <a:pt x="29257" y="153736"/>
                  </a:lnTo>
                  <a:lnTo>
                    <a:pt x="23586" y="164988"/>
                  </a:lnTo>
                  <a:lnTo>
                    <a:pt x="7546" y="210387"/>
                  </a:lnTo>
                  <a:lnTo>
                    <a:pt x="1481" y="223963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784">
              <a:extLst>
                <a:ext uri="{FF2B5EF4-FFF2-40B4-BE49-F238E27FC236}">
                  <a16:creationId xmlns:a16="http://schemas.microsoft.com/office/drawing/2014/main" id="{35510DA0-FA72-417C-A554-D75F8F788410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8767763" y="5676978"/>
              <a:ext cx="171451" cy="31673"/>
            </a:xfrm>
            <a:custGeom>
              <a:avLst/>
              <a:gdLst/>
              <a:ahLst/>
              <a:cxnLst/>
              <a:rect l="0" t="0" r="0" b="0"/>
              <a:pathLst>
                <a:path w="171451" h="31673">
                  <a:moveTo>
                    <a:pt x="0" y="18972"/>
                  </a:moveTo>
                  <a:lnTo>
                    <a:pt x="0" y="18972"/>
                  </a:lnTo>
                  <a:lnTo>
                    <a:pt x="20704" y="7988"/>
                  </a:lnTo>
                  <a:lnTo>
                    <a:pt x="67198" y="814"/>
                  </a:lnTo>
                  <a:lnTo>
                    <a:pt x="93086" y="0"/>
                  </a:lnTo>
                  <a:lnTo>
                    <a:pt x="99697" y="1838"/>
                  </a:lnTo>
                  <a:lnTo>
                    <a:pt x="102448" y="3316"/>
                  </a:lnTo>
                  <a:lnTo>
                    <a:pt x="132515" y="8039"/>
                  </a:lnTo>
                  <a:lnTo>
                    <a:pt x="137212" y="10585"/>
                  </a:lnTo>
                  <a:lnTo>
                    <a:pt x="151489" y="15725"/>
                  </a:lnTo>
                  <a:lnTo>
                    <a:pt x="164700" y="25452"/>
                  </a:lnTo>
                  <a:lnTo>
                    <a:pt x="171450" y="316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785">
              <a:extLst>
                <a:ext uri="{FF2B5EF4-FFF2-40B4-BE49-F238E27FC236}">
                  <a16:creationId xmlns:a16="http://schemas.microsoft.com/office/drawing/2014/main" id="{23C9C1C9-21C6-480C-B6DC-4282DCBFC366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774113" y="5588000"/>
              <a:ext cx="63207" cy="127001"/>
            </a:xfrm>
            <a:custGeom>
              <a:avLst/>
              <a:gdLst/>
              <a:ahLst/>
              <a:cxnLst/>
              <a:rect l="0" t="0" r="0" b="0"/>
              <a:pathLst>
                <a:path w="63207" h="127001">
                  <a:moveTo>
                    <a:pt x="0" y="0"/>
                  </a:moveTo>
                  <a:lnTo>
                    <a:pt x="0" y="0"/>
                  </a:lnTo>
                  <a:lnTo>
                    <a:pt x="21437" y="0"/>
                  </a:lnTo>
                  <a:lnTo>
                    <a:pt x="25520" y="1882"/>
                  </a:lnTo>
                  <a:lnTo>
                    <a:pt x="44567" y="17299"/>
                  </a:lnTo>
                  <a:lnTo>
                    <a:pt x="48735" y="18978"/>
                  </a:lnTo>
                  <a:lnTo>
                    <a:pt x="52939" y="22075"/>
                  </a:lnTo>
                  <a:lnTo>
                    <a:pt x="55278" y="25804"/>
                  </a:lnTo>
                  <a:lnTo>
                    <a:pt x="57023" y="29813"/>
                  </a:lnTo>
                  <a:lnTo>
                    <a:pt x="60151" y="33946"/>
                  </a:lnTo>
                  <a:lnTo>
                    <a:pt x="62011" y="40017"/>
                  </a:lnTo>
                  <a:lnTo>
                    <a:pt x="63206" y="52041"/>
                  </a:lnTo>
                  <a:lnTo>
                    <a:pt x="59783" y="65575"/>
                  </a:lnTo>
                  <a:lnTo>
                    <a:pt x="61379" y="73444"/>
                  </a:lnTo>
                  <a:lnTo>
                    <a:pt x="54474" y="87954"/>
                  </a:lnTo>
                  <a:lnTo>
                    <a:pt x="46257" y="101197"/>
                  </a:lnTo>
                  <a:lnTo>
                    <a:pt x="45655" y="103448"/>
                  </a:lnTo>
                  <a:lnTo>
                    <a:pt x="41222" y="107831"/>
                  </a:lnTo>
                  <a:lnTo>
                    <a:pt x="20583" y="124173"/>
                  </a:lnTo>
                  <a:lnTo>
                    <a:pt x="6350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786">
              <a:extLst>
                <a:ext uri="{FF2B5EF4-FFF2-40B4-BE49-F238E27FC236}">
                  <a16:creationId xmlns:a16="http://schemas.microsoft.com/office/drawing/2014/main" id="{085ABE7D-BB5E-49D5-A693-8B35B2C8580C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570920" y="5791200"/>
              <a:ext cx="165094" cy="241301"/>
            </a:xfrm>
            <a:custGeom>
              <a:avLst/>
              <a:gdLst/>
              <a:ahLst/>
              <a:cxnLst/>
              <a:rect l="0" t="0" r="0" b="0"/>
              <a:pathLst>
                <a:path w="165094" h="241301">
                  <a:moveTo>
                    <a:pt x="57143" y="0"/>
                  </a:moveTo>
                  <a:lnTo>
                    <a:pt x="57143" y="0"/>
                  </a:lnTo>
                  <a:lnTo>
                    <a:pt x="66602" y="0"/>
                  </a:lnTo>
                  <a:lnTo>
                    <a:pt x="67682" y="706"/>
                  </a:lnTo>
                  <a:lnTo>
                    <a:pt x="68402" y="1882"/>
                  </a:lnTo>
                  <a:lnTo>
                    <a:pt x="68882" y="3371"/>
                  </a:lnTo>
                  <a:lnTo>
                    <a:pt x="69908" y="4364"/>
                  </a:lnTo>
                  <a:lnTo>
                    <a:pt x="72929" y="5467"/>
                  </a:lnTo>
                  <a:lnTo>
                    <a:pt x="80618" y="6881"/>
                  </a:lnTo>
                  <a:lnTo>
                    <a:pt x="91034" y="15165"/>
                  </a:lnTo>
                  <a:lnTo>
                    <a:pt x="93372" y="19205"/>
                  </a:lnTo>
                  <a:lnTo>
                    <a:pt x="95117" y="23352"/>
                  </a:lnTo>
                  <a:lnTo>
                    <a:pt x="98245" y="27548"/>
                  </a:lnTo>
                  <a:lnTo>
                    <a:pt x="100104" y="33645"/>
                  </a:lnTo>
                  <a:lnTo>
                    <a:pt x="101566" y="68649"/>
                  </a:lnTo>
                  <a:lnTo>
                    <a:pt x="93752" y="102567"/>
                  </a:lnTo>
                  <a:lnTo>
                    <a:pt x="74050" y="143951"/>
                  </a:lnTo>
                  <a:lnTo>
                    <a:pt x="67950" y="150526"/>
                  </a:lnTo>
                  <a:lnTo>
                    <a:pt x="39532" y="173283"/>
                  </a:lnTo>
                  <a:lnTo>
                    <a:pt x="34499" y="179320"/>
                  </a:lnTo>
                  <a:lnTo>
                    <a:pt x="29910" y="182004"/>
                  </a:lnTo>
                  <a:lnTo>
                    <a:pt x="21215" y="183726"/>
                  </a:lnTo>
                  <a:lnTo>
                    <a:pt x="962" y="184150"/>
                  </a:lnTo>
                  <a:lnTo>
                    <a:pt x="639" y="183444"/>
                  </a:lnTo>
                  <a:lnTo>
                    <a:pt x="0" y="172410"/>
                  </a:lnTo>
                  <a:lnTo>
                    <a:pt x="703" y="172090"/>
                  </a:lnTo>
                  <a:lnTo>
                    <a:pt x="3366" y="171735"/>
                  </a:lnTo>
                  <a:lnTo>
                    <a:pt x="6901" y="169695"/>
                  </a:lnTo>
                  <a:lnTo>
                    <a:pt x="14919" y="162637"/>
                  </a:lnTo>
                  <a:lnTo>
                    <a:pt x="20973" y="160478"/>
                  </a:lnTo>
                  <a:lnTo>
                    <a:pt x="27661" y="158812"/>
                  </a:lnTo>
                  <a:lnTo>
                    <a:pt x="37704" y="153876"/>
                  </a:lnTo>
                  <a:lnTo>
                    <a:pt x="39951" y="153384"/>
                  </a:lnTo>
                  <a:lnTo>
                    <a:pt x="42153" y="153762"/>
                  </a:lnTo>
                  <a:lnTo>
                    <a:pt x="50758" y="157556"/>
                  </a:lnTo>
                  <a:lnTo>
                    <a:pt x="74445" y="162051"/>
                  </a:lnTo>
                  <a:lnTo>
                    <a:pt x="86013" y="169568"/>
                  </a:lnTo>
                  <a:lnTo>
                    <a:pt x="106574" y="186045"/>
                  </a:lnTo>
                  <a:lnTo>
                    <a:pt x="150259" y="232814"/>
                  </a:lnTo>
                  <a:lnTo>
                    <a:pt x="157486" y="240043"/>
                  </a:lnTo>
                  <a:lnTo>
                    <a:pt x="160066" y="240742"/>
                  </a:lnTo>
                  <a:lnTo>
                    <a:pt x="165093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787">
              <a:extLst>
                <a:ext uri="{FF2B5EF4-FFF2-40B4-BE49-F238E27FC236}">
                  <a16:creationId xmlns:a16="http://schemas.microsoft.com/office/drawing/2014/main" id="{E27F2B80-8DC3-4A79-8404-06DB3C648DBF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412163" y="59309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788">
              <a:extLst>
                <a:ext uri="{FF2B5EF4-FFF2-40B4-BE49-F238E27FC236}">
                  <a16:creationId xmlns:a16="http://schemas.microsoft.com/office/drawing/2014/main" id="{9ADCA5BE-A9B1-4ABF-8ABA-81210D02A710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266844" y="5657850"/>
              <a:ext cx="62763" cy="374651"/>
            </a:xfrm>
            <a:custGeom>
              <a:avLst/>
              <a:gdLst/>
              <a:ahLst/>
              <a:cxnLst/>
              <a:rect l="0" t="0" r="0" b="0"/>
              <a:pathLst>
                <a:path w="62763" h="374651">
                  <a:moveTo>
                    <a:pt x="56419" y="0"/>
                  </a:moveTo>
                  <a:lnTo>
                    <a:pt x="56419" y="0"/>
                  </a:lnTo>
                  <a:lnTo>
                    <a:pt x="59790" y="3371"/>
                  </a:lnTo>
                  <a:lnTo>
                    <a:pt x="61445" y="6908"/>
                  </a:lnTo>
                  <a:lnTo>
                    <a:pt x="62762" y="42524"/>
                  </a:lnTo>
                  <a:lnTo>
                    <a:pt x="60886" y="70433"/>
                  </a:lnTo>
                  <a:lnTo>
                    <a:pt x="53309" y="117705"/>
                  </a:lnTo>
                  <a:lnTo>
                    <a:pt x="38561" y="160801"/>
                  </a:lnTo>
                  <a:lnTo>
                    <a:pt x="26942" y="206867"/>
                  </a:lnTo>
                  <a:lnTo>
                    <a:pt x="16223" y="249693"/>
                  </a:lnTo>
                  <a:lnTo>
                    <a:pt x="3504" y="291722"/>
                  </a:lnTo>
                  <a:lnTo>
                    <a:pt x="3032" y="302751"/>
                  </a:lnTo>
                  <a:lnTo>
                    <a:pt x="3764" y="312356"/>
                  </a:lnTo>
                  <a:lnTo>
                    <a:pt x="0" y="337684"/>
                  </a:lnTo>
                  <a:lnTo>
                    <a:pt x="1475" y="345991"/>
                  </a:lnTo>
                  <a:lnTo>
                    <a:pt x="4391" y="354635"/>
                  </a:lnTo>
                  <a:lnTo>
                    <a:pt x="5619" y="374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789">
              <a:extLst>
                <a:ext uri="{FF2B5EF4-FFF2-40B4-BE49-F238E27FC236}">
                  <a16:creationId xmlns:a16="http://schemas.microsoft.com/office/drawing/2014/main" id="{41BE51DC-9528-4EB1-83F3-6321305C0AB3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7954963" y="5861050"/>
              <a:ext cx="127001" cy="19021"/>
            </a:xfrm>
            <a:custGeom>
              <a:avLst/>
              <a:gdLst/>
              <a:ahLst/>
              <a:cxnLst/>
              <a:rect l="0" t="0" r="0" b="0"/>
              <a:pathLst>
                <a:path w="127001" h="1902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0831" y="4364"/>
                  </a:lnTo>
                  <a:lnTo>
                    <a:pt x="52992" y="18272"/>
                  </a:lnTo>
                  <a:lnTo>
                    <a:pt x="83415" y="19020"/>
                  </a:lnTo>
                  <a:lnTo>
                    <a:pt x="12700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790">
              <a:extLst>
                <a:ext uri="{FF2B5EF4-FFF2-40B4-BE49-F238E27FC236}">
                  <a16:creationId xmlns:a16="http://schemas.microsoft.com/office/drawing/2014/main" id="{2368FCF8-87CE-4452-B91D-52EDDB18F75A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7986713" y="5803900"/>
              <a:ext cx="29059" cy="177801"/>
            </a:xfrm>
            <a:custGeom>
              <a:avLst/>
              <a:gdLst/>
              <a:ahLst/>
              <a:cxnLst/>
              <a:rect l="0" t="0" r="0" b="0"/>
              <a:pathLst>
                <a:path w="29059" h="177801">
                  <a:moveTo>
                    <a:pt x="25400" y="0"/>
                  </a:moveTo>
                  <a:lnTo>
                    <a:pt x="25400" y="0"/>
                  </a:lnTo>
                  <a:lnTo>
                    <a:pt x="25400" y="15111"/>
                  </a:lnTo>
                  <a:lnTo>
                    <a:pt x="27281" y="19181"/>
                  </a:lnTo>
                  <a:lnTo>
                    <a:pt x="28771" y="21254"/>
                  </a:lnTo>
                  <a:lnTo>
                    <a:pt x="29058" y="24047"/>
                  </a:lnTo>
                  <a:lnTo>
                    <a:pt x="26092" y="34720"/>
                  </a:lnTo>
                  <a:lnTo>
                    <a:pt x="20649" y="50969"/>
                  </a:lnTo>
                  <a:lnTo>
                    <a:pt x="12645" y="96902"/>
                  </a:lnTo>
                  <a:lnTo>
                    <a:pt x="2177" y="141612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SMARTInkShape-791">
              <a:extLst>
                <a:ext uri="{FF2B5EF4-FFF2-40B4-BE49-F238E27FC236}">
                  <a16:creationId xmlns:a16="http://schemas.microsoft.com/office/drawing/2014/main" id="{CB28C98C-FC19-4A23-85C0-5DF2D0EEC521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739063" y="5524500"/>
              <a:ext cx="19051" cy="165101"/>
            </a:xfrm>
            <a:custGeom>
              <a:avLst/>
              <a:gdLst/>
              <a:ahLst/>
              <a:cxnLst/>
              <a:rect l="0" t="0" r="0" b="0"/>
              <a:pathLst>
                <a:path w="19051" h="165101">
                  <a:moveTo>
                    <a:pt x="19050" y="0"/>
                  </a:moveTo>
                  <a:lnTo>
                    <a:pt x="19050" y="0"/>
                  </a:lnTo>
                  <a:lnTo>
                    <a:pt x="12961" y="0"/>
                  </a:lnTo>
                  <a:lnTo>
                    <a:pt x="17116" y="5070"/>
                  </a:lnTo>
                  <a:lnTo>
                    <a:pt x="18190" y="8839"/>
                  </a:lnTo>
                  <a:lnTo>
                    <a:pt x="15221" y="21371"/>
                  </a:lnTo>
                  <a:lnTo>
                    <a:pt x="16896" y="30478"/>
                  </a:lnTo>
                  <a:lnTo>
                    <a:pt x="12131" y="76920"/>
                  </a:lnTo>
                  <a:lnTo>
                    <a:pt x="3246" y="123657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SMARTInkShape-792">
              <a:extLst>
                <a:ext uri="{FF2B5EF4-FFF2-40B4-BE49-F238E27FC236}">
                  <a16:creationId xmlns:a16="http://schemas.microsoft.com/office/drawing/2014/main" id="{0E704E78-E6D1-498B-BB9B-9735C55D29D4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504113" y="5870182"/>
              <a:ext cx="158751" cy="86119"/>
            </a:xfrm>
            <a:custGeom>
              <a:avLst/>
              <a:gdLst/>
              <a:ahLst/>
              <a:cxnLst/>
              <a:rect l="0" t="0" r="0" b="0"/>
              <a:pathLst>
                <a:path w="158751" h="86119">
                  <a:moveTo>
                    <a:pt x="0" y="73418"/>
                  </a:moveTo>
                  <a:lnTo>
                    <a:pt x="0" y="73418"/>
                  </a:lnTo>
                  <a:lnTo>
                    <a:pt x="0" y="28009"/>
                  </a:lnTo>
                  <a:lnTo>
                    <a:pt x="705" y="14250"/>
                  </a:lnTo>
                  <a:lnTo>
                    <a:pt x="5467" y="5114"/>
                  </a:lnTo>
                  <a:lnTo>
                    <a:pt x="6467" y="4599"/>
                  </a:lnTo>
                  <a:lnTo>
                    <a:pt x="11245" y="3168"/>
                  </a:lnTo>
                  <a:lnTo>
                    <a:pt x="15110" y="333"/>
                  </a:lnTo>
                  <a:lnTo>
                    <a:pt x="16423" y="0"/>
                  </a:lnTo>
                  <a:lnTo>
                    <a:pt x="17298" y="484"/>
                  </a:lnTo>
                  <a:lnTo>
                    <a:pt x="17882" y="1512"/>
                  </a:lnTo>
                  <a:lnTo>
                    <a:pt x="18977" y="2198"/>
                  </a:lnTo>
                  <a:lnTo>
                    <a:pt x="23889" y="3868"/>
                  </a:lnTo>
                  <a:lnTo>
                    <a:pt x="59227" y="27575"/>
                  </a:lnTo>
                  <a:lnTo>
                    <a:pt x="74599" y="45315"/>
                  </a:lnTo>
                  <a:lnTo>
                    <a:pt x="96892" y="59256"/>
                  </a:lnTo>
                  <a:lnTo>
                    <a:pt x="111955" y="76353"/>
                  </a:lnTo>
                  <a:lnTo>
                    <a:pt x="129933" y="83832"/>
                  </a:lnTo>
                  <a:lnTo>
                    <a:pt x="158750" y="8611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793">
              <a:extLst>
                <a:ext uri="{FF2B5EF4-FFF2-40B4-BE49-F238E27FC236}">
                  <a16:creationId xmlns:a16="http://schemas.microsoft.com/office/drawing/2014/main" id="{9168A966-C945-4779-B479-9B80987EE6D1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516813" y="5759450"/>
              <a:ext cx="69748" cy="209256"/>
            </a:xfrm>
            <a:custGeom>
              <a:avLst/>
              <a:gdLst/>
              <a:ahLst/>
              <a:cxnLst/>
              <a:rect l="0" t="0" r="0" b="0"/>
              <a:pathLst>
                <a:path w="69748" h="209256">
                  <a:moveTo>
                    <a:pt x="25400" y="0"/>
                  </a:moveTo>
                  <a:lnTo>
                    <a:pt x="25400" y="0"/>
                  </a:lnTo>
                  <a:lnTo>
                    <a:pt x="40326" y="0"/>
                  </a:lnTo>
                  <a:lnTo>
                    <a:pt x="44498" y="1882"/>
                  </a:lnTo>
                  <a:lnTo>
                    <a:pt x="53802" y="9460"/>
                  </a:lnTo>
                  <a:lnTo>
                    <a:pt x="55662" y="13141"/>
                  </a:lnTo>
                  <a:lnTo>
                    <a:pt x="56157" y="15111"/>
                  </a:lnTo>
                  <a:lnTo>
                    <a:pt x="67217" y="34720"/>
                  </a:lnTo>
                  <a:lnTo>
                    <a:pt x="69747" y="67767"/>
                  </a:lnTo>
                  <a:lnTo>
                    <a:pt x="58291" y="111301"/>
                  </a:lnTo>
                  <a:lnTo>
                    <a:pt x="47720" y="156349"/>
                  </a:lnTo>
                  <a:lnTo>
                    <a:pt x="36738" y="183582"/>
                  </a:lnTo>
                  <a:lnTo>
                    <a:pt x="23204" y="198933"/>
                  </a:lnTo>
                  <a:lnTo>
                    <a:pt x="19015" y="201304"/>
                  </a:lnTo>
                  <a:lnTo>
                    <a:pt x="16909" y="201936"/>
                  </a:lnTo>
                  <a:lnTo>
                    <a:pt x="15506" y="203063"/>
                  </a:lnTo>
                  <a:lnTo>
                    <a:pt x="12826" y="207314"/>
                  </a:lnTo>
                  <a:lnTo>
                    <a:pt x="9698" y="208557"/>
                  </a:lnTo>
                  <a:lnTo>
                    <a:pt x="3971" y="209255"/>
                  </a:lnTo>
                  <a:lnTo>
                    <a:pt x="2647" y="208648"/>
                  </a:lnTo>
                  <a:lnTo>
                    <a:pt x="1765" y="207538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MARTInkShape-794">
              <a:extLst>
                <a:ext uri="{FF2B5EF4-FFF2-40B4-BE49-F238E27FC236}">
                  <a16:creationId xmlns:a16="http://schemas.microsoft.com/office/drawing/2014/main" id="{85C22310-9F1F-4F9E-90C7-45DBE1C6D7A4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7377113" y="58420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795">
              <a:extLst>
                <a:ext uri="{FF2B5EF4-FFF2-40B4-BE49-F238E27FC236}">
                  <a16:creationId xmlns:a16="http://schemas.microsoft.com/office/drawing/2014/main" id="{2254E815-A7CE-4BDB-BCC0-C1BF4A19741B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072347" y="5740400"/>
              <a:ext cx="171137" cy="165075"/>
            </a:xfrm>
            <a:custGeom>
              <a:avLst/>
              <a:gdLst/>
              <a:ahLst/>
              <a:cxnLst/>
              <a:rect l="0" t="0" r="0" b="0"/>
              <a:pathLst>
                <a:path w="171137" h="165075">
                  <a:moveTo>
                    <a:pt x="114266" y="12700"/>
                  </a:moveTo>
                  <a:lnTo>
                    <a:pt x="114266" y="12700"/>
                  </a:lnTo>
                  <a:lnTo>
                    <a:pt x="96198" y="12700"/>
                  </a:lnTo>
                  <a:lnTo>
                    <a:pt x="90341" y="8336"/>
                  </a:lnTo>
                  <a:lnTo>
                    <a:pt x="84442" y="6938"/>
                  </a:lnTo>
                  <a:lnTo>
                    <a:pt x="80314" y="6612"/>
                  </a:lnTo>
                  <a:lnTo>
                    <a:pt x="76128" y="8348"/>
                  </a:lnTo>
                  <a:lnTo>
                    <a:pt x="71915" y="10766"/>
                  </a:lnTo>
                  <a:lnTo>
                    <a:pt x="65577" y="12833"/>
                  </a:lnTo>
                  <a:lnTo>
                    <a:pt x="33460" y="33893"/>
                  </a:lnTo>
                  <a:lnTo>
                    <a:pt x="30762" y="36706"/>
                  </a:lnTo>
                  <a:lnTo>
                    <a:pt x="4413" y="80466"/>
                  </a:lnTo>
                  <a:lnTo>
                    <a:pt x="844" y="101737"/>
                  </a:lnTo>
                  <a:lnTo>
                    <a:pt x="0" y="134135"/>
                  </a:lnTo>
                  <a:lnTo>
                    <a:pt x="3744" y="140990"/>
                  </a:lnTo>
                  <a:lnTo>
                    <a:pt x="14274" y="153517"/>
                  </a:lnTo>
                  <a:lnTo>
                    <a:pt x="18790" y="156425"/>
                  </a:lnTo>
                  <a:lnTo>
                    <a:pt x="42657" y="164081"/>
                  </a:lnTo>
                  <a:lnTo>
                    <a:pt x="81030" y="165074"/>
                  </a:lnTo>
                  <a:lnTo>
                    <a:pt x="97456" y="160025"/>
                  </a:lnTo>
                  <a:lnTo>
                    <a:pt x="138433" y="143041"/>
                  </a:lnTo>
                  <a:lnTo>
                    <a:pt x="144526" y="137422"/>
                  </a:lnTo>
                  <a:lnTo>
                    <a:pt x="150293" y="130927"/>
                  </a:lnTo>
                  <a:lnTo>
                    <a:pt x="160061" y="123303"/>
                  </a:lnTo>
                  <a:lnTo>
                    <a:pt x="162842" y="118772"/>
                  </a:lnTo>
                  <a:lnTo>
                    <a:pt x="171136" y="77403"/>
                  </a:lnTo>
                  <a:lnTo>
                    <a:pt x="170655" y="60497"/>
                  </a:lnTo>
                  <a:lnTo>
                    <a:pt x="166330" y="44971"/>
                  </a:lnTo>
                  <a:lnTo>
                    <a:pt x="150215" y="18002"/>
                  </a:lnTo>
                  <a:lnTo>
                    <a:pt x="132754" y="6491"/>
                  </a:lnTo>
                  <a:lnTo>
                    <a:pt x="12061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SMARTInkShape-Group241">
            <a:extLst>
              <a:ext uri="{FF2B5EF4-FFF2-40B4-BE49-F238E27FC236}">
                <a16:creationId xmlns:a16="http://schemas.microsoft.com/office/drawing/2014/main" id="{7AAC2744-B097-4366-B981-0A187EE51785}"/>
              </a:ext>
            </a:extLst>
          </p:cNvPr>
          <p:cNvGrpSpPr/>
          <p:nvPr/>
        </p:nvGrpSpPr>
        <p:grpSpPr>
          <a:xfrm>
            <a:off x="5923607" y="5556250"/>
            <a:ext cx="926457" cy="450851"/>
            <a:chOff x="5923607" y="5556250"/>
            <a:chExt cx="926457" cy="450851"/>
          </a:xfrm>
        </p:grpSpPr>
        <p:sp>
          <p:nvSpPr>
            <p:cNvPr id="192" name="SMARTInkShape-796">
              <a:extLst>
                <a:ext uri="{FF2B5EF4-FFF2-40B4-BE49-F238E27FC236}">
                  <a16:creationId xmlns:a16="http://schemas.microsoft.com/office/drawing/2014/main" id="{21AD95D4-56E5-4D2D-9A00-E4A0F5854E76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6761163" y="5772150"/>
              <a:ext cx="88901" cy="19051"/>
            </a:xfrm>
            <a:custGeom>
              <a:avLst/>
              <a:gdLst/>
              <a:ahLst/>
              <a:cxnLst/>
              <a:rect l="0" t="0" r="0" b="0"/>
              <a:pathLst>
                <a:path w="88901" h="19051">
                  <a:moveTo>
                    <a:pt x="0" y="0"/>
                  </a:moveTo>
                  <a:lnTo>
                    <a:pt x="0" y="0"/>
                  </a:lnTo>
                  <a:lnTo>
                    <a:pt x="11933" y="5026"/>
                  </a:lnTo>
                  <a:lnTo>
                    <a:pt x="35365" y="7004"/>
                  </a:lnTo>
                  <a:lnTo>
                    <a:pt x="42855" y="10699"/>
                  </a:lnTo>
                  <a:lnTo>
                    <a:pt x="52992" y="12813"/>
                  </a:lnTo>
                  <a:lnTo>
                    <a:pt x="61484" y="16889"/>
                  </a:lnTo>
                  <a:lnTo>
                    <a:pt x="889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797">
              <a:extLst>
                <a:ext uri="{FF2B5EF4-FFF2-40B4-BE49-F238E27FC236}">
                  <a16:creationId xmlns:a16="http://schemas.microsoft.com/office/drawing/2014/main" id="{7BCC5650-5E2A-4275-965A-7048D2D1CFF2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6792913" y="5702300"/>
              <a:ext cx="19051" cy="254001"/>
            </a:xfrm>
            <a:custGeom>
              <a:avLst/>
              <a:gdLst/>
              <a:ahLst/>
              <a:cxnLst/>
              <a:rect l="0" t="0" r="0" b="0"/>
              <a:pathLst>
                <a:path w="19051" h="254001">
                  <a:moveTo>
                    <a:pt x="19050" y="0"/>
                  </a:moveTo>
                  <a:lnTo>
                    <a:pt x="19050" y="0"/>
                  </a:lnTo>
                  <a:lnTo>
                    <a:pt x="19050" y="9644"/>
                  </a:lnTo>
                  <a:lnTo>
                    <a:pt x="17168" y="13223"/>
                  </a:lnTo>
                  <a:lnTo>
                    <a:pt x="15678" y="15165"/>
                  </a:lnTo>
                  <a:lnTo>
                    <a:pt x="14023" y="21087"/>
                  </a:lnTo>
                  <a:lnTo>
                    <a:pt x="7239" y="67200"/>
                  </a:lnTo>
                  <a:lnTo>
                    <a:pt x="6373" y="109191"/>
                  </a:lnTo>
                  <a:lnTo>
                    <a:pt x="392" y="153773"/>
                  </a:lnTo>
                  <a:lnTo>
                    <a:pt x="10" y="199534"/>
                  </a:lnTo>
                  <a:lnTo>
                    <a:pt x="0" y="245325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798">
              <a:extLst>
                <a:ext uri="{FF2B5EF4-FFF2-40B4-BE49-F238E27FC236}">
                  <a16:creationId xmlns:a16="http://schemas.microsoft.com/office/drawing/2014/main" id="{02EE2600-6495-448F-A981-B8D24B74EB66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6516522" y="5556250"/>
              <a:ext cx="117625" cy="126005"/>
            </a:xfrm>
            <a:custGeom>
              <a:avLst/>
              <a:gdLst/>
              <a:ahLst/>
              <a:cxnLst/>
              <a:rect l="0" t="0" r="0" b="0"/>
              <a:pathLst>
                <a:path w="117625" h="126005">
                  <a:moveTo>
                    <a:pt x="16041" y="6350"/>
                  </a:moveTo>
                  <a:lnTo>
                    <a:pt x="16041" y="6350"/>
                  </a:lnTo>
                  <a:lnTo>
                    <a:pt x="5915" y="17181"/>
                  </a:lnTo>
                  <a:lnTo>
                    <a:pt x="4103" y="23357"/>
                  </a:lnTo>
                  <a:lnTo>
                    <a:pt x="2702" y="36695"/>
                  </a:lnTo>
                  <a:lnTo>
                    <a:pt x="0" y="43590"/>
                  </a:lnTo>
                  <a:lnTo>
                    <a:pt x="210" y="51359"/>
                  </a:lnTo>
                  <a:lnTo>
                    <a:pt x="3065" y="76249"/>
                  </a:lnTo>
                  <a:lnTo>
                    <a:pt x="4009" y="96668"/>
                  </a:lnTo>
                  <a:lnTo>
                    <a:pt x="8399" y="104999"/>
                  </a:lnTo>
                  <a:lnTo>
                    <a:pt x="18266" y="116307"/>
                  </a:lnTo>
                  <a:lnTo>
                    <a:pt x="22439" y="118720"/>
                  </a:lnTo>
                  <a:lnTo>
                    <a:pt x="46048" y="126004"/>
                  </a:lnTo>
                  <a:lnTo>
                    <a:pt x="52425" y="124676"/>
                  </a:lnTo>
                  <a:lnTo>
                    <a:pt x="58317" y="122439"/>
                  </a:lnTo>
                  <a:lnTo>
                    <a:pt x="77695" y="117515"/>
                  </a:lnTo>
                  <a:lnTo>
                    <a:pt x="92999" y="109865"/>
                  </a:lnTo>
                  <a:lnTo>
                    <a:pt x="103875" y="97349"/>
                  </a:lnTo>
                  <a:lnTo>
                    <a:pt x="110582" y="93125"/>
                  </a:lnTo>
                  <a:lnTo>
                    <a:pt x="112935" y="90306"/>
                  </a:lnTo>
                  <a:lnTo>
                    <a:pt x="115549" y="83410"/>
                  </a:lnTo>
                  <a:lnTo>
                    <a:pt x="117624" y="45597"/>
                  </a:lnTo>
                  <a:lnTo>
                    <a:pt x="114265" y="33579"/>
                  </a:lnTo>
                  <a:lnTo>
                    <a:pt x="102714" y="13909"/>
                  </a:lnTo>
                  <a:lnTo>
                    <a:pt x="96660" y="7828"/>
                  </a:lnTo>
                  <a:lnTo>
                    <a:pt x="8589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799">
              <a:extLst>
                <a:ext uri="{FF2B5EF4-FFF2-40B4-BE49-F238E27FC236}">
                  <a16:creationId xmlns:a16="http://schemas.microsoft.com/office/drawing/2014/main" id="{06B6891E-6139-49AE-B4CB-99AE180BA007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6246813" y="5835738"/>
              <a:ext cx="177801" cy="107863"/>
            </a:xfrm>
            <a:custGeom>
              <a:avLst/>
              <a:gdLst/>
              <a:ahLst/>
              <a:cxnLst/>
              <a:rect l="0" t="0" r="0" b="0"/>
              <a:pathLst>
                <a:path w="177801" h="107863">
                  <a:moveTo>
                    <a:pt x="0" y="38012"/>
                  </a:moveTo>
                  <a:lnTo>
                    <a:pt x="0" y="38012"/>
                  </a:lnTo>
                  <a:lnTo>
                    <a:pt x="5069" y="32237"/>
                  </a:lnTo>
                  <a:lnTo>
                    <a:pt x="11536" y="22817"/>
                  </a:lnTo>
                  <a:lnTo>
                    <a:pt x="29066" y="9237"/>
                  </a:lnTo>
                  <a:lnTo>
                    <a:pt x="51324" y="1410"/>
                  </a:lnTo>
                  <a:lnTo>
                    <a:pt x="71625" y="0"/>
                  </a:lnTo>
                  <a:lnTo>
                    <a:pt x="81586" y="3309"/>
                  </a:lnTo>
                  <a:lnTo>
                    <a:pt x="103666" y="17626"/>
                  </a:lnTo>
                  <a:lnTo>
                    <a:pt x="134558" y="61329"/>
                  </a:lnTo>
                  <a:lnTo>
                    <a:pt x="144459" y="77530"/>
                  </a:lnTo>
                  <a:lnTo>
                    <a:pt x="177800" y="1078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800">
              <a:extLst>
                <a:ext uri="{FF2B5EF4-FFF2-40B4-BE49-F238E27FC236}">
                  <a16:creationId xmlns:a16="http://schemas.microsoft.com/office/drawing/2014/main" id="{4BE8226C-5369-4848-9D6E-F4374330D04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6284913" y="5702300"/>
              <a:ext cx="69582" cy="215901"/>
            </a:xfrm>
            <a:custGeom>
              <a:avLst/>
              <a:gdLst/>
              <a:ahLst/>
              <a:cxnLst/>
              <a:rect l="0" t="0" r="0" b="0"/>
              <a:pathLst>
                <a:path w="69582" h="215901">
                  <a:moveTo>
                    <a:pt x="44450" y="0"/>
                  </a:moveTo>
                  <a:lnTo>
                    <a:pt x="44450" y="0"/>
                  </a:lnTo>
                  <a:lnTo>
                    <a:pt x="44450" y="6089"/>
                  </a:lnTo>
                  <a:lnTo>
                    <a:pt x="47821" y="9644"/>
                  </a:lnTo>
                  <a:lnTo>
                    <a:pt x="51357" y="11342"/>
                  </a:lnTo>
                  <a:lnTo>
                    <a:pt x="53288" y="11794"/>
                  </a:lnTo>
                  <a:lnTo>
                    <a:pt x="54575" y="12802"/>
                  </a:lnTo>
                  <a:lnTo>
                    <a:pt x="62025" y="25530"/>
                  </a:lnTo>
                  <a:lnTo>
                    <a:pt x="69581" y="67844"/>
                  </a:lnTo>
                  <a:lnTo>
                    <a:pt x="56974" y="114470"/>
                  </a:lnTo>
                  <a:lnTo>
                    <a:pt x="45837" y="145367"/>
                  </a:lnTo>
                  <a:lnTo>
                    <a:pt x="20173" y="190763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801">
              <a:extLst>
                <a:ext uri="{FF2B5EF4-FFF2-40B4-BE49-F238E27FC236}">
                  <a16:creationId xmlns:a16="http://schemas.microsoft.com/office/drawing/2014/main" id="{2E6CBB5E-E565-48A1-96FD-5E8CFD7D9B26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6088063" y="5810250"/>
              <a:ext cx="12701" cy="19051"/>
            </a:xfrm>
            <a:custGeom>
              <a:avLst/>
              <a:gdLst/>
              <a:ahLst/>
              <a:cxnLst/>
              <a:rect l="0" t="0" r="0" b="0"/>
              <a:pathLst>
                <a:path w="12701" h="19051">
                  <a:moveTo>
                    <a:pt x="12700" y="0"/>
                  </a:moveTo>
                  <a:lnTo>
                    <a:pt x="12700" y="0"/>
                  </a:lnTo>
                  <a:lnTo>
                    <a:pt x="12700" y="8839"/>
                  </a:lnTo>
                  <a:lnTo>
                    <a:pt x="11994" y="10126"/>
                  </a:lnTo>
                  <a:lnTo>
                    <a:pt x="10818" y="10984"/>
                  </a:lnTo>
                  <a:lnTo>
                    <a:pt x="6611" y="12600"/>
                  </a:lnTo>
                  <a:lnTo>
                    <a:pt x="6427" y="16041"/>
                  </a:lnTo>
                  <a:lnTo>
                    <a:pt x="5696" y="17044"/>
                  </a:lnTo>
                  <a:lnTo>
                    <a:pt x="52" y="19035"/>
                  </a:lnTo>
                  <a:lnTo>
                    <a:pt x="0" y="19050"/>
                  </a:lnTo>
                  <a:lnTo>
                    <a:pt x="0" y="12962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802">
              <a:extLst>
                <a:ext uri="{FF2B5EF4-FFF2-40B4-BE49-F238E27FC236}">
                  <a16:creationId xmlns:a16="http://schemas.microsoft.com/office/drawing/2014/main" id="{041C4807-14EA-42B0-9283-F89D62B30855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5923607" y="5683250"/>
              <a:ext cx="24757" cy="323851"/>
            </a:xfrm>
            <a:custGeom>
              <a:avLst/>
              <a:gdLst/>
              <a:ahLst/>
              <a:cxnLst/>
              <a:rect l="0" t="0" r="0" b="0"/>
              <a:pathLst>
                <a:path w="24757" h="323851">
                  <a:moveTo>
                    <a:pt x="24756" y="0"/>
                  </a:moveTo>
                  <a:lnTo>
                    <a:pt x="24756" y="0"/>
                  </a:lnTo>
                  <a:lnTo>
                    <a:pt x="24756" y="17883"/>
                  </a:lnTo>
                  <a:lnTo>
                    <a:pt x="20391" y="23889"/>
                  </a:lnTo>
                  <a:lnTo>
                    <a:pt x="18994" y="29813"/>
                  </a:lnTo>
                  <a:lnTo>
                    <a:pt x="17752" y="46713"/>
                  </a:lnTo>
                  <a:lnTo>
                    <a:pt x="13390" y="58643"/>
                  </a:lnTo>
                  <a:lnTo>
                    <a:pt x="12079" y="102880"/>
                  </a:lnTo>
                  <a:lnTo>
                    <a:pt x="11351" y="146125"/>
                  </a:lnTo>
                  <a:lnTo>
                    <a:pt x="6098" y="190505"/>
                  </a:lnTo>
                  <a:lnTo>
                    <a:pt x="5729" y="234950"/>
                  </a:lnTo>
                  <a:lnTo>
                    <a:pt x="651" y="268569"/>
                  </a:lnTo>
                  <a:lnTo>
                    <a:pt x="3189" y="281443"/>
                  </a:lnTo>
                  <a:lnTo>
                    <a:pt x="0" y="299303"/>
                  </a:lnTo>
                  <a:lnTo>
                    <a:pt x="5706" y="323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SMARTInkShape-803">
            <a:extLst>
              <a:ext uri="{FF2B5EF4-FFF2-40B4-BE49-F238E27FC236}">
                <a16:creationId xmlns:a16="http://schemas.microsoft.com/office/drawing/2014/main" id="{0DACAF45-7C98-4938-9AF0-8A74FFA3B38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33444" y="4191012"/>
            <a:ext cx="3896594" cy="1515346"/>
          </a:xfrm>
          <a:custGeom>
            <a:avLst/>
            <a:gdLst/>
            <a:ahLst/>
            <a:cxnLst/>
            <a:rect l="0" t="0" r="0" b="0"/>
            <a:pathLst>
              <a:path w="3896594" h="1515346">
                <a:moveTo>
                  <a:pt x="162819" y="69838"/>
                </a:moveTo>
                <a:lnTo>
                  <a:pt x="162819" y="69838"/>
                </a:lnTo>
                <a:lnTo>
                  <a:pt x="162819" y="73209"/>
                </a:lnTo>
                <a:lnTo>
                  <a:pt x="162113" y="74202"/>
                </a:lnTo>
                <a:lnTo>
                  <a:pt x="160937" y="74864"/>
                </a:lnTo>
                <a:lnTo>
                  <a:pt x="159447" y="75305"/>
                </a:lnTo>
                <a:lnTo>
                  <a:pt x="158454" y="77011"/>
                </a:lnTo>
                <a:lnTo>
                  <a:pt x="147032" y="121951"/>
                </a:lnTo>
                <a:lnTo>
                  <a:pt x="139173" y="149416"/>
                </a:lnTo>
                <a:lnTo>
                  <a:pt x="136787" y="164473"/>
                </a:lnTo>
                <a:lnTo>
                  <a:pt x="123215" y="205503"/>
                </a:lnTo>
                <a:lnTo>
                  <a:pt x="114256" y="244280"/>
                </a:lnTo>
                <a:lnTo>
                  <a:pt x="105693" y="285911"/>
                </a:lnTo>
                <a:lnTo>
                  <a:pt x="93836" y="331477"/>
                </a:lnTo>
                <a:lnTo>
                  <a:pt x="85386" y="368670"/>
                </a:lnTo>
                <a:lnTo>
                  <a:pt x="78414" y="409872"/>
                </a:lnTo>
                <a:lnTo>
                  <a:pt x="68508" y="453360"/>
                </a:lnTo>
                <a:lnTo>
                  <a:pt x="60008" y="497525"/>
                </a:lnTo>
                <a:lnTo>
                  <a:pt x="53021" y="541890"/>
                </a:lnTo>
                <a:lnTo>
                  <a:pt x="46757" y="573385"/>
                </a:lnTo>
                <a:lnTo>
                  <a:pt x="39059" y="620969"/>
                </a:lnTo>
                <a:lnTo>
                  <a:pt x="34897" y="666347"/>
                </a:lnTo>
                <a:lnTo>
                  <a:pt x="27314" y="709191"/>
                </a:lnTo>
                <a:lnTo>
                  <a:pt x="18012" y="748697"/>
                </a:lnTo>
                <a:lnTo>
                  <a:pt x="12669" y="789094"/>
                </a:lnTo>
                <a:lnTo>
                  <a:pt x="11085" y="830462"/>
                </a:lnTo>
                <a:lnTo>
                  <a:pt x="10616" y="867649"/>
                </a:lnTo>
                <a:lnTo>
                  <a:pt x="7086" y="911819"/>
                </a:lnTo>
                <a:lnTo>
                  <a:pt x="8323" y="953810"/>
                </a:lnTo>
                <a:lnTo>
                  <a:pt x="4768" y="998671"/>
                </a:lnTo>
                <a:lnTo>
                  <a:pt x="2279" y="1041338"/>
                </a:lnTo>
                <a:lnTo>
                  <a:pt x="451" y="1057593"/>
                </a:lnTo>
                <a:lnTo>
                  <a:pt x="1263" y="1085276"/>
                </a:lnTo>
                <a:lnTo>
                  <a:pt x="0" y="1097583"/>
                </a:lnTo>
                <a:lnTo>
                  <a:pt x="4641" y="1143731"/>
                </a:lnTo>
                <a:lnTo>
                  <a:pt x="15310" y="1170545"/>
                </a:lnTo>
                <a:lnTo>
                  <a:pt x="19178" y="1175932"/>
                </a:lnTo>
                <a:lnTo>
                  <a:pt x="47402" y="1195881"/>
                </a:lnTo>
                <a:lnTo>
                  <a:pt x="94514" y="1217071"/>
                </a:lnTo>
                <a:lnTo>
                  <a:pt x="141139" y="1234005"/>
                </a:lnTo>
                <a:lnTo>
                  <a:pt x="187105" y="1246705"/>
                </a:lnTo>
                <a:lnTo>
                  <a:pt x="228611" y="1255407"/>
                </a:lnTo>
                <a:lnTo>
                  <a:pt x="274467" y="1262110"/>
                </a:lnTo>
                <a:lnTo>
                  <a:pt x="312526" y="1268223"/>
                </a:lnTo>
                <a:lnTo>
                  <a:pt x="357020" y="1273010"/>
                </a:lnTo>
                <a:lnTo>
                  <a:pt x="403439" y="1276386"/>
                </a:lnTo>
                <a:lnTo>
                  <a:pt x="446892" y="1281235"/>
                </a:lnTo>
                <a:lnTo>
                  <a:pt x="486172" y="1284139"/>
                </a:lnTo>
                <a:lnTo>
                  <a:pt x="524621" y="1289468"/>
                </a:lnTo>
                <a:lnTo>
                  <a:pt x="562825" y="1295516"/>
                </a:lnTo>
                <a:lnTo>
                  <a:pt x="602837" y="1299894"/>
                </a:lnTo>
                <a:lnTo>
                  <a:pt x="644091" y="1303074"/>
                </a:lnTo>
                <a:lnTo>
                  <a:pt x="685007" y="1308484"/>
                </a:lnTo>
                <a:lnTo>
                  <a:pt x="728410" y="1314555"/>
                </a:lnTo>
                <a:lnTo>
                  <a:pt x="774431" y="1320823"/>
                </a:lnTo>
                <a:lnTo>
                  <a:pt x="821933" y="1327148"/>
                </a:lnTo>
                <a:lnTo>
                  <a:pt x="869169" y="1333491"/>
                </a:lnTo>
                <a:lnTo>
                  <a:pt x="901497" y="1337723"/>
                </a:lnTo>
                <a:lnTo>
                  <a:pt x="948169" y="1344072"/>
                </a:lnTo>
                <a:lnTo>
                  <a:pt x="980823" y="1348305"/>
                </a:lnTo>
                <a:lnTo>
                  <a:pt x="1027569" y="1351284"/>
                </a:lnTo>
                <a:lnTo>
                  <a:pt x="1059620" y="1353862"/>
                </a:lnTo>
                <a:lnTo>
                  <a:pt x="1092680" y="1356654"/>
                </a:lnTo>
                <a:lnTo>
                  <a:pt x="1126188" y="1357895"/>
                </a:lnTo>
                <a:lnTo>
                  <a:pt x="1173416" y="1361965"/>
                </a:lnTo>
                <a:lnTo>
                  <a:pt x="1205580" y="1363783"/>
                </a:lnTo>
                <a:lnTo>
                  <a:pt x="1238691" y="1365297"/>
                </a:lnTo>
                <a:lnTo>
                  <a:pt x="1272221" y="1368322"/>
                </a:lnTo>
                <a:lnTo>
                  <a:pt x="1305939" y="1372018"/>
                </a:lnTo>
                <a:lnTo>
                  <a:pt x="1339738" y="1375307"/>
                </a:lnTo>
                <a:lnTo>
                  <a:pt x="1373576" y="1376769"/>
                </a:lnTo>
                <a:lnTo>
                  <a:pt x="1407429" y="1381181"/>
                </a:lnTo>
                <a:lnTo>
                  <a:pt x="1441290" y="1386435"/>
                </a:lnTo>
                <a:lnTo>
                  <a:pt x="1475154" y="1388770"/>
                </a:lnTo>
                <a:lnTo>
                  <a:pt x="1509019" y="1391689"/>
                </a:lnTo>
                <a:lnTo>
                  <a:pt x="1542885" y="1395338"/>
                </a:lnTo>
                <a:lnTo>
                  <a:pt x="1576752" y="1399313"/>
                </a:lnTo>
                <a:lnTo>
                  <a:pt x="1612500" y="1401549"/>
                </a:lnTo>
                <a:lnTo>
                  <a:pt x="1648849" y="1403248"/>
                </a:lnTo>
                <a:lnTo>
                  <a:pt x="1683819" y="1406356"/>
                </a:lnTo>
                <a:lnTo>
                  <a:pt x="1718176" y="1410089"/>
                </a:lnTo>
                <a:lnTo>
                  <a:pt x="1751555" y="1414099"/>
                </a:lnTo>
                <a:lnTo>
                  <a:pt x="1782854" y="1418234"/>
                </a:lnTo>
                <a:lnTo>
                  <a:pt x="1816990" y="1422423"/>
                </a:lnTo>
                <a:lnTo>
                  <a:pt x="1851917" y="1426637"/>
                </a:lnTo>
                <a:lnTo>
                  <a:pt x="1883903" y="1430862"/>
                </a:lnTo>
                <a:lnTo>
                  <a:pt x="1916463" y="1433210"/>
                </a:lnTo>
                <a:lnTo>
                  <a:pt x="1949044" y="1435664"/>
                </a:lnTo>
                <a:lnTo>
                  <a:pt x="1995859" y="1443569"/>
                </a:lnTo>
                <a:lnTo>
                  <a:pt x="2028546" y="1445913"/>
                </a:lnTo>
                <a:lnTo>
                  <a:pt x="2075310" y="1450603"/>
                </a:lnTo>
                <a:lnTo>
                  <a:pt x="2107366" y="1452567"/>
                </a:lnTo>
                <a:lnTo>
                  <a:pt x="2140429" y="1454851"/>
                </a:lnTo>
                <a:lnTo>
                  <a:pt x="2173938" y="1460570"/>
                </a:lnTo>
                <a:lnTo>
                  <a:pt x="2207646" y="1464052"/>
                </a:lnTo>
                <a:lnTo>
                  <a:pt x="2240736" y="1466305"/>
                </a:lnTo>
                <a:lnTo>
                  <a:pt x="2287838" y="1470835"/>
                </a:lnTo>
                <a:lnTo>
                  <a:pt x="2320592" y="1472142"/>
                </a:lnTo>
                <a:lnTo>
                  <a:pt x="2353965" y="1474605"/>
                </a:lnTo>
                <a:lnTo>
                  <a:pt x="2387611" y="1477345"/>
                </a:lnTo>
                <a:lnTo>
                  <a:pt x="2421380" y="1478564"/>
                </a:lnTo>
                <a:lnTo>
                  <a:pt x="2455203" y="1480987"/>
                </a:lnTo>
                <a:lnTo>
                  <a:pt x="2489050" y="1483710"/>
                </a:lnTo>
                <a:lnTo>
                  <a:pt x="2522909" y="1484920"/>
                </a:lnTo>
                <a:lnTo>
                  <a:pt x="2556772" y="1487339"/>
                </a:lnTo>
                <a:lnTo>
                  <a:pt x="2590637" y="1490061"/>
                </a:lnTo>
                <a:lnTo>
                  <a:pt x="2624502" y="1491270"/>
                </a:lnTo>
                <a:lnTo>
                  <a:pt x="2671931" y="1498693"/>
                </a:lnTo>
                <a:lnTo>
                  <a:pt x="2704142" y="1502163"/>
                </a:lnTo>
                <a:lnTo>
                  <a:pt x="2737274" y="1503704"/>
                </a:lnTo>
                <a:lnTo>
                  <a:pt x="2770814" y="1504390"/>
                </a:lnTo>
                <a:lnTo>
                  <a:pt x="2804536" y="1504695"/>
                </a:lnTo>
                <a:lnTo>
                  <a:pt x="2851491" y="1506747"/>
                </a:lnTo>
                <a:lnTo>
                  <a:pt x="2895976" y="1509942"/>
                </a:lnTo>
                <a:lnTo>
                  <a:pt x="2943025" y="1512771"/>
                </a:lnTo>
                <a:lnTo>
                  <a:pt x="2990126" y="1514314"/>
                </a:lnTo>
                <a:lnTo>
                  <a:pt x="3022422" y="1513339"/>
                </a:lnTo>
                <a:lnTo>
                  <a:pt x="3069076" y="1515345"/>
                </a:lnTo>
                <a:lnTo>
                  <a:pt x="3101725" y="1513562"/>
                </a:lnTo>
                <a:lnTo>
                  <a:pt x="3148470" y="1515333"/>
                </a:lnTo>
                <a:lnTo>
                  <a:pt x="3193599" y="1513584"/>
                </a:lnTo>
                <a:lnTo>
                  <a:pt x="3238250" y="1511969"/>
                </a:lnTo>
                <a:lnTo>
                  <a:pt x="3282761" y="1508118"/>
                </a:lnTo>
                <a:lnTo>
                  <a:pt x="3327228" y="1509251"/>
                </a:lnTo>
                <a:lnTo>
                  <a:pt x="3368312" y="1507313"/>
                </a:lnTo>
                <a:lnTo>
                  <a:pt x="3410668" y="1505642"/>
                </a:lnTo>
                <a:lnTo>
                  <a:pt x="3451126" y="1505147"/>
                </a:lnTo>
                <a:lnTo>
                  <a:pt x="3497653" y="1505685"/>
                </a:lnTo>
                <a:lnTo>
                  <a:pt x="3540815" y="1508091"/>
                </a:lnTo>
                <a:lnTo>
                  <a:pt x="3579941" y="1505561"/>
                </a:lnTo>
                <a:lnTo>
                  <a:pt x="3623398" y="1506902"/>
                </a:lnTo>
                <a:lnTo>
                  <a:pt x="3639720" y="1508633"/>
                </a:lnTo>
                <a:lnTo>
                  <a:pt x="3684828" y="1500991"/>
                </a:lnTo>
                <a:lnTo>
                  <a:pt x="3731388" y="1496847"/>
                </a:lnTo>
                <a:lnTo>
                  <a:pt x="3777244" y="1486656"/>
                </a:lnTo>
                <a:lnTo>
                  <a:pt x="3790536" y="1485410"/>
                </a:lnTo>
                <a:lnTo>
                  <a:pt x="3811094" y="1479441"/>
                </a:lnTo>
                <a:lnTo>
                  <a:pt x="3820249" y="1474632"/>
                </a:lnTo>
                <a:lnTo>
                  <a:pt x="3822422" y="1474151"/>
                </a:lnTo>
                <a:lnTo>
                  <a:pt x="3823871" y="1473124"/>
                </a:lnTo>
                <a:lnTo>
                  <a:pt x="3824837" y="1471735"/>
                </a:lnTo>
                <a:lnTo>
                  <a:pt x="3826387" y="1467805"/>
                </a:lnTo>
                <a:lnTo>
                  <a:pt x="3832202" y="1461456"/>
                </a:lnTo>
                <a:lnTo>
                  <a:pt x="3832847" y="1457404"/>
                </a:lnTo>
                <a:lnTo>
                  <a:pt x="3834964" y="1438872"/>
                </a:lnTo>
                <a:lnTo>
                  <a:pt x="3836761" y="1428303"/>
                </a:lnTo>
                <a:lnTo>
                  <a:pt x="3834237" y="1404322"/>
                </a:lnTo>
                <a:lnTo>
                  <a:pt x="3838641" y="1375228"/>
                </a:lnTo>
                <a:lnTo>
                  <a:pt x="3838023" y="1331068"/>
                </a:lnTo>
                <a:lnTo>
                  <a:pt x="3839342" y="1285649"/>
                </a:lnTo>
                <a:lnTo>
                  <a:pt x="3842823" y="1242583"/>
                </a:lnTo>
                <a:lnTo>
                  <a:pt x="3849591" y="1199899"/>
                </a:lnTo>
                <a:lnTo>
                  <a:pt x="3853541" y="1159064"/>
                </a:lnTo>
                <a:lnTo>
                  <a:pt x="3858925" y="1123057"/>
                </a:lnTo>
                <a:lnTo>
                  <a:pt x="3863694" y="1076335"/>
                </a:lnTo>
                <a:lnTo>
                  <a:pt x="3867892" y="1040454"/>
                </a:lnTo>
                <a:lnTo>
                  <a:pt x="3870233" y="999641"/>
                </a:lnTo>
                <a:lnTo>
                  <a:pt x="3874297" y="956268"/>
                </a:lnTo>
                <a:lnTo>
                  <a:pt x="3876599" y="915508"/>
                </a:lnTo>
                <a:lnTo>
                  <a:pt x="3880653" y="873249"/>
                </a:lnTo>
                <a:lnTo>
                  <a:pt x="3886322" y="829448"/>
                </a:lnTo>
                <a:lnTo>
                  <a:pt x="3889100" y="788562"/>
                </a:lnTo>
                <a:lnTo>
                  <a:pt x="3893293" y="746265"/>
                </a:lnTo>
                <a:lnTo>
                  <a:pt x="3895633" y="709195"/>
                </a:lnTo>
                <a:lnTo>
                  <a:pt x="3896326" y="672498"/>
                </a:lnTo>
                <a:lnTo>
                  <a:pt x="3896532" y="634813"/>
                </a:lnTo>
                <a:lnTo>
                  <a:pt x="3896593" y="596836"/>
                </a:lnTo>
                <a:lnTo>
                  <a:pt x="3893240" y="555401"/>
                </a:lnTo>
                <a:lnTo>
                  <a:pt x="3890855" y="511657"/>
                </a:lnTo>
                <a:lnTo>
                  <a:pt x="3890384" y="466014"/>
                </a:lnTo>
                <a:lnTo>
                  <a:pt x="3890303" y="428053"/>
                </a:lnTo>
                <a:lnTo>
                  <a:pt x="3890275" y="383621"/>
                </a:lnTo>
                <a:lnTo>
                  <a:pt x="3885906" y="340873"/>
                </a:lnTo>
                <a:lnTo>
                  <a:pt x="3884311" y="300340"/>
                </a:lnTo>
                <a:lnTo>
                  <a:pt x="3883997" y="261576"/>
                </a:lnTo>
                <a:lnTo>
                  <a:pt x="3878903" y="216330"/>
                </a:lnTo>
                <a:lnTo>
                  <a:pt x="3876083" y="194382"/>
                </a:lnTo>
                <a:lnTo>
                  <a:pt x="3868133" y="146777"/>
                </a:lnTo>
                <a:lnTo>
                  <a:pt x="3847918" y="99558"/>
                </a:lnTo>
                <a:lnTo>
                  <a:pt x="3837350" y="81687"/>
                </a:lnTo>
                <a:lnTo>
                  <a:pt x="3823241" y="65679"/>
                </a:lnTo>
                <a:lnTo>
                  <a:pt x="3819095" y="57153"/>
                </a:lnTo>
                <a:lnTo>
                  <a:pt x="3811690" y="48674"/>
                </a:lnTo>
                <a:lnTo>
                  <a:pt x="3805721" y="46321"/>
                </a:lnTo>
                <a:lnTo>
                  <a:pt x="3783435" y="44548"/>
                </a:lnTo>
                <a:lnTo>
                  <a:pt x="3777406" y="46369"/>
                </a:lnTo>
                <a:lnTo>
                  <a:pt x="3771669" y="48824"/>
                </a:lnTo>
                <a:lnTo>
                  <a:pt x="3724864" y="55807"/>
                </a:lnTo>
                <a:lnTo>
                  <a:pt x="3678819" y="68002"/>
                </a:lnTo>
                <a:lnTo>
                  <a:pt x="3652874" y="73057"/>
                </a:lnTo>
                <a:lnTo>
                  <a:pt x="3615874" y="80665"/>
                </a:lnTo>
                <a:lnTo>
                  <a:pt x="3575613" y="82874"/>
                </a:lnTo>
                <a:lnTo>
                  <a:pt x="3539980" y="87498"/>
                </a:lnTo>
                <a:lnTo>
                  <a:pt x="3502611" y="92631"/>
                </a:lnTo>
                <a:lnTo>
                  <a:pt x="3464022" y="95171"/>
                </a:lnTo>
                <a:lnTo>
                  <a:pt x="3422328" y="98668"/>
                </a:lnTo>
                <a:lnTo>
                  <a:pt x="3381438" y="97274"/>
                </a:lnTo>
                <a:lnTo>
                  <a:pt x="3334907" y="99996"/>
                </a:lnTo>
                <a:lnTo>
                  <a:pt x="3288821" y="100411"/>
                </a:lnTo>
                <a:lnTo>
                  <a:pt x="3256305" y="98008"/>
                </a:lnTo>
                <a:lnTo>
                  <a:pt x="3223038" y="98350"/>
                </a:lnTo>
                <a:lnTo>
                  <a:pt x="3189438" y="99444"/>
                </a:lnTo>
                <a:lnTo>
                  <a:pt x="3155690" y="97577"/>
                </a:lnTo>
                <a:lnTo>
                  <a:pt x="3119995" y="96278"/>
                </a:lnTo>
                <a:lnTo>
                  <a:pt x="3083670" y="94995"/>
                </a:lnTo>
                <a:lnTo>
                  <a:pt x="3048710" y="92073"/>
                </a:lnTo>
                <a:lnTo>
                  <a:pt x="3010594" y="92185"/>
                </a:lnTo>
                <a:lnTo>
                  <a:pt x="2970841" y="93175"/>
                </a:lnTo>
                <a:lnTo>
                  <a:pt x="2932006" y="91264"/>
                </a:lnTo>
                <a:lnTo>
                  <a:pt x="2891698" y="89944"/>
                </a:lnTo>
                <a:lnTo>
                  <a:pt x="2850971" y="88652"/>
                </a:lnTo>
                <a:lnTo>
                  <a:pt x="2811703" y="85726"/>
                </a:lnTo>
                <a:lnTo>
                  <a:pt x="2771202" y="83955"/>
                </a:lnTo>
                <a:lnTo>
                  <a:pt x="2730389" y="83168"/>
                </a:lnTo>
                <a:lnTo>
                  <a:pt x="2691084" y="82818"/>
                </a:lnTo>
                <a:lnTo>
                  <a:pt x="2650565" y="82662"/>
                </a:lnTo>
                <a:lnTo>
                  <a:pt x="2609040" y="81888"/>
                </a:lnTo>
                <a:lnTo>
                  <a:pt x="2567065" y="79192"/>
                </a:lnTo>
                <a:lnTo>
                  <a:pt x="2524891" y="77523"/>
                </a:lnTo>
                <a:lnTo>
                  <a:pt x="2482628" y="76781"/>
                </a:lnTo>
                <a:lnTo>
                  <a:pt x="2440327" y="76452"/>
                </a:lnTo>
                <a:lnTo>
                  <a:pt x="2398007" y="76305"/>
                </a:lnTo>
                <a:lnTo>
                  <a:pt x="2355680" y="76240"/>
                </a:lnTo>
                <a:lnTo>
                  <a:pt x="2313350" y="76211"/>
                </a:lnTo>
                <a:lnTo>
                  <a:pt x="2269136" y="76198"/>
                </a:lnTo>
                <a:lnTo>
                  <a:pt x="2225027" y="75487"/>
                </a:lnTo>
                <a:lnTo>
                  <a:pt x="2184256" y="72819"/>
                </a:lnTo>
                <a:lnTo>
                  <a:pt x="2141205" y="71163"/>
                </a:lnTo>
                <a:lnTo>
                  <a:pt x="2096907" y="70427"/>
                </a:lnTo>
                <a:lnTo>
                  <a:pt x="2053701" y="70100"/>
                </a:lnTo>
                <a:lnTo>
                  <a:pt x="2012861" y="69954"/>
                </a:lnTo>
                <a:lnTo>
                  <a:pt x="1972132" y="69890"/>
                </a:lnTo>
                <a:lnTo>
                  <a:pt x="1928160" y="69861"/>
                </a:lnTo>
                <a:lnTo>
                  <a:pt x="1884627" y="67967"/>
                </a:lnTo>
                <a:lnTo>
                  <a:pt x="1842467" y="65479"/>
                </a:lnTo>
                <a:lnTo>
                  <a:pt x="1802562" y="64373"/>
                </a:lnTo>
                <a:lnTo>
                  <a:pt x="1761778" y="63881"/>
                </a:lnTo>
                <a:lnTo>
                  <a:pt x="1720134" y="63663"/>
                </a:lnTo>
                <a:lnTo>
                  <a:pt x="1678107" y="63566"/>
                </a:lnTo>
                <a:lnTo>
                  <a:pt x="1635910" y="61641"/>
                </a:lnTo>
                <a:lnTo>
                  <a:pt x="1593637" y="59845"/>
                </a:lnTo>
                <a:lnTo>
                  <a:pt x="1551331" y="61399"/>
                </a:lnTo>
                <a:lnTo>
                  <a:pt x="1509009" y="62559"/>
                </a:lnTo>
                <a:lnTo>
                  <a:pt x="1466681" y="62370"/>
                </a:lnTo>
                <a:lnTo>
                  <a:pt x="1424350" y="59934"/>
                </a:lnTo>
                <a:lnTo>
                  <a:pt x="1382018" y="60262"/>
                </a:lnTo>
                <a:lnTo>
                  <a:pt x="1339685" y="62054"/>
                </a:lnTo>
                <a:lnTo>
                  <a:pt x="1297352" y="62851"/>
                </a:lnTo>
                <a:lnTo>
                  <a:pt x="1258782" y="63205"/>
                </a:lnTo>
                <a:lnTo>
                  <a:pt x="1221414" y="62657"/>
                </a:lnTo>
                <a:lnTo>
                  <a:pt x="1181287" y="60061"/>
                </a:lnTo>
                <a:lnTo>
                  <a:pt x="1143697" y="58437"/>
                </a:lnTo>
                <a:lnTo>
                  <a:pt x="1107470" y="57010"/>
                </a:lnTo>
                <a:lnTo>
                  <a:pt x="1070203" y="54024"/>
                </a:lnTo>
                <a:lnTo>
                  <a:pt x="1034354" y="52226"/>
                </a:lnTo>
                <a:lnTo>
                  <a:pt x="999606" y="50722"/>
                </a:lnTo>
                <a:lnTo>
                  <a:pt x="965349" y="47701"/>
                </a:lnTo>
                <a:lnTo>
                  <a:pt x="931308" y="44007"/>
                </a:lnTo>
                <a:lnTo>
                  <a:pt x="897364" y="40718"/>
                </a:lnTo>
                <a:lnTo>
                  <a:pt x="863463" y="39257"/>
                </a:lnTo>
                <a:lnTo>
                  <a:pt x="816014" y="35063"/>
                </a:lnTo>
                <a:lnTo>
                  <a:pt x="783798" y="31335"/>
                </a:lnTo>
                <a:lnTo>
                  <a:pt x="751370" y="27325"/>
                </a:lnTo>
                <a:lnTo>
                  <a:pt x="705347" y="21101"/>
                </a:lnTo>
                <a:lnTo>
                  <a:pt x="661137" y="15494"/>
                </a:lnTo>
                <a:lnTo>
                  <a:pt x="620208" y="12814"/>
                </a:lnTo>
                <a:lnTo>
                  <a:pt x="577820" y="8570"/>
                </a:lnTo>
                <a:lnTo>
                  <a:pt x="538136" y="6294"/>
                </a:lnTo>
                <a:lnTo>
                  <a:pt x="498861" y="2876"/>
                </a:lnTo>
                <a:lnTo>
                  <a:pt x="457669" y="4293"/>
                </a:lnTo>
                <a:lnTo>
                  <a:pt x="421789" y="1577"/>
                </a:lnTo>
                <a:lnTo>
                  <a:pt x="375859" y="302"/>
                </a:lnTo>
                <a:lnTo>
                  <a:pt x="332449" y="50"/>
                </a:lnTo>
                <a:lnTo>
                  <a:pt x="292542" y="0"/>
                </a:lnTo>
                <a:lnTo>
                  <a:pt x="253302" y="1872"/>
                </a:lnTo>
                <a:lnTo>
                  <a:pt x="209594" y="5750"/>
                </a:lnTo>
                <a:lnTo>
                  <a:pt x="163673" y="6992"/>
                </a:lnTo>
                <a:lnTo>
                  <a:pt x="120300" y="14174"/>
                </a:lnTo>
                <a:lnTo>
                  <a:pt x="101817" y="18078"/>
                </a:lnTo>
                <a:lnTo>
                  <a:pt x="80269" y="1903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SMARTInkShape-Group243">
            <a:extLst>
              <a:ext uri="{FF2B5EF4-FFF2-40B4-BE49-F238E27FC236}">
                <a16:creationId xmlns:a16="http://schemas.microsoft.com/office/drawing/2014/main" id="{3D8CFD7E-D26B-483A-9BD7-6D21E5B8B981}"/>
              </a:ext>
            </a:extLst>
          </p:cNvPr>
          <p:cNvGrpSpPr/>
          <p:nvPr/>
        </p:nvGrpSpPr>
        <p:grpSpPr>
          <a:xfrm>
            <a:off x="8863013" y="4972050"/>
            <a:ext cx="2990851" cy="449888"/>
            <a:chOff x="8863013" y="4972050"/>
            <a:chExt cx="2990851" cy="449888"/>
          </a:xfrm>
        </p:grpSpPr>
        <p:sp>
          <p:nvSpPr>
            <p:cNvPr id="201" name="SMARTInkShape-804">
              <a:extLst>
                <a:ext uri="{FF2B5EF4-FFF2-40B4-BE49-F238E27FC236}">
                  <a16:creationId xmlns:a16="http://schemas.microsoft.com/office/drawing/2014/main" id="{9C7CAE34-D6FE-4E98-8F19-D1A529CE3969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1552022" y="5264150"/>
              <a:ext cx="123745" cy="82175"/>
            </a:xfrm>
            <a:custGeom>
              <a:avLst/>
              <a:gdLst/>
              <a:ahLst/>
              <a:cxnLst/>
              <a:rect l="0" t="0" r="0" b="0"/>
              <a:pathLst>
                <a:path w="123745" h="82175">
                  <a:moveTo>
                    <a:pt x="73241" y="6350"/>
                  </a:moveTo>
                  <a:lnTo>
                    <a:pt x="73241" y="6350"/>
                  </a:lnTo>
                  <a:lnTo>
                    <a:pt x="69870" y="6350"/>
                  </a:lnTo>
                  <a:lnTo>
                    <a:pt x="66333" y="8232"/>
                  </a:lnTo>
                  <a:lnTo>
                    <a:pt x="64402" y="9721"/>
                  </a:lnTo>
                  <a:lnTo>
                    <a:pt x="58494" y="11376"/>
                  </a:lnTo>
                  <a:lnTo>
                    <a:pt x="39987" y="14465"/>
                  </a:lnTo>
                  <a:lnTo>
                    <a:pt x="24261" y="21515"/>
                  </a:lnTo>
                  <a:lnTo>
                    <a:pt x="17840" y="27437"/>
                  </a:lnTo>
                  <a:lnTo>
                    <a:pt x="422" y="47375"/>
                  </a:lnTo>
                  <a:lnTo>
                    <a:pt x="0" y="48516"/>
                  </a:lnTo>
                  <a:lnTo>
                    <a:pt x="424" y="49278"/>
                  </a:lnTo>
                  <a:lnTo>
                    <a:pt x="1413" y="49785"/>
                  </a:lnTo>
                  <a:lnTo>
                    <a:pt x="2512" y="54112"/>
                  </a:lnTo>
                  <a:lnTo>
                    <a:pt x="3706" y="60033"/>
                  </a:lnTo>
                  <a:lnTo>
                    <a:pt x="8344" y="67333"/>
                  </a:lnTo>
                  <a:lnTo>
                    <a:pt x="14893" y="73965"/>
                  </a:lnTo>
                  <a:lnTo>
                    <a:pt x="24751" y="79693"/>
                  </a:lnTo>
                  <a:lnTo>
                    <a:pt x="33160" y="81704"/>
                  </a:lnTo>
                  <a:lnTo>
                    <a:pt x="40375" y="82174"/>
                  </a:lnTo>
                  <a:lnTo>
                    <a:pt x="56505" y="78817"/>
                  </a:lnTo>
                  <a:lnTo>
                    <a:pt x="77500" y="81919"/>
                  </a:lnTo>
                  <a:lnTo>
                    <a:pt x="84071" y="80389"/>
                  </a:lnTo>
                  <a:lnTo>
                    <a:pt x="90049" y="78062"/>
                  </a:lnTo>
                  <a:lnTo>
                    <a:pt x="100641" y="76046"/>
                  </a:lnTo>
                  <a:lnTo>
                    <a:pt x="106115" y="73074"/>
                  </a:lnTo>
                  <a:lnTo>
                    <a:pt x="113163" y="64064"/>
                  </a:lnTo>
                  <a:lnTo>
                    <a:pt x="122540" y="44555"/>
                  </a:lnTo>
                  <a:lnTo>
                    <a:pt x="123744" y="32633"/>
                  </a:lnTo>
                  <a:lnTo>
                    <a:pt x="11769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805">
              <a:extLst>
                <a:ext uri="{FF2B5EF4-FFF2-40B4-BE49-F238E27FC236}">
                  <a16:creationId xmlns:a16="http://schemas.microsoft.com/office/drawing/2014/main" id="{8354A81D-A03D-49AE-BEEB-E911C3A41D5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1707820" y="5080000"/>
              <a:ext cx="50794" cy="190501"/>
            </a:xfrm>
            <a:custGeom>
              <a:avLst/>
              <a:gdLst/>
              <a:ahLst/>
              <a:cxnLst/>
              <a:rect l="0" t="0" r="0" b="0"/>
              <a:pathLst>
                <a:path w="50794" h="190501">
                  <a:moveTo>
                    <a:pt x="50793" y="0"/>
                  </a:moveTo>
                  <a:lnTo>
                    <a:pt x="50793" y="0"/>
                  </a:lnTo>
                  <a:lnTo>
                    <a:pt x="47422" y="3371"/>
                  </a:lnTo>
                  <a:lnTo>
                    <a:pt x="43885" y="5026"/>
                  </a:lnTo>
                  <a:lnTo>
                    <a:pt x="41954" y="5467"/>
                  </a:lnTo>
                  <a:lnTo>
                    <a:pt x="31694" y="11260"/>
                  </a:lnTo>
                  <a:lnTo>
                    <a:pt x="29594" y="11740"/>
                  </a:lnTo>
                  <a:lnTo>
                    <a:pt x="19039" y="17600"/>
                  </a:lnTo>
                  <a:lnTo>
                    <a:pt x="13946" y="18764"/>
                  </a:lnTo>
                  <a:lnTo>
                    <a:pt x="3266" y="28502"/>
                  </a:lnTo>
                  <a:lnTo>
                    <a:pt x="1447" y="32188"/>
                  </a:lnTo>
                  <a:lnTo>
                    <a:pt x="0" y="50431"/>
                  </a:lnTo>
                  <a:lnTo>
                    <a:pt x="4358" y="55797"/>
                  </a:lnTo>
                  <a:lnTo>
                    <a:pt x="5460" y="59606"/>
                  </a:lnTo>
                  <a:lnTo>
                    <a:pt x="6460" y="60904"/>
                  </a:lnTo>
                  <a:lnTo>
                    <a:pt x="9452" y="62346"/>
                  </a:lnTo>
                  <a:lnTo>
                    <a:pt x="10532" y="63436"/>
                  </a:lnTo>
                  <a:lnTo>
                    <a:pt x="15779" y="72237"/>
                  </a:lnTo>
                  <a:lnTo>
                    <a:pt x="19473" y="74439"/>
                  </a:lnTo>
                  <a:lnTo>
                    <a:pt x="23468" y="76123"/>
                  </a:lnTo>
                  <a:lnTo>
                    <a:pt x="29683" y="80332"/>
                  </a:lnTo>
                  <a:lnTo>
                    <a:pt x="33885" y="81564"/>
                  </a:lnTo>
                  <a:lnTo>
                    <a:pt x="38104" y="85875"/>
                  </a:lnTo>
                  <a:lnTo>
                    <a:pt x="41626" y="91789"/>
                  </a:lnTo>
                  <a:lnTo>
                    <a:pt x="45767" y="101335"/>
                  </a:lnTo>
                  <a:lnTo>
                    <a:pt x="48559" y="105715"/>
                  </a:lnTo>
                  <a:lnTo>
                    <a:pt x="50131" y="112149"/>
                  </a:lnTo>
                  <a:lnTo>
                    <a:pt x="50790" y="145188"/>
                  </a:lnTo>
                  <a:lnTo>
                    <a:pt x="47421" y="157005"/>
                  </a:lnTo>
                  <a:lnTo>
                    <a:pt x="45723" y="159703"/>
                  </a:lnTo>
                  <a:lnTo>
                    <a:pt x="17157" y="184171"/>
                  </a:lnTo>
                  <a:lnTo>
                    <a:pt x="6343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806">
              <a:extLst>
                <a:ext uri="{FF2B5EF4-FFF2-40B4-BE49-F238E27FC236}">
                  <a16:creationId xmlns:a16="http://schemas.microsoft.com/office/drawing/2014/main" id="{9FCCF2A5-5026-4184-843B-73C6EEEF3D5E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1745913" y="5041900"/>
              <a:ext cx="107951" cy="63501"/>
            </a:xfrm>
            <a:custGeom>
              <a:avLst/>
              <a:gdLst/>
              <a:ahLst/>
              <a:cxnLst/>
              <a:rect l="0" t="0" r="0" b="0"/>
              <a:pathLst>
                <a:path w="107951" h="635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1411"/>
                  </a:lnTo>
                  <a:lnTo>
                    <a:pt x="6467" y="9434"/>
                  </a:lnTo>
                  <a:lnTo>
                    <a:pt x="13141" y="18823"/>
                  </a:lnTo>
                  <a:lnTo>
                    <a:pt x="17835" y="23183"/>
                  </a:lnTo>
                  <a:lnTo>
                    <a:pt x="59462" y="42331"/>
                  </a:lnTo>
                  <a:lnTo>
                    <a:pt x="10795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807">
              <a:extLst>
                <a:ext uri="{FF2B5EF4-FFF2-40B4-BE49-F238E27FC236}">
                  <a16:creationId xmlns:a16="http://schemas.microsoft.com/office/drawing/2014/main" id="{57E14C96-B49A-4D29-AFE7-6552B6AEAC63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1472863" y="5219700"/>
              <a:ext cx="82551" cy="139701"/>
            </a:xfrm>
            <a:custGeom>
              <a:avLst/>
              <a:gdLst/>
              <a:ahLst/>
              <a:cxnLst/>
              <a:rect l="0" t="0" r="0" b="0"/>
              <a:pathLst>
                <a:path w="82551" h="139701">
                  <a:moveTo>
                    <a:pt x="82550" y="0"/>
                  </a:moveTo>
                  <a:lnTo>
                    <a:pt x="82550" y="0"/>
                  </a:lnTo>
                  <a:lnTo>
                    <a:pt x="82550" y="5467"/>
                  </a:lnTo>
                  <a:lnTo>
                    <a:pt x="78185" y="11245"/>
                  </a:lnTo>
                  <a:lnTo>
                    <a:pt x="77082" y="15111"/>
                  </a:lnTo>
                  <a:lnTo>
                    <a:pt x="75669" y="27706"/>
                  </a:lnTo>
                  <a:lnTo>
                    <a:pt x="71182" y="35412"/>
                  </a:lnTo>
                  <a:lnTo>
                    <a:pt x="55539" y="53703"/>
                  </a:lnTo>
                  <a:lnTo>
                    <a:pt x="48052" y="70816"/>
                  </a:lnTo>
                  <a:lnTo>
                    <a:pt x="12731" y="116027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808">
              <a:extLst>
                <a:ext uri="{FF2B5EF4-FFF2-40B4-BE49-F238E27FC236}">
                  <a16:creationId xmlns:a16="http://schemas.microsoft.com/office/drawing/2014/main" id="{B689ECC5-F34C-42C8-AD96-9DD9D0B239D8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1403015" y="5285889"/>
              <a:ext cx="25399" cy="3662"/>
            </a:xfrm>
            <a:custGeom>
              <a:avLst/>
              <a:gdLst/>
              <a:ahLst/>
              <a:cxnLst/>
              <a:rect l="0" t="0" r="0" b="0"/>
              <a:pathLst>
                <a:path w="25399" h="3662">
                  <a:moveTo>
                    <a:pt x="25398" y="3661"/>
                  </a:moveTo>
                  <a:lnTo>
                    <a:pt x="25398" y="3661"/>
                  </a:lnTo>
                  <a:lnTo>
                    <a:pt x="15938" y="3661"/>
                  </a:lnTo>
                  <a:lnTo>
                    <a:pt x="14858" y="2956"/>
                  </a:lnTo>
                  <a:lnTo>
                    <a:pt x="14137" y="1780"/>
                  </a:lnTo>
                  <a:lnTo>
                    <a:pt x="13657" y="290"/>
                  </a:lnTo>
                  <a:lnTo>
                    <a:pt x="13338" y="3"/>
                  </a:lnTo>
                  <a:lnTo>
                    <a:pt x="13125" y="517"/>
                  </a:lnTo>
                  <a:lnTo>
                    <a:pt x="12982" y="1565"/>
                  </a:lnTo>
                  <a:lnTo>
                    <a:pt x="12182" y="2263"/>
                  </a:lnTo>
                  <a:lnTo>
                    <a:pt x="7255" y="3477"/>
                  </a:lnTo>
                  <a:lnTo>
                    <a:pt x="960" y="3645"/>
                  </a:lnTo>
                  <a:lnTo>
                    <a:pt x="639" y="2945"/>
                  </a:lnTo>
                  <a:lnTo>
                    <a:pt x="187" y="0"/>
                  </a:lnTo>
                  <a:lnTo>
                    <a:pt x="0" y="3606"/>
                  </a:lnTo>
                  <a:lnTo>
                    <a:pt x="12698" y="366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SMARTInkShape-809">
              <a:extLst>
                <a:ext uri="{FF2B5EF4-FFF2-40B4-BE49-F238E27FC236}">
                  <a16:creationId xmlns:a16="http://schemas.microsoft.com/office/drawing/2014/main" id="{7A0380AD-ABBB-413B-917C-48C12EFA592F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1193463" y="5213350"/>
              <a:ext cx="114007" cy="208588"/>
            </a:xfrm>
            <a:custGeom>
              <a:avLst/>
              <a:gdLst/>
              <a:ahLst/>
              <a:cxnLst/>
              <a:rect l="0" t="0" r="0" b="0"/>
              <a:pathLst>
                <a:path w="114007" h="208588">
                  <a:moveTo>
                    <a:pt x="38100" y="0"/>
                  </a:moveTo>
                  <a:lnTo>
                    <a:pt x="38100" y="0"/>
                  </a:lnTo>
                  <a:lnTo>
                    <a:pt x="59299" y="0"/>
                  </a:lnTo>
                  <a:lnTo>
                    <a:pt x="63514" y="1882"/>
                  </a:lnTo>
                  <a:lnTo>
                    <a:pt x="67740" y="4364"/>
                  </a:lnTo>
                  <a:lnTo>
                    <a:pt x="74790" y="5762"/>
                  </a:lnTo>
                  <a:lnTo>
                    <a:pt x="81688" y="6089"/>
                  </a:lnTo>
                  <a:lnTo>
                    <a:pt x="84092" y="6881"/>
                  </a:lnTo>
                  <a:lnTo>
                    <a:pt x="85694" y="8115"/>
                  </a:lnTo>
                  <a:lnTo>
                    <a:pt x="86763" y="9644"/>
                  </a:lnTo>
                  <a:lnTo>
                    <a:pt x="88181" y="10663"/>
                  </a:lnTo>
                  <a:lnTo>
                    <a:pt x="95525" y="14179"/>
                  </a:lnTo>
                  <a:lnTo>
                    <a:pt x="99606" y="16885"/>
                  </a:lnTo>
                  <a:lnTo>
                    <a:pt x="106712" y="18765"/>
                  </a:lnTo>
                  <a:lnTo>
                    <a:pt x="110954" y="22337"/>
                  </a:lnTo>
                  <a:lnTo>
                    <a:pt x="112812" y="25920"/>
                  </a:lnTo>
                  <a:lnTo>
                    <a:pt x="114006" y="30599"/>
                  </a:lnTo>
                  <a:lnTo>
                    <a:pt x="110842" y="34780"/>
                  </a:lnTo>
                  <a:lnTo>
                    <a:pt x="93898" y="52114"/>
                  </a:lnTo>
                  <a:lnTo>
                    <a:pt x="85476" y="54912"/>
                  </a:lnTo>
                  <a:lnTo>
                    <a:pt x="80267" y="55658"/>
                  </a:lnTo>
                  <a:lnTo>
                    <a:pt x="70717" y="60250"/>
                  </a:lnTo>
                  <a:lnTo>
                    <a:pt x="49503" y="72950"/>
                  </a:lnTo>
                  <a:lnTo>
                    <a:pt x="38679" y="75558"/>
                  </a:lnTo>
                  <a:lnTo>
                    <a:pt x="29747" y="76073"/>
                  </a:lnTo>
                  <a:lnTo>
                    <a:pt x="28298" y="76821"/>
                  </a:lnTo>
                  <a:lnTo>
                    <a:pt x="27332" y="78025"/>
                  </a:lnTo>
                  <a:lnTo>
                    <a:pt x="26688" y="79534"/>
                  </a:lnTo>
                  <a:lnTo>
                    <a:pt x="25553" y="79833"/>
                  </a:lnTo>
                  <a:lnTo>
                    <a:pt x="19246" y="76322"/>
                  </a:lnTo>
                  <a:lnTo>
                    <a:pt x="19137" y="76254"/>
                  </a:lnTo>
                  <a:lnTo>
                    <a:pt x="24524" y="81672"/>
                  </a:lnTo>
                  <a:lnTo>
                    <a:pt x="28511" y="82290"/>
                  </a:lnTo>
                  <a:lnTo>
                    <a:pt x="40304" y="82528"/>
                  </a:lnTo>
                  <a:lnTo>
                    <a:pt x="41685" y="83241"/>
                  </a:lnTo>
                  <a:lnTo>
                    <a:pt x="42607" y="84421"/>
                  </a:lnTo>
                  <a:lnTo>
                    <a:pt x="43221" y="85914"/>
                  </a:lnTo>
                  <a:lnTo>
                    <a:pt x="44336" y="86909"/>
                  </a:lnTo>
                  <a:lnTo>
                    <a:pt x="62293" y="93809"/>
                  </a:lnTo>
                  <a:lnTo>
                    <a:pt x="67196" y="95315"/>
                  </a:lnTo>
                  <a:lnTo>
                    <a:pt x="76093" y="100150"/>
                  </a:lnTo>
                  <a:lnTo>
                    <a:pt x="78245" y="100633"/>
                  </a:lnTo>
                  <a:lnTo>
                    <a:pt x="82518" y="104933"/>
                  </a:lnTo>
                  <a:lnTo>
                    <a:pt x="91897" y="120494"/>
                  </a:lnTo>
                  <a:lnTo>
                    <a:pt x="94256" y="128443"/>
                  </a:lnTo>
                  <a:lnTo>
                    <a:pt x="95247" y="167138"/>
                  </a:lnTo>
                  <a:lnTo>
                    <a:pt x="91878" y="176914"/>
                  </a:lnTo>
                  <a:lnTo>
                    <a:pt x="82384" y="190105"/>
                  </a:lnTo>
                  <a:lnTo>
                    <a:pt x="78243" y="193852"/>
                  </a:lnTo>
                  <a:lnTo>
                    <a:pt x="74051" y="195518"/>
                  </a:lnTo>
                  <a:lnTo>
                    <a:pt x="36614" y="203294"/>
                  </a:lnTo>
                  <a:lnTo>
                    <a:pt x="27625" y="207383"/>
                  </a:lnTo>
                  <a:lnTo>
                    <a:pt x="20274" y="208587"/>
                  </a:lnTo>
                  <a:lnTo>
                    <a:pt x="14185" y="207241"/>
                  </a:lnTo>
                  <a:lnTo>
                    <a:pt x="9126" y="204996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810">
              <a:extLst>
                <a:ext uri="{FF2B5EF4-FFF2-40B4-BE49-F238E27FC236}">
                  <a16:creationId xmlns:a16="http://schemas.microsoft.com/office/drawing/2014/main" id="{EAB25FF5-D70A-47E6-9CAE-A825AF277571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0920413" y="5264150"/>
              <a:ext cx="158751" cy="18292"/>
            </a:xfrm>
            <a:custGeom>
              <a:avLst/>
              <a:gdLst/>
              <a:ahLst/>
              <a:cxnLst/>
              <a:rect l="0" t="0" r="0" b="0"/>
              <a:pathLst>
                <a:path w="158751" h="18292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4676" y="11937"/>
                  </a:lnTo>
                  <a:lnTo>
                    <a:pt x="63127" y="14431"/>
                  </a:lnTo>
                  <a:lnTo>
                    <a:pt x="77970" y="17681"/>
                  </a:lnTo>
                  <a:lnTo>
                    <a:pt x="122704" y="18291"/>
                  </a:lnTo>
                  <a:lnTo>
                    <a:pt x="15875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811">
              <a:extLst>
                <a:ext uri="{FF2B5EF4-FFF2-40B4-BE49-F238E27FC236}">
                  <a16:creationId xmlns:a16="http://schemas.microsoft.com/office/drawing/2014/main" id="{3917C600-5B27-44A4-87B4-FDA5FDFA66C2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0920413" y="5238750"/>
              <a:ext cx="76201" cy="152401"/>
            </a:xfrm>
            <a:custGeom>
              <a:avLst/>
              <a:gdLst/>
              <a:ahLst/>
              <a:cxnLst/>
              <a:rect l="0" t="0" r="0" b="0"/>
              <a:pathLst>
                <a:path w="76201" h="152401">
                  <a:moveTo>
                    <a:pt x="76200" y="0"/>
                  </a:moveTo>
                  <a:lnTo>
                    <a:pt x="76200" y="0"/>
                  </a:lnTo>
                  <a:lnTo>
                    <a:pt x="72829" y="3371"/>
                  </a:lnTo>
                  <a:lnTo>
                    <a:pt x="71173" y="6908"/>
                  </a:lnTo>
                  <a:lnTo>
                    <a:pt x="69319" y="17007"/>
                  </a:lnTo>
                  <a:lnTo>
                    <a:pt x="64858" y="25415"/>
                  </a:lnTo>
                  <a:lnTo>
                    <a:pt x="64405" y="27526"/>
                  </a:lnTo>
                  <a:lnTo>
                    <a:pt x="36035" y="74737"/>
                  </a:lnTo>
                  <a:lnTo>
                    <a:pt x="14817" y="120086"/>
                  </a:lnTo>
                  <a:lnTo>
                    <a:pt x="1881" y="139419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812">
              <a:extLst>
                <a:ext uri="{FF2B5EF4-FFF2-40B4-BE49-F238E27FC236}">
                  <a16:creationId xmlns:a16="http://schemas.microsoft.com/office/drawing/2014/main" id="{66DFA9FD-1994-4B8B-988F-73463EDF1DD4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0806113" y="5105400"/>
              <a:ext cx="44451" cy="120651"/>
            </a:xfrm>
            <a:custGeom>
              <a:avLst/>
              <a:gdLst/>
              <a:ahLst/>
              <a:cxnLst/>
              <a:rect l="0" t="0" r="0" b="0"/>
              <a:pathLst>
                <a:path w="44451" h="12065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2568" y="6908"/>
                  </a:lnTo>
                  <a:lnTo>
                    <a:pt x="19035" y="50853"/>
                  </a:lnTo>
                  <a:lnTo>
                    <a:pt x="8229" y="79349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813">
              <a:extLst>
                <a:ext uri="{FF2B5EF4-FFF2-40B4-BE49-F238E27FC236}">
                  <a16:creationId xmlns:a16="http://schemas.microsoft.com/office/drawing/2014/main" id="{2AF18AB1-4C52-47E0-805F-BB69BA17B11E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0755321" y="5054600"/>
              <a:ext cx="120643" cy="101601"/>
            </a:xfrm>
            <a:custGeom>
              <a:avLst/>
              <a:gdLst/>
              <a:ahLst/>
              <a:cxnLst/>
              <a:rect l="0" t="0" r="0" b="0"/>
              <a:pathLst>
                <a:path w="120643" h="101601">
                  <a:moveTo>
                    <a:pt x="44442" y="0"/>
                  </a:moveTo>
                  <a:lnTo>
                    <a:pt x="44442" y="0"/>
                  </a:lnTo>
                  <a:lnTo>
                    <a:pt x="50530" y="0"/>
                  </a:lnTo>
                  <a:lnTo>
                    <a:pt x="50714" y="3371"/>
                  </a:lnTo>
                  <a:lnTo>
                    <a:pt x="50034" y="4364"/>
                  </a:lnTo>
                  <a:lnTo>
                    <a:pt x="48875" y="5026"/>
                  </a:lnTo>
                  <a:lnTo>
                    <a:pt x="47397" y="5467"/>
                  </a:lnTo>
                  <a:lnTo>
                    <a:pt x="46412" y="6467"/>
                  </a:lnTo>
                  <a:lnTo>
                    <a:pt x="42949" y="13141"/>
                  </a:lnTo>
                  <a:lnTo>
                    <a:pt x="35680" y="21254"/>
                  </a:lnTo>
                  <a:lnTo>
                    <a:pt x="23792" y="29651"/>
                  </a:lnTo>
                  <a:lnTo>
                    <a:pt x="19038" y="35989"/>
                  </a:lnTo>
                  <a:lnTo>
                    <a:pt x="10730" y="42335"/>
                  </a:lnTo>
                  <a:lnTo>
                    <a:pt x="1045" y="55896"/>
                  </a:lnTo>
                  <a:lnTo>
                    <a:pt x="84" y="62507"/>
                  </a:lnTo>
                  <a:lnTo>
                    <a:pt x="0" y="68880"/>
                  </a:lnTo>
                  <a:lnTo>
                    <a:pt x="15102" y="84953"/>
                  </a:lnTo>
                  <a:lnTo>
                    <a:pt x="21054" y="87146"/>
                  </a:lnTo>
                  <a:lnTo>
                    <a:pt x="32338" y="90262"/>
                  </a:lnTo>
                  <a:lnTo>
                    <a:pt x="45422" y="94265"/>
                  </a:lnTo>
                  <a:lnTo>
                    <a:pt x="78245" y="95939"/>
                  </a:lnTo>
                  <a:lnTo>
                    <a:pt x="90721" y="100715"/>
                  </a:lnTo>
                  <a:lnTo>
                    <a:pt x="120642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814">
              <a:extLst>
                <a:ext uri="{FF2B5EF4-FFF2-40B4-BE49-F238E27FC236}">
                  <a16:creationId xmlns:a16="http://schemas.microsoft.com/office/drawing/2014/main" id="{07D2C997-45C4-4910-85E0-174BE74903E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577601" y="5181600"/>
              <a:ext cx="120563" cy="100615"/>
            </a:xfrm>
            <a:custGeom>
              <a:avLst/>
              <a:gdLst/>
              <a:ahLst/>
              <a:cxnLst/>
              <a:rect l="0" t="0" r="0" b="0"/>
              <a:pathLst>
                <a:path w="120563" h="100615">
                  <a:moveTo>
                    <a:pt x="88812" y="31750"/>
                  </a:moveTo>
                  <a:lnTo>
                    <a:pt x="88812" y="31750"/>
                  </a:lnTo>
                  <a:lnTo>
                    <a:pt x="72911" y="32456"/>
                  </a:lnTo>
                  <a:lnTo>
                    <a:pt x="52686" y="40589"/>
                  </a:lnTo>
                  <a:lnTo>
                    <a:pt x="25290" y="55761"/>
                  </a:lnTo>
                  <a:lnTo>
                    <a:pt x="13443" y="66649"/>
                  </a:lnTo>
                  <a:lnTo>
                    <a:pt x="11050" y="67716"/>
                  </a:lnTo>
                  <a:lnTo>
                    <a:pt x="9454" y="69133"/>
                  </a:lnTo>
                  <a:lnTo>
                    <a:pt x="919" y="81350"/>
                  </a:lnTo>
                  <a:lnTo>
                    <a:pt x="210" y="85566"/>
                  </a:lnTo>
                  <a:lnTo>
                    <a:pt x="0" y="91283"/>
                  </a:lnTo>
                  <a:lnTo>
                    <a:pt x="676" y="92606"/>
                  </a:lnTo>
                  <a:lnTo>
                    <a:pt x="1832" y="93487"/>
                  </a:lnTo>
                  <a:lnTo>
                    <a:pt x="4998" y="95172"/>
                  </a:lnTo>
                  <a:lnTo>
                    <a:pt x="10748" y="99382"/>
                  </a:lnTo>
                  <a:lnTo>
                    <a:pt x="14841" y="100614"/>
                  </a:lnTo>
                  <a:lnTo>
                    <a:pt x="55240" y="91949"/>
                  </a:lnTo>
                  <a:lnTo>
                    <a:pt x="64361" y="86432"/>
                  </a:lnTo>
                  <a:lnTo>
                    <a:pt x="80983" y="73009"/>
                  </a:lnTo>
                  <a:lnTo>
                    <a:pt x="83593" y="71956"/>
                  </a:lnTo>
                  <a:lnTo>
                    <a:pt x="88374" y="67023"/>
                  </a:lnTo>
                  <a:lnTo>
                    <a:pt x="110784" y="36579"/>
                  </a:lnTo>
                  <a:lnTo>
                    <a:pt x="119037" y="12301"/>
                  </a:lnTo>
                  <a:lnTo>
                    <a:pt x="120562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815">
              <a:extLst>
                <a:ext uri="{FF2B5EF4-FFF2-40B4-BE49-F238E27FC236}">
                  <a16:creationId xmlns:a16="http://schemas.microsoft.com/office/drawing/2014/main" id="{91083910-1A88-4A07-AAA1-15666CA450BD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0444163" y="5130800"/>
              <a:ext cx="63501" cy="196851"/>
            </a:xfrm>
            <a:custGeom>
              <a:avLst/>
              <a:gdLst/>
              <a:ahLst/>
              <a:cxnLst/>
              <a:rect l="0" t="0" r="0" b="0"/>
              <a:pathLst>
                <a:path w="63501" h="19685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57032" y="22768"/>
                  </a:lnTo>
                  <a:lnTo>
                    <a:pt x="52960" y="30187"/>
                  </a:lnTo>
                  <a:lnTo>
                    <a:pt x="44019" y="57306"/>
                  </a:lnTo>
                  <a:lnTo>
                    <a:pt x="28205" y="95387"/>
                  </a:lnTo>
                  <a:lnTo>
                    <a:pt x="19027" y="125015"/>
                  </a:lnTo>
                  <a:lnTo>
                    <a:pt x="8507" y="151581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MARTInkShape-816">
              <a:extLst>
                <a:ext uri="{FF2B5EF4-FFF2-40B4-BE49-F238E27FC236}">
                  <a16:creationId xmlns:a16="http://schemas.microsoft.com/office/drawing/2014/main" id="{5EEC1B02-63FB-431A-A278-D98CC24EEFF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0336213" y="52705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6350" y="6350"/>
                  </a:moveTo>
                  <a:lnTo>
                    <a:pt x="6350" y="6350"/>
                  </a:lnTo>
                  <a:lnTo>
                    <a:pt x="261" y="262"/>
                  </a:lnTo>
                  <a:lnTo>
                    <a:pt x="51" y="371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817">
              <a:extLst>
                <a:ext uri="{FF2B5EF4-FFF2-40B4-BE49-F238E27FC236}">
                  <a16:creationId xmlns:a16="http://schemas.microsoft.com/office/drawing/2014/main" id="{C48C8E27-2058-43E0-AD29-CDFBBBC0FA8C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0038873" y="5175250"/>
              <a:ext cx="208441" cy="145143"/>
            </a:xfrm>
            <a:custGeom>
              <a:avLst/>
              <a:gdLst/>
              <a:ahLst/>
              <a:cxnLst/>
              <a:rect l="0" t="0" r="0" b="0"/>
              <a:pathLst>
                <a:path w="208441" h="145143">
                  <a:moveTo>
                    <a:pt x="106840" y="0"/>
                  </a:moveTo>
                  <a:lnTo>
                    <a:pt x="106840" y="0"/>
                  </a:lnTo>
                  <a:lnTo>
                    <a:pt x="103469" y="0"/>
                  </a:lnTo>
                  <a:lnTo>
                    <a:pt x="58115" y="21199"/>
                  </a:lnTo>
                  <a:lnTo>
                    <a:pt x="27285" y="42708"/>
                  </a:lnTo>
                  <a:lnTo>
                    <a:pt x="11058" y="62999"/>
                  </a:lnTo>
                  <a:lnTo>
                    <a:pt x="1386" y="85087"/>
                  </a:lnTo>
                  <a:lnTo>
                    <a:pt x="0" y="93321"/>
                  </a:lnTo>
                  <a:lnTo>
                    <a:pt x="1265" y="99802"/>
                  </a:lnTo>
                  <a:lnTo>
                    <a:pt x="3473" y="105740"/>
                  </a:lnTo>
                  <a:lnTo>
                    <a:pt x="8378" y="125150"/>
                  </a:lnTo>
                  <a:lnTo>
                    <a:pt x="13925" y="131587"/>
                  </a:lnTo>
                  <a:lnTo>
                    <a:pt x="21094" y="136094"/>
                  </a:lnTo>
                  <a:lnTo>
                    <a:pt x="59431" y="145027"/>
                  </a:lnTo>
                  <a:lnTo>
                    <a:pt x="82109" y="145142"/>
                  </a:lnTo>
                  <a:lnTo>
                    <a:pt x="128895" y="134486"/>
                  </a:lnTo>
                  <a:lnTo>
                    <a:pt x="138044" y="130092"/>
                  </a:lnTo>
                  <a:lnTo>
                    <a:pt x="182633" y="103005"/>
                  </a:lnTo>
                  <a:lnTo>
                    <a:pt x="187002" y="100420"/>
                  </a:lnTo>
                  <a:lnTo>
                    <a:pt x="189914" y="97286"/>
                  </a:lnTo>
                  <a:lnTo>
                    <a:pt x="204351" y="67627"/>
                  </a:lnTo>
                  <a:lnTo>
                    <a:pt x="207901" y="44715"/>
                  </a:lnTo>
                  <a:lnTo>
                    <a:pt x="20844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818">
              <a:extLst>
                <a:ext uri="{FF2B5EF4-FFF2-40B4-BE49-F238E27FC236}">
                  <a16:creationId xmlns:a16="http://schemas.microsoft.com/office/drawing/2014/main" id="{84651894-B50B-4B6F-826D-478F5BEFD6D0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9663113" y="5194300"/>
              <a:ext cx="177801" cy="44451"/>
            </a:xfrm>
            <a:custGeom>
              <a:avLst/>
              <a:gdLst/>
              <a:ahLst/>
              <a:cxnLst/>
              <a:rect l="0" t="0" r="0" b="0"/>
              <a:pathLst>
                <a:path w="177801" h="4445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12830" y="6742"/>
                  </a:lnTo>
                  <a:lnTo>
                    <a:pt x="21930" y="10052"/>
                  </a:lnTo>
                  <a:lnTo>
                    <a:pt x="41647" y="15548"/>
                  </a:lnTo>
                  <a:lnTo>
                    <a:pt x="59836" y="22722"/>
                  </a:lnTo>
                  <a:lnTo>
                    <a:pt x="101757" y="32151"/>
                  </a:lnTo>
                  <a:lnTo>
                    <a:pt x="146059" y="43219"/>
                  </a:lnTo>
                  <a:lnTo>
                    <a:pt x="17780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819">
              <a:extLst>
                <a:ext uri="{FF2B5EF4-FFF2-40B4-BE49-F238E27FC236}">
                  <a16:creationId xmlns:a16="http://schemas.microsoft.com/office/drawing/2014/main" id="{63258DE0-3ECD-4F55-BA98-51F67BE7346C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9758363" y="5149850"/>
              <a:ext cx="127001" cy="190501"/>
            </a:xfrm>
            <a:custGeom>
              <a:avLst/>
              <a:gdLst/>
              <a:ahLst/>
              <a:cxnLst/>
              <a:rect l="0" t="0" r="0" b="0"/>
              <a:pathLst>
                <a:path w="127001" h="190501">
                  <a:moveTo>
                    <a:pt x="127000" y="0"/>
                  </a:moveTo>
                  <a:lnTo>
                    <a:pt x="127000" y="0"/>
                  </a:lnTo>
                  <a:lnTo>
                    <a:pt x="127000" y="3371"/>
                  </a:lnTo>
                  <a:lnTo>
                    <a:pt x="126294" y="4364"/>
                  </a:lnTo>
                  <a:lnTo>
                    <a:pt x="125118" y="5026"/>
                  </a:lnTo>
                  <a:lnTo>
                    <a:pt x="123629" y="5467"/>
                  </a:lnTo>
                  <a:lnTo>
                    <a:pt x="122635" y="6467"/>
                  </a:lnTo>
                  <a:lnTo>
                    <a:pt x="119160" y="13141"/>
                  </a:lnTo>
                  <a:lnTo>
                    <a:pt x="83979" y="56271"/>
                  </a:lnTo>
                  <a:lnTo>
                    <a:pt x="52554" y="100254"/>
                  </a:lnTo>
                  <a:lnTo>
                    <a:pt x="23955" y="142478"/>
                  </a:lnTo>
                  <a:lnTo>
                    <a:pt x="16035" y="155810"/>
                  </a:lnTo>
                  <a:lnTo>
                    <a:pt x="13476" y="161677"/>
                  </a:lnTo>
                  <a:lnTo>
                    <a:pt x="8775" y="168946"/>
                  </a:lnTo>
                  <a:lnTo>
                    <a:pt x="6363" y="175569"/>
                  </a:lnTo>
                  <a:lnTo>
                    <a:pt x="2199" y="181999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SMARTInkShape-820">
              <a:extLst>
                <a:ext uri="{FF2B5EF4-FFF2-40B4-BE49-F238E27FC236}">
                  <a16:creationId xmlns:a16="http://schemas.microsoft.com/office/drawing/2014/main" id="{CF3F43F7-22E4-4B62-A49E-F688D988F234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580857" y="4972050"/>
              <a:ext cx="69477" cy="165101"/>
            </a:xfrm>
            <a:custGeom>
              <a:avLst/>
              <a:gdLst/>
              <a:ahLst/>
              <a:cxnLst/>
              <a:rect l="0" t="0" r="0" b="0"/>
              <a:pathLst>
                <a:path w="69477" h="165101">
                  <a:moveTo>
                    <a:pt x="18756" y="0"/>
                  </a:moveTo>
                  <a:lnTo>
                    <a:pt x="18756" y="0"/>
                  </a:lnTo>
                  <a:lnTo>
                    <a:pt x="54980" y="0"/>
                  </a:lnTo>
                  <a:lnTo>
                    <a:pt x="63213" y="5762"/>
                  </a:lnTo>
                  <a:lnTo>
                    <a:pt x="68580" y="6272"/>
                  </a:lnTo>
                  <a:lnTo>
                    <a:pt x="68906" y="7004"/>
                  </a:lnTo>
                  <a:lnTo>
                    <a:pt x="69267" y="9698"/>
                  </a:lnTo>
                  <a:lnTo>
                    <a:pt x="68658" y="10699"/>
                  </a:lnTo>
                  <a:lnTo>
                    <a:pt x="67546" y="11366"/>
                  </a:lnTo>
                  <a:lnTo>
                    <a:pt x="66099" y="11811"/>
                  </a:lnTo>
                  <a:lnTo>
                    <a:pt x="65134" y="12813"/>
                  </a:lnTo>
                  <a:lnTo>
                    <a:pt x="61705" y="19490"/>
                  </a:lnTo>
                  <a:lnTo>
                    <a:pt x="54442" y="27604"/>
                  </a:lnTo>
                  <a:lnTo>
                    <a:pt x="44930" y="33893"/>
                  </a:lnTo>
                  <a:lnTo>
                    <a:pt x="18789" y="45891"/>
                  </a:lnTo>
                  <a:lnTo>
                    <a:pt x="14537" y="48618"/>
                  </a:lnTo>
                  <a:lnTo>
                    <a:pt x="7312" y="50513"/>
                  </a:lnTo>
                  <a:lnTo>
                    <a:pt x="0" y="50793"/>
                  </a:lnTo>
                  <a:lnTo>
                    <a:pt x="20976" y="50800"/>
                  </a:lnTo>
                  <a:lnTo>
                    <a:pt x="25151" y="52682"/>
                  </a:lnTo>
                  <a:lnTo>
                    <a:pt x="29359" y="55164"/>
                  </a:lnTo>
                  <a:lnTo>
                    <a:pt x="35695" y="57267"/>
                  </a:lnTo>
                  <a:lnTo>
                    <a:pt x="58972" y="78343"/>
                  </a:lnTo>
                  <a:lnTo>
                    <a:pt x="61324" y="84443"/>
                  </a:lnTo>
                  <a:lnTo>
                    <a:pt x="63664" y="98896"/>
                  </a:lnTo>
                  <a:lnTo>
                    <a:pt x="68183" y="107835"/>
                  </a:lnTo>
                  <a:lnTo>
                    <a:pt x="69476" y="122760"/>
                  </a:lnTo>
                  <a:lnTo>
                    <a:pt x="67639" y="126997"/>
                  </a:lnTo>
                  <a:lnTo>
                    <a:pt x="65176" y="131232"/>
                  </a:lnTo>
                  <a:lnTo>
                    <a:pt x="63084" y="137583"/>
                  </a:lnTo>
                  <a:lnTo>
                    <a:pt x="54444" y="148167"/>
                  </a:lnTo>
                  <a:lnTo>
                    <a:pt x="31456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821">
              <a:extLst>
                <a:ext uri="{FF2B5EF4-FFF2-40B4-BE49-F238E27FC236}">
                  <a16:creationId xmlns:a16="http://schemas.microsoft.com/office/drawing/2014/main" id="{C4065B30-2093-4933-B897-C202B6CBC170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9371100" y="5124450"/>
              <a:ext cx="107864" cy="145764"/>
            </a:xfrm>
            <a:custGeom>
              <a:avLst/>
              <a:gdLst/>
              <a:ahLst/>
              <a:cxnLst/>
              <a:rect l="0" t="0" r="0" b="0"/>
              <a:pathLst>
                <a:path w="107864" h="145764">
                  <a:moveTo>
                    <a:pt x="44363" y="63500"/>
                  </a:moveTo>
                  <a:lnTo>
                    <a:pt x="44363" y="63500"/>
                  </a:lnTo>
                  <a:lnTo>
                    <a:pt x="40992" y="66871"/>
                  </a:lnTo>
                  <a:lnTo>
                    <a:pt x="37455" y="68526"/>
                  </a:lnTo>
                  <a:lnTo>
                    <a:pt x="35524" y="68967"/>
                  </a:lnTo>
                  <a:lnTo>
                    <a:pt x="34238" y="69967"/>
                  </a:lnTo>
                  <a:lnTo>
                    <a:pt x="9206" y="100032"/>
                  </a:lnTo>
                  <a:lnTo>
                    <a:pt x="4963" y="112945"/>
                  </a:lnTo>
                  <a:lnTo>
                    <a:pt x="910" y="119128"/>
                  </a:lnTo>
                  <a:lnTo>
                    <a:pt x="109" y="125419"/>
                  </a:lnTo>
                  <a:lnTo>
                    <a:pt x="0" y="129355"/>
                  </a:lnTo>
                  <a:lnTo>
                    <a:pt x="677" y="130687"/>
                  </a:lnTo>
                  <a:lnTo>
                    <a:pt x="1833" y="131575"/>
                  </a:lnTo>
                  <a:lnTo>
                    <a:pt x="3309" y="132166"/>
                  </a:lnTo>
                  <a:lnTo>
                    <a:pt x="4294" y="133267"/>
                  </a:lnTo>
                  <a:lnTo>
                    <a:pt x="5387" y="136370"/>
                  </a:lnTo>
                  <a:lnTo>
                    <a:pt x="6385" y="137480"/>
                  </a:lnTo>
                  <a:lnTo>
                    <a:pt x="19093" y="144596"/>
                  </a:lnTo>
                  <a:lnTo>
                    <a:pt x="27456" y="145763"/>
                  </a:lnTo>
                  <a:lnTo>
                    <a:pt x="31674" y="144041"/>
                  </a:lnTo>
                  <a:lnTo>
                    <a:pt x="35901" y="141629"/>
                  </a:lnTo>
                  <a:lnTo>
                    <a:pt x="49851" y="136583"/>
                  </a:lnTo>
                  <a:lnTo>
                    <a:pt x="52254" y="134800"/>
                  </a:lnTo>
                  <a:lnTo>
                    <a:pt x="56344" y="129625"/>
                  </a:lnTo>
                  <a:lnTo>
                    <a:pt x="59801" y="128167"/>
                  </a:lnTo>
                  <a:lnTo>
                    <a:pt x="63688" y="123755"/>
                  </a:lnTo>
                  <a:lnTo>
                    <a:pt x="79281" y="101316"/>
                  </a:lnTo>
                  <a:lnTo>
                    <a:pt x="82460" y="92301"/>
                  </a:lnTo>
                  <a:lnTo>
                    <a:pt x="92236" y="71149"/>
                  </a:lnTo>
                  <a:lnTo>
                    <a:pt x="101516" y="23806"/>
                  </a:lnTo>
                  <a:lnTo>
                    <a:pt x="10786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MARTInkShape-822">
              <a:extLst>
                <a:ext uri="{FF2B5EF4-FFF2-40B4-BE49-F238E27FC236}">
                  <a16:creationId xmlns:a16="http://schemas.microsoft.com/office/drawing/2014/main" id="{EF89F58A-CBFA-4188-87C1-7FCE4B0E4748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8863013" y="4972050"/>
              <a:ext cx="82551" cy="279401"/>
            </a:xfrm>
            <a:custGeom>
              <a:avLst/>
              <a:gdLst/>
              <a:ahLst/>
              <a:cxnLst/>
              <a:rect l="0" t="0" r="0" b="0"/>
              <a:pathLst>
                <a:path w="82551" h="279401">
                  <a:moveTo>
                    <a:pt x="82550" y="0"/>
                  </a:moveTo>
                  <a:lnTo>
                    <a:pt x="82550" y="0"/>
                  </a:lnTo>
                  <a:lnTo>
                    <a:pt x="77082" y="0"/>
                  </a:lnTo>
                  <a:lnTo>
                    <a:pt x="76788" y="706"/>
                  </a:lnTo>
                  <a:lnTo>
                    <a:pt x="76222" y="6089"/>
                  </a:lnTo>
                  <a:lnTo>
                    <a:pt x="72835" y="6272"/>
                  </a:lnTo>
                  <a:lnTo>
                    <a:pt x="71840" y="7710"/>
                  </a:lnTo>
                  <a:lnTo>
                    <a:pt x="69734" y="15768"/>
                  </a:lnTo>
                  <a:lnTo>
                    <a:pt x="64940" y="25170"/>
                  </a:lnTo>
                  <a:lnTo>
                    <a:pt x="64460" y="27363"/>
                  </a:lnTo>
                  <a:lnTo>
                    <a:pt x="53430" y="51758"/>
                  </a:lnTo>
                  <a:lnTo>
                    <a:pt x="42064" y="95577"/>
                  </a:lnTo>
                  <a:lnTo>
                    <a:pt x="27501" y="140425"/>
                  </a:lnTo>
                  <a:lnTo>
                    <a:pt x="14815" y="183563"/>
                  </a:lnTo>
                  <a:lnTo>
                    <a:pt x="3350" y="229460"/>
                  </a:lnTo>
                  <a:lnTo>
                    <a:pt x="87" y="261386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823">
              <a:extLst>
                <a:ext uri="{FF2B5EF4-FFF2-40B4-BE49-F238E27FC236}">
                  <a16:creationId xmlns:a16="http://schemas.microsoft.com/office/drawing/2014/main" id="{067E4872-53F2-4268-AE01-6911496D71B9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9066213" y="5175250"/>
              <a:ext cx="1" cy="6351"/>
            </a:xfrm>
            <a:custGeom>
              <a:avLst/>
              <a:gdLst/>
              <a:ahLst/>
              <a:cxnLst/>
              <a:rect l="0" t="0" r="0" b="0"/>
              <a:pathLst>
                <a:path w="1" h="6351">
                  <a:moveTo>
                    <a:pt x="0" y="0"/>
                  </a:moveTo>
                  <a:lnTo>
                    <a:pt x="0" y="0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824">
              <a:extLst>
                <a:ext uri="{FF2B5EF4-FFF2-40B4-BE49-F238E27FC236}">
                  <a16:creationId xmlns:a16="http://schemas.microsoft.com/office/drawing/2014/main" id="{678CE884-286C-4326-AD30-8C1C12A72409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9250633" y="5105400"/>
              <a:ext cx="63231" cy="171451"/>
            </a:xfrm>
            <a:custGeom>
              <a:avLst/>
              <a:gdLst/>
              <a:ahLst/>
              <a:cxnLst/>
              <a:rect l="0" t="0" r="0" b="0"/>
              <a:pathLst>
                <a:path w="63231" h="171451">
                  <a:moveTo>
                    <a:pt x="63230" y="0"/>
                  </a:moveTo>
                  <a:lnTo>
                    <a:pt x="63230" y="0"/>
                  </a:lnTo>
                  <a:lnTo>
                    <a:pt x="57762" y="0"/>
                  </a:lnTo>
                  <a:lnTo>
                    <a:pt x="57468" y="706"/>
                  </a:lnTo>
                  <a:lnTo>
                    <a:pt x="57141" y="3371"/>
                  </a:lnTo>
                  <a:lnTo>
                    <a:pt x="55114" y="6908"/>
                  </a:lnTo>
                  <a:lnTo>
                    <a:pt x="46769" y="17007"/>
                  </a:lnTo>
                  <a:lnTo>
                    <a:pt x="37423" y="36780"/>
                  </a:lnTo>
                  <a:lnTo>
                    <a:pt x="35442" y="39337"/>
                  </a:lnTo>
                  <a:lnTo>
                    <a:pt x="33241" y="45941"/>
                  </a:lnTo>
                  <a:lnTo>
                    <a:pt x="30301" y="65813"/>
                  </a:lnTo>
                  <a:lnTo>
                    <a:pt x="21474" y="82589"/>
                  </a:lnTo>
                  <a:lnTo>
                    <a:pt x="12108" y="107954"/>
                  </a:lnTo>
                  <a:lnTo>
                    <a:pt x="8759" y="116418"/>
                  </a:lnTo>
                  <a:lnTo>
                    <a:pt x="0" y="163943"/>
                  </a:lnTo>
                  <a:lnTo>
                    <a:pt x="615" y="166446"/>
                  </a:lnTo>
                  <a:lnTo>
                    <a:pt x="1732" y="168114"/>
                  </a:lnTo>
                  <a:lnTo>
                    <a:pt x="6080" y="171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SMARTInkShape-Group244">
            <a:extLst>
              <a:ext uri="{FF2B5EF4-FFF2-40B4-BE49-F238E27FC236}">
                <a16:creationId xmlns:a16="http://schemas.microsoft.com/office/drawing/2014/main" id="{79AF6F8A-E3F2-46E2-B6A8-482B0F182AA3}"/>
              </a:ext>
            </a:extLst>
          </p:cNvPr>
          <p:cNvGrpSpPr/>
          <p:nvPr/>
        </p:nvGrpSpPr>
        <p:grpSpPr>
          <a:xfrm>
            <a:off x="8437563" y="5073650"/>
            <a:ext cx="190501" cy="241301"/>
            <a:chOff x="8437563" y="5073650"/>
            <a:chExt cx="190501" cy="241301"/>
          </a:xfrm>
        </p:grpSpPr>
        <p:sp>
          <p:nvSpPr>
            <p:cNvPr id="223" name="SMARTInkShape-825">
              <a:extLst>
                <a:ext uri="{FF2B5EF4-FFF2-40B4-BE49-F238E27FC236}">
                  <a16:creationId xmlns:a16="http://schemas.microsoft.com/office/drawing/2014/main" id="{A21BC9C5-7573-45A2-9233-1D0270005E83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437563" y="5118100"/>
              <a:ext cx="190501" cy="5468"/>
            </a:xfrm>
            <a:custGeom>
              <a:avLst/>
              <a:gdLst/>
              <a:ahLst/>
              <a:cxnLst/>
              <a:rect l="0" t="0" r="0" b="0"/>
              <a:pathLst>
                <a:path w="190501" h="5468">
                  <a:moveTo>
                    <a:pt x="0" y="0"/>
                  </a:moveTo>
                  <a:lnTo>
                    <a:pt x="0" y="0"/>
                  </a:lnTo>
                  <a:lnTo>
                    <a:pt x="43279" y="0"/>
                  </a:lnTo>
                  <a:lnTo>
                    <a:pt x="73283" y="5467"/>
                  </a:lnTo>
                  <a:lnTo>
                    <a:pt x="114500" y="1243"/>
                  </a:lnTo>
                  <a:lnTo>
                    <a:pt x="133409" y="3818"/>
                  </a:lnTo>
                  <a:lnTo>
                    <a:pt x="180781" y="190"/>
                  </a:lnTo>
                  <a:lnTo>
                    <a:pt x="1905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MARTInkShape-826">
              <a:extLst>
                <a:ext uri="{FF2B5EF4-FFF2-40B4-BE49-F238E27FC236}">
                  <a16:creationId xmlns:a16="http://schemas.microsoft.com/office/drawing/2014/main" id="{54AEFC8F-7D52-44F8-97DF-BFDD2FD8DBC7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520113" y="5073650"/>
              <a:ext cx="25400" cy="241301"/>
            </a:xfrm>
            <a:custGeom>
              <a:avLst/>
              <a:gdLst/>
              <a:ahLst/>
              <a:cxnLst/>
              <a:rect l="0" t="0" r="0" b="0"/>
              <a:pathLst>
                <a:path w="25400" h="24130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22134" y="15787"/>
                  </a:lnTo>
                  <a:lnTo>
                    <a:pt x="23948" y="19481"/>
                  </a:lnTo>
                  <a:lnTo>
                    <a:pt x="25314" y="33892"/>
                  </a:lnTo>
                  <a:lnTo>
                    <a:pt x="25399" y="78131"/>
                  </a:lnTo>
                  <a:lnTo>
                    <a:pt x="23518" y="95822"/>
                  </a:lnTo>
                  <a:lnTo>
                    <a:pt x="19311" y="141830"/>
                  </a:lnTo>
                  <a:lnTo>
                    <a:pt x="12968" y="187446"/>
                  </a:lnTo>
                  <a:lnTo>
                    <a:pt x="13420" y="221620"/>
                  </a:lnTo>
                  <a:lnTo>
                    <a:pt x="1905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SMARTInkShape-Group245">
            <a:extLst>
              <a:ext uri="{FF2B5EF4-FFF2-40B4-BE49-F238E27FC236}">
                <a16:creationId xmlns:a16="http://schemas.microsoft.com/office/drawing/2014/main" id="{20C76E2F-1F68-437F-8879-7DE5FB40142F}"/>
              </a:ext>
            </a:extLst>
          </p:cNvPr>
          <p:cNvGrpSpPr/>
          <p:nvPr/>
        </p:nvGrpSpPr>
        <p:grpSpPr>
          <a:xfrm>
            <a:off x="10444163" y="4400557"/>
            <a:ext cx="952501" cy="539744"/>
            <a:chOff x="10444163" y="4400557"/>
            <a:chExt cx="952501" cy="539744"/>
          </a:xfrm>
        </p:grpSpPr>
        <p:sp>
          <p:nvSpPr>
            <p:cNvPr id="226" name="SMARTInkShape-827">
              <a:extLst>
                <a:ext uri="{FF2B5EF4-FFF2-40B4-BE49-F238E27FC236}">
                  <a16:creationId xmlns:a16="http://schemas.microsoft.com/office/drawing/2014/main" id="{76986B81-06AE-4BD9-AACF-D7F5CC29931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704513" y="4692652"/>
              <a:ext cx="88901" cy="44449"/>
            </a:xfrm>
            <a:custGeom>
              <a:avLst/>
              <a:gdLst/>
              <a:ahLst/>
              <a:cxnLst/>
              <a:rect l="0" t="0" r="0" b="0"/>
              <a:pathLst>
                <a:path w="88901" h="44449">
                  <a:moveTo>
                    <a:pt x="0" y="6348"/>
                  </a:moveTo>
                  <a:lnTo>
                    <a:pt x="0" y="6348"/>
                  </a:lnTo>
                  <a:lnTo>
                    <a:pt x="0" y="2977"/>
                  </a:lnTo>
                  <a:lnTo>
                    <a:pt x="705" y="1984"/>
                  </a:lnTo>
                  <a:lnTo>
                    <a:pt x="1881" y="1322"/>
                  </a:lnTo>
                  <a:lnTo>
                    <a:pt x="11555" y="76"/>
                  </a:lnTo>
                  <a:lnTo>
                    <a:pt x="33685" y="0"/>
                  </a:lnTo>
                  <a:lnTo>
                    <a:pt x="43534" y="3370"/>
                  </a:lnTo>
                  <a:lnTo>
                    <a:pt x="52018" y="8837"/>
                  </a:lnTo>
                  <a:lnTo>
                    <a:pt x="54868" y="12863"/>
                  </a:lnTo>
                  <a:lnTo>
                    <a:pt x="56841" y="17005"/>
                  </a:lnTo>
                  <a:lnTo>
                    <a:pt x="65854" y="27524"/>
                  </a:lnTo>
                  <a:lnTo>
                    <a:pt x="69956" y="29871"/>
                  </a:lnTo>
                  <a:lnTo>
                    <a:pt x="74130" y="31619"/>
                  </a:lnTo>
                  <a:lnTo>
                    <a:pt x="88900" y="444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828">
              <a:extLst>
                <a:ext uri="{FF2B5EF4-FFF2-40B4-BE49-F238E27FC236}">
                  <a16:creationId xmlns:a16="http://schemas.microsoft.com/office/drawing/2014/main" id="{CB1A4C33-B51E-4CCF-B898-F6CA68EF243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0914063" y="4597400"/>
              <a:ext cx="19051" cy="6351"/>
            </a:xfrm>
            <a:custGeom>
              <a:avLst/>
              <a:gdLst/>
              <a:ahLst/>
              <a:cxnLst/>
              <a:rect l="0" t="0" r="0" b="0"/>
              <a:pathLst>
                <a:path w="19051" h="6351">
                  <a:moveTo>
                    <a:pt x="0" y="6350"/>
                  </a:moveTo>
                  <a:lnTo>
                    <a:pt x="0" y="6350"/>
                  </a:lnTo>
                  <a:lnTo>
                    <a:pt x="3371" y="6350"/>
                  </a:lnTo>
                  <a:lnTo>
                    <a:pt x="4364" y="5645"/>
                  </a:lnTo>
                  <a:lnTo>
                    <a:pt x="5026" y="4469"/>
                  </a:lnTo>
                  <a:lnTo>
                    <a:pt x="5467" y="2979"/>
                  </a:lnTo>
                  <a:lnTo>
                    <a:pt x="6467" y="1986"/>
                  </a:lnTo>
                  <a:lnTo>
                    <a:pt x="11740" y="262"/>
                  </a:lnTo>
                  <a:lnTo>
                    <a:pt x="190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829">
              <a:extLst>
                <a:ext uri="{FF2B5EF4-FFF2-40B4-BE49-F238E27FC236}">
                  <a16:creationId xmlns:a16="http://schemas.microsoft.com/office/drawing/2014/main" id="{5B0040F9-B5DA-44F1-9E4C-693C6779E41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0444163" y="4705350"/>
              <a:ext cx="76201" cy="234951"/>
            </a:xfrm>
            <a:custGeom>
              <a:avLst/>
              <a:gdLst/>
              <a:ahLst/>
              <a:cxnLst/>
              <a:rect l="0" t="0" r="0" b="0"/>
              <a:pathLst>
                <a:path w="76201" h="234951">
                  <a:moveTo>
                    <a:pt x="69850" y="0"/>
                  </a:moveTo>
                  <a:lnTo>
                    <a:pt x="69850" y="0"/>
                  </a:lnTo>
                  <a:lnTo>
                    <a:pt x="69850" y="9460"/>
                  </a:lnTo>
                  <a:lnTo>
                    <a:pt x="70555" y="10540"/>
                  </a:lnTo>
                  <a:lnTo>
                    <a:pt x="71731" y="11260"/>
                  </a:lnTo>
                  <a:lnTo>
                    <a:pt x="73221" y="11740"/>
                  </a:lnTo>
                  <a:lnTo>
                    <a:pt x="74214" y="12765"/>
                  </a:lnTo>
                  <a:lnTo>
                    <a:pt x="75938" y="18083"/>
                  </a:lnTo>
                  <a:lnTo>
                    <a:pt x="76200" y="61757"/>
                  </a:lnTo>
                  <a:lnTo>
                    <a:pt x="74318" y="97146"/>
                  </a:lnTo>
                  <a:lnTo>
                    <a:pt x="58487" y="140362"/>
                  </a:lnTo>
                  <a:lnTo>
                    <a:pt x="33462" y="184189"/>
                  </a:lnTo>
                  <a:lnTo>
                    <a:pt x="17033" y="219764"/>
                  </a:lnTo>
                  <a:lnTo>
                    <a:pt x="10863" y="226554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830">
              <a:extLst>
                <a:ext uri="{FF2B5EF4-FFF2-40B4-BE49-F238E27FC236}">
                  <a16:creationId xmlns:a16="http://schemas.microsoft.com/office/drawing/2014/main" id="{2CA7A173-DEF0-4370-8D50-4D8FDC19BEB5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0691813" y="4489450"/>
              <a:ext cx="81654" cy="273051"/>
            </a:xfrm>
            <a:custGeom>
              <a:avLst/>
              <a:gdLst/>
              <a:ahLst/>
              <a:cxnLst/>
              <a:rect l="0" t="0" r="0" b="0"/>
              <a:pathLst>
                <a:path w="81654" h="273051">
                  <a:moveTo>
                    <a:pt x="25400" y="0"/>
                  </a:moveTo>
                  <a:lnTo>
                    <a:pt x="25400" y="0"/>
                  </a:lnTo>
                  <a:lnTo>
                    <a:pt x="34859" y="0"/>
                  </a:lnTo>
                  <a:lnTo>
                    <a:pt x="38541" y="1882"/>
                  </a:lnTo>
                  <a:lnTo>
                    <a:pt x="48741" y="10126"/>
                  </a:lnTo>
                  <a:lnTo>
                    <a:pt x="57161" y="14073"/>
                  </a:lnTo>
                  <a:lnTo>
                    <a:pt x="65618" y="21438"/>
                  </a:lnTo>
                  <a:lnTo>
                    <a:pt x="67968" y="25521"/>
                  </a:lnTo>
                  <a:lnTo>
                    <a:pt x="80367" y="67517"/>
                  </a:lnTo>
                  <a:lnTo>
                    <a:pt x="81653" y="103288"/>
                  </a:lnTo>
                  <a:lnTo>
                    <a:pt x="76454" y="149095"/>
                  </a:lnTo>
                  <a:lnTo>
                    <a:pt x="68371" y="191943"/>
                  </a:lnTo>
                  <a:lnTo>
                    <a:pt x="59072" y="216665"/>
                  </a:lnTo>
                  <a:lnTo>
                    <a:pt x="35981" y="254933"/>
                  </a:lnTo>
                  <a:lnTo>
                    <a:pt x="31749" y="257942"/>
                  </a:lnTo>
                  <a:lnTo>
                    <a:pt x="27516" y="259985"/>
                  </a:lnTo>
                  <a:lnTo>
                    <a:pt x="14816" y="270382"/>
                  </a:lnTo>
                  <a:lnTo>
                    <a:pt x="8466" y="272260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831">
              <a:extLst>
                <a:ext uri="{FF2B5EF4-FFF2-40B4-BE49-F238E27FC236}">
                  <a16:creationId xmlns:a16="http://schemas.microsoft.com/office/drawing/2014/main" id="{7CEFAD6E-D3FA-4E5A-9A6F-6F900C0580E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1282363" y="4514857"/>
              <a:ext cx="114301" cy="38094"/>
            </a:xfrm>
            <a:custGeom>
              <a:avLst/>
              <a:gdLst/>
              <a:ahLst/>
              <a:cxnLst/>
              <a:rect l="0" t="0" r="0" b="0"/>
              <a:pathLst>
                <a:path w="114301" h="38094">
                  <a:moveTo>
                    <a:pt x="0" y="6343"/>
                  </a:moveTo>
                  <a:lnTo>
                    <a:pt x="0" y="6343"/>
                  </a:lnTo>
                  <a:lnTo>
                    <a:pt x="11933" y="1317"/>
                  </a:lnTo>
                  <a:lnTo>
                    <a:pt x="51952" y="0"/>
                  </a:lnTo>
                  <a:lnTo>
                    <a:pt x="74370" y="5461"/>
                  </a:lnTo>
                  <a:lnTo>
                    <a:pt x="77803" y="7166"/>
                  </a:lnTo>
                  <a:lnTo>
                    <a:pt x="92902" y="22178"/>
                  </a:lnTo>
                  <a:lnTo>
                    <a:pt x="103686" y="28341"/>
                  </a:lnTo>
                  <a:lnTo>
                    <a:pt x="114300" y="3809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SMARTInkShape-832">
              <a:extLst>
                <a:ext uri="{FF2B5EF4-FFF2-40B4-BE49-F238E27FC236}">
                  <a16:creationId xmlns:a16="http://schemas.microsoft.com/office/drawing/2014/main" id="{2E31F5B6-5D9E-4393-9C9D-697593D0D717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1301413" y="4400557"/>
              <a:ext cx="95147" cy="114294"/>
            </a:xfrm>
            <a:custGeom>
              <a:avLst/>
              <a:gdLst/>
              <a:ahLst/>
              <a:cxnLst/>
              <a:rect l="0" t="0" r="0" b="0"/>
              <a:pathLst>
                <a:path w="95147" h="114294">
                  <a:moveTo>
                    <a:pt x="0" y="12693"/>
                  </a:moveTo>
                  <a:lnTo>
                    <a:pt x="0" y="12693"/>
                  </a:lnTo>
                  <a:lnTo>
                    <a:pt x="9459" y="12693"/>
                  </a:lnTo>
                  <a:lnTo>
                    <a:pt x="52726" y="262"/>
                  </a:lnTo>
                  <a:lnTo>
                    <a:pt x="71962" y="0"/>
                  </a:lnTo>
                  <a:lnTo>
                    <a:pt x="76197" y="1878"/>
                  </a:lnTo>
                  <a:lnTo>
                    <a:pt x="78315" y="3366"/>
                  </a:lnTo>
                  <a:lnTo>
                    <a:pt x="80667" y="6902"/>
                  </a:lnTo>
                  <a:lnTo>
                    <a:pt x="81295" y="8832"/>
                  </a:lnTo>
                  <a:lnTo>
                    <a:pt x="82419" y="10119"/>
                  </a:lnTo>
                  <a:lnTo>
                    <a:pt x="85549" y="11549"/>
                  </a:lnTo>
                  <a:lnTo>
                    <a:pt x="91278" y="12354"/>
                  </a:lnTo>
                  <a:lnTo>
                    <a:pt x="92602" y="13878"/>
                  </a:lnTo>
                  <a:lnTo>
                    <a:pt x="94465" y="22059"/>
                  </a:lnTo>
                  <a:lnTo>
                    <a:pt x="95146" y="37071"/>
                  </a:lnTo>
                  <a:lnTo>
                    <a:pt x="93322" y="43048"/>
                  </a:lnTo>
                  <a:lnTo>
                    <a:pt x="90865" y="48056"/>
                  </a:lnTo>
                  <a:lnTo>
                    <a:pt x="89773" y="52634"/>
                  </a:lnTo>
                  <a:lnTo>
                    <a:pt x="71652" y="77836"/>
                  </a:lnTo>
                  <a:lnTo>
                    <a:pt x="27488" y="109147"/>
                  </a:lnTo>
                  <a:lnTo>
                    <a:pt x="6350" y="11429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MARTInkShape-833">
              <a:extLst>
                <a:ext uri="{FF2B5EF4-FFF2-40B4-BE49-F238E27FC236}">
                  <a16:creationId xmlns:a16="http://schemas.microsoft.com/office/drawing/2014/main" id="{9A3F82E0-8E80-4CD8-9AD1-25355048BEF3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1105532" y="4559300"/>
              <a:ext cx="150247" cy="190129"/>
            </a:xfrm>
            <a:custGeom>
              <a:avLst/>
              <a:gdLst/>
              <a:ahLst/>
              <a:cxnLst/>
              <a:rect l="0" t="0" r="0" b="0"/>
              <a:pathLst>
                <a:path w="150247" h="190129">
                  <a:moveTo>
                    <a:pt x="37131" y="25400"/>
                  </a:moveTo>
                  <a:lnTo>
                    <a:pt x="37131" y="25400"/>
                  </a:lnTo>
                  <a:lnTo>
                    <a:pt x="37131" y="31489"/>
                  </a:lnTo>
                  <a:lnTo>
                    <a:pt x="31042" y="37832"/>
                  </a:lnTo>
                  <a:lnTo>
                    <a:pt x="30803" y="46915"/>
                  </a:lnTo>
                  <a:lnTo>
                    <a:pt x="28909" y="50955"/>
                  </a:lnTo>
                  <a:lnTo>
                    <a:pt x="15670" y="74719"/>
                  </a:lnTo>
                  <a:lnTo>
                    <a:pt x="10367" y="93452"/>
                  </a:lnTo>
                  <a:lnTo>
                    <a:pt x="7597" y="99390"/>
                  </a:lnTo>
                  <a:lnTo>
                    <a:pt x="0" y="131312"/>
                  </a:lnTo>
                  <a:lnTo>
                    <a:pt x="1343" y="137854"/>
                  </a:lnTo>
                  <a:lnTo>
                    <a:pt x="3586" y="143818"/>
                  </a:lnTo>
                  <a:lnTo>
                    <a:pt x="5929" y="162323"/>
                  </a:lnTo>
                  <a:lnTo>
                    <a:pt x="12257" y="171320"/>
                  </a:lnTo>
                  <a:lnTo>
                    <a:pt x="23089" y="182016"/>
                  </a:lnTo>
                  <a:lnTo>
                    <a:pt x="33049" y="187673"/>
                  </a:lnTo>
                  <a:lnTo>
                    <a:pt x="43092" y="189942"/>
                  </a:lnTo>
                  <a:lnTo>
                    <a:pt x="45339" y="190128"/>
                  </a:lnTo>
                  <a:lnTo>
                    <a:pt x="51597" y="186572"/>
                  </a:lnTo>
                  <a:lnTo>
                    <a:pt x="55242" y="183648"/>
                  </a:lnTo>
                  <a:lnTo>
                    <a:pt x="64936" y="180399"/>
                  </a:lnTo>
                  <a:lnTo>
                    <a:pt x="74889" y="178250"/>
                  </a:lnTo>
                  <a:lnTo>
                    <a:pt x="92815" y="169114"/>
                  </a:lnTo>
                  <a:lnTo>
                    <a:pt x="124814" y="134730"/>
                  </a:lnTo>
                  <a:lnTo>
                    <a:pt x="133510" y="119177"/>
                  </a:lnTo>
                  <a:lnTo>
                    <a:pt x="148766" y="74545"/>
                  </a:lnTo>
                  <a:lnTo>
                    <a:pt x="150246" y="65822"/>
                  </a:lnTo>
                  <a:lnTo>
                    <a:pt x="149022" y="59123"/>
                  </a:lnTo>
                  <a:lnTo>
                    <a:pt x="146832" y="53088"/>
                  </a:lnTo>
                  <a:lnTo>
                    <a:pt x="144529" y="30168"/>
                  </a:lnTo>
                  <a:lnTo>
                    <a:pt x="140057" y="21952"/>
                  </a:lnTo>
                  <a:lnTo>
                    <a:pt x="130160" y="10687"/>
                  </a:lnTo>
                  <a:lnTo>
                    <a:pt x="124103" y="8278"/>
                  </a:lnTo>
                  <a:lnTo>
                    <a:pt x="10063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SMARTInkShape-834">
              <a:extLst>
                <a:ext uri="{FF2B5EF4-FFF2-40B4-BE49-F238E27FC236}">
                  <a16:creationId xmlns:a16="http://schemas.microsoft.com/office/drawing/2014/main" id="{FCACE72E-1F28-489B-BA75-A6B8BCFC7D6C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1142663" y="459105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835">
              <a:extLst>
                <a:ext uri="{FF2B5EF4-FFF2-40B4-BE49-F238E27FC236}">
                  <a16:creationId xmlns:a16="http://schemas.microsoft.com/office/drawing/2014/main" id="{9484BD35-5FFA-4CC1-8B3F-9BEC6A113B61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1034713" y="4527550"/>
              <a:ext cx="88901" cy="184151"/>
            </a:xfrm>
            <a:custGeom>
              <a:avLst/>
              <a:gdLst/>
              <a:ahLst/>
              <a:cxnLst/>
              <a:rect l="0" t="0" r="0" b="0"/>
              <a:pathLst>
                <a:path w="88901" h="184151">
                  <a:moveTo>
                    <a:pt x="88900" y="0"/>
                  </a:moveTo>
                  <a:lnTo>
                    <a:pt x="88900" y="0"/>
                  </a:lnTo>
                  <a:lnTo>
                    <a:pt x="83432" y="0"/>
                  </a:lnTo>
                  <a:lnTo>
                    <a:pt x="72476" y="16593"/>
                  </a:lnTo>
                  <a:lnTo>
                    <a:pt x="68486" y="25333"/>
                  </a:lnTo>
                  <a:lnTo>
                    <a:pt x="61114" y="37224"/>
                  </a:lnTo>
                  <a:lnTo>
                    <a:pt x="40163" y="84848"/>
                  </a:lnTo>
                  <a:lnTo>
                    <a:pt x="19049" y="130148"/>
                  </a:lnTo>
                  <a:lnTo>
                    <a:pt x="16933" y="133332"/>
                  </a:lnTo>
                  <a:lnTo>
                    <a:pt x="523" y="178655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SMARTInkShape-Group246">
            <a:extLst>
              <a:ext uri="{FF2B5EF4-FFF2-40B4-BE49-F238E27FC236}">
                <a16:creationId xmlns:a16="http://schemas.microsoft.com/office/drawing/2014/main" id="{51700651-9F0A-489B-B302-45A7FE81D491}"/>
              </a:ext>
            </a:extLst>
          </p:cNvPr>
          <p:cNvGrpSpPr/>
          <p:nvPr/>
        </p:nvGrpSpPr>
        <p:grpSpPr>
          <a:xfrm>
            <a:off x="9980613" y="4318000"/>
            <a:ext cx="514351" cy="374651"/>
            <a:chOff x="9980613" y="4318000"/>
            <a:chExt cx="514351" cy="374651"/>
          </a:xfrm>
        </p:grpSpPr>
        <p:sp>
          <p:nvSpPr>
            <p:cNvPr id="236" name="SMARTInkShape-836">
              <a:extLst>
                <a:ext uri="{FF2B5EF4-FFF2-40B4-BE49-F238E27FC236}">
                  <a16:creationId xmlns:a16="http://schemas.microsoft.com/office/drawing/2014/main" id="{D5A50365-18F0-4FBC-AFDC-CC8D6AE7B3A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980613" y="4603750"/>
              <a:ext cx="19051" cy="19051"/>
            </a:xfrm>
            <a:custGeom>
              <a:avLst/>
              <a:gdLst/>
              <a:ahLst/>
              <a:cxnLst/>
              <a:rect l="0" t="0" r="0" b="0"/>
              <a:pathLst>
                <a:path w="19051" h="19051">
                  <a:moveTo>
                    <a:pt x="19050" y="0"/>
                  </a:moveTo>
                  <a:lnTo>
                    <a:pt x="19050" y="0"/>
                  </a:lnTo>
                  <a:lnTo>
                    <a:pt x="15679" y="0"/>
                  </a:lnTo>
                  <a:lnTo>
                    <a:pt x="14685" y="706"/>
                  </a:lnTo>
                  <a:lnTo>
                    <a:pt x="14023" y="1882"/>
                  </a:lnTo>
                  <a:lnTo>
                    <a:pt x="12874" y="6467"/>
                  </a:lnTo>
                  <a:lnTo>
                    <a:pt x="12722" y="11740"/>
                  </a:lnTo>
                  <a:lnTo>
                    <a:pt x="12009" y="12060"/>
                  </a:lnTo>
                  <a:lnTo>
                    <a:pt x="6428" y="12693"/>
                  </a:lnTo>
                  <a:lnTo>
                    <a:pt x="6372" y="16069"/>
                  </a:lnTo>
                  <a:lnTo>
                    <a:pt x="5659" y="17063"/>
                  </a:lnTo>
                  <a:lnTo>
                    <a:pt x="174" y="18998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837">
              <a:extLst>
                <a:ext uri="{FF2B5EF4-FFF2-40B4-BE49-F238E27FC236}">
                  <a16:creationId xmlns:a16="http://schemas.microsoft.com/office/drawing/2014/main" id="{60A178D3-81E0-4C71-BC74-9B6A399513A5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444163" y="4318000"/>
              <a:ext cx="50801" cy="152401"/>
            </a:xfrm>
            <a:custGeom>
              <a:avLst/>
              <a:gdLst/>
              <a:ahLst/>
              <a:cxnLst/>
              <a:rect l="0" t="0" r="0" b="0"/>
              <a:pathLst>
                <a:path w="50801" h="152401">
                  <a:moveTo>
                    <a:pt x="50800" y="0"/>
                  </a:moveTo>
                  <a:lnTo>
                    <a:pt x="50800" y="0"/>
                  </a:lnTo>
                  <a:lnTo>
                    <a:pt x="50800" y="14927"/>
                  </a:lnTo>
                  <a:lnTo>
                    <a:pt x="48918" y="19099"/>
                  </a:lnTo>
                  <a:lnTo>
                    <a:pt x="46435" y="23305"/>
                  </a:lnTo>
                  <a:lnTo>
                    <a:pt x="29546" y="66961"/>
                  </a:lnTo>
                  <a:lnTo>
                    <a:pt x="7670" y="114435"/>
                  </a:lnTo>
                  <a:lnTo>
                    <a:pt x="2272" y="133390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838">
              <a:extLst>
                <a:ext uri="{FF2B5EF4-FFF2-40B4-BE49-F238E27FC236}">
                  <a16:creationId xmlns:a16="http://schemas.microsoft.com/office/drawing/2014/main" id="{B3E862B3-4BAB-409D-910A-E7FDC86AC3F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228637" y="4527550"/>
              <a:ext cx="132942" cy="146041"/>
            </a:xfrm>
            <a:custGeom>
              <a:avLst/>
              <a:gdLst/>
              <a:ahLst/>
              <a:cxnLst/>
              <a:rect l="0" t="0" r="0" b="0"/>
              <a:pathLst>
                <a:path w="132942" h="146041">
                  <a:moveTo>
                    <a:pt x="69476" y="25400"/>
                  </a:moveTo>
                  <a:lnTo>
                    <a:pt x="69476" y="25400"/>
                  </a:lnTo>
                  <a:lnTo>
                    <a:pt x="64406" y="31175"/>
                  </a:lnTo>
                  <a:lnTo>
                    <a:pt x="57939" y="40595"/>
                  </a:lnTo>
                  <a:lnTo>
                    <a:pt x="29296" y="66408"/>
                  </a:lnTo>
                  <a:lnTo>
                    <a:pt x="3883" y="106104"/>
                  </a:lnTo>
                  <a:lnTo>
                    <a:pt x="887" y="115243"/>
                  </a:lnTo>
                  <a:lnTo>
                    <a:pt x="0" y="122419"/>
                  </a:lnTo>
                  <a:lnTo>
                    <a:pt x="1673" y="126846"/>
                  </a:lnTo>
                  <a:lnTo>
                    <a:pt x="4063" y="131165"/>
                  </a:lnTo>
                  <a:lnTo>
                    <a:pt x="5598" y="139687"/>
                  </a:lnTo>
                  <a:lnTo>
                    <a:pt x="5724" y="141808"/>
                  </a:lnTo>
                  <a:lnTo>
                    <a:pt x="6513" y="143222"/>
                  </a:lnTo>
                  <a:lnTo>
                    <a:pt x="7745" y="144164"/>
                  </a:lnTo>
                  <a:lnTo>
                    <a:pt x="10995" y="145212"/>
                  </a:lnTo>
                  <a:lnTo>
                    <a:pt x="45058" y="146040"/>
                  </a:lnTo>
                  <a:lnTo>
                    <a:pt x="55576" y="142676"/>
                  </a:lnTo>
                  <a:lnTo>
                    <a:pt x="96303" y="115864"/>
                  </a:lnTo>
                  <a:lnTo>
                    <a:pt x="123847" y="84022"/>
                  </a:lnTo>
                  <a:lnTo>
                    <a:pt x="130963" y="66299"/>
                  </a:lnTo>
                  <a:lnTo>
                    <a:pt x="132941" y="33544"/>
                  </a:lnTo>
                  <a:lnTo>
                    <a:pt x="129594" y="21071"/>
                  </a:lnTo>
                  <a:lnTo>
                    <a:pt x="124134" y="11809"/>
                  </a:lnTo>
                  <a:lnTo>
                    <a:pt x="10757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839">
              <a:extLst>
                <a:ext uri="{FF2B5EF4-FFF2-40B4-BE49-F238E27FC236}">
                  <a16:creationId xmlns:a16="http://schemas.microsoft.com/office/drawing/2014/main" id="{4F4CAE80-301B-4C76-AE89-5B64A2006784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113963" y="4495800"/>
              <a:ext cx="12701" cy="196851"/>
            </a:xfrm>
            <a:custGeom>
              <a:avLst/>
              <a:gdLst/>
              <a:ahLst/>
              <a:cxnLst/>
              <a:rect l="0" t="0" r="0" b="0"/>
              <a:pathLst>
                <a:path w="12701" h="196851">
                  <a:moveTo>
                    <a:pt x="12700" y="0"/>
                  </a:moveTo>
                  <a:lnTo>
                    <a:pt x="12700" y="0"/>
                  </a:lnTo>
                  <a:lnTo>
                    <a:pt x="9329" y="0"/>
                  </a:lnTo>
                  <a:lnTo>
                    <a:pt x="8335" y="706"/>
                  </a:lnTo>
                  <a:lnTo>
                    <a:pt x="7673" y="1882"/>
                  </a:lnTo>
                  <a:lnTo>
                    <a:pt x="6611" y="8839"/>
                  </a:lnTo>
                  <a:lnTo>
                    <a:pt x="6428" y="14927"/>
                  </a:lnTo>
                  <a:lnTo>
                    <a:pt x="7107" y="16301"/>
                  </a:lnTo>
                  <a:lnTo>
                    <a:pt x="8266" y="17218"/>
                  </a:lnTo>
                  <a:lnTo>
                    <a:pt x="9744" y="17828"/>
                  </a:lnTo>
                  <a:lnTo>
                    <a:pt x="10729" y="18941"/>
                  </a:lnTo>
                  <a:lnTo>
                    <a:pt x="11824" y="22059"/>
                  </a:lnTo>
                  <a:lnTo>
                    <a:pt x="12440" y="31152"/>
                  </a:lnTo>
                  <a:lnTo>
                    <a:pt x="6425" y="77728"/>
                  </a:lnTo>
                  <a:lnTo>
                    <a:pt x="264" y="123930"/>
                  </a:lnTo>
                  <a:lnTo>
                    <a:pt x="3" y="169558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SMARTInkShape-Group247">
            <a:extLst>
              <a:ext uri="{FF2B5EF4-FFF2-40B4-BE49-F238E27FC236}">
                <a16:creationId xmlns:a16="http://schemas.microsoft.com/office/drawing/2014/main" id="{DBFAF1C9-C57D-47EA-9CD1-88B00211E983}"/>
              </a:ext>
            </a:extLst>
          </p:cNvPr>
          <p:cNvGrpSpPr/>
          <p:nvPr/>
        </p:nvGrpSpPr>
        <p:grpSpPr>
          <a:xfrm>
            <a:off x="9371013" y="4508508"/>
            <a:ext cx="539751" cy="304793"/>
            <a:chOff x="9371013" y="4508508"/>
            <a:chExt cx="539751" cy="304793"/>
          </a:xfrm>
        </p:grpSpPr>
        <p:sp>
          <p:nvSpPr>
            <p:cNvPr id="241" name="SMARTInkShape-840">
              <a:extLst>
                <a:ext uri="{FF2B5EF4-FFF2-40B4-BE49-F238E27FC236}">
                  <a16:creationId xmlns:a16="http://schemas.microsoft.com/office/drawing/2014/main" id="{256D0226-F256-466B-87F3-8C8EF003503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707673" y="4508508"/>
              <a:ext cx="203091" cy="304793"/>
            </a:xfrm>
            <a:custGeom>
              <a:avLst/>
              <a:gdLst/>
              <a:ahLst/>
              <a:cxnLst/>
              <a:rect l="0" t="0" r="0" b="0"/>
              <a:pathLst>
                <a:path w="203091" h="304793">
                  <a:moveTo>
                    <a:pt x="18940" y="25392"/>
                  </a:moveTo>
                  <a:lnTo>
                    <a:pt x="18940" y="25392"/>
                  </a:lnTo>
                  <a:lnTo>
                    <a:pt x="18940" y="19925"/>
                  </a:lnTo>
                  <a:lnTo>
                    <a:pt x="23304" y="14147"/>
                  </a:lnTo>
                  <a:lnTo>
                    <a:pt x="24407" y="10281"/>
                  </a:lnTo>
                  <a:lnTo>
                    <a:pt x="25407" y="8968"/>
                  </a:lnTo>
                  <a:lnTo>
                    <a:pt x="36822" y="977"/>
                  </a:lnTo>
                  <a:lnTo>
                    <a:pt x="43354" y="78"/>
                  </a:lnTo>
                  <a:lnTo>
                    <a:pt x="53092" y="0"/>
                  </a:lnTo>
                  <a:lnTo>
                    <a:pt x="57167" y="1877"/>
                  </a:lnTo>
                  <a:lnTo>
                    <a:pt x="61329" y="4358"/>
                  </a:lnTo>
                  <a:lnTo>
                    <a:pt x="78342" y="11237"/>
                  </a:lnTo>
                  <a:lnTo>
                    <a:pt x="90645" y="21246"/>
                  </a:lnTo>
                  <a:lnTo>
                    <a:pt x="103583" y="39334"/>
                  </a:lnTo>
                  <a:lnTo>
                    <a:pt x="105948" y="47816"/>
                  </a:lnTo>
                  <a:lnTo>
                    <a:pt x="109160" y="62611"/>
                  </a:lnTo>
                  <a:lnTo>
                    <a:pt x="117266" y="90978"/>
                  </a:lnTo>
                  <a:lnTo>
                    <a:pt x="117203" y="102519"/>
                  </a:lnTo>
                  <a:lnTo>
                    <a:pt x="109238" y="145961"/>
                  </a:lnTo>
                  <a:lnTo>
                    <a:pt x="88777" y="193267"/>
                  </a:lnTo>
                  <a:lnTo>
                    <a:pt x="83845" y="203720"/>
                  </a:lnTo>
                  <a:lnTo>
                    <a:pt x="42323" y="249643"/>
                  </a:lnTo>
                  <a:lnTo>
                    <a:pt x="29413" y="257497"/>
                  </a:lnTo>
                  <a:lnTo>
                    <a:pt x="21651" y="260205"/>
                  </a:lnTo>
                  <a:lnTo>
                    <a:pt x="17087" y="263338"/>
                  </a:lnTo>
                  <a:lnTo>
                    <a:pt x="14882" y="263751"/>
                  </a:lnTo>
                  <a:lnTo>
                    <a:pt x="12707" y="263320"/>
                  </a:lnTo>
                  <a:lnTo>
                    <a:pt x="8408" y="261666"/>
                  </a:lnTo>
                  <a:lnTo>
                    <a:pt x="1151" y="260516"/>
                  </a:lnTo>
                  <a:lnTo>
                    <a:pt x="731" y="259753"/>
                  </a:lnTo>
                  <a:lnTo>
                    <a:pt x="0" y="248148"/>
                  </a:lnTo>
                  <a:lnTo>
                    <a:pt x="5981" y="223826"/>
                  </a:lnTo>
                  <a:lnTo>
                    <a:pt x="20522" y="208075"/>
                  </a:lnTo>
                  <a:lnTo>
                    <a:pt x="25052" y="205362"/>
                  </a:lnTo>
                  <a:lnTo>
                    <a:pt x="33450" y="203835"/>
                  </a:lnTo>
                  <a:lnTo>
                    <a:pt x="62448" y="203203"/>
                  </a:lnTo>
                  <a:lnTo>
                    <a:pt x="74321" y="206566"/>
                  </a:lnTo>
                  <a:lnTo>
                    <a:pt x="102622" y="224391"/>
                  </a:lnTo>
                  <a:lnTo>
                    <a:pt x="147956" y="262538"/>
                  </a:lnTo>
                  <a:lnTo>
                    <a:pt x="160084" y="272640"/>
                  </a:lnTo>
                  <a:lnTo>
                    <a:pt x="203090" y="30479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SMARTInkShape-841">
              <a:extLst>
                <a:ext uri="{FF2B5EF4-FFF2-40B4-BE49-F238E27FC236}">
                  <a16:creationId xmlns:a16="http://schemas.microsoft.com/office/drawing/2014/main" id="{A890A980-DB75-47FA-8150-1599566852E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371013" y="4629150"/>
              <a:ext cx="196851" cy="6351"/>
            </a:xfrm>
            <a:custGeom>
              <a:avLst/>
              <a:gdLst/>
              <a:ahLst/>
              <a:cxnLst/>
              <a:rect l="0" t="0" r="0" b="0"/>
              <a:pathLst>
                <a:path w="196851" h="6351">
                  <a:moveTo>
                    <a:pt x="0" y="0"/>
                  </a:moveTo>
                  <a:lnTo>
                    <a:pt x="0" y="0"/>
                  </a:lnTo>
                  <a:lnTo>
                    <a:pt x="33880" y="706"/>
                  </a:lnTo>
                  <a:lnTo>
                    <a:pt x="45916" y="5026"/>
                  </a:lnTo>
                  <a:lnTo>
                    <a:pt x="90619" y="6335"/>
                  </a:lnTo>
                  <a:lnTo>
                    <a:pt x="137578" y="6350"/>
                  </a:lnTo>
                  <a:lnTo>
                    <a:pt x="165113" y="5645"/>
                  </a:lnTo>
                  <a:lnTo>
                    <a:pt x="180729" y="1324"/>
                  </a:lnTo>
                  <a:lnTo>
                    <a:pt x="196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SMARTInkShape-842">
              <a:extLst>
                <a:ext uri="{FF2B5EF4-FFF2-40B4-BE49-F238E27FC236}">
                  <a16:creationId xmlns:a16="http://schemas.microsoft.com/office/drawing/2014/main" id="{44570055-F9B2-4768-9FE9-D51A4BD5A7E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459913" y="4546600"/>
              <a:ext cx="38101" cy="158751"/>
            </a:xfrm>
            <a:custGeom>
              <a:avLst/>
              <a:gdLst/>
              <a:ahLst/>
              <a:cxnLst/>
              <a:rect l="0" t="0" r="0" b="0"/>
              <a:pathLst>
                <a:path w="38101" h="158751">
                  <a:moveTo>
                    <a:pt x="38100" y="0"/>
                  </a:moveTo>
                  <a:lnTo>
                    <a:pt x="38100" y="0"/>
                  </a:lnTo>
                  <a:lnTo>
                    <a:pt x="38100" y="8839"/>
                  </a:lnTo>
                  <a:lnTo>
                    <a:pt x="27437" y="53115"/>
                  </a:lnTo>
                  <a:lnTo>
                    <a:pt x="23638" y="80680"/>
                  </a:lnTo>
                  <a:lnTo>
                    <a:pt x="15290" y="101615"/>
                  </a:lnTo>
                  <a:lnTo>
                    <a:pt x="12801" y="122602"/>
                  </a:lnTo>
                  <a:lnTo>
                    <a:pt x="12709" y="140920"/>
                  </a:lnTo>
                  <a:lnTo>
                    <a:pt x="12000" y="142630"/>
                  </a:lnTo>
                  <a:lnTo>
                    <a:pt x="10821" y="143770"/>
                  </a:lnTo>
                  <a:lnTo>
                    <a:pt x="9331" y="144530"/>
                  </a:lnTo>
                  <a:lnTo>
                    <a:pt x="8337" y="145742"/>
                  </a:lnTo>
                  <a:lnTo>
                    <a:pt x="6428" y="152099"/>
                  </a:lnTo>
                  <a:lnTo>
                    <a:pt x="6352" y="158481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SMARTInkShape-Group248">
            <a:extLst>
              <a:ext uri="{FF2B5EF4-FFF2-40B4-BE49-F238E27FC236}">
                <a16:creationId xmlns:a16="http://schemas.microsoft.com/office/drawing/2014/main" id="{8E22CF07-94A5-4D4D-ACA3-5D0A7E87A3EA}"/>
              </a:ext>
            </a:extLst>
          </p:cNvPr>
          <p:cNvGrpSpPr/>
          <p:nvPr/>
        </p:nvGrpSpPr>
        <p:grpSpPr>
          <a:xfrm>
            <a:off x="8259980" y="4476750"/>
            <a:ext cx="1028389" cy="336551"/>
            <a:chOff x="8259980" y="4476750"/>
            <a:chExt cx="1028389" cy="336551"/>
          </a:xfrm>
        </p:grpSpPr>
        <p:sp>
          <p:nvSpPr>
            <p:cNvPr id="245" name="SMARTInkShape-843">
              <a:extLst>
                <a:ext uri="{FF2B5EF4-FFF2-40B4-BE49-F238E27FC236}">
                  <a16:creationId xmlns:a16="http://schemas.microsoft.com/office/drawing/2014/main" id="{7963D625-D73C-4B70-B6FE-6205A6BE37C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180802" y="4476750"/>
              <a:ext cx="107567" cy="88553"/>
            </a:xfrm>
            <a:custGeom>
              <a:avLst/>
              <a:gdLst/>
              <a:ahLst/>
              <a:cxnLst/>
              <a:rect l="0" t="0" r="0" b="0"/>
              <a:pathLst>
                <a:path w="107567" h="88553">
                  <a:moveTo>
                    <a:pt x="75911" y="0"/>
                  </a:moveTo>
                  <a:lnTo>
                    <a:pt x="75911" y="0"/>
                  </a:lnTo>
                  <a:lnTo>
                    <a:pt x="64355" y="0"/>
                  </a:lnTo>
                  <a:lnTo>
                    <a:pt x="57662" y="4364"/>
                  </a:lnTo>
                  <a:lnTo>
                    <a:pt x="48083" y="6467"/>
                  </a:lnTo>
                  <a:lnTo>
                    <a:pt x="38167" y="13141"/>
                  </a:lnTo>
                  <a:lnTo>
                    <a:pt x="15626" y="31762"/>
                  </a:lnTo>
                  <a:lnTo>
                    <a:pt x="11481" y="38104"/>
                  </a:lnTo>
                  <a:lnTo>
                    <a:pt x="9674" y="40219"/>
                  </a:lnTo>
                  <a:lnTo>
                    <a:pt x="7667" y="46333"/>
                  </a:lnTo>
                  <a:lnTo>
                    <a:pt x="7131" y="49938"/>
                  </a:lnTo>
                  <a:lnTo>
                    <a:pt x="6069" y="52342"/>
                  </a:lnTo>
                  <a:lnTo>
                    <a:pt x="4655" y="53945"/>
                  </a:lnTo>
                  <a:lnTo>
                    <a:pt x="3007" y="55013"/>
                  </a:lnTo>
                  <a:lnTo>
                    <a:pt x="1908" y="56431"/>
                  </a:lnTo>
                  <a:lnTo>
                    <a:pt x="687" y="59888"/>
                  </a:lnTo>
                  <a:lnTo>
                    <a:pt x="0" y="65801"/>
                  </a:lnTo>
                  <a:lnTo>
                    <a:pt x="1720" y="69932"/>
                  </a:lnTo>
                  <a:lnTo>
                    <a:pt x="14824" y="84930"/>
                  </a:lnTo>
                  <a:lnTo>
                    <a:pt x="20774" y="87135"/>
                  </a:lnTo>
                  <a:lnTo>
                    <a:pt x="32721" y="88552"/>
                  </a:lnTo>
                  <a:lnTo>
                    <a:pt x="46944" y="83762"/>
                  </a:lnTo>
                  <a:lnTo>
                    <a:pt x="80782" y="69442"/>
                  </a:lnTo>
                  <a:lnTo>
                    <a:pt x="96308" y="59213"/>
                  </a:lnTo>
                  <a:lnTo>
                    <a:pt x="106583" y="45702"/>
                  </a:lnTo>
                  <a:lnTo>
                    <a:pt x="107342" y="41450"/>
                  </a:lnTo>
                  <a:lnTo>
                    <a:pt x="107566" y="35721"/>
                  </a:lnTo>
                  <a:lnTo>
                    <a:pt x="104261" y="26185"/>
                  </a:lnTo>
                  <a:lnTo>
                    <a:pt x="94961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SMARTInkShape-844">
              <a:extLst>
                <a:ext uri="{FF2B5EF4-FFF2-40B4-BE49-F238E27FC236}">
                  <a16:creationId xmlns:a16="http://schemas.microsoft.com/office/drawing/2014/main" id="{F7CA72BD-442F-48C1-8DAB-DCE67D5A5B3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958350" y="4635500"/>
              <a:ext cx="88783" cy="136812"/>
            </a:xfrm>
            <a:custGeom>
              <a:avLst/>
              <a:gdLst/>
              <a:ahLst/>
              <a:cxnLst/>
              <a:rect l="0" t="0" r="0" b="0"/>
              <a:pathLst>
                <a:path w="88783" h="136812">
                  <a:moveTo>
                    <a:pt x="50713" y="0"/>
                  </a:moveTo>
                  <a:lnTo>
                    <a:pt x="50713" y="0"/>
                  </a:lnTo>
                  <a:lnTo>
                    <a:pt x="40588" y="10831"/>
                  </a:lnTo>
                  <a:lnTo>
                    <a:pt x="25192" y="42738"/>
                  </a:lnTo>
                  <a:lnTo>
                    <a:pt x="10489" y="68005"/>
                  </a:lnTo>
                  <a:lnTo>
                    <a:pt x="905" y="96381"/>
                  </a:lnTo>
                  <a:lnTo>
                    <a:pt x="0" y="115448"/>
                  </a:lnTo>
                  <a:lnTo>
                    <a:pt x="1833" y="120220"/>
                  </a:lnTo>
                  <a:lnTo>
                    <a:pt x="5387" y="125661"/>
                  </a:lnTo>
                  <a:lnTo>
                    <a:pt x="6004" y="129974"/>
                  </a:lnTo>
                  <a:lnTo>
                    <a:pt x="6795" y="131099"/>
                  </a:lnTo>
                  <a:lnTo>
                    <a:pt x="8029" y="131850"/>
                  </a:lnTo>
                  <a:lnTo>
                    <a:pt x="9557" y="132350"/>
                  </a:lnTo>
                  <a:lnTo>
                    <a:pt x="15078" y="136425"/>
                  </a:lnTo>
                  <a:lnTo>
                    <a:pt x="17078" y="136811"/>
                  </a:lnTo>
                  <a:lnTo>
                    <a:pt x="19118" y="136363"/>
                  </a:lnTo>
                  <a:lnTo>
                    <a:pt x="23265" y="134689"/>
                  </a:lnTo>
                  <a:lnTo>
                    <a:pt x="47569" y="131475"/>
                  </a:lnTo>
                  <a:lnTo>
                    <a:pt x="56132" y="126445"/>
                  </a:lnTo>
                  <a:lnTo>
                    <a:pt x="71825" y="112151"/>
                  </a:lnTo>
                  <a:lnTo>
                    <a:pt x="74206" y="106054"/>
                  </a:lnTo>
                  <a:lnTo>
                    <a:pt x="75971" y="99346"/>
                  </a:lnTo>
                  <a:lnTo>
                    <a:pt x="82852" y="89291"/>
                  </a:lnTo>
                  <a:lnTo>
                    <a:pt x="86164" y="84841"/>
                  </a:lnTo>
                  <a:lnTo>
                    <a:pt x="88027" y="78368"/>
                  </a:lnTo>
                  <a:lnTo>
                    <a:pt x="88782" y="58014"/>
                  </a:lnTo>
                  <a:lnTo>
                    <a:pt x="86918" y="52125"/>
                  </a:lnTo>
                  <a:lnTo>
                    <a:pt x="84443" y="47156"/>
                  </a:lnTo>
                  <a:lnTo>
                    <a:pt x="83342" y="42595"/>
                  </a:lnTo>
                  <a:lnTo>
                    <a:pt x="81638" y="41097"/>
                  </a:lnTo>
                  <a:lnTo>
                    <a:pt x="70645" y="36811"/>
                  </a:lnTo>
                  <a:lnTo>
                    <a:pt x="57063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SMARTInkShape-845">
              <a:extLst>
                <a:ext uri="{FF2B5EF4-FFF2-40B4-BE49-F238E27FC236}">
                  <a16:creationId xmlns:a16="http://schemas.microsoft.com/office/drawing/2014/main" id="{129428FF-F3B1-445F-AD2F-ECE2F7A8679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793195" y="4584700"/>
              <a:ext cx="63469" cy="228601"/>
            </a:xfrm>
            <a:custGeom>
              <a:avLst/>
              <a:gdLst/>
              <a:ahLst/>
              <a:cxnLst/>
              <a:rect l="0" t="0" r="0" b="0"/>
              <a:pathLst>
                <a:path w="63469" h="228601">
                  <a:moveTo>
                    <a:pt x="63468" y="0"/>
                  </a:moveTo>
                  <a:lnTo>
                    <a:pt x="63468" y="0"/>
                  </a:lnTo>
                  <a:lnTo>
                    <a:pt x="63468" y="11556"/>
                  </a:lnTo>
                  <a:lnTo>
                    <a:pt x="59103" y="17544"/>
                  </a:lnTo>
                  <a:lnTo>
                    <a:pt x="58000" y="21438"/>
                  </a:lnTo>
                  <a:lnTo>
                    <a:pt x="55352" y="38693"/>
                  </a:lnTo>
                  <a:lnTo>
                    <a:pt x="40115" y="82821"/>
                  </a:lnTo>
                  <a:lnTo>
                    <a:pt x="21152" y="129990"/>
                  </a:lnTo>
                  <a:lnTo>
                    <a:pt x="4146" y="172672"/>
                  </a:lnTo>
                  <a:lnTo>
                    <a:pt x="212" y="200777"/>
                  </a:lnTo>
                  <a:lnTo>
                    <a:pt x="0" y="217001"/>
                  </a:lnTo>
                  <a:lnTo>
                    <a:pt x="1863" y="221798"/>
                  </a:lnTo>
                  <a:lnTo>
                    <a:pt x="6318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846">
              <a:extLst>
                <a:ext uri="{FF2B5EF4-FFF2-40B4-BE49-F238E27FC236}">
                  <a16:creationId xmlns:a16="http://schemas.microsoft.com/office/drawing/2014/main" id="{2A564EC0-5C3B-4BE0-B321-85AF7333698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653463" y="47053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SMARTInkShape-847">
              <a:extLst>
                <a:ext uri="{FF2B5EF4-FFF2-40B4-BE49-F238E27FC236}">
                  <a16:creationId xmlns:a16="http://schemas.microsoft.com/office/drawing/2014/main" id="{A9E7D93C-3986-43E4-B40C-8DD57B15F3E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259980" y="4521200"/>
              <a:ext cx="228268" cy="290675"/>
            </a:xfrm>
            <a:custGeom>
              <a:avLst/>
              <a:gdLst/>
              <a:ahLst/>
              <a:cxnLst/>
              <a:rect l="0" t="0" r="0" b="0"/>
              <a:pathLst>
                <a:path w="228268" h="290675">
                  <a:moveTo>
                    <a:pt x="164883" y="0"/>
                  </a:moveTo>
                  <a:lnTo>
                    <a:pt x="164883" y="0"/>
                  </a:lnTo>
                  <a:lnTo>
                    <a:pt x="161511" y="0"/>
                  </a:lnTo>
                  <a:lnTo>
                    <a:pt x="157975" y="1882"/>
                  </a:lnTo>
                  <a:lnTo>
                    <a:pt x="112715" y="36365"/>
                  </a:lnTo>
                  <a:lnTo>
                    <a:pt x="79233" y="70255"/>
                  </a:lnTo>
                  <a:lnTo>
                    <a:pt x="43960" y="116824"/>
                  </a:lnTo>
                  <a:lnTo>
                    <a:pt x="19354" y="158804"/>
                  </a:lnTo>
                  <a:lnTo>
                    <a:pt x="3509" y="196021"/>
                  </a:lnTo>
                  <a:lnTo>
                    <a:pt x="0" y="239370"/>
                  </a:lnTo>
                  <a:lnTo>
                    <a:pt x="585" y="248909"/>
                  </a:lnTo>
                  <a:lnTo>
                    <a:pt x="3196" y="257852"/>
                  </a:lnTo>
                  <a:lnTo>
                    <a:pt x="8590" y="264649"/>
                  </a:lnTo>
                  <a:lnTo>
                    <a:pt x="14986" y="270727"/>
                  </a:lnTo>
                  <a:lnTo>
                    <a:pt x="20180" y="278133"/>
                  </a:lnTo>
                  <a:lnTo>
                    <a:pt x="23259" y="280672"/>
                  </a:lnTo>
                  <a:lnTo>
                    <a:pt x="47258" y="289668"/>
                  </a:lnTo>
                  <a:lnTo>
                    <a:pt x="64179" y="290674"/>
                  </a:lnTo>
                  <a:lnTo>
                    <a:pt x="91780" y="283167"/>
                  </a:lnTo>
                  <a:lnTo>
                    <a:pt x="134711" y="261617"/>
                  </a:lnTo>
                  <a:lnTo>
                    <a:pt x="180623" y="226637"/>
                  </a:lnTo>
                  <a:lnTo>
                    <a:pt x="212071" y="198525"/>
                  </a:lnTo>
                  <a:lnTo>
                    <a:pt x="226414" y="167265"/>
                  </a:lnTo>
                  <a:lnTo>
                    <a:pt x="228267" y="141572"/>
                  </a:lnTo>
                  <a:lnTo>
                    <a:pt x="224977" y="129044"/>
                  </a:lnTo>
                  <a:lnTo>
                    <a:pt x="217544" y="117239"/>
                  </a:lnTo>
                  <a:lnTo>
                    <a:pt x="213453" y="112549"/>
                  </a:lnTo>
                  <a:lnTo>
                    <a:pt x="189921" y="99516"/>
                  </a:lnTo>
                  <a:lnTo>
                    <a:pt x="175594" y="96514"/>
                  </a:lnTo>
                  <a:lnTo>
                    <a:pt x="164686" y="95624"/>
                  </a:lnTo>
                  <a:lnTo>
                    <a:pt x="139483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SMARTInkShape-Group249">
            <a:extLst>
              <a:ext uri="{FF2B5EF4-FFF2-40B4-BE49-F238E27FC236}">
                <a16:creationId xmlns:a16="http://schemas.microsoft.com/office/drawing/2014/main" id="{4A139F9C-EE2A-4ADE-A49E-57921C750D14}"/>
              </a:ext>
            </a:extLst>
          </p:cNvPr>
          <p:cNvGrpSpPr/>
          <p:nvPr/>
        </p:nvGrpSpPr>
        <p:grpSpPr>
          <a:xfrm>
            <a:off x="9840913" y="1390650"/>
            <a:ext cx="402989" cy="120651"/>
            <a:chOff x="9840913" y="1390650"/>
            <a:chExt cx="402989" cy="120651"/>
          </a:xfrm>
        </p:grpSpPr>
        <p:sp>
          <p:nvSpPr>
            <p:cNvPr id="251" name="SMARTInkShape-848">
              <a:extLst>
                <a:ext uri="{FF2B5EF4-FFF2-40B4-BE49-F238E27FC236}">
                  <a16:creationId xmlns:a16="http://schemas.microsoft.com/office/drawing/2014/main" id="{126D782C-7566-4F18-B207-DB1FADC7CCCE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0114233" y="1416050"/>
              <a:ext cx="129669" cy="88793"/>
            </a:xfrm>
            <a:custGeom>
              <a:avLst/>
              <a:gdLst/>
              <a:ahLst/>
              <a:cxnLst/>
              <a:rect l="0" t="0" r="0" b="0"/>
              <a:pathLst>
                <a:path w="129669" h="88793">
                  <a:moveTo>
                    <a:pt x="50530" y="38100"/>
                  </a:moveTo>
                  <a:lnTo>
                    <a:pt x="50530" y="38100"/>
                  </a:lnTo>
                  <a:lnTo>
                    <a:pt x="41691" y="38100"/>
                  </a:lnTo>
                  <a:lnTo>
                    <a:pt x="37664" y="39982"/>
                  </a:lnTo>
                  <a:lnTo>
                    <a:pt x="33523" y="42464"/>
                  </a:lnTo>
                  <a:lnTo>
                    <a:pt x="27225" y="44567"/>
                  </a:lnTo>
                  <a:lnTo>
                    <a:pt x="20031" y="49840"/>
                  </a:lnTo>
                  <a:lnTo>
                    <a:pt x="13957" y="51316"/>
                  </a:lnTo>
                  <a:lnTo>
                    <a:pt x="2811" y="60441"/>
                  </a:lnTo>
                  <a:lnTo>
                    <a:pt x="1099" y="64022"/>
                  </a:lnTo>
                  <a:lnTo>
                    <a:pt x="0" y="68699"/>
                  </a:lnTo>
                  <a:lnTo>
                    <a:pt x="3181" y="72880"/>
                  </a:lnTo>
                  <a:lnTo>
                    <a:pt x="14663" y="84747"/>
                  </a:lnTo>
                  <a:lnTo>
                    <a:pt x="20713" y="87054"/>
                  </a:lnTo>
                  <a:lnTo>
                    <a:pt x="43059" y="88792"/>
                  </a:lnTo>
                  <a:lnTo>
                    <a:pt x="50972" y="85089"/>
                  </a:lnTo>
                  <a:lnTo>
                    <a:pt x="59193" y="80151"/>
                  </a:lnTo>
                  <a:lnTo>
                    <a:pt x="105434" y="62882"/>
                  </a:lnTo>
                  <a:lnTo>
                    <a:pt x="115324" y="54302"/>
                  </a:lnTo>
                  <a:lnTo>
                    <a:pt x="129021" y="36037"/>
                  </a:lnTo>
                  <a:lnTo>
                    <a:pt x="129668" y="33903"/>
                  </a:lnTo>
                  <a:lnTo>
                    <a:pt x="129394" y="31774"/>
                  </a:lnTo>
                  <a:lnTo>
                    <a:pt x="11403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MARTInkShape-849">
              <a:extLst>
                <a:ext uri="{FF2B5EF4-FFF2-40B4-BE49-F238E27FC236}">
                  <a16:creationId xmlns:a16="http://schemas.microsoft.com/office/drawing/2014/main" id="{78F6C5D4-0642-464C-AE50-1A25E309F80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948863" y="1397000"/>
              <a:ext cx="100683" cy="107610"/>
            </a:xfrm>
            <a:custGeom>
              <a:avLst/>
              <a:gdLst/>
              <a:ahLst/>
              <a:cxnLst/>
              <a:rect l="0" t="0" r="0" b="0"/>
              <a:pathLst>
                <a:path w="100683" h="107610">
                  <a:moveTo>
                    <a:pt x="50800" y="50800"/>
                  </a:moveTo>
                  <a:lnTo>
                    <a:pt x="50800" y="50800"/>
                  </a:lnTo>
                  <a:lnTo>
                    <a:pt x="47429" y="50800"/>
                  </a:lnTo>
                  <a:lnTo>
                    <a:pt x="43892" y="52682"/>
                  </a:lnTo>
                  <a:lnTo>
                    <a:pt x="39968" y="55164"/>
                  </a:lnTo>
                  <a:lnTo>
                    <a:pt x="23131" y="62045"/>
                  </a:lnTo>
                  <a:lnTo>
                    <a:pt x="378" y="82181"/>
                  </a:lnTo>
                  <a:lnTo>
                    <a:pt x="0" y="94965"/>
                  </a:lnTo>
                  <a:lnTo>
                    <a:pt x="8838" y="104063"/>
                  </a:lnTo>
                  <a:lnTo>
                    <a:pt x="12865" y="106223"/>
                  </a:lnTo>
                  <a:lnTo>
                    <a:pt x="20980" y="107438"/>
                  </a:lnTo>
                  <a:lnTo>
                    <a:pt x="24570" y="107609"/>
                  </a:lnTo>
                  <a:lnTo>
                    <a:pt x="30440" y="105917"/>
                  </a:lnTo>
                  <a:lnTo>
                    <a:pt x="75128" y="80353"/>
                  </a:lnTo>
                  <a:lnTo>
                    <a:pt x="81133" y="74283"/>
                  </a:lnTo>
                  <a:lnTo>
                    <a:pt x="92241" y="59145"/>
                  </a:lnTo>
                  <a:lnTo>
                    <a:pt x="100682" y="27621"/>
                  </a:lnTo>
                  <a:lnTo>
                    <a:pt x="95079" y="8937"/>
                  </a:lnTo>
                  <a:lnTo>
                    <a:pt x="92116" y="4443"/>
                  </a:lnTo>
                  <a:lnTo>
                    <a:pt x="89633" y="2962"/>
                  </a:lnTo>
                  <a:lnTo>
                    <a:pt x="77389" y="585"/>
                  </a:lnTo>
                  <a:lnTo>
                    <a:pt x="698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SMARTInkShape-850">
              <a:extLst>
                <a:ext uri="{FF2B5EF4-FFF2-40B4-BE49-F238E27FC236}">
                  <a16:creationId xmlns:a16="http://schemas.microsoft.com/office/drawing/2014/main" id="{2784E564-9269-4EED-A5AA-C01CB371669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840913" y="1390650"/>
              <a:ext cx="12701" cy="120651"/>
            </a:xfrm>
            <a:custGeom>
              <a:avLst/>
              <a:gdLst/>
              <a:ahLst/>
              <a:cxnLst/>
              <a:rect l="0" t="0" r="0" b="0"/>
              <a:pathLst>
                <a:path w="12701" h="120651">
                  <a:moveTo>
                    <a:pt x="12700" y="0"/>
                  </a:moveTo>
                  <a:lnTo>
                    <a:pt x="12700" y="0"/>
                  </a:lnTo>
                  <a:lnTo>
                    <a:pt x="12700" y="15111"/>
                  </a:lnTo>
                  <a:lnTo>
                    <a:pt x="10818" y="19181"/>
                  </a:lnTo>
                  <a:lnTo>
                    <a:pt x="9329" y="21254"/>
                  </a:lnTo>
                  <a:lnTo>
                    <a:pt x="7232" y="30913"/>
                  </a:lnTo>
                  <a:lnTo>
                    <a:pt x="6356" y="59244"/>
                  </a:lnTo>
                  <a:lnTo>
                    <a:pt x="4471" y="63490"/>
                  </a:lnTo>
                  <a:lnTo>
                    <a:pt x="1987" y="67729"/>
                  </a:lnTo>
                  <a:lnTo>
                    <a:pt x="392" y="76199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SMARTInkShape-Group250">
            <a:extLst>
              <a:ext uri="{FF2B5EF4-FFF2-40B4-BE49-F238E27FC236}">
                <a16:creationId xmlns:a16="http://schemas.microsoft.com/office/drawing/2014/main" id="{B6F5B296-FBD6-4B8B-8B06-BEFF880A7140}"/>
              </a:ext>
            </a:extLst>
          </p:cNvPr>
          <p:cNvGrpSpPr/>
          <p:nvPr/>
        </p:nvGrpSpPr>
        <p:grpSpPr>
          <a:xfrm>
            <a:off x="10691820" y="1301750"/>
            <a:ext cx="294941" cy="190468"/>
            <a:chOff x="10691820" y="1301750"/>
            <a:chExt cx="294941" cy="190468"/>
          </a:xfrm>
        </p:grpSpPr>
        <p:sp>
          <p:nvSpPr>
            <p:cNvPr id="255" name="SMARTInkShape-851">
              <a:extLst>
                <a:ext uri="{FF2B5EF4-FFF2-40B4-BE49-F238E27FC236}">
                  <a16:creationId xmlns:a16="http://schemas.microsoft.com/office/drawing/2014/main" id="{94EA9E32-5520-417C-B1BF-53BA8DEC20EF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844220" y="1339850"/>
              <a:ext cx="142541" cy="152368"/>
            </a:xfrm>
            <a:custGeom>
              <a:avLst/>
              <a:gdLst/>
              <a:ahLst/>
              <a:cxnLst/>
              <a:rect l="0" t="0" r="0" b="0"/>
              <a:pathLst>
                <a:path w="142541" h="152368">
                  <a:moveTo>
                    <a:pt x="12693" y="88900"/>
                  </a:moveTo>
                  <a:lnTo>
                    <a:pt x="12693" y="88900"/>
                  </a:lnTo>
                  <a:lnTo>
                    <a:pt x="9322" y="88900"/>
                  </a:lnTo>
                  <a:lnTo>
                    <a:pt x="8328" y="89606"/>
                  </a:lnTo>
                  <a:lnTo>
                    <a:pt x="7666" y="90782"/>
                  </a:lnTo>
                  <a:lnTo>
                    <a:pt x="7225" y="92271"/>
                  </a:lnTo>
                  <a:lnTo>
                    <a:pt x="1432" y="101765"/>
                  </a:lnTo>
                  <a:lnTo>
                    <a:pt x="0" y="119474"/>
                  </a:lnTo>
                  <a:lnTo>
                    <a:pt x="10977" y="133469"/>
                  </a:lnTo>
                  <a:lnTo>
                    <a:pt x="12636" y="137636"/>
                  </a:lnTo>
                  <a:lnTo>
                    <a:pt x="21431" y="148174"/>
                  </a:lnTo>
                  <a:lnTo>
                    <a:pt x="27395" y="150522"/>
                  </a:lnTo>
                  <a:lnTo>
                    <a:pt x="67760" y="152367"/>
                  </a:lnTo>
                  <a:lnTo>
                    <a:pt x="98596" y="138091"/>
                  </a:lnTo>
                  <a:lnTo>
                    <a:pt x="111915" y="128013"/>
                  </a:lnTo>
                  <a:lnTo>
                    <a:pt x="136312" y="102115"/>
                  </a:lnTo>
                  <a:lnTo>
                    <a:pt x="142395" y="89864"/>
                  </a:lnTo>
                  <a:lnTo>
                    <a:pt x="142540" y="82038"/>
                  </a:lnTo>
                  <a:lnTo>
                    <a:pt x="136488" y="58354"/>
                  </a:lnTo>
                  <a:lnTo>
                    <a:pt x="128189" y="46517"/>
                  </a:lnTo>
                  <a:lnTo>
                    <a:pt x="113693" y="33204"/>
                  </a:lnTo>
                  <a:lnTo>
                    <a:pt x="72414" y="13647"/>
                  </a:lnTo>
                  <a:lnTo>
                    <a:pt x="3174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SMARTInkShape-852">
              <a:extLst>
                <a:ext uri="{FF2B5EF4-FFF2-40B4-BE49-F238E27FC236}">
                  <a16:creationId xmlns:a16="http://schemas.microsoft.com/office/drawing/2014/main" id="{3BADC443-1171-4FAE-95FA-B41089F3A3C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691820" y="1301750"/>
              <a:ext cx="19044" cy="184151"/>
            </a:xfrm>
            <a:custGeom>
              <a:avLst/>
              <a:gdLst/>
              <a:ahLst/>
              <a:cxnLst/>
              <a:rect l="0" t="0" r="0" b="0"/>
              <a:pathLst>
                <a:path w="19044" h="184151">
                  <a:moveTo>
                    <a:pt x="19043" y="0"/>
                  </a:moveTo>
                  <a:lnTo>
                    <a:pt x="19043" y="0"/>
                  </a:lnTo>
                  <a:lnTo>
                    <a:pt x="17161" y="46477"/>
                  </a:lnTo>
                  <a:lnTo>
                    <a:pt x="8503" y="90260"/>
                  </a:lnTo>
                  <a:lnTo>
                    <a:pt x="959" y="133692"/>
                  </a:lnTo>
                  <a:lnTo>
                    <a:pt x="0" y="176614"/>
                  </a:lnTo>
                  <a:lnTo>
                    <a:pt x="703" y="179126"/>
                  </a:lnTo>
                  <a:lnTo>
                    <a:pt x="1878" y="180800"/>
                  </a:lnTo>
                  <a:lnTo>
                    <a:pt x="6343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SMARTInkShape-Group251">
            <a:extLst>
              <a:ext uri="{FF2B5EF4-FFF2-40B4-BE49-F238E27FC236}">
                <a16:creationId xmlns:a16="http://schemas.microsoft.com/office/drawing/2014/main" id="{1F61A062-1934-42E5-80E1-E37A32FFAB08}"/>
              </a:ext>
            </a:extLst>
          </p:cNvPr>
          <p:cNvGrpSpPr/>
          <p:nvPr/>
        </p:nvGrpSpPr>
        <p:grpSpPr>
          <a:xfrm>
            <a:off x="11441113" y="1320802"/>
            <a:ext cx="196851" cy="234521"/>
            <a:chOff x="11441113" y="1320802"/>
            <a:chExt cx="196851" cy="234521"/>
          </a:xfrm>
        </p:grpSpPr>
        <p:sp>
          <p:nvSpPr>
            <p:cNvPr id="258" name="SMARTInkShape-853">
              <a:extLst>
                <a:ext uri="{FF2B5EF4-FFF2-40B4-BE49-F238E27FC236}">
                  <a16:creationId xmlns:a16="http://schemas.microsoft.com/office/drawing/2014/main" id="{017D4B8A-9C89-4E41-B089-161CA8D904B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1441113" y="1530350"/>
              <a:ext cx="196851" cy="24973"/>
            </a:xfrm>
            <a:custGeom>
              <a:avLst/>
              <a:gdLst/>
              <a:ahLst/>
              <a:cxnLst/>
              <a:rect l="0" t="0" r="0" b="0"/>
              <a:pathLst>
                <a:path w="196851" h="24973">
                  <a:moveTo>
                    <a:pt x="0" y="0"/>
                  </a:moveTo>
                  <a:lnTo>
                    <a:pt x="0" y="0"/>
                  </a:lnTo>
                  <a:lnTo>
                    <a:pt x="20704" y="10984"/>
                  </a:lnTo>
                  <a:lnTo>
                    <a:pt x="39569" y="14431"/>
                  </a:lnTo>
                  <a:lnTo>
                    <a:pt x="47925" y="16997"/>
                  </a:lnTo>
                  <a:lnTo>
                    <a:pt x="95144" y="24972"/>
                  </a:lnTo>
                  <a:lnTo>
                    <a:pt x="104375" y="24504"/>
                  </a:lnTo>
                  <a:lnTo>
                    <a:pt x="147298" y="19219"/>
                  </a:lnTo>
                  <a:lnTo>
                    <a:pt x="169815" y="17202"/>
                  </a:lnTo>
                  <a:lnTo>
                    <a:pt x="19685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SMARTInkShape-854">
              <a:extLst>
                <a:ext uri="{FF2B5EF4-FFF2-40B4-BE49-F238E27FC236}">
                  <a16:creationId xmlns:a16="http://schemas.microsoft.com/office/drawing/2014/main" id="{2FA49B45-98DC-4C7D-8548-43CEC3ECC06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1504613" y="1320802"/>
              <a:ext cx="126974" cy="184149"/>
            </a:xfrm>
            <a:custGeom>
              <a:avLst/>
              <a:gdLst/>
              <a:ahLst/>
              <a:cxnLst/>
              <a:rect l="0" t="0" r="0" b="0"/>
              <a:pathLst>
                <a:path w="126974" h="184149">
                  <a:moveTo>
                    <a:pt x="0" y="69848"/>
                  </a:moveTo>
                  <a:lnTo>
                    <a:pt x="0" y="69848"/>
                  </a:lnTo>
                  <a:lnTo>
                    <a:pt x="22336" y="69848"/>
                  </a:lnTo>
                  <a:lnTo>
                    <a:pt x="23357" y="69142"/>
                  </a:lnTo>
                  <a:lnTo>
                    <a:pt x="24038" y="67967"/>
                  </a:lnTo>
                  <a:lnTo>
                    <a:pt x="24492" y="66477"/>
                  </a:lnTo>
                  <a:lnTo>
                    <a:pt x="25500" y="65484"/>
                  </a:lnTo>
                  <a:lnTo>
                    <a:pt x="32187" y="62009"/>
                  </a:lnTo>
                  <a:lnTo>
                    <a:pt x="78047" y="25397"/>
                  </a:lnTo>
                  <a:lnTo>
                    <a:pt x="94853" y="14579"/>
                  </a:lnTo>
                  <a:lnTo>
                    <a:pt x="99307" y="12829"/>
                  </a:lnTo>
                  <a:lnTo>
                    <a:pt x="105781" y="8582"/>
                  </a:lnTo>
                  <a:lnTo>
                    <a:pt x="112168" y="6304"/>
                  </a:lnTo>
                  <a:lnTo>
                    <a:pt x="119394" y="968"/>
                  </a:lnTo>
                  <a:lnTo>
                    <a:pt x="126973" y="0"/>
                  </a:lnTo>
                  <a:lnTo>
                    <a:pt x="121970" y="11932"/>
                  </a:lnTo>
                  <a:lnTo>
                    <a:pt x="119159" y="20702"/>
                  </a:lnTo>
                  <a:lnTo>
                    <a:pt x="116460" y="28250"/>
                  </a:lnTo>
                  <a:lnTo>
                    <a:pt x="111213" y="48778"/>
                  </a:lnTo>
                  <a:lnTo>
                    <a:pt x="88888" y="94041"/>
                  </a:lnTo>
                  <a:lnTo>
                    <a:pt x="71104" y="128722"/>
                  </a:lnTo>
                  <a:lnTo>
                    <a:pt x="69850" y="174705"/>
                  </a:lnTo>
                  <a:lnTo>
                    <a:pt x="69850" y="18414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SMARTInkShape-855">
            <a:extLst>
              <a:ext uri="{FF2B5EF4-FFF2-40B4-BE49-F238E27FC236}">
                <a16:creationId xmlns:a16="http://schemas.microsoft.com/office/drawing/2014/main" id="{CE6BC1FA-9959-495A-AF0E-798D9BE8014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17063" y="2542240"/>
            <a:ext cx="139414" cy="162861"/>
          </a:xfrm>
          <a:custGeom>
            <a:avLst/>
            <a:gdLst/>
            <a:ahLst/>
            <a:cxnLst/>
            <a:rect l="0" t="0" r="0" b="0"/>
            <a:pathLst>
              <a:path w="139414" h="162861">
                <a:moveTo>
                  <a:pt x="120650" y="16810"/>
                </a:moveTo>
                <a:lnTo>
                  <a:pt x="120650" y="16810"/>
                </a:lnTo>
                <a:lnTo>
                  <a:pt x="115182" y="11343"/>
                </a:lnTo>
                <a:lnTo>
                  <a:pt x="114302" y="4135"/>
                </a:lnTo>
                <a:lnTo>
                  <a:pt x="114300" y="457"/>
                </a:lnTo>
                <a:lnTo>
                  <a:pt x="114300" y="3489"/>
                </a:lnTo>
                <a:lnTo>
                  <a:pt x="114300" y="329"/>
                </a:lnTo>
                <a:lnTo>
                  <a:pt x="114300" y="1971"/>
                </a:lnTo>
                <a:lnTo>
                  <a:pt x="114300" y="27"/>
                </a:lnTo>
                <a:lnTo>
                  <a:pt x="114300" y="1881"/>
                </a:lnTo>
                <a:lnTo>
                  <a:pt x="114300" y="0"/>
                </a:lnTo>
                <a:lnTo>
                  <a:pt x="114300" y="3429"/>
                </a:lnTo>
                <a:lnTo>
                  <a:pt x="131174" y="21689"/>
                </a:lnTo>
                <a:lnTo>
                  <a:pt x="133411" y="27585"/>
                </a:lnTo>
                <a:lnTo>
                  <a:pt x="137523" y="34506"/>
                </a:lnTo>
                <a:lnTo>
                  <a:pt x="139413" y="49801"/>
                </a:lnTo>
                <a:lnTo>
                  <a:pt x="137690" y="54521"/>
                </a:lnTo>
                <a:lnTo>
                  <a:pt x="136243" y="56767"/>
                </a:lnTo>
                <a:lnTo>
                  <a:pt x="131849" y="72602"/>
                </a:lnTo>
                <a:lnTo>
                  <a:pt x="115074" y="97535"/>
                </a:lnTo>
                <a:lnTo>
                  <a:pt x="69443" y="129262"/>
                </a:lnTo>
                <a:lnTo>
                  <a:pt x="29257" y="147051"/>
                </a:lnTo>
                <a:lnTo>
                  <a:pt x="0" y="16286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SMARTInkShape-Group253">
            <a:extLst>
              <a:ext uri="{FF2B5EF4-FFF2-40B4-BE49-F238E27FC236}">
                <a16:creationId xmlns:a16="http://schemas.microsoft.com/office/drawing/2014/main" id="{178E5525-2BD0-43A9-A405-A7794F4FC8C5}"/>
              </a:ext>
            </a:extLst>
          </p:cNvPr>
          <p:cNvGrpSpPr/>
          <p:nvPr/>
        </p:nvGrpSpPr>
        <p:grpSpPr>
          <a:xfrm>
            <a:off x="10056813" y="787400"/>
            <a:ext cx="844551" cy="209551"/>
            <a:chOff x="10056813" y="787400"/>
            <a:chExt cx="844551" cy="209551"/>
          </a:xfrm>
        </p:grpSpPr>
        <p:sp>
          <p:nvSpPr>
            <p:cNvPr id="262" name="SMARTInkShape-856">
              <a:extLst>
                <a:ext uri="{FF2B5EF4-FFF2-40B4-BE49-F238E27FC236}">
                  <a16:creationId xmlns:a16="http://schemas.microsoft.com/office/drawing/2014/main" id="{BA86DB28-EF03-48E8-AB82-31A35A223BF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787063" y="952500"/>
              <a:ext cx="114301" cy="44451"/>
            </a:xfrm>
            <a:custGeom>
              <a:avLst/>
              <a:gdLst/>
              <a:ahLst/>
              <a:cxnLst/>
              <a:rect l="0" t="0" r="0" b="0"/>
              <a:pathLst>
                <a:path w="114301" h="44451">
                  <a:moveTo>
                    <a:pt x="0" y="0"/>
                  </a:moveTo>
                  <a:lnTo>
                    <a:pt x="0" y="0"/>
                  </a:lnTo>
                  <a:lnTo>
                    <a:pt x="9459" y="9460"/>
                  </a:lnTo>
                  <a:lnTo>
                    <a:pt x="13141" y="11260"/>
                  </a:lnTo>
                  <a:lnTo>
                    <a:pt x="17882" y="12416"/>
                  </a:lnTo>
                  <a:lnTo>
                    <a:pt x="22075" y="15987"/>
                  </a:lnTo>
                  <a:lnTo>
                    <a:pt x="65531" y="29122"/>
                  </a:lnTo>
                  <a:lnTo>
                    <a:pt x="11430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SMARTInkShape-857">
              <a:extLst>
                <a:ext uri="{FF2B5EF4-FFF2-40B4-BE49-F238E27FC236}">
                  <a16:creationId xmlns:a16="http://schemas.microsoft.com/office/drawing/2014/main" id="{A7BD42E6-B41B-41A5-98DD-A611115E866B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0520363" y="889000"/>
              <a:ext cx="101601" cy="12701"/>
            </a:xfrm>
            <a:custGeom>
              <a:avLst/>
              <a:gdLst/>
              <a:ahLst/>
              <a:cxnLst/>
              <a:rect l="0" t="0" r="0" b="0"/>
              <a:pathLst>
                <a:path w="101601" h="127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1"/>
                  </a:lnTo>
                  <a:lnTo>
                    <a:pt x="10831" y="4364"/>
                  </a:lnTo>
                  <a:lnTo>
                    <a:pt x="17712" y="5762"/>
                  </a:lnTo>
                  <a:lnTo>
                    <a:pt x="57200" y="8221"/>
                  </a:lnTo>
                  <a:lnTo>
                    <a:pt x="71746" y="11373"/>
                  </a:lnTo>
                  <a:lnTo>
                    <a:pt x="10160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MARTInkShape-858">
              <a:extLst>
                <a:ext uri="{FF2B5EF4-FFF2-40B4-BE49-F238E27FC236}">
                  <a16:creationId xmlns:a16="http://schemas.microsoft.com/office/drawing/2014/main" id="{D46E211E-21B7-4E7E-B72B-C835F67AE86B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298113" y="812800"/>
              <a:ext cx="82551" cy="12701"/>
            </a:xfrm>
            <a:custGeom>
              <a:avLst/>
              <a:gdLst/>
              <a:ahLst/>
              <a:cxnLst/>
              <a:rect l="0" t="0" r="0" b="0"/>
              <a:pathLst>
                <a:path w="82551" h="12701">
                  <a:moveTo>
                    <a:pt x="0" y="0"/>
                  </a:moveTo>
                  <a:lnTo>
                    <a:pt x="0" y="0"/>
                  </a:lnTo>
                  <a:lnTo>
                    <a:pt x="29693" y="0"/>
                  </a:lnTo>
                  <a:lnTo>
                    <a:pt x="38386" y="5026"/>
                  </a:lnTo>
                  <a:lnTo>
                    <a:pt x="67562" y="7040"/>
                  </a:lnTo>
                  <a:lnTo>
                    <a:pt x="76165" y="11373"/>
                  </a:lnTo>
                  <a:lnTo>
                    <a:pt x="8255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MARTInkShape-859">
              <a:extLst>
                <a:ext uri="{FF2B5EF4-FFF2-40B4-BE49-F238E27FC236}">
                  <a16:creationId xmlns:a16="http://schemas.microsoft.com/office/drawing/2014/main" id="{7357E74B-23F8-4CC8-BBED-705B5C48756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056813" y="787400"/>
              <a:ext cx="76201" cy="25401"/>
            </a:xfrm>
            <a:custGeom>
              <a:avLst/>
              <a:gdLst/>
              <a:ahLst/>
              <a:cxnLst/>
              <a:rect l="0" t="0" r="0" b="0"/>
              <a:pathLst>
                <a:path w="76201" h="25401">
                  <a:moveTo>
                    <a:pt x="0" y="6350"/>
                  </a:moveTo>
                  <a:lnTo>
                    <a:pt x="0" y="6350"/>
                  </a:ln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9098" y="11260"/>
                  </a:lnTo>
                  <a:lnTo>
                    <a:pt x="29640" y="13216"/>
                  </a:lnTo>
                  <a:lnTo>
                    <a:pt x="36690" y="17008"/>
                  </a:lnTo>
                  <a:lnTo>
                    <a:pt x="46697" y="19150"/>
                  </a:lnTo>
                  <a:lnTo>
                    <a:pt x="55150" y="23235"/>
                  </a:lnTo>
                  <a:lnTo>
                    <a:pt x="762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SMARTInkShape-Group254">
            <a:extLst>
              <a:ext uri="{FF2B5EF4-FFF2-40B4-BE49-F238E27FC236}">
                <a16:creationId xmlns:a16="http://schemas.microsoft.com/office/drawing/2014/main" id="{D487E343-D7D8-47D0-81E2-9E48FBA208A9}"/>
              </a:ext>
            </a:extLst>
          </p:cNvPr>
          <p:cNvGrpSpPr/>
          <p:nvPr/>
        </p:nvGrpSpPr>
        <p:grpSpPr>
          <a:xfrm>
            <a:off x="10120313" y="304800"/>
            <a:ext cx="933451" cy="520701"/>
            <a:chOff x="10120313" y="304800"/>
            <a:chExt cx="933451" cy="520701"/>
          </a:xfrm>
        </p:grpSpPr>
        <p:sp>
          <p:nvSpPr>
            <p:cNvPr id="267" name="SMARTInkShape-860">
              <a:extLst>
                <a:ext uri="{FF2B5EF4-FFF2-40B4-BE49-F238E27FC236}">
                  <a16:creationId xmlns:a16="http://schemas.microsoft.com/office/drawing/2014/main" id="{9CEF98E8-C06B-4CDF-9D72-1DCB0A695BA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769032" y="482602"/>
              <a:ext cx="284732" cy="342899"/>
            </a:xfrm>
            <a:custGeom>
              <a:avLst/>
              <a:gdLst/>
              <a:ahLst/>
              <a:cxnLst/>
              <a:rect l="0" t="0" r="0" b="0"/>
              <a:pathLst>
                <a:path w="284732" h="342899">
                  <a:moveTo>
                    <a:pt x="125981" y="6348"/>
                  </a:moveTo>
                  <a:lnTo>
                    <a:pt x="125981" y="6348"/>
                  </a:lnTo>
                  <a:lnTo>
                    <a:pt x="125981" y="881"/>
                  </a:lnTo>
                  <a:lnTo>
                    <a:pt x="126686" y="586"/>
                  </a:lnTo>
                  <a:lnTo>
                    <a:pt x="137775" y="0"/>
                  </a:lnTo>
                  <a:lnTo>
                    <a:pt x="151511" y="10982"/>
                  </a:lnTo>
                  <a:lnTo>
                    <a:pt x="155672" y="12641"/>
                  </a:lnTo>
                  <a:lnTo>
                    <a:pt x="159873" y="15730"/>
                  </a:lnTo>
                  <a:lnTo>
                    <a:pt x="178324" y="40516"/>
                  </a:lnTo>
                  <a:lnTo>
                    <a:pt x="193131" y="84084"/>
                  </a:lnTo>
                  <a:lnTo>
                    <a:pt x="201192" y="123976"/>
                  </a:lnTo>
                  <a:lnTo>
                    <a:pt x="191158" y="168765"/>
                  </a:lnTo>
                  <a:lnTo>
                    <a:pt x="188095" y="183353"/>
                  </a:lnTo>
                  <a:lnTo>
                    <a:pt x="183926" y="192261"/>
                  </a:lnTo>
                  <a:lnTo>
                    <a:pt x="153539" y="236467"/>
                  </a:lnTo>
                  <a:lnTo>
                    <a:pt x="146225" y="245266"/>
                  </a:lnTo>
                  <a:lnTo>
                    <a:pt x="130803" y="254782"/>
                  </a:lnTo>
                  <a:lnTo>
                    <a:pt x="102261" y="264641"/>
                  </a:lnTo>
                  <a:lnTo>
                    <a:pt x="57498" y="266645"/>
                  </a:lnTo>
                  <a:lnTo>
                    <a:pt x="48271" y="265969"/>
                  </a:lnTo>
                  <a:lnTo>
                    <a:pt x="39467" y="263316"/>
                  </a:lnTo>
                  <a:lnTo>
                    <a:pt x="32733" y="257904"/>
                  </a:lnTo>
                  <a:lnTo>
                    <a:pt x="26681" y="251501"/>
                  </a:lnTo>
                  <a:lnTo>
                    <a:pt x="10564" y="239410"/>
                  </a:lnTo>
                  <a:lnTo>
                    <a:pt x="7656" y="233168"/>
                  </a:lnTo>
                  <a:lnTo>
                    <a:pt x="5658" y="226396"/>
                  </a:lnTo>
                  <a:lnTo>
                    <a:pt x="509" y="216299"/>
                  </a:lnTo>
                  <a:lnTo>
                    <a:pt x="0" y="214049"/>
                  </a:lnTo>
                  <a:lnTo>
                    <a:pt x="366" y="212549"/>
                  </a:lnTo>
                  <a:lnTo>
                    <a:pt x="1315" y="211548"/>
                  </a:lnTo>
                  <a:lnTo>
                    <a:pt x="16911" y="204698"/>
                  </a:lnTo>
                  <a:lnTo>
                    <a:pt x="19401" y="204198"/>
                  </a:lnTo>
                  <a:lnTo>
                    <a:pt x="25931" y="205524"/>
                  </a:lnTo>
                  <a:lnTo>
                    <a:pt x="69844" y="225292"/>
                  </a:lnTo>
                  <a:lnTo>
                    <a:pt x="109459" y="245653"/>
                  </a:lnTo>
                  <a:lnTo>
                    <a:pt x="153316" y="268596"/>
                  </a:lnTo>
                  <a:lnTo>
                    <a:pt x="199483" y="294334"/>
                  </a:lnTo>
                  <a:lnTo>
                    <a:pt x="235697" y="314177"/>
                  </a:lnTo>
                  <a:lnTo>
                    <a:pt x="254471" y="321666"/>
                  </a:lnTo>
                  <a:lnTo>
                    <a:pt x="284731" y="3428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SMARTInkShape-861">
              <a:extLst>
                <a:ext uri="{FF2B5EF4-FFF2-40B4-BE49-F238E27FC236}">
                  <a16:creationId xmlns:a16="http://schemas.microsoft.com/office/drawing/2014/main" id="{8097B5A4-7AE3-410C-AD1C-67A50C27400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577912" y="482600"/>
              <a:ext cx="192983" cy="177681"/>
            </a:xfrm>
            <a:custGeom>
              <a:avLst/>
              <a:gdLst/>
              <a:ahLst/>
              <a:cxnLst/>
              <a:rect l="0" t="0" r="0" b="0"/>
              <a:pathLst>
                <a:path w="192983" h="177681">
                  <a:moveTo>
                    <a:pt x="82151" y="57150"/>
                  </a:moveTo>
                  <a:lnTo>
                    <a:pt x="82151" y="57150"/>
                  </a:lnTo>
                  <a:lnTo>
                    <a:pt x="57740" y="57150"/>
                  </a:lnTo>
                  <a:lnTo>
                    <a:pt x="47512" y="62220"/>
                  </a:lnTo>
                  <a:lnTo>
                    <a:pt x="42532" y="65988"/>
                  </a:lnTo>
                  <a:lnTo>
                    <a:pt x="39848" y="71897"/>
                  </a:lnTo>
                  <a:lnTo>
                    <a:pt x="39132" y="75448"/>
                  </a:lnTo>
                  <a:lnTo>
                    <a:pt x="34574" y="81275"/>
                  </a:lnTo>
                  <a:lnTo>
                    <a:pt x="16828" y="98035"/>
                  </a:lnTo>
                  <a:lnTo>
                    <a:pt x="4151" y="118621"/>
                  </a:lnTo>
                  <a:lnTo>
                    <a:pt x="949" y="131259"/>
                  </a:lnTo>
                  <a:lnTo>
                    <a:pt x="0" y="143941"/>
                  </a:lnTo>
                  <a:lnTo>
                    <a:pt x="3089" y="156636"/>
                  </a:lnTo>
                  <a:lnTo>
                    <a:pt x="8474" y="165963"/>
                  </a:lnTo>
                  <a:lnTo>
                    <a:pt x="17909" y="173195"/>
                  </a:lnTo>
                  <a:lnTo>
                    <a:pt x="29641" y="176436"/>
                  </a:lnTo>
                  <a:lnTo>
                    <a:pt x="54670" y="177680"/>
                  </a:lnTo>
                  <a:lnTo>
                    <a:pt x="80832" y="170877"/>
                  </a:lnTo>
                  <a:lnTo>
                    <a:pt x="121727" y="148027"/>
                  </a:lnTo>
                  <a:lnTo>
                    <a:pt x="155107" y="120518"/>
                  </a:lnTo>
                  <a:lnTo>
                    <a:pt x="167503" y="107911"/>
                  </a:lnTo>
                  <a:lnTo>
                    <a:pt x="172919" y="103691"/>
                  </a:lnTo>
                  <a:lnTo>
                    <a:pt x="178936" y="93357"/>
                  </a:lnTo>
                  <a:lnTo>
                    <a:pt x="192982" y="49446"/>
                  </a:lnTo>
                  <a:lnTo>
                    <a:pt x="191852" y="40556"/>
                  </a:lnTo>
                  <a:lnTo>
                    <a:pt x="184787" y="14846"/>
                  </a:lnTo>
                  <a:lnTo>
                    <a:pt x="182325" y="11309"/>
                  </a:lnTo>
                  <a:lnTo>
                    <a:pt x="16470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MARTInkShape-862">
              <a:extLst>
                <a:ext uri="{FF2B5EF4-FFF2-40B4-BE49-F238E27FC236}">
                  <a16:creationId xmlns:a16="http://schemas.microsoft.com/office/drawing/2014/main" id="{0B73451A-9D7B-4A98-B19E-44D88D0C466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444163" y="393700"/>
              <a:ext cx="76201" cy="234951"/>
            </a:xfrm>
            <a:custGeom>
              <a:avLst/>
              <a:gdLst/>
              <a:ahLst/>
              <a:cxnLst/>
              <a:rect l="0" t="0" r="0" b="0"/>
              <a:pathLst>
                <a:path w="76201" h="234951">
                  <a:moveTo>
                    <a:pt x="76200" y="0"/>
                  </a:moveTo>
                  <a:lnTo>
                    <a:pt x="76200" y="0"/>
                  </a:lnTo>
                  <a:lnTo>
                    <a:pt x="72829" y="3371"/>
                  </a:lnTo>
                  <a:lnTo>
                    <a:pt x="71173" y="6907"/>
                  </a:lnTo>
                  <a:lnTo>
                    <a:pt x="59739" y="52408"/>
                  </a:lnTo>
                  <a:lnTo>
                    <a:pt x="51783" y="95602"/>
                  </a:lnTo>
                  <a:lnTo>
                    <a:pt x="40026" y="139015"/>
                  </a:lnTo>
                  <a:lnTo>
                    <a:pt x="23276" y="184412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MARTInkShape-863">
              <a:extLst>
                <a:ext uri="{FF2B5EF4-FFF2-40B4-BE49-F238E27FC236}">
                  <a16:creationId xmlns:a16="http://schemas.microsoft.com/office/drawing/2014/main" id="{21E3E3B9-F002-407B-97D5-3D0AED7FEBC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0120313" y="304800"/>
              <a:ext cx="201944" cy="361951"/>
            </a:xfrm>
            <a:custGeom>
              <a:avLst/>
              <a:gdLst/>
              <a:ahLst/>
              <a:cxnLst/>
              <a:rect l="0" t="0" r="0" b="0"/>
              <a:pathLst>
                <a:path w="201944" h="361951">
                  <a:moveTo>
                    <a:pt x="0" y="0"/>
                  </a:moveTo>
                  <a:lnTo>
                    <a:pt x="0" y="0"/>
                  </a:lnTo>
                  <a:lnTo>
                    <a:pt x="44512" y="0"/>
                  </a:lnTo>
                  <a:lnTo>
                    <a:pt x="69989" y="706"/>
                  </a:lnTo>
                  <a:lnTo>
                    <a:pt x="115139" y="11740"/>
                  </a:lnTo>
                  <a:lnTo>
                    <a:pt x="137843" y="21454"/>
                  </a:lnTo>
                  <a:lnTo>
                    <a:pt x="151876" y="29906"/>
                  </a:lnTo>
                  <a:lnTo>
                    <a:pt x="154168" y="30521"/>
                  </a:lnTo>
                  <a:lnTo>
                    <a:pt x="155695" y="31636"/>
                  </a:lnTo>
                  <a:lnTo>
                    <a:pt x="156713" y="33085"/>
                  </a:lnTo>
                  <a:lnTo>
                    <a:pt x="158550" y="36577"/>
                  </a:lnTo>
                  <a:lnTo>
                    <a:pt x="161718" y="40480"/>
                  </a:lnTo>
                  <a:lnTo>
                    <a:pt x="163596" y="46449"/>
                  </a:lnTo>
                  <a:lnTo>
                    <a:pt x="164098" y="50016"/>
                  </a:lnTo>
                  <a:lnTo>
                    <a:pt x="161432" y="61778"/>
                  </a:lnTo>
                  <a:lnTo>
                    <a:pt x="156179" y="68144"/>
                  </a:lnTo>
                  <a:lnTo>
                    <a:pt x="110904" y="105914"/>
                  </a:lnTo>
                  <a:lnTo>
                    <a:pt x="64458" y="139260"/>
                  </a:lnTo>
                  <a:lnTo>
                    <a:pt x="48738" y="154491"/>
                  </a:lnTo>
                  <a:lnTo>
                    <a:pt x="46356" y="158739"/>
                  </a:lnTo>
                  <a:lnTo>
                    <a:pt x="44825" y="167214"/>
                  </a:lnTo>
                  <a:lnTo>
                    <a:pt x="46498" y="171449"/>
                  </a:lnTo>
                  <a:lnTo>
                    <a:pt x="47932" y="173566"/>
                  </a:lnTo>
                  <a:lnTo>
                    <a:pt x="49593" y="174977"/>
                  </a:lnTo>
                  <a:lnTo>
                    <a:pt x="63553" y="182661"/>
                  </a:lnTo>
                  <a:lnTo>
                    <a:pt x="108154" y="190600"/>
                  </a:lnTo>
                  <a:lnTo>
                    <a:pt x="137706" y="196422"/>
                  </a:lnTo>
                  <a:lnTo>
                    <a:pt x="143753" y="197365"/>
                  </a:lnTo>
                  <a:lnTo>
                    <a:pt x="166681" y="207664"/>
                  </a:lnTo>
                  <a:lnTo>
                    <a:pt x="174897" y="213146"/>
                  </a:lnTo>
                  <a:lnTo>
                    <a:pt x="183994" y="217238"/>
                  </a:lnTo>
                  <a:lnTo>
                    <a:pt x="192586" y="224631"/>
                  </a:lnTo>
                  <a:lnTo>
                    <a:pt x="198957" y="234166"/>
                  </a:lnTo>
                  <a:lnTo>
                    <a:pt x="201943" y="242557"/>
                  </a:lnTo>
                  <a:lnTo>
                    <a:pt x="200951" y="245666"/>
                  </a:lnTo>
                  <a:lnTo>
                    <a:pt x="172347" y="289388"/>
                  </a:lnTo>
                  <a:lnTo>
                    <a:pt x="128668" y="323827"/>
                  </a:lnTo>
                  <a:lnTo>
                    <a:pt x="117864" y="331601"/>
                  </a:lnTo>
                  <a:lnTo>
                    <a:pt x="72518" y="353352"/>
                  </a:lnTo>
                  <a:lnTo>
                    <a:pt x="43071" y="361230"/>
                  </a:lnTo>
                  <a:lnTo>
                    <a:pt x="19050" y="361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SMARTInkShape-Group255">
            <a:extLst>
              <a:ext uri="{FF2B5EF4-FFF2-40B4-BE49-F238E27FC236}">
                <a16:creationId xmlns:a16="http://schemas.microsoft.com/office/drawing/2014/main" id="{FD940FD3-6A9C-4753-A407-887963B1521D}"/>
              </a:ext>
            </a:extLst>
          </p:cNvPr>
          <p:cNvGrpSpPr/>
          <p:nvPr/>
        </p:nvGrpSpPr>
        <p:grpSpPr>
          <a:xfrm>
            <a:off x="6672263" y="2057400"/>
            <a:ext cx="475862" cy="241301"/>
            <a:chOff x="6672263" y="2057400"/>
            <a:chExt cx="475862" cy="241301"/>
          </a:xfrm>
        </p:grpSpPr>
        <p:sp>
          <p:nvSpPr>
            <p:cNvPr id="272" name="SMARTInkShape-864">
              <a:extLst>
                <a:ext uri="{FF2B5EF4-FFF2-40B4-BE49-F238E27FC236}">
                  <a16:creationId xmlns:a16="http://schemas.microsoft.com/office/drawing/2014/main" id="{8BFBF0E1-CA5C-48F0-8E73-A3B93888BCB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894513" y="2057400"/>
              <a:ext cx="253612" cy="241301"/>
            </a:xfrm>
            <a:custGeom>
              <a:avLst/>
              <a:gdLst/>
              <a:ahLst/>
              <a:cxnLst/>
              <a:rect l="0" t="0" r="0" b="0"/>
              <a:pathLst>
                <a:path w="253612" h="2413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8838" y="3371"/>
                  </a:lnTo>
                  <a:lnTo>
                    <a:pt x="14747" y="5026"/>
                  </a:lnTo>
                  <a:lnTo>
                    <a:pt x="26006" y="7839"/>
                  </a:lnTo>
                  <a:lnTo>
                    <a:pt x="71354" y="27320"/>
                  </a:lnTo>
                  <a:lnTo>
                    <a:pt x="114241" y="49216"/>
                  </a:lnTo>
                  <a:lnTo>
                    <a:pt x="159036" y="75069"/>
                  </a:lnTo>
                  <a:lnTo>
                    <a:pt x="202653" y="101081"/>
                  </a:lnTo>
                  <a:lnTo>
                    <a:pt x="227953" y="117185"/>
                  </a:lnTo>
                  <a:lnTo>
                    <a:pt x="251050" y="143706"/>
                  </a:lnTo>
                  <a:lnTo>
                    <a:pt x="253126" y="150216"/>
                  </a:lnTo>
                  <a:lnTo>
                    <a:pt x="253611" y="154487"/>
                  </a:lnTo>
                  <a:lnTo>
                    <a:pt x="251945" y="158737"/>
                  </a:lnTo>
                  <a:lnTo>
                    <a:pt x="250514" y="160858"/>
                  </a:lnTo>
                  <a:lnTo>
                    <a:pt x="246145" y="176475"/>
                  </a:lnTo>
                  <a:lnTo>
                    <a:pt x="232745" y="192539"/>
                  </a:lnTo>
                  <a:lnTo>
                    <a:pt x="185296" y="224367"/>
                  </a:lnTo>
                  <a:lnTo>
                    <a:pt x="15875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MARTInkShape-865">
              <a:extLst>
                <a:ext uri="{FF2B5EF4-FFF2-40B4-BE49-F238E27FC236}">
                  <a16:creationId xmlns:a16="http://schemas.microsoft.com/office/drawing/2014/main" id="{142A577F-0495-4703-8ED2-B2F8322B73E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72263" y="2152728"/>
              <a:ext cx="406397" cy="31673"/>
            </a:xfrm>
            <a:custGeom>
              <a:avLst/>
              <a:gdLst/>
              <a:ahLst/>
              <a:cxnLst/>
              <a:rect l="0" t="0" r="0" b="0"/>
              <a:pathLst>
                <a:path w="406397" h="31673">
                  <a:moveTo>
                    <a:pt x="0" y="6272"/>
                  </a:moveTo>
                  <a:lnTo>
                    <a:pt x="0" y="6272"/>
                  </a:lnTo>
                  <a:lnTo>
                    <a:pt x="0" y="2901"/>
                  </a:lnTo>
                  <a:lnTo>
                    <a:pt x="705" y="1908"/>
                  </a:lnTo>
                  <a:lnTo>
                    <a:pt x="1881" y="1246"/>
                  </a:lnTo>
                  <a:lnTo>
                    <a:pt x="8838" y="184"/>
                  </a:lnTo>
                  <a:lnTo>
                    <a:pt x="14926" y="0"/>
                  </a:lnTo>
                  <a:lnTo>
                    <a:pt x="19098" y="1838"/>
                  </a:lnTo>
                  <a:lnTo>
                    <a:pt x="23304" y="4301"/>
                  </a:lnTo>
                  <a:lnTo>
                    <a:pt x="31753" y="5883"/>
                  </a:lnTo>
                  <a:lnTo>
                    <a:pt x="76403" y="6268"/>
                  </a:lnTo>
                  <a:lnTo>
                    <a:pt x="118850" y="6272"/>
                  </a:lnTo>
                  <a:lnTo>
                    <a:pt x="165421" y="8154"/>
                  </a:lnTo>
                  <a:lnTo>
                    <a:pt x="212939" y="12361"/>
                  </a:lnTo>
                  <a:lnTo>
                    <a:pt x="257111" y="18066"/>
                  </a:lnTo>
                  <a:lnTo>
                    <a:pt x="298165" y="24360"/>
                  </a:lnTo>
                  <a:lnTo>
                    <a:pt x="333306" y="27077"/>
                  </a:lnTo>
                  <a:lnTo>
                    <a:pt x="356213" y="30764"/>
                  </a:lnTo>
                  <a:lnTo>
                    <a:pt x="402897" y="31667"/>
                  </a:lnTo>
                  <a:lnTo>
                    <a:pt x="406396" y="31672"/>
                  </a:lnTo>
                  <a:lnTo>
                    <a:pt x="381000" y="316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SMARTInkShape-866">
              <a:extLst>
                <a:ext uri="{FF2B5EF4-FFF2-40B4-BE49-F238E27FC236}">
                  <a16:creationId xmlns:a16="http://schemas.microsoft.com/office/drawing/2014/main" id="{C22E34BB-0C55-4E55-AF9A-48AD0069DD5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913563" y="2063750"/>
              <a:ext cx="25401" cy="38101"/>
            </a:xfrm>
            <a:custGeom>
              <a:avLst/>
              <a:gdLst/>
              <a:ahLst/>
              <a:cxnLst/>
              <a:rect l="0" t="0" r="0" b="0"/>
              <a:pathLst>
                <a:path w="25401" h="381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8"/>
                  </a:lnTo>
                  <a:lnTo>
                    <a:pt x="9459" y="14927"/>
                  </a:lnTo>
                  <a:lnTo>
                    <a:pt x="254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MARTInkShape-867">
              <a:extLst>
                <a:ext uri="{FF2B5EF4-FFF2-40B4-BE49-F238E27FC236}">
                  <a16:creationId xmlns:a16="http://schemas.microsoft.com/office/drawing/2014/main" id="{9890F2AA-35D8-4D2C-8357-55F8EBB7C47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996113" y="218440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0" y="0"/>
                  </a:moveTo>
                  <a:lnTo>
                    <a:pt x="0" y="0"/>
                  </a:lnTo>
                  <a:lnTo>
                    <a:pt x="6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SMARTInkShape-868">
            <a:extLst>
              <a:ext uri="{FF2B5EF4-FFF2-40B4-BE49-F238E27FC236}">
                <a16:creationId xmlns:a16="http://schemas.microsoft.com/office/drawing/2014/main" id="{DF125F96-D996-4B1F-8907-2C47C147D67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84813" y="1155700"/>
            <a:ext cx="628651" cy="63501"/>
          </a:xfrm>
          <a:custGeom>
            <a:avLst/>
            <a:gdLst/>
            <a:ahLst/>
            <a:cxnLst/>
            <a:rect l="0" t="0" r="0" b="0"/>
            <a:pathLst>
              <a:path w="628651" h="63501">
                <a:moveTo>
                  <a:pt x="0" y="63500"/>
                </a:moveTo>
                <a:lnTo>
                  <a:pt x="0" y="63500"/>
                </a:lnTo>
                <a:lnTo>
                  <a:pt x="3371" y="60129"/>
                </a:lnTo>
                <a:lnTo>
                  <a:pt x="6907" y="58474"/>
                </a:lnTo>
                <a:lnTo>
                  <a:pt x="8838" y="58033"/>
                </a:lnTo>
                <a:lnTo>
                  <a:pt x="17712" y="52960"/>
                </a:lnTo>
                <a:lnTo>
                  <a:pt x="27669" y="50735"/>
                </a:lnTo>
                <a:lnTo>
                  <a:pt x="36106" y="46626"/>
                </a:lnTo>
                <a:lnTo>
                  <a:pt x="83681" y="32718"/>
                </a:lnTo>
                <a:lnTo>
                  <a:pt x="120384" y="29906"/>
                </a:lnTo>
                <a:lnTo>
                  <a:pt x="133271" y="26735"/>
                </a:lnTo>
                <a:lnTo>
                  <a:pt x="176474" y="25435"/>
                </a:lnTo>
                <a:lnTo>
                  <a:pt x="209991" y="27285"/>
                </a:lnTo>
                <a:lnTo>
                  <a:pt x="254025" y="31489"/>
                </a:lnTo>
                <a:lnTo>
                  <a:pt x="295473" y="28356"/>
                </a:lnTo>
                <a:lnTo>
                  <a:pt x="336715" y="25789"/>
                </a:lnTo>
                <a:lnTo>
                  <a:pt x="382338" y="20408"/>
                </a:lnTo>
                <a:lnTo>
                  <a:pt x="426891" y="17288"/>
                </a:lnTo>
                <a:lnTo>
                  <a:pt x="471350" y="11221"/>
                </a:lnTo>
                <a:lnTo>
                  <a:pt x="514946" y="3264"/>
                </a:lnTo>
                <a:lnTo>
                  <a:pt x="558834" y="191"/>
                </a:lnTo>
                <a:lnTo>
                  <a:pt x="604414" y="5"/>
                </a:lnTo>
                <a:lnTo>
                  <a:pt x="628650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" name="SMARTInkShape-Group257">
            <a:extLst>
              <a:ext uri="{FF2B5EF4-FFF2-40B4-BE49-F238E27FC236}">
                <a16:creationId xmlns:a16="http://schemas.microsoft.com/office/drawing/2014/main" id="{5649100A-B8F8-4713-9268-56DF8C5539EB}"/>
              </a:ext>
            </a:extLst>
          </p:cNvPr>
          <p:cNvGrpSpPr/>
          <p:nvPr/>
        </p:nvGrpSpPr>
        <p:grpSpPr>
          <a:xfrm>
            <a:off x="5224514" y="1257300"/>
            <a:ext cx="1662887" cy="533401"/>
            <a:chOff x="5224514" y="1257300"/>
            <a:chExt cx="1662887" cy="533401"/>
          </a:xfrm>
        </p:grpSpPr>
        <p:sp>
          <p:nvSpPr>
            <p:cNvPr id="278" name="SMARTInkShape-869">
              <a:extLst>
                <a:ext uri="{FF2B5EF4-FFF2-40B4-BE49-F238E27FC236}">
                  <a16:creationId xmlns:a16="http://schemas.microsoft.com/office/drawing/2014/main" id="{3F58F7AE-ACB9-4427-B125-D68C5F3A65F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11963" y="1511300"/>
              <a:ext cx="75438" cy="279401"/>
            </a:xfrm>
            <a:custGeom>
              <a:avLst/>
              <a:gdLst/>
              <a:ahLst/>
              <a:cxnLst/>
              <a:rect l="0" t="0" r="0" b="0"/>
              <a:pathLst>
                <a:path w="75438" h="27940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75437" y="45381"/>
                  </a:lnTo>
                  <a:lnTo>
                    <a:pt x="74168" y="71916"/>
                  </a:lnTo>
                  <a:lnTo>
                    <a:pt x="64643" y="113161"/>
                  </a:lnTo>
                  <a:lnTo>
                    <a:pt x="50189" y="153011"/>
                  </a:lnTo>
                  <a:lnTo>
                    <a:pt x="33746" y="194854"/>
                  </a:lnTo>
                  <a:lnTo>
                    <a:pt x="16909" y="237091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MARTInkShape-870">
              <a:extLst>
                <a:ext uri="{FF2B5EF4-FFF2-40B4-BE49-F238E27FC236}">
                  <a16:creationId xmlns:a16="http://schemas.microsoft.com/office/drawing/2014/main" id="{3E83EB7B-AC8B-4DD5-B895-7D8F4233F8C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462713" y="1593850"/>
              <a:ext cx="177801" cy="31751"/>
            </a:xfrm>
            <a:custGeom>
              <a:avLst/>
              <a:gdLst/>
              <a:ahLst/>
              <a:cxnLst/>
              <a:rect l="0" t="0" r="0" b="0"/>
              <a:pathLst>
                <a:path w="177801" h="317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48971" y="14455"/>
                  </a:lnTo>
                  <a:lnTo>
                    <a:pt x="51697" y="15987"/>
                  </a:lnTo>
                  <a:lnTo>
                    <a:pt x="75272" y="18647"/>
                  </a:lnTo>
                  <a:lnTo>
                    <a:pt x="83549" y="19576"/>
                  </a:lnTo>
                  <a:lnTo>
                    <a:pt x="96492" y="24041"/>
                  </a:lnTo>
                  <a:lnTo>
                    <a:pt x="141830" y="26090"/>
                  </a:lnTo>
                  <a:lnTo>
                    <a:pt x="169569" y="31357"/>
                  </a:lnTo>
                  <a:lnTo>
                    <a:pt x="17780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SMARTInkShape-871">
              <a:extLst>
                <a:ext uri="{FF2B5EF4-FFF2-40B4-BE49-F238E27FC236}">
                  <a16:creationId xmlns:a16="http://schemas.microsoft.com/office/drawing/2014/main" id="{FBB0CEE8-FF4F-47CC-BB78-1238CE3BC76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221438" y="1257300"/>
              <a:ext cx="170662" cy="184151"/>
            </a:xfrm>
            <a:custGeom>
              <a:avLst/>
              <a:gdLst/>
              <a:ahLst/>
              <a:cxnLst/>
              <a:rect l="0" t="0" r="0" b="0"/>
              <a:pathLst>
                <a:path w="170662" h="184151">
                  <a:moveTo>
                    <a:pt x="50775" y="0"/>
                  </a:moveTo>
                  <a:lnTo>
                    <a:pt x="50775" y="0"/>
                  </a:lnTo>
                  <a:lnTo>
                    <a:pt x="45307" y="5467"/>
                  </a:lnTo>
                  <a:lnTo>
                    <a:pt x="43893" y="11245"/>
                  </a:lnTo>
                  <a:lnTo>
                    <a:pt x="19011" y="57202"/>
                  </a:lnTo>
                  <a:lnTo>
                    <a:pt x="14552" y="67984"/>
                  </a:lnTo>
                  <a:lnTo>
                    <a:pt x="12803" y="73254"/>
                  </a:lnTo>
                  <a:lnTo>
                    <a:pt x="7813" y="82386"/>
                  </a:lnTo>
                  <a:lnTo>
                    <a:pt x="6281" y="86711"/>
                  </a:lnTo>
                  <a:lnTo>
                    <a:pt x="2157" y="93112"/>
                  </a:lnTo>
                  <a:lnTo>
                    <a:pt x="60" y="101228"/>
                  </a:lnTo>
                  <a:lnTo>
                    <a:pt x="0" y="104861"/>
                  </a:lnTo>
                  <a:lnTo>
                    <a:pt x="697" y="105890"/>
                  </a:lnTo>
                  <a:lnTo>
                    <a:pt x="1867" y="106577"/>
                  </a:lnTo>
                  <a:lnTo>
                    <a:pt x="6443" y="107769"/>
                  </a:lnTo>
                  <a:lnTo>
                    <a:pt x="15086" y="107926"/>
                  </a:lnTo>
                  <a:lnTo>
                    <a:pt x="19155" y="106058"/>
                  </a:lnTo>
                  <a:lnTo>
                    <a:pt x="63749" y="74956"/>
                  </a:lnTo>
                  <a:lnTo>
                    <a:pt x="108228" y="44576"/>
                  </a:lnTo>
                  <a:lnTo>
                    <a:pt x="128325" y="33643"/>
                  </a:lnTo>
                  <a:lnTo>
                    <a:pt x="140804" y="32124"/>
                  </a:lnTo>
                  <a:lnTo>
                    <a:pt x="145586" y="33798"/>
                  </a:lnTo>
                  <a:lnTo>
                    <a:pt x="150063" y="36188"/>
                  </a:lnTo>
                  <a:lnTo>
                    <a:pt x="156550" y="38239"/>
                  </a:lnTo>
                  <a:lnTo>
                    <a:pt x="160815" y="41219"/>
                  </a:lnTo>
                  <a:lnTo>
                    <a:pt x="163182" y="44896"/>
                  </a:lnTo>
                  <a:lnTo>
                    <a:pt x="170431" y="68131"/>
                  </a:lnTo>
                  <a:lnTo>
                    <a:pt x="170661" y="98095"/>
                  </a:lnTo>
                  <a:lnTo>
                    <a:pt x="160883" y="141643"/>
                  </a:lnTo>
                  <a:lnTo>
                    <a:pt x="159684" y="150206"/>
                  </a:lnTo>
                  <a:lnTo>
                    <a:pt x="165075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MARTInkShape-872">
              <a:extLst>
                <a:ext uri="{FF2B5EF4-FFF2-40B4-BE49-F238E27FC236}">
                  <a16:creationId xmlns:a16="http://schemas.microsoft.com/office/drawing/2014/main" id="{C66AAEC8-737D-4683-B9EE-15073B2645C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967700" y="1423289"/>
              <a:ext cx="164814" cy="233952"/>
            </a:xfrm>
            <a:custGeom>
              <a:avLst/>
              <a:gdLst/>
              <a:ahLst/>
              <a:cxnLst/>
              <a:rect l="0" t="0" r="0" b="0"/>
              <a:pathLst>
                <a:path w="164814" h="233952">
                  <a:moveTo>
                    <a:pt x="88613" y="11811"/>
                  </a:moveTo>
                  <a:lnTo>
                    <a:pt x="88613" y="11811"/>
                  </a:lnTo>
                  <a:lnTo>
                    <a:pt x="91984" y="8440"/>
                  </a:lnTo>
                  <a:lnTo>
                    <a:pt x="95520" y="6785"/>
                  </a:lnTo>
                  <a:lnTo>
                    <a:pt x="125011" y="3614"/>
                  </a:lnTo>
                  <a:lnTo>
                    <a:pt x="130189" y="1112"/>
                  </a:lnTo>
                  <a:lnTo>
                    <a:pt x="134843" y="0"/>
                  </a:lnTo>
                  <a:lnTo>
                    <a:pt x="137072" y="410"/>
                  </a:lnTo>
                  <a:lnTo>
                    <a:pt x="143579" y="4356"/>
                  </a:lnTo>
                  <a:lnTo>
                    <a:pt x="154221" y="14061"/>
                  </a:lnTo>
                  <a:lnTo>
                    <a:pt x="156577" y="18220"/>
                  </a:lnTo>
                  <a:lnTo>
                    <a:pt x="161873" y="34527"/>
                  </a:lnTo>
                  <a:lnTo>
                    <a:pt x="159081" y="50292"/>
                  </a:lnTo>
                  <a:lnTo>
                    <a:pt x="143587" y="94665"/>
                  </a:lnTo>
                  <a:lnTo>
                    <a:pt x="117994" y="138123"/>
                  </a:lnTo>
                  <a:lnTo>
                    <a:pt x="78742" y="184716"/>
                  </a:lnTo>
                  <a:lnTo>
                    <a:pt x="62935" y="200299"/>
                  </a:lnTo>
                  <a:lnTo>
                    <a:pt x="15896" y="231232"/>
                  </a:lnTo>
                  <a:lnTo>
                    <a:pt x="13961" y="232804"/>
                  </a:lnTo>
                  <a:lnTo>
                    <a:pt x="7081" y="233951"/>
                  </a:lnTo>
                  <a:lnTo>
                    <a:pt x="685" y="228584"/>
                  </a:lnTo>
                  <a:lnTo>
                    <a:pt x="0" y="221228"/>
                  </a:lnTo>
                  <a:lnTo>
                    <a:pt x="1722" y="215893"/>
                  </a:lnTo>
                  <a:lnTo>
                    <a:pt x="9855" y="199474"/>
                  </a:lnTo>
                  <a:lnTo>
                    <a:pt x="11276" y="191408"/>
                  </a:lnTo>
                  <a:lnTo>
                    <a:pt x="13066" y="187987"/>
                  </a:lnTo>
                  <a:lnTo>
                    <a:pt x="39876" y="162124"/>
                  </a:lnTo>
                  <a:lnTo>
                    <a:pt x="44139" y="159756"/>
                  </a:lnTo>
                  <a:lnTo>
                    <a:pt x="52624" y="158235"/>
                  </a:lnTo>
                  <a:lnTo>
                    <a:pt x="65329" y="157894"/>
                  </a:lnTo>
                  <a:lnTo>
                    <a:pt x="69563" y="159757"/>
                  </a:lnTo>
                  <a:lnTo>
                    <a:pt x="115169" y="197198"/>
                  </a:lnTo>
                  <a:lnTo>
                    <a:pt x="137279" y="218524"/>
                  </a:lnTo>
                  <a:lnTo>
                    <a:pt x="145759" y="222682"/>
                  </a:lnTo>
                  <a:lnTo>
                    <a:pt x="147877" y="224358"/>
                  </a:lnTo>
                  <a:lnTo>
                    <a:pt x="153993" y="226221"/>
                  </a:lnTo>
                  <a:lnTo>
                    <a:pt x="164813" y="22771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MARTInkShape-873">
              <a:extLst>
                <a:ext uri="{FF2B5EF4-FFF2-40B4-BE49-F238E27FC236}">
                  <a16:creationId xmlns:a16="http://schemas.microsoft.com/office/drawing/2014/main" id="{9F7EA63A-3A6C-4F9F-8314-C0DF220559A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764213" y="1543050"/>
              <a:ext cx="1" cy="25401"/>
            </a:xfrm>
            <a:custGeom>
              <a:avLst/>
              <a:gdLst/>
              <a:ahLst/>
              <a:cxnLst/>
              <a:rect l="0" t="0" r="0" b="0"/>
              <a:pathLst>
                <a:path w="1" h="25401">
                  <a:moveTo>
                    <a:pt x="0" y="0"/>
                  </a:moveTo>
                  <a:lnTo>
                    <a:pt x="0" y="0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MARTInkShape-874">
              <a:extLst>
                <a:ext uri="{FF2B5EF4-FFF2-40B4-BE49-F238E27FC236}">
                  <a16:creationId xmlns:a16="http://schemas.microsoft.com/office/drawing/2014/main" id="{14723BFD-7A48-44E8-B0D2-C6E5F2F2F99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49913" y="159385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0" y="0"/>
                  </a:moveTo>
                  <a:lnTo>
                    <a:pt x="0" y="0"/>
                  </a:lnTo>
                  <a:lnTo>
                    <a:pt x="0" y="6089"/>
                  </a:lnTo>
                  <a:lnTo>
                    <a:pt x="635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MARTInkShape-875">
              <a:extLst>
                <a:ext uri="{FF2B5EF4-FFF2-40B4-BE49-F238E27FC236}">
                  <a16:creationId xmlns:a16="http://schemas.microsoft.com/office/drawing/2014/main" id="{9BC93389-C45D-4245-9F85-CEE54B3ABE6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522913" y="1606550"/>
              <a:ext cx="1" cy="12701"/>
            </a:xfrm>
            <a:custGeom>
              <a:avLst/>
              <a:gdLst/>
              <a:ahLst/>
              <a:cxnLst/>
              <a:rect l="0" t="0" r="0" b="0"/>
              <a:pathLst>
                <a:path w="1" h="12701">
                  <a:moveTo>
                    <a:pt x="0" y="0"/>
                  </a:moveTo>
                  <a:lnTo>
                    <a:pt x="0" y="0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MARTInkShape-876">
              <a:extLst>
                <a:ext uri="{FF2B5EF4-FFF2-40B4-BE49-F238E27FC236}">
                  <a16:creationId xmlns:a16="http://schemas.microsoft.com/office/drawing/2014/main" id="{8F7338D0-4D0B-4D8E-89A2-4B3B21D730C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224514" y="1384420"/>
              <a:ext cx="196418" cy="233867"/>
            </a:xfrm>
            <a:custGeom>
              <a:avLst/>
              <a:gdLst/>
              <a:ahLst/>
              <a:cxnLst/>
              <a:rect l="0" t="0" r="0" b="0"/>
              <a:pathLst>
                <a:path w="196418" h="233867">
                  <a:moveTo>
                    <a:pt x="120599" y="63380"/>
                  </a:moveTo>
                  <a:lnTo>
                    <a:pt x="120599" y="63380"/>
                  </a:lnTo>
                  <a:lnTo>
                    <a:pt x="115131" y="57913"/>
                  </a:lnTo>
                  <a:lnTo>
                    <a:pt x="108859" y="57108"/>
                  </a:lnTo>
                  <a:lnTo>
                    <a:pt x="92997" y="57032"/>
                  </a:lnTo>
                  <a:lnTo>
                    <a:pt x="88811" y="58912"/>
                  </a:lnTo>
                  <a:lnTo>
                    <a:pt x="58814" y="78011"/>
                  </a:lnTo>
                  <a:lnTo>
                    <a:pt x="52922" y="84699"/>
                  </a:lnTo>
                  <a:lnTo>
                    <a:pt x="29401" y="104966"/>
                  </a:lnTo>
                  <a:lnTo>
                    <a:pt x="18239" y="120857"/>
                  </a:lnTo>
                  <a:lnTo>
                    <a:pt x="1271" y="166462"/>
                  </a:lnTo>
                  <a:lnTo>
                    <a:pt x="0" y="204310"/>
                  </a:lnTo>
                  <a:lnTo>
                    <a:pt x="1853" y="212564"/>
                  </a:lnTo>
                  <a:lnTo>
                    <a:pt x="3335" y="215752"/>
                  </a:lnTo>
                  <a:lnTo>
                    <a:pt x="8744" y="221177"/>
                  </a:lnTo>
                  <a:lnTo>
                    <a:pt x="23715" y="230408"/>
                  </a:lnTo>
                  <a:lnTo>
                    <a:pt x="36075" y="233520"/>
                  </a:lnTo>
                  <a:lnTo>
                    <a:pt x="53599" y="233866"/>
                  </a:lnTo>
                  <a:lnTo>
                    <a:pt x="70643" y="228978"/>
                  </a:lnTo>
                  <a:lnTo>
                    <a:pt x="98289" y="214426"/>
                  </a:lnTo>
                  <a:lnTo>
                    <a:pt x="142970" y="173618"/>
                  </a:lnTo>
                  <a:lnTo>
                    <a:pt x="172756" y="139459"/>
                  </a:lnTo>
                  <a:lnTo>
                    <a:pt x="192453" y="94836"/>
                  </a:lnTo>
                  <a:lnTo>
                    <a:pt x="196417" y="65843"/>
                  </a:lnTo>
                  <a:lnTo>
                    <a:pt x="191298" y="34660"/>
                  </a:lnTo>
                  <a:lnTo>
                    <a:pt x="187063" y="25686"/>
                  </a:lnTo>
                  <a:lnTo>
                    <a:pt x="180477" y="17699"/>
                  </a:lnTo>
                  <a:lnTo>
                    <a:pt x="160617" y="4509"/>
                  </a:lnTo>
                  <a:lnTo>
                    <a:pt x="148057" y="1252"/>
                  </a:lnTo>
                  <a:lnTo>
                    <a:pt x="117243" y="0"/>
                  </a:lnTo>
                  <a:lnTo>
                    <a:pt x="103925" y="3287"/>
                  </a:lnTo>
                  <a:lnTo>
                    <a:pt x="86783" y="11424"/>
                  </a:lnTo>
                  <a:lnTo>
                    <a:pt x="69799" y="2528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7" name="SMARTInkShape-877">
            <a:extLst>
              <a:ext uri="{FF2B5EF4-FFF2-40B4-BE49-F238E27FC236}">
                <a16:creationId xmlns:a16="http://schemas.microsoft.com/office/drawing/2014/main" id="{12A7D8D3-E1BD-4914-9FD6-D3536E29697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503863" y="1174755"/>
            <a:ext cx="603251" cy="44423"/>
          </a:xfrm>
          <a:custGeom>
            <a:avLst/>
            <a:gdLst/>
            <a:ahLst/>
            <a:cxnLst/>
            <a:rect l="0" t="0" r="0" b="0"/>
            <a:pathLst>
              <a:path w="603251" h="44423">
                <a:moveTo>
                  <a:pt x="0" y="38095"/>
                </a:moveTo>
                <a:lnTo>
                  <a:pt x="0" y="38095"/>
                </a:lnTo>
                <a:lnTo>
                  <a:pt x="6742" y="38095"/>
                </a:lnTo>
                <a:lnTo>
                  <a:pt x="11933" y="39977"/>
                </a:lnTo>
                <a:lnTo>
                  <a:pt x="16592" y="42459"/>
                </a:lnTo>
                <a:lnTo>
                  <a:pt x="23888" y="43857"/>
                </a:lnTo>
                <a:lnTo>
                  <a:pt x="49672" y="44422"/>
                </a:lnTo>
                <a:lnTo>
                  <a:pt x="95647" y="38356"/>
                </a:lnTo>
                <a:lnTo>
                  <a:pt x="136755" y="32651"/>
                </a:lnTo>
                <a:lnTo>
                  <a:pt x="180912" y="26357"/>
                </a:lnTo>
                <a:lnTo>
                  <a:pt x="224262" y="18614"/>
                </a:lnTo>
                <a:lnTo>
                  <a:pt x="264980" y="13864"/>
                </a:lnTo>
                <a:lnTo>
                  <a:pt x="306995" y="8562"/>
                </a:lnTo>
                <a:lnTo>
                  <a:pt x="351147" y="4901"/>
                </a:lnTo>
                <a:lnTo>
                  <a:pt x="393682" y="964"/>
                </a:lnTo>
                <a:lnTo>
                  <a:pt x="434331" y="186"/>
                </a:lnTo>
                <a:lnTo>
                  <a:pt x="474450" y="33"/>
                </a:lnTo>
                <a:lnTo>
                  <a:pt x="518346" y="0"/>
                </a:lnTo>
                <a:lnTo>
                  <a:pt x="564292" y="701"/>
                </a:lnTo>
                <a:lnTo>
                  <a:pt x="603250" y="634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MARTInkShape-878">
            <a:extLst>
              <a:ext uri="{FF2B5EF4-FFF2-40B4-BE49-F238E27FC236}">
                <a16:creationId xmlns:a16="http://schemas.microsoft.com/office/drawing/2014/main" id="{9A06F2DE-A386-4562-8AFE-67CFC0F9DEA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66963" y="1317195"/>
            <a:ext cx="1917701" cy="22656"/>
          </a:xfrm>
          <a:custGeom>
            <a:avLst/>
            <a:gdLst/>
            <a:ahLst/>
            <a:cxnLst/>
            <a:rect l="0" t="0" r="0" b="0"/>
            <a:pathLst>
              <a:path w="1917701" h="22656">
                <a:moveTo>
                  <a:pt x="0" y="22655"/>
                </a:moveTo>
                <a:lnTo>
                  <a:pt x="0" y="22655"/>
                </a:lnTo>
                <a:lnTo>
                  <a:pt x="3370" y="19284"/>
                </a:lnTo>
                <a:lnTo>
                  <a:pt x="8788" y="17629"/>
                </a:lnTo>
                <a:lnTo>
                  <a:pt x="54192" y="10861"/>
                </a:lnTo>
                <a:lnTo>
                  <a:pt x="101732" y="4964"/>
                </a:lnTo>
                <a:lnTo>
                  <a:pt x="141593" y="1843"/>
                </a:lnTo>
                <a:lnTo>
                  <a:pt x="157474" y="0"/>
                </a:lnTo>
                <a:lnTo>
                  <a:pt x="203848" y="2490"/>
                </a:lnTo>
                <a:lnTo>
                  <a:pt x="242264" y="380"/>
                </a:lnTo>
                <a:lnTo>
                  <a:pt x="280452" y="2968"/>
                </a:lnTo>
                <a:lnTo>
                  <a:pt x="320242" y="3479"/>
                </a:lnTo>
                <a:lnTo>
                  <a:pt x="362073" y="3580"/>
                </a:lnTo>
                <a:lnTo>
                  <a:pt x="404307" y="6971"/>
                </a:lnTo>
                <a:lnTo>
                  <a:pt x="446621" y="9366"/>
                </a:lnTo>
                <a:lnTo>
                  <a:pt x="490832" y="11720"/>
                </a:lnTo>
                <a:lnTo>
                  <a:pt x="536750" y="15399"/>
                </a:lnTo>
                <a:lnTo>
                  <a:pt x="572492" y="16037"/>
                </a:lnTo>
                <a:lnTo>
                  <a:pt x="609894" y="19596"/>
                </a:lnTo>
                <a:lnTo>
                  <a:pt x="651158" y="21749"/>
                </a:lnTo>
                <a:lnTo>
                  <a:pt x="694664" y="19015"/>
                </a:lnTo>
                <a:lnTo>
                  <a:pt x="742205" y="17108"/>
                </a:lnTo>
                <a:lnTo>
                  <a:pt x="788668" y="16543"/>
                </a:lnTo>
                <a:lnTo>
                  <a:pt x="820654" y="16411"/>
                </a:lnTo>
                <a:lnTo>
                  <a:pt x="852979" y="15647"/>
                </a:lnTo>
                <a:lnTo>
                  <a:pt x="899650" y="12661"/>
                </a:lnTo>
                <a:lnTo>
                  <a:pt x="932303" y="14215"/>
                </a:lnTo>
                <a:lnTo>
                  <a:pt x="979049" y="15686"/>
                </a:lnTo>
                <a:lnTo>
                  <a:pt x="1011101" y="16030"/>
                </a:lnTo>
                <a:lnTo>
                  <a:pt x="1043456" y="16183"/>
                </a:lnTo>
                <a:lnTo>
                  <a:pt x="1090143" y="16269"/>
                </a:lnTo>
                <a:lnTo>
                  <a:pt x="1122800" y="16289"/>
                </a:lnTo>
                <a:lnTo>
                  <a:pt x="1156129" y="18179"/>
                </a:lnTo>
                <a:lnTo>
                  <a:pt x="1189757" y="20666"/>
                </a:lnTo>
                <a:lnTo>
                  <a:pt x="1223518" y="21771"/>
                </a:lnTo>
                <a:lnTo>
                  <a:pt x="1257337" y="22262"/>
                </a:lnTo>
                <a:lnTo>
                  <a:pt x="1291183" y="22480"/>
                </a:lnTo>
                <a:lnTo>
                  <a:pt x="1325040" y="22577"/>
                </a:lnTo>
                <a:lnTo>
                  <a:pt x="1372464" y="22632"/>
                </a:lnTo>
                <a:lnTo>
                  <a:pt x="1404675" y="20763"/>
                </a:lnTo>
                <a:lnTo>
                  <a:pt x="1437099" y="18286"/>
                </a:lnTo>
                <a:lnTo>
                  <a:pt x="1483121" y="16892"/>
                </a:lnTo>
                <a:lnTo>
                  <a:pt x="1528037" y="15773"/>
                </a:lnTo>
                <a:lnTo>
                  <a:pt x="1571919" y="11993"/>
                </a:lnTo>
                <a:lnTo>
                  <a:pt x="1612751" y="10559"/>
                </a:lnTo>
                <a:lnTo>
                  <a:pt x="1654405" y="10134"/>
                </a:lnTo>
                <a:lnTo>
                  <a:pt x="1700800" y="9990"/>
                </a:lnTo>
                <a:lnTo>
                  <a:pt x="1743935" y="9962"/>
                </a:lnTo>
                <a:lnTo>
                  <a:pt x="1790116" y="4930"/>
                </a:lnTo>
                <a:lnTo>
                  <a:pt x="1836422" y="3721"/>
                </a:lnTo>
                <a:lnTo>
                  <a:pt x="1881270" y="3610"/>
                </a:lnTo>
                <a:lnTo>
                  <a:pt x="1917700" y="3605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SMARTInkShape-Group260">
            <a:extLst>
              <a:ext uri="{FF2B5EF4-FFF2-40B4-BE49-F238E27FC236}">
                <a16:creationId xmlns:a16="http://schemas.microsoft.com/office/drawing/2014/main" id="{745C9B99-FEE0-4AF5-871C-C0C2A8BC4AF7}"/>
              </a:ext>
            </a:extLst>
          </p:cNvPr>
          <p:cNvGrpSpPr/>
          <p:nvPr/>
        </p:nvGrpSpPr>
        <p:grpSpPr>
          <a:xfrm>
            <a:off x="11301413" y="3721109"/>
            <a:ext cx="228601" cy="311142"/>
            <a:chOff x="11301413" y="3721109"/>
            <a:chExt cx="228601" cy="311142"/>
          </a:xfrm>
        </p:grpSpPr>
        <p:sp>
          <p:nvSpPr>
            <p:cNvPr id="289" name="SMARTInkShape-879">
              <a:extLst>
                <a:ext uri="{FF2B5EF4-FFF2-40B4-BE49-F238E27FC236}">
                  <a16:creationId xmlns:a16="http://schemas.microsoft.com/office/drawing/2014/main" id="{76B07AFE-2A7C-4A62-93AC-48C66DFA806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441119" y="3784600"/>
              <a:ext cx="31745" cy="247651"/>
            </a:xfrm>
            <a:custGeom>
              <a:avLst/>
              <a:gdLst/>
              <a:ahLst/>
              <a:cxnLst/>
              <a:rect l="0" t="0" r="0" b="0"/>
              <a:pathLst>
                <a:path w="31745" h="247651">
                  <a:moveTo>
                    <a:pt x="31744" y="247650"/>
                  </a:moveTo>
                  <a:lnTo>
                    <a:pt x="31744" y="247650"/>
                  </a:lnTo>
                  <a:lnTo>
                    <a:pt x="9330" y="247650"/>
                  </a:lnTo>
                  <a:lnTo>
                    <a:pt x="8334" y="246945"/>
                  </a:lnTo>
                  <a:lnTo>
                    <a:pt x="7671" y="245769"/>
                  </a:lnTo>
                  <a:lnTo>
                    <a:pt x="6736" y="238861"/>
                  </a:lnTo>
                  <a:lnTo>
                    <a:pt x="6346" y="206832"/>
                  </a:lnTo>
                  <a:lnTo>
                    <a:pt x="4462" y="202933"/>
                  </a:lnTo>
                  <a:lnTo>
                    <a:pt x="2973" y="200905"/>
                  </a:lnTo>
                  <a:lnTo>
                    <a:pt x="876" y="191310"/>
                  </a:lnTo>
                  <a:lnTo>
                    <a:pt x="0" y="144524"/>
                  </a:lnTo>
                  <a:lnTo>
                    <a:pt x="9453" y="100416"/>
                  </a:lnTo>
                  <a:lnTo>
                    <a:pt x="18077" y="53879"/>
                  </a:lnTo>
                  <a:lnTo>
                    <a:pt x="25908" y="15670"/>
                  </a:lnTo>
                  <a:lnTo>
                    <a:pt x="30382" y="6519"/>
                  </a:lnTo>
                  <a:lnTo>
                    <a:pt x="31744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MARTInkShape-880">
              <a:extLst>
                <a:ext uri="{FF2B5EF4-FFF2-40B4-BE49-F238E27FC236}">
                  <a16:creationId xmlns:a16="http://schemas.microsoft.com/office/drawing/2014/main" id="{B6CAFCAF-ECA9-4B88-B55B-339348990ED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1301413" y="3721109"/>
              <a:ext cx="228601" cy="152392"/>
            </a:xfrm>
            <a:custGeom>
              <a:avLst/>
              <a:gdLst/>
              <a:ahLst/>
              <a:cxnLst/>
              <a:rect l="0" t="0" r="0" b="0"/>
              <a:pathLst>
                <a:path w="228601" h="152392">
                  <a:moveTo>
                    <a:pt x="0" y="152391"/>
                  </a:moveTo>
                  <a:lnTo>
                    <a:pt x="0" y="152391"/>
                  </a:lnTo>
                  <a:lnTo>
                    <a:pt x="0" y="142931"/>
                  </a:lnTo>
                  <a:lnTo>
                    <a:pt x="705" y="141851"/>
                  </a:lnTo>
                  <a:lnTo>
                    <a:pt x="1881" y="141131"/>
                  </a:lnTo>
                  <a:lnTo>
                    <a:pt x="5467" y="139975"/>
                  </a:lnTo>
                  <a:lnTo>
                    <a:pt x="21254" y="124772"/>
                  </a:lnTo>
                  <a:lnTo>
                    <a:pt x="36693" y="104290"/>
                  </a:lnTo>
                  <a:lnTo>
                    <a:pt x="71334" y="78206"/>
                  </a:lnTo>
                  <a:lnTo>
                    <a:pt x="103041" y="39934"/>
                  </a:lnTo>
                  <a:lnTo>
                    <a:pt x="122479" y="23382"/>
                  </a:lnTo>
                  <a:lnTo>
                    <a:pt x="131881" y="11171"/>
                  </a:lnTo>
                  <a:lnTo>
                    <a:pt x="158355" y="85"/>
                  </a:lnTo>
                  <a:lnTo>
                    <a:pt x="167553" y="0"/>
                  </a:lnTo>
                  <a:lnTo>
                    <a:pt x="168852" y="1408"/>
                  </a:lnTo>
                  <a:lnTo>
                    <a:pt x="171927" y="12220"/>
                  </a:lnTo>
                  <a:lnTo>
                    <a:pt x="192647" y="37248"/>
                  </a:lnTo>
                  <a:lnTo>
                    <a:pt x="203593" y="68009"/>
                  </a:lnTo>
                  <a:lnTo>
                    <a:pt x="213129" y="80889"/>
                  </a:lnTo>
                  <a:lnTo>
                    <a:pt x="222294" y="117167"/>
                  </a:lnTo>
                  <a:lnTo>
                    <a:pt x="228600" y="126991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49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485900"/>
                <a:ext cx="10969943" cy="464026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/>
              </a:p>
              <a:p>
                <a:r>
                  <a:rPr lang="en-US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/>
              </a:p>
              <a:p>
                <a:r>
                  <a:rPr lang="en-US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/>
              </a:p>
              <a:p>
                <a:r>
                  <a:rPr lang="en-US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485900"/>
                <a:ext cx="10969943" cy="4640264"/>
              </a:xfrm>
              <a:blipFill rotWithShape="1">
                <a:blip r:embed="rId33"/>
                <a:stretch>
                  <a:fillRect l="-1056" t="-3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80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14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48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8212" y="3256866"/>
            <a:ext cx="533400" cy="533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7668" y="3200400"/>
                <a:ext cx="1020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𝑏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668" y="3200400"/>
                <a:ext cx="1020344" cy="646331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ARTInkShape-881">
            <a:extLst>
              <a:ext uri="{FF2B5EF4-FFF2-40B4-BE49-F238E27FC236}">
                <a16:creationId xmlns:a16="http://schemas.microsoft.com/office/drawing/2014/main" id="{D1EA07EC-86FB-4F5A-9665-A5B87D3B646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02713" y="1276357"/>
            <a:ext cx="514351" cy="25394"/>
          </a:xfrm>
          <a:custGeom>
            <a:avLst/>
            <a:gdLst/>
            <a:ahLst/>
            <a:cxnLst/>
            <a:rect l="0" t="0" r="0" b="0"/>
            <a:pathLst>
              <a:path w="514351" h="25394">
                <a:moveTo>
                  <a:pt x="0" y="6343"/>
                </a:moveTo>
                <a:lnTo>
                  <a:pt x="0" y="6343"/>
                </a:lnTo>
                <a:lnTo>
                  <a:pt x="6088" y="255"/>
                </a:lnTo>
                <a:lnTo>
                  <a:pt x="33479" y="0"/>
                </a:lnTo>
                <a:lnTo>
                  <a:pt x="73373" y="5461"/>
                </a:lnTo>
                <a:lnTo>
                  <a:pt x="111886" y="6169"/>
                </a:lnTo>
                <a:lnTo>
                  <a:pt x="148627" y="6997"/>
                </a:lnTo>
                <a:lnTo>
                  <a:pt x="194634" y="11397"/>
                </a:lnTo>
                <a:lnTo>
                  <a:pt x="227380" y="15175"/>
                </a:lnTo>
                <a:lnTo>
                  <a:pt x="264511" y="17324"/>
                </a:lnTo>
                <a:lnTo>
                  <a:pt x="303827" y="18279"/>
                </a:lnTo>
                <a:lnTo>
                  <a:pt x="342468" y="18703"/>
                </a:lnTo>
                <a:lnTo>
                  <a:pt x="382689" y="18892"/>
                </a:lnTo>
                <a:lnTo>
                  <a:pt x="424790" y="19682"/>
                </a:lnTo>
                <a:lnTo>
                  <a:pt x="469371" y="22384"/>
                </a:lnTo>
                <a:lnTo>
                  <a:pt x="514350" y="25393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882">
            <a:extLst>
              <a:ext uri="{FF2B5EF4-FFF2-40B4-BE49-F238E27FC236}">
                <a16:creationId xmlns:a16="http://schemas.microsoft.com/office/drawing/2014/main" id="{9706B2A6-67E0-45E6-8B05-9774C71900C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132763" y="2832102"/>
            <a:ext cx="1743881" cy="311149"/>
          </a:xfrm>
          <a:custGeom>
            <a:avLst/>
            <a:gdLst/>
            <a:ahLst/>
            <a:cxnLst/>
            <a:rect l="0" t="0" r="0" b="0"/>
            <a:pathLst>
              <a:path w="1743881" h="311149">
                <a:moveTo>
                  <a:pt x="0" y="311148"/>
                </a:moveTo>
                <a:lnTo>
                  <a:pt x="0" y="311148"/>
                </a:lnTo>
                <a:lnTo>
                  <a:pt x="0" y="307777"/>
                </a:lnTo>
                <a:lnTo>
                  <a:pt x="705" y="306784"/>
                </a:lnTo>
                <a:lnTo>
                  <a:pt x="1881" y="306122"/>
                </a:lnTo>
                <a:lnTo>
                  <a:pt x="3371" y="305681"/>
                </a:lnTo>
                <a:lnTo>
                  <a:pt x="4364" y="304681"/>
                </a:lnTo>
                <a:lnTo>
                  <a:pt x="5467" y="301688"/>
                </a:lnTo>
                <a:lnTo>
                  <a:pt x="7004" y="287807"/>
                </a:lnTo>
                <a:lnTo>
                  <a:pt x="13247" y="279387"/>
                </a:lnTo>
                <a:lnTo>
                  <a:pt x="29108" y="262290"/>
                </a:lnTo>
                <a:lnTo>
                  <a:pt x="33109" y="253964"/>
                </a:lnTo>
                <a:lnTo>
                  <a:pt x="35882" y="249749"/>
                </a:lnTo>
                <a:lnTo>
                  <a:pt x="38148" y="243410"/>
                </a:lnTo>
                <a:lnTo>
                  <a:pt x="59291" y="214043"/>
                </a:lnTo>
                <a:lnTo>
                  <a:pt x="71397" y="204661"/>
                </a:lnTo>
                <a:lnTo>
                  <a:pt x="76188" y="194616"/>
                </a:lnTo>
                <a:lnTo>
                  <a:pt x="118638" y="148809"/>
                </a:lnTo>
                <a:lnTo>
                  <a:pt x="129069" y="141300"/>
                </a:lnTo>
                <a:lnTo>
                  <a:pt x="141154" y="128360"/>
                </a:lnTo>
                <a:lnTo>
                  <a:pt x="188468" y="94021"/>
                </a:lnTo>
                <a:lnTo>
                  <a:pt x="232911" y="61650"/>
                </a:lnTo>
                <a:lnTo>
                  <a:pt x="275807" y="34572"/>
                </a:lnTo>
                <a:lnTo>
                  <a:pt x="313052" y="25669"/>
                </a:lnTo>
                <a:lnTo>
                  <a:pt x="317404" y="27400"/>
                </a:lnTo>
                <a:lnTo>
                  <a:pt x="321691" y="29816"/>
                </a:lnTo>
                <a:lnTo>
                  <a:pt x="330191" y="31366"/>
                </a:lnTo>
                <a:lnTo>
                  <a:pt x="332311" y="31494"/>
                </a:lnTo>
                <a:lnTo>
                  <a:pt x="336547" y="33516"/>
                </a:lnTo>
                <a:lnTo>
                  <a:pt x="340782" y="36062"/>
                </a:lnTo>
                <a:lnTo>
                  <a:pt x="345016" y="37193"/>
                </a:lnTo>
                <a:lnTo>
                  <a:pt x="346427" y="38200"/>
                </a:lnTo>
                <a:lnTo>
                  <a:pt x="347368" y="39577"/>
                </a:lnTo>
                <a:lnTo>
                  <a:pt x="349119" y="42989"/>
                </a:lnTo>
                <a:lnTo>
                  <a:pt x="352249" y="46857"/>
                </a:lnTo>
                <a:lnTo>
                  <a:pt x="355992" y="49047"/>
                </a:lnTo>
                <a:lnTo>
                  <a:pt x="360007" y="50725"/>
                </a:lnTo>
                <a:lnTo>
                  <a:pt x="374660" y="61736"/>
                </a:lnTo>
                <a:lnTo>
                  <a:pt x="378887" y="63420"/>
                </a:lnTo>
                <a:lnTo>
                  <a:pt x="383118" y="66521"/>
                </a:lnTo>
                <a:lnTo>
                  <a:pt x="391583" y="77919"/>
                </a:lnTo>
                <a:lnTo>
                  <a:pt x="437757" y="114300"/>
                </a:lnTo>
                <a:lnTo>
                  <a:pt x="442209" y="117827"/>
                </a:lnTo>
                <a:lnTo>
                  <a:pt x="474530" y="133464"/>
                </a:lnTo>
                <a:lnTo>
                  <a:pt x="477220" y="135542"/>
                </a:lnTo>
                <a:lnTo>
                  <a:pt x="483972" y="137851"/>
                </a:lnTo>
                <a:lnTo>
                  <a:pt x="495706" y="141032"/>
                </a:lnTo>
                <a:lnTo>
                  <a:pt x="539870" y="156993"/>
                </a:lnTo>
                <a:lnTo>
                  <a:pt x="552484" y="160110"/>
                </a:lnTo>
                <a:lnTo>
                  <a:pt x="577853" y="169686"/>
                </a:lnTo>
                <a:lnTo>
                  <a:pt x="590550" y="172807"/>
                </a:lnTo>
                <a:lnTo>
                  <a:pt x="599723" y="175580"/>
                </a:lnTo>
                <a:lnTo>
                  <a:pt x="643997" y="178446"/>
                </a:lnTo>
                <a:lnTo>
                  <a:pt x="686785" y="183884"/>
                </a:lnTo>
                <a:lnTo>
                  <a:pt x="710689" y="183390"/>
                </a:lnTo>
                <a:lnTo>
                  <a:pt x="755712" y="177265"/>
                </a:lnTo>
                <a:lnTo>
                  <a:pt x="801575" y="165160"/>
                </a:lnTo>
                <a:lnTo>
                  <a:pt x="844896" y="150201"/>
                </a:lnTo>
                <a:lnTo>
                  <a:pt x="889406" y="125506"/>
                </a:lnTo>
                <a:lnTo>
                  <a:pt x="934054" y="99540"/>
                </a:lnTo>
                <a:lnTo>
                  <a:pt x="957088" y="87446"/>
                </a:lnTo>
                <a:lnTo>
                  <a:pt x="1001152" y="55378"/>
                </a:lnTo>
                <a:lnTo>
                  <a:pt x="1020464" y="41349"/>
                </a:lnTo>
                <a:lnTo>
                  <a:pt x="1037049" y="33457"/>
                </a:lnTo>
                <a:lnTo>
                  <a:pt x="1060410" y="14573"/>
                </a:lnTo>
                <a:lnTo>
                  <a:pt x="1062540" y="13948"/>
                </a:lnTo>
                <a:lnTo>
                  <a:pt x="1063960" y="12826"/>
                </a:lnTo>
                <a:lnTo>
                  <a:pt x="1066664" y="8581"/>
                </a:lnTo>
                <a:lnTo>
                  <a:pt x="1069797" y="7340"/>
                </a:lnTo>
                <a:lnTo>
                  <a:pt x="1075528" y="6642"/>
                </a:lnTo>
                <a:lnTo>
                  <a:pt x="1076852" y="5839"/>
                </a:lnTo>
                <a:lnTo>
                  <a:pt x="1077734" y="4597"/>
                </a:lnTo>
                <a:lnTo>
                  <a:pt x="1078323" y="3064"/>
                </a:lnTo>
                <a:lnTo>
                  <a:pt x="1079420" y="2042"/>
                </a:lnTo>
                <a:lnTo>
                  <a:pt x="1085557" y="78"/>
                </a:lnTo>
                <a:lnTo>
                  <a:pt x="1091931" y="0"/>
                </a:lnTo>
                <a:lnTo>
                  <a:pt x="1095491" y="3369"/>
                </a:lnTo>
                <a:lnTo>
                  <a:pt x="1097191" y="6906"/>
                </a:lnTo>
                <a:lnTo>
                  <a:pt x="1098470" y="21197"/>
                </a:lnTo>
                <a:lnTo>
                  <a:pt x="1092459" y="51771"/>
                </a:lnTo>
                <a:lnTo>
                  <a:pt x="1094196" y="56640"/>
                </a:lnTo>
                <a:lnTo>
                  <a:pt x="1095647" y="58926"/>
                </a:lnTo>
                <a:lnTo>
                  <a:pt x="1095909" y="61861"/>
                </a:lnTo>
                <a:lnTo>
                  <a:pt x="1094318" y="72734"/>
                </a:lnTo>
                <a:lnTo>
                  <a:pt x="1101902" y="119494"/>
                </a:lnTo>
                <a:lnTo>
                  <a:pt x="1104505" y="132917"/>
                </a:lnTo>
                <a:lnTo>
                  <a:pt x="1104637" y="135178"/>
                </a:lnTo>
                <a:lnTo>
                  <a:pt x="1106664" y="139570"/>
                </a:lnTo>
                <a:lnTo>
                  <a:pt x="1114352" y="149040"/>
                </a:lnTo>
                <a:lnTo>
                  <a:pt x="1118037" y="150906"/>
                </a:lnTo>
                <a:lnTo>
                  <a:pt x="1129071" y="152311"/>
                </a:lnTo>
                <a:lnTo>
                  <a:pt x="1133306" y="155743"/>
                </a:lnTo>
                <a:lnTo>
                  <a:pt x="1135126" y="156039"/>
                </a:lnTo>
                <a:lnTo>
                  <a:pt x="1137046" y="155531"/>
                </a:lnTo>
                <a:lnTo>
                  <a:pt x="1141059" y="153791"/>
                </a:lnTo>
                <a:lnTo>
                  <a:pt x="1153598" y="151815"/>
                </a:lnTo>
                <a:lnTo>
                  <a:pt x="1162053" y="147396"/>
                </a:lnTo>
                <a:lnTo>
                  <a:pt x="1164168" y="146947"/>
                </a:lnTo>
                <a:lnTo>
                  <a:pt x="1186126" y="133218"/>
                </a:lnTo>
                <a:lnTo>
                  <a:pt x="1191094" y="129762"/>
                </a:lnTo>
                <a:lnTo>
                  <a:pt x="1200032" y="125662"/>
                </a:lnTo>
                <a:lnTo>
                  <a:pt x="1211423" y="116944"/>
                </a:lnTo>
                <a:lnTo>
                  <a:pt x="1230153" y="111276"/>
                </a:lnTo>
                <a:lnTo>
                  <a:pt x="1244091" y="103360"/>
                </a:lnTo>
                <a:lnTo>
                  <a:pt x="1290646" y="85317"/>
                </a:lnTo>
                <a:lnTo>
                  <a:pt x="1335720" y="72495"/>
                </a:lnTo>
                <a:lnTo>
                  <a:pt x="1378080" y="64977"/>
                </a:lnTo>
                <a:lnTo>
                  <a:pt x="1421087" y="58602"/>
                </a:lnTo>
                <a:lnTo>
                  <a:pt x="1462266" y="57276"/>
                </a:lnTo>
                <a:lnTo>
                  <a:pt x="1509572" y="54015"/>
                </a:lnTo>
                <a:lnTo>
                  <a:pt x="1556156" y="58754"/>
                </a:lnTo>
                <a:lnTo>
                  <a:pt x="1601560" y="64963"/>
                </a:lnTo>
                <a:lnTo>
                  <a:pt x="1624121" y="72164"/>
                </a:lnTo>
                <a:lnTo>
                  <a:pt x="1666714" y="90425"/>
                </a:lnTo>
                <a:lnTo>
                  <a:pt x="1708326" y="118621"/>
                </a:lnTo>
                <a:lnTo>
                  <a:pt x="1717165" y="130801"/>
                </a:lnTo>
                <a:lnTo>
                  <a:pt x="1738252" y="173106"/>
                </a:lnTo>
                <a:lnTo>
                  <a:pt x="1743880" y="197339"/>
                </a:lnTo>
                <a:lnTo>
                  <a:pt x="1742410" y="237554"/>
                </a:lnTo>
                <a:lnTo>
                  <a:pt x="1739900" y="2603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263">
            <a:extLst>
              <a:ext uri="{FF2B5EF4-FFF2-40B4-BE49-F238E27FC236}">
                <a16:creationId xmlns:a16="http://schemas.microsoft.com/office/drawing/2014/main" id="{8EB34E5F-1AEA-416C-A21B-008E2FAE6B00}"/>
              </a:ext>
            </a:extLst>
          </p:cNvPr>
          <p:cNvGrpSpPr/>
          <p:nvPr/>
        </p:nvGrpSpPr>
        <p:grpSpPr>
          <a:xfrm>
            <a:off x="8266113" y="1631950"/>
            <a:ext cx="1460501" cy="596876"/>
            <a:chOff x="8266113" y="1631950"/>
            <a:chExt cx="1460501" cy="596876"/>
          </a:xfrm>
        </p:grpSpPr>
        <p:sp>
          <p:nvSpPr>
            <p:cNvPr id="12" name="SMARTInkShape-883">
              <a:extLst>
                <a:ext uri="{FF2B5EF4-FFF2-40B4-BE49-F238E27FC236}">
                  <a16:creationId xmlns:a16="http://schemas.microsoft.com/office/drawing/2014/main" id="{289CEADC-5693-4C64-AC9C-DD8302BB91D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009063" y="1682750"/>
              <a:ext cx="57151" cy="406401"/>
            </a:xfrm>
            <a:custGeom>
              <a:avLst/>
              <a:gdLst/>
              <a:ahLst/>
              <a:cxnLst/>
              <a:rect l="0" t="0" r="0" b="0"/>
              <a:pathLst>
                <a:path w="57151" h="406401">
                  <a:moveTo>
                    <a:pt x="57150" y="0"/>
                  </a:moveTo>
                  <a:lnTo>
                    <a:pt x="57150" y="0"/>
                  </a:lnTo>
                  <a:lnTo>
                    <a:pt x="55268" y="38871"/>
                  </a:lnTo>
                  <a:lnTo>
                    <a:pt x="51061" y="82595"/>
                  </a:lnTo>
                  <a:lnTo>
                    <a:pt x="41985" y="129492"/>
                  </a:lnTo>
                  <a:lnTo>
                    <a:pt x="38441" y="174482"/>
                  </a:lnTo>
                  <a:lnTo>
                    <a:pt x="31237" y="221047"/>
                  </a:lnTo>
                  <a:lnTo>
                    <a:pt x="21099" y="260766"/>
                  </a:lnTo>
                  <a:lnTo>
                    <a:pt x="10574" y="302904"/>
                  </a:lnTo>
                  <a:lnTo>
                    <a:pt x="1253" y="348201"/>
                  </a:lnTo>
                  <a:lnTo>
                    <a:pt x="48" y="393102"/>
                  </a:lnTo>
                  <a:lnTo>
                    <a:pt x="0" y="406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884">
              <a:extLst>
                <a:ext uri="{FF2B5EF4-FFF2-40B4-BE49-F238E27FC236}">
                  <a16:creationId xmlns:a16="http://schemas.microsoft.com/office/drawing/2014/main" id="{D2F85398-B437-4AAB-9ABD-5EEF0CD72F7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856663" y="1727200"/>
              <a:ext cx="49629" cy="387351"/>
            </a:xfrm>
            <a:custGeom>
              <a:avLst/>
              <a:gdLst/>
              <a:ahLst/>
              <a:cxnLst/>
              <a:rect l="0" t="0" r="0" b="0"/>
              <a:pathLst>
                <a:path w="49629" h="387351">
                  <a:moveTo>
                    <a:pt x="44450" y="0"/>
                  </a:moveTo>
                  <a:lnTo>
                    <a:pt x="44450" y="0"/>
                  </a:lnTo>
                  <a:lnTo>
                    <a:pt x="45155" y="15901"/>
                  </a:lnTo>
                  <a:lnTo>
                    <a:pt x="47821" y="23765"/>
                  </a:lnTo>
                  <a:lnTo>
                    <a:pt x="47593" y="31964"/>
                  </a:lnTo>
                  <a:lnTo>
                    <a:pt x="46545" y="36126"/>
                  </a:lnTo>
                  <a:lnTo>
                    <a:pt x="49628" y="77162"/>
                  </a:lnTo>
                  <a:lnTo>
                    <a:pt x="44997" y="121495"/>
                  </a:lnTo>
                  <a:lnTo>
                    <a:pt x="41150" y="166631"/>
                  </a:lnTo>
                  <a:lnTo>
                    <a:pt x="33633" y="206037"/>
                  </a:lnTo>
                  <a:lnTo>
                    <a:pt x="23472" y="245911"/>
                  </a:lnTo>
                  <a:lnTo>
                    <a:pt x="15891" y="272535"/>
                  </a:lnTo>
                  <a:lnTo>
                    <a:pt x="7953" y="316897"/>
                  </a:lnTo>
                  <a:lnTo>
                    <a:pt x="4609" y="348640"/>
                  </a:lnTo>
                  <a:lnTo>
                    <a:pt x="910" y="362692"/>
                  </a:lnTo>
                  <a:lnTo>
                    <a:pt x="0" y="387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885">
              <a:extLst>
                <a:ext uri="{FF2B5EF4-FFF2-40B4-BE49-F238E27FC236}">
                  <a16:creationId xmlns:a16="http://schemas.microsoft.com/office/drawing/2014/main" id="{0722EB99-66BE-45BF-A590-671F4236176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622563" y="1689100"/>
              <a:ext cx="107101" cy="406401"/>
            </a:xfrm>
            <a:custGeom>
              <a:avLst/>
              <a:gdLst/>
              <a:ahLst/>
              <a:cxnLst/>
              <a:rect l="0" t="0" r="0" b="0"/>
              <a:pathLst>
                <a:path w="107101" h="406401">
                  <a:moveTo>
                    <a:pt x="107100" y="0"/>
                  </a:moveTo>
                  <a:lnTo>
                    <a:pt x="107100" y="0"/>
                  </a:lnTo>
                  <a:lnTo>
                    <a:pt x="92173" y="0"/>
                  </a:lnTo>
                  <a:lnTo>
                    <a:pt x="90798" y="706"/>
                  </a:lnTo>
                  <a:lnTo>
                    <a:pt x="89882" y="1881"/>
                  </a:lnTo>
                  <a:lnTo>
                    <a:pt x="89271" y="3371"/>
                  </a:lnTo>
                  <a:lnTo>
                    <a:pt x="88159" y="4364"/>
                  </a:lnTo>
                  <a:lnTo>
                    <a:pt x="82689" y="6089"/>
                  </a:lnTo>
                  <a:lnTo>
                    <a:pt x="72948" y="15165"/>
                  </a:lnTo>
                  <a:lnTo>
                    <a:pt x="70754" y="21087"/>
                  </a:lnTo>
                  <a:lnTo>
                    <a:pt x="67638" y="32353"/>
                  </a:lnTo>
                  <a:lnTo>
                    <a:pt x="58943" y="53702"/>
                  </a:lnTo>
                  <a:lnTo>
                    <a:pt x="53059" y="78655"/>
                  </a:lnTo>
                  <a:lnTo>
                    <a:pt x="39776" y="118857"/>
                  </a:lnTo>
                  <a:lnTo>
                    <a:pt x="32208" y="160909"/>
                  </a:lnTo>
                  <a:lnTo>
                    <a:pt x="19138" y="208232"/>
                  </a:lnTo>
                  <a:lnTo>
                    <a:pt x="7740" y="251710"/>
                  </a:lnTo>
                  <a:lnTo>
                    <a:pt x="2714" y="276526"/>
                  </a:lnTo>
                  <a:lnTo>
                    <a:pt x="249" y="323682"/>
                  </a:lnTo>
                  <a:lnTo>
                    <a:pt x="0" y="354872"/>
                  </a:lnTo>
                  <a:lnTo>
                    <a:pt x="5424" y="400880"/>
                  </a:lnTo>
                  <a:lnTo>
                    <a:pt x="5500" y="406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886">
              <a:extLst>
                <a:ext uri="{FF2B5EF4-FFF2-40B4-BE49-F238E27FC236}">
                  <a16:creationId xmlns:a16="http://schemas.microsoft.com/office/drawing/2014/main" id="{EA58C025-4345-483A-825C-67B8D9B7C5F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266113" y="1631950"/>
              <a:ext cx="1460501" cy="596876"/>
            </a:xfrm>
            <a:custGeom>
              <a:avLst/>
              <a:gdLst/>
              <a:ahLst/>
              <a:cxnLst/>
              <a:rect l="0" t="0" r="0" b="0"/>
              <a:pathLst>
                <a:path w="1460501" h="596876">
                  <a:moveTo>
                    <a:pt x="139700" y="0"/>
                  </a:moveTo>
                  <a:lnTo>
                    <a:pt x="139700" y="0"/>
                  </a:lnTo>
                  <a:lnTo>
                    <a:pt x="143071" y="0"/>
                  </a:lnTo>
                  <a:lnTo>
                    <a:pt x="146607" y="1881"/>
                  </a:lnTo>
                  <a:lnTo>
                    <a:pt x="150531" y="4364"/>
                  </a:lnTo>
                  <a:lnTo>
                    <a:pt x="154626" y="5467"/>
                  </a:lnTo>
                  <a:lnTo>
                    <a:pt x="156001" y="6467"/>
                  </a:lnTo>
                  <a:lnTo>
                    <a:pt x="156917" y="7839"/>
                  </a:lnTo>
                  <a:lnTo>
                    <a:pt x="157528" y="9460"/>
                  </a:lnTo>
                  <a:lnTo>
                    <a:pt x="158641" y="10540"/>
                  </a:lnTo>
                  <a:lnTo>
                    <a:pt x="192328" y="22769"/>
                  </a:lnTo>
                  <a:lnTo>
                    <a:pt x="235310" y="30765"/>
                  </a:lnTo>
                  <a:lnTo>
                    <a:pt x="278729" y="37454"/>
                  </a:lnTo>
                  <a:lnTo>
                    <a:pt x="319807" y="38015"/>
                  </a:lnTo>
                  <a:lnTo>
                    <a:pt x="361975" y="43115"/>
                  </a:lnTo>
                  <a:lnTo>
                    <a:pt x="402563" y="44186"/>
                  </a:lnTo>
                  <a:lnTo>
                    <a:pt x="441913" y="44398"/>
                  </a:lnTo>
                  <a:lnTo>
                    <a:pt x="482925" y="44440"/>
                  </a:lnTo>
                  <a:lnTo>
                    <a:pt x="528368" y="47819"/>
                  </a:lnTo>
                  <a:lnTo>
                    <a:pt x="565540" y="49917"/>
                  </a:lnTo>
                  <a:lnTo>
                    <a:pt x="603365" y="50538"/>
                  </a:lnTo>
                  <a:lnTo>
                    <a:pt x="650414" y="50748"/>
                  </a:lnTo>
                  <a:lnTo>
                    <a:pt x="690759" y="50785"/>
                  </a:lnTo>
                  <a:lnTo>
                    <a:pt x="729838" y="50796"/>
                  </a:lnTo>
                  <a:lnTo>
                    <a:pt x="768933" y="50799"/>
                  </a:lnTo>
                  <a:lnTo>
                    <a:pt x="810777" y="50094"/>
                  </a:lnTo>
                  <a:lnTo>
                    <a:pt x="851006" y="46436"/>
                  </a:lnTo>
                  <a:lnTo>
                    <a:pt x="893186" y="45039"/>
                  </a:lnTo>
                  <a:lnTo>
                    <a:pt x="932808" y="44624"/>
                  </a:lnTo>
                  <a:lnTo>
                    <a:pt x="971360" y="44502"/>
                  </a:lnTo>
                  <a:lnTo>
                    <a:pt x="1009593" y="44465"/>
                  </a:lnTo>
                  <a:lnTo>
                    <a:pt x="1047028" y="44455"/>
                  </a:lnTo>
                  <a:lnTo>
                    <a:pt x="1093520" y="44451"/>
                  </a:lnTo>
                  <a:lnTo>
                    <a:pt x="1139890" y="44450"/>
                  </a:lnTo>
                  <a:lnTo>
                    <a:pt x="1186678" y="44450"/>
                  </a:lnTo>
                  <a:lnTo>
                    <a:pt x="1226442" y="42569"/>
                  </a:lnTo>
                  <a:lnTo>
                    <a:pt x="1255683" y="41305"/>
                  </a:lnTo>
                  <a:lnTo>
                    <a:pt x="1298715" y="44036"/>
                  </a:lnTo>
                  <a:lnTo>
                    <a:pt x="1326550" y="42487"/>
                  </a:lnTo>
                  <a:lnTo>
                    <a:pt x="1338877" y="40755"/>
                  </a:lnTo>
                  <a:lnTo>
                    <a:pt x="1360171" y="41630"/>
                  </a:lnTo>
                  <a:lnTo>
                    <a:pt x="1404149" y="38192"/>
                  </a:lnTo>
                  <a:lnTo>
                    <a:pt x="1443825" y="38100"/>
                  </a:lnTo>
                  <a:lnTo>
                    <a:pt x="1445150" y="38806"/>
                  </a:lnTo>
                  <a:lnTo>
                    <a:pt x="1446033" y="39981"/>
                  </a:lnTo>
                  <a:lnTo>
                    <a:pt x="1447696" y="44189"/>
                  </a:lnTo>
                  <a:lnTo>
                    <a:pt x="1453258" y="49894"/>
                  </a:lnTo>
                  <a:lnTo>
                    <a:pt x="1453886" y="53903"/>
                  </a:lnTo>
                  <a:lnTo>
                    <a:pt x="1454840" y="72155"/>
                  </a:lnTo>
                  <a:lnTo>
                    <a:pt x="1457514" y="77460"/>
                  </a:lnTo>
                  <a:lnTo>
                    <a:pt x="1457804" y="80568"/>
                  </a:lnTo>
                  <a:lnTo>
                    <a:pt x="1454231" y="122571"/>
                  </a:lnTo>
                  <a:lnTo>
                    <a:pt x="1450494" y="169422"/>
                  </a:lnTo>
                  <a:lnTo>
                    <a:pt x="1451337" y="193444"/>
                  </a:lnTo>
                  <a:lnTo>
                    <a:pt x="1448265" y="233221"/>
                  </a:lnTo>
                  <a:lnTo>
                    <a:pt x="1447841" y="280009"/>
                  </a:lnTo>
                  <a:lnTo>
                    <a:pt x="1447805" y="325350"/>
                  </a:lnTo>
                  <a:lnTo>
                    <a:pt x="1449682" y="368219"/>
                  </a:lnTo>
                  <a:lnTo>
                    <a:pt x="1453757" y="414067"/>
                  </a:lnTo>
                  <a:lnTo>
                    <a:pt x="1454115" y="458640"/>
                  </a:lnTo>
                  <a:lnTo>
                    <a:pt x="1456021" y="479264"/>
                  </a:lnTo>
                  <a:lnTo>
                    <a:pt x="1459910" y="511350"/>
                  </a:lnTo>
                  <a:lnTo>
                    <a:pt x="1460489" y="556566"/>
                  </a:lnTo>
                  <a:lnTo>
                    <a:pt x="1460500" y="582024"/>
                  </a:lnTo>
                  <a:lnTo>
                    <a:pt x="1458618" y="585114"/>
                  </a:lnTo>
                  <a:lnTo>
                    <a:pt x="1455032" y="589476"/>
                  </a:lnTo>
                  <a:lnTo>
                    <a:pt x="1454411" y="593603"/>
                  </a:lnTo>
                  <a:lnTo>
                    <a:pt x="1453619" y="594702"/>
                  </a:lnTo>
                  <a:lnTo>
                    <a:pt x="1452384" y="595435"/>
                  </a:lnTo>
                  <a:lnTo>
                    <a:pt x="1447698" y="596707"/>
                  </a:lnTo>
                  <a:lnTo>
                    <a:pt x="1435670" y="596875"/>
                  </a:lnTo>
                  <a:lnTo>
                    <a:pt x="1388750" y="588785"/>
                  </a:lnTo>
                  <a:lnTo>
                    <a:pt x="1343434" y="577206"/>
                  </a:lnTo>
                  <a:lnTo>
                    <a:pt x="1313485" y="567950"/>
                  </a:lnTo>
                  <a:lnTo>
                    <a:pt x="1271989" y="560449"/>
                  </a:lnTo>
                  <a:lnTo>
                    <a:pt x="1226395" y="550272"/>
                  </a:lnTo>
                  <a:lnTo>
                    <a:pt x="1180718" y="546219"/>
                  </a:lnTo>
                  <a:lnTo>
                    <a:pt x="1135111" y="539355"/>
                  </a:lnTo>
                  <a:lnTo>
                    <a:pt x="1098094" y="535165"/>
                  </a:lnTo>
                  <a:lnTo>
                    <a:pt x="1058433" y="532041"/>
                  </a:lnTo>
                  <a:lnTo>
                    <a:pt x="1015402" y="528529"/>
                  </a:lnTo>
                  <a:lnTo>
                    <a:pt x="969491" y="525607"/>
                  </a:lnTo>
                  <a:lnTo>
                    <a:pt x="922021" y="522154"/>
                  </a:lnTo>
                  <a:lnTo>
                    <a:pt x="874795" y="521131"/>
                  </a:lnTo>
                  <a:lnTo>
                    <a:pt x="842470" y="520186"/>
                  </a:lnTo>
                  <a:lnTo>
                    <a:pt x="795799" y="516393"/>
                  </a:lnTo>
                  <a:lnTo>
                    <a:pt x="763145" y="515258"/>
                  </a:lnTo>
                  <a:lnTo>
                    <a:pt x="729819" y="514753"/>
                  </a:lnTo>
                  <a:lnTo>
                    <a:pt x="696191" y="514529"/>
                  </a:lnTo>
                  <a:lnTo>
                    <a:pt x="662431" y="514430"/>
                  </a:lnTo>
                  <a:lnTo>
                    <a:pt x="628612" y="514385"/>
                  </a:lnTo>
                  <a:lnTo>
                    <a:pt x="594766" y="513660"/>
                  </a:lnTo>
                  <a:lnTo>
                    <a:pt x="560909" y="510986"/>
                  </a:lnTo>
                  <a:lnTo>
                    <a:pt x="527046" y="509327"/>
                  </a:lnTo>
                  <a:lnTo>
                    <a:pt x="493182" y="508590"/>
                  </a:lnTo>
                  <a:lnTo>
                    <a:pt x="459316" y="508262"/>
                  </a:lnTo>
                  <a:lnTo>
                    <a:pt x="415259" y="504707"/>
                  </a:lnTo>
                  <a:lnTo>
                    <a:pt x="372022" y="502556"/>
                  </a:lnTo>
                  <a:lnTo>
                    <a:pt x="324560" y="501918"/>
                  </a:lnTo>
                  <a:lnTo>
                    <a:pt x="281492" y="498359"/>
                  </a:lnTo>
                  <a:lnTo>
                    <a:pt x="241920" y="496206"/>
                  </a:lnTo>
                  <a:lnTo>
                    <a:pt x="203383" y="495569"/>
                  </a:lnTo>
                  <a:lnTo>
                    <a:pt x="157505" y="495353"/>
                  </a:lnTo>
                  <a:lnTo>
                    <a:pt x="114472" y="495310"/>
                  </a:lnTo>
                  <a:lnTo>
                    <a:pt x="70839" y="494596"/>
                  </a:lnTo>
                  <a:lnTo>
                    <a:pt x="23304" y="489342"/>
                  </a:lnTo>
                  <a:lnTo>
                    <a:pt x="0" y="488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887">
              <a:extLst>
                <a:ext uri="{FF2B5EF4-FFF2-40B4-BE49-F238E27FC236}">
                  <a16:creationId xmlns:a16="http://schemas.microsoft.com/office/drawing/2014/main" id="{59BE52F0-36C7-4CA3-B705-94202E05902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348663" y="1701800"/>
              <a:ext cx="25344" cy="387351"/>
            </a:xfrm>
            <a:custGeom>
              <a:avLst/>
              <a:gdLst/>
              <a:ahLst/>
              <a:cxnLst/>
              <a:rect l="0" t="0" r="0" b="0"/>
              <a:pathLst>
                <a:path w="25344" h="387351">
                  <a:moveTo>
                    <a:pt x="0" y="0"/>
                  </a:moveTo>
                  <a:lnTo>
                    <a:pt x="0" y="0"/>
                  </a:lnTo>
                  <a:lnTo>
                    <a:pt x="11739" y="11740"/>
                  </a:lnTo>
                  <a:lnTo>
                    <a:pt x="13216" y="17580"/>
                  </a:lnTo>
                  <a:lnTo>
                    <a:pt x="17007" y="24181"/>
                  </a:lnTo>
                  <a:lnTo>
                    <a:pt x="24758" y="70176"/>
                  </a:lnTo>
                  <a:lnTo>
                    <a:pt x="25343" y="117412"/>
                  </a:lnTo>
                  <a:lnTo>
                    <a:pt x="22021" y="164090"/>
                  </a:lnTo>
                  <a:lnTo>
                    <a:pt x="19636" y="204830"/>
                  </a:lnTo>
                  <a:lnTo>
                    <a:pt x="15756" y="249424"/>
                  </a:lnTo>
                  <a:lnTo>
                    <a:pt x="16247" y="292055"/>
                  </a:lnTo>
                  <a:lnTo>
                    <a:pt x="9536" y="339155"/>
                  </a:lnTo>
                  <a:lnTo>
                    <a:pt x="6350" y="387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888">
            <a:extLst>
              <a:ext uri="{FF2B5EF4-FFF2-40B4-BE49-F238E27FC236}">
                <a16:creationId xmlns:a16="http://schemas.microsoft.com/office/drawing/2014/main" id="{3B051E0F-A3BB-407E-AAF0-1F9EFD3C1E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64513" y="2159000"/>
            <a:ext cx="831851" cy="209550"/>
          </a:xfrm>
          <a:custGeom>
            <a:avLst/>
            <a:gdLst/>
            <a:ahLst/>
            <a:cxnLst/>
            <a:rect l="0" t="0" r="0" b="0"/>
            <a:pathLst>
              <a:path w="831851" h="209550">
                <a:moveTo>
                  <a:pt x="0" y="0"/>
                </a:moveTo>
                <a:lnTo>
                  <a:pt x="0" y="0"/>
                </a:lnTo>
                <a:lnTo>
                  <a:pt x="0" y="15182"/>
                </a:lnTo>
                <a:lnTo>
                  <a:pt x="1881" y="19212"/>
                </a:lnTo>
                <a:lnTo>
                  <a:pt x="4364" y="23356"/>
                </a:lnTo>
                <a:lnTo>
                  <a:pt x="5957" y="31764"/>
                </a:lnTo>
                <a:lnTo>
                  <a:pt x="6349" y="77573"/>
                </a:lnTo>
                <a:lnTo>
                  <a:pt x="7055" y="85277"/>
                </a:lnTo>
                <a:lnTo>
                  <a:pt x="14189" y="112454"/>
                </a:lnTo>
                <a:lnTo>
                  <a:pt x="16889" y="118419"/>
                </a:lnTo>
                <a:lnTo>
                  <a:pt x="20804" y="144286"/>
                </a:lnTo>
                <a:lnTo>
                  <a:pt x="30022" y="163621"/>
                </a:lnTo>
                <a:lnTo>
                  <a:pt x="31687" y="168676"/>
                </a:lnTo>
                <a:lnTo>
                  <a:pt x="34779" y="173275"/>
                </a:lnTo>
                <a:lnTo>
                  <a:pt x="47714" y="184112"/>
                </a:lnTo>
                <a:lnTo>
                  <a:pt x="51767" y="190489"/>
                </a:lnTo>
                <a:lnTo>
                  <a:pt x="56168" y="194728"/>
                </a:lnTo>
                <a:lnTo>
                  <a:pt x="75832" y="207668"/>
                </a:lnTo>
                <a:lnTo>
                  <a:pt x="84594" y="209178"/>
                </a:lnTo>
                <a:lnTo>
                  <a:pt x="128210" y="209549"/>
                </a:lnTo>
                <a:lnTo>
                  <a:pt x="132947" y="207668"/>
                </a:lnTo>
                <a:lnTo>
                  <a:pt x="135197" y="206179"/>
                </a:lnTo>
                <a:lnTo>
                  <a:pt x="148949" y="202377"/>
                </a:lnTo>
                <a:lnTo>
                  <a:pt x="194891" y="169533"/>
                </a:lnTo>
                <a:lnTo>
                  <a:pt x="204109" y="163042"/>
                </a:lnTo>
                <a:lnTo>
                  <a:pt x="217622" y="147382"/>
                </a:lnTo>
                <a:lnTo>
                  <a:pt x="265047" y="116421"/>
                </a:lnTo>
                <a:lnTo>
                  <a:pt x="275225" y="110774"/>
                </a:lnTo>
                <a:lnTo>
                  <a:pt x="283023" y="108081"/>
                </a:lnTo>
                <a:lnTo>
                  <a:pt x="290507" y="103834"/>
                </a:lnTo>
                <a:lnTo>
                  <a:pt x="307530" y="101687"/>
                </a:lnTo>
                <a:lnTo>
                  <a:pt x="311422" y="103520"/>
                </a:lnTo>
                <a:lnTo>
                  <a:pt x="315504" y="105981"/>
                </a:lnTo>
                <a:lnTo>
                  <a:pt x="321769" y="108072"/>
                </a:lnTo>
                <a:lnTo>
                  <a:pt x="328950" y="113341"/>
                </a:lnTo>
                <a:lnTo>
                  <a:pt x="333200" y="114016"/>
                </a:lnTo>
                <a:lnTo>
                  <a:pt x="334316" y="114816"/>
                </a:lnTo>
                <a:lnTo>
                  <a:pt x="335060" y="116055"/>
                </a:lnTo>
                <a:lnTo>
                  <a:pt x="335557" y="117587"/>
                </a:lnTo>
                <a:lnTo>
                  <a:pt x="341445" y="127154"/>
                </a:lnTo>
                <a:lnTo>
                  <a:pt x="342875" y="148791"/>
                </a:lnTo>
                <a:lnTo>
                  <a:pt x="342892" y="154702"/>
                </a:lnTo>
                <a:lnTo>
                  <a:pt x="336627" y="182820"/>
                </a:lnTo>
                <a:lnTo>
                  <a:pt x="330200" y="190499"/>
                </a:lnTo>
                <a:lnTo>
                  <a:pt x="333571" y="187129"/>
                </a:lnTo>
                <a:lnTo>
                  <a:pt x="337107" y="185474"/>
                </a:lnTo>
                <a:lnTo>
                  <a:pt x="339038" y="185033"/>
                </a:lnTo>
                <a:lnTo>
                  <a:pt x="345126" y="181040"/>
                </a:lnTo>
                <a:lnTo>
                  <a:pt x="360545" y="161397"/>
                </a:lnTo>
                <a:lnTo>
                  <a:pt x="395184" y="135363"/>
                </a:lnTo>
                <a:lnTo>
                  <a:pt x="407738" y="122093"/>
                </a:lnTo>
                <a:lnTo>
                  <a:pt x="436111" y="105918"/>
                </a:lnTo>
                <a:lnTo>
                  <a:pt x="468668" y="96245"/>
                </a:lnTo>
                <a:lnTo>
                  <a:pt x="489890" y="95337"/>
                </a:lnTo>
                <a:lnTo>
                  <a:pt x="494776" y="97170"/>
                </a:lnTo>
                <a:lnTo>
                  <a:pt x="499301" y="99631"/>
                </a:lnTo>
                <a:lnTo>
                  <a:pt x="525295" y="110362"/>
                </a:lnTo>
                <a:lnTo>
                  <a:pt x="543756" y="124901"/>
                </a:lnTo>
                <a:lnTo>
                  <a:pt x="550266" y="131944"/>
                </a:lnTo>
                <a:lnTo>
                  <a:pt x="554537" y="138840"/>
                </a:lnTo>
                <a:lnTo>
                  <a:pt x="557369" y="141243"/>
                </a:lnTo>
                <a:lnTo>
                  <a:pt x="589109" y="158832"/>
                </a:lnTo>
                <a:lnTo>
                  <a:pt x="634488" y="190500"/>
                </a:lnTo>
                <a:lnTo>
                  <a:pt x="636775" y="192617"/>
                </a:lnTo>
                <a:lnTo>
                  <a:pt x="643080" y="194969"/>
                </a:lnTo>
                <a:lnTo>
                  <a:pt x="674455" y="196740"/>
                </a:lnTo>
                <a:lnTo>
                  <a:pt x="682639" y="194920"/>
                </a:lnTo>
                <a:lnTo>
                  <a:pt x="690040" y="192464"/>
                </a:lnTo>
                <a:lnTo>
                  <a:pt x="714737" y="187388"/>
                </a:lnTo>
                <a:lnTo>
                  <a:pt x="762353" y="163840"/>
                </a:lnTo>
                <a:lnTo>
                  <a:pt x="786889" y="145605"/>
                </a:lnTo>
                <a:lnTo>
                  <a:pt x="831850" y="1016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SMARTInkShape-Group265">
            <a:extLst>
              <a:ext uri="{FF2B5EF4-FFF2-40B4-BE49-F238E27FC236}">
                <a16:creationId xmlns:a16="http://schemas.microsoft.com/office/drawing/2014/main" id="{279871B5-1710-4C69-B92C-F0610D016281}"/>
              </a:ext>
            </a:extLst>
          </p:cNvPr>
          <p:cNvGrpSpPr/>
          <p:nvPr/>
        </p:nvGrpSpPr>
        <p:grpSpPr>
          <a:xfrm>
            <a:off x="9999694" y="466505"/>
            <a:ext cx="736570" cy="555836"/>
            <a:chOff x="9999694" y="466505"/>
            <a:chExt cx="736570" cy="555836"/>
          </a:xfrm>
        </p:grpSpPr>
        <p:sp>
          <p:nvSpPr>
            <p:cNvPr id="19" name="SMARTInkShape-889">
              <a:extLst>
                <a:ext uri="{FF2B5EF4-FFF2-40B4-BE49-F238E27FC236}">
                  <a16:creationId xmlns:a16="http://schemas.microsoft.com/office/drawing/2014/main" id="{0DF001BD-CE66-4E29-A655-D8ACAEAE253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177463" y="565150"/>
              <a:ext cx="189333" cy="374651"/>
            </a:xfrm>
            <a:custGeom>
              <a:avLst/>
              <a:gdLst/>
              <a:ahLst/>
              <a:cxnLst/>
              <a:rect l="0" t="0" r="0" b="0"/>
              <a:pathLst>
                <a:path w="189333" h="374651">
                  <a:moveTo>
                    <a:pt x="171450" y="0"/>
                  </a:moveTo>
                  <a:lnTo>
                    <a:pt x="171450" y="0"/>
                  </a:lnTo>
                  <a:lnTo>
                    <a:pt x="176917" y="0"/>
                  </a:lnTo>
                  <a:lnTo>
                    <a:pt x="182695" y="4364"/>
                  </a:lnTo>
                  <a:lnTo>
                    <a:pt x="186560" y="5467"/>
                  </a:lnTo>
                  <a:lnTo>
                    <a:pt x="187873" y="7173"/>
                  </a:lnTo>
                  <a:lnTo>
                    <a:pt x="189332" y="12830"/>
                  </a:lnTo>
                  <a:lnTo>
                    <a:pt x="189016" y="15609"/>
                  </a:lnTo>
                  <a:lnTo>
                    <a:pt x="186783" y="20578"/>
                  </a:lnTo>
                  <a:lnTo>
                    <a:pt x="186611" y="23597"/>
                  </a:lnTo>
                  <a:lnTo>
                    <a:pt x="188301" y="30713"/>
                  </a:lnTo>
                  <a:lnTo>
                    <a:pt x="185759" y="42343"/>
                  </a:lnTo>
                  <a:lnTo>
                    <a:pt x="169709" y="84247"/>
                  </a:lnTo>
                  <a:lnTo>
                    <a:pt x="144279" y="130176"/>
                  </a:lnTo>
                  <a:lnTo>
                    <a:pt x="117295" y="173541"/>
                  </a:lnTo>
                  <a:lnTo>
                    <a:pt x="96842" y="210169"/>
                  </a:lnTo>
                  <a:lnTo>
                    <a:pt x="70322" y="251597"/>
                  </a:lnTo>
                  <a:lnTo>
                    <a:pt x="44589" y="297738"/>
                  </a:lnTo>
                  <a:lnTo>
                    <a:pt x="20972" y="338926"/>
                  </a:lnTo>
                  <a:lnTo>
                    <a:pt x="0" y="374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890">
              <a:extLst>
                <a:ext uri="{FF2B5EF4-FFF2-40B4-BE49-F238E27FC236}">
                  <a16:creationId xmlns:a16="http://schemas.microsoft.com/office/drawing/2014/main" id="{3D64C103-401C-4695-A2E9-9981CCB4FF7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146005" y="508000"/>
              <a:ext cx="94959" cy="336551"/>
            </a:xfrm>
            <a:custGeom>
              <a:avLst/>
              <a:gdLst/>
              <a:ahLst/>
              <a:cxnLst/>
              <a:rect l="0" t="0" r="0" b="0"/>
              <a:pathLst>
                <a:path w="94959" h="336551">
                  <a:moveTo>
                    <a:pt x="94958" y="0"/>
                  </a:moveTo>
                  <a:lnTo>
                    <a:pt x="94958" y="0"/>
                  </a:lnTo>
                  <a:lnTo>
                    <a:pt x="94958" y="3371"/>
                  </a:lnTo>
                  <a:lnTo>
                    <a:pt x="94252" y="4364"/>
                  </a:lnTo>
                  <a:lnTo>
                    <a:pt x="93076" y="5026"/>
                  </a:lnTo>
                  <a:lnTo>
                    <a:pt x="91587" y="5467"/>
                  </a:lnTo>
                  <a:lnTo>
                    <a:pt x="90593" y="6467"/>
                  </a:lnTo>
                  <a:lnTo>
                    <a:pt x="84418" y="22199"/>
                  </a:lnTo>
                  <a:lnTo>
                    <a:pt x="75387" y="65399"/>
                  </a:lnTo>
                  <a:lnTo>
                    <a:pt x="71285" y="84994"/>
                  </a:lnTo>
                  <a:lnTo>
                    <a:pt x="68188" y="104911"/>
                  </a:lnTo>
                  <a:lnTo>
                    <a:pt x="53593" y="146898"/>
                  </a:lnTo>
                  <a:lnTo>
                    <a:pt x="43871" y="190017"/>
                  </a:lnTo>
                  <a:lnTo>
                    <a:pt x="29324" y="234922"/>
                  </a:lnTo>
                  <a:lnTo>
                    <a:pt x="17433" y="278841"/>
                  </a:lnTo>
                  <a:lnTo>
                    <a:pt x="693" y="324971"/>
                  </a:lnTo>
                  <a:lnTo>
                    <a:pt x="0" y="328651"/>
                  </a:lnTo>
                  <a:lnTo>
                    <a:pt x="1719" y="331393"/>
                  </a:lnTo>
                  <a:lnTo>
                    <a:pt x="6058" y="336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891">
              <a:extLst>
                <a:ext uri="{FF2B5EF4-FFF2-40B4-BE49-F238E27FC236}">
                  <a16:creationId xmlns:a16="http://schemas.microsoft.com/office/drawing/2014/main" id="{B892B80D-5533-43E8-B8C0-2849C26B95F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999694" y="466505"/>
              <a:ext cx="736570" cy="555836"/>
            </a:xfrm>
            <a:custGeom>
              <a:avLst/>
              <a:gdLst/>
              <a:ahLst/>
              <a:cxnLst/>
              <a:rect l="0" t="0" r="0" b="0"/>
              <a:pathLst>
                <a:path w="736570" h="555836">
                  <a:moveTo>
                    <a:pt x="88869" y="92295"/>
                  </a:moveTo>
                  <a:lnTo>
                    <a:pt x="88869" y="92295"/>
                  </a:lnTo>
                  <a:lnTo>
                    <a:pt x="88869" y="88637"/>
                  </a:lnTo>
                  <a:lnTo>
                    <a:pt x="88869" y="91674"/>
                  </a:lnTo>
                  <a:lnTo>
                    <a:pt x="88869" y="88514"/>
                  </a:lnTo>
                  <a:lnTo>
                    <a:pt x="88163" y="134578"/>
                  </a:lnTo>
                  <a:lnTo>
                    <a:pt x="77885" y="169173"/>
                  </a:lnTo>
                  <a:lnTo>
                    <a:pt x="75520" y="180791"/>
                  </a:lnTo>
                  <a:lnTo>
                    <a:pt x="55183" y="225918"/>
                  </a:lnTo>
                  <a:lnTo>
                    <a:pt x="39490" y="269405"/>
                  </a:lnTo>
                  <a:lnTo>
                    <a:pt x="30180" y="284786"/>
                  </a:lnTo>
                  <a:lnTo>
                    <a:pt x="25382" y="301729"/>
                  </a:lnTo>
                  <a:lnTo>
                    <a:pt x="15599" y="320454"/>
                  </a:lnTo>
                  <a:lnTo>
                    <a:pt x="9876" y="337741"/>
                  </a:lnTo>
                  <a:lnTo>
                    <a:pt x="1761" y="352076"/>
                  </a:lnTo>
                  <a:lnTo>
                    <a:pt x="126" y="365295"/>
                  </a:lnTo>
                  <a:lnTo>
                    <a:pt x="0" y="373802"/>
                  </a:lnTo>
                  <a:lnTo>
                    <a:pt x="695" y="375216"/>
                  </a:lnTo>
                  <a:lnTo>
                    <a:pt x="1864" y="376159"/>
                  </a:lnTo>
                  <a:lnTo>
                    <a:pt x="3349" y="376788"/>
                  </a:lnTo>
                  <a:lnTo>
                    <a:pt x="4339" y="377912"/>
                  </a:lnTo>
                  <a:lnTo>
                    <a:pt x="5439" y="381043"/>
                  </a:lnTo>
                  <a:lnTo>
                    <a:pt x="6438" y="382161"/>
                  </a:lnTo>
                  <a:lnTo>
                    <a:pt x="17804" y="388563"/>
                  </a:lnTo>
                  <a:lnTo>
                    <a:pt x="65010" y="390707"/>
                  </a:lnTo>
                  <a:lnTo>
                    <a:pt x="105913" y="390743"/>
                  </a:lnTo>
                  <a:lnTo>
                    <a:pt x="148593" y="391450"/>
                  </a:lnTo>
                  <a:lnTo>
                    <a:pt x="190044" y="400871"/>
                  </a:lnTo>
                  <a:lnTo>
                    <a:pt x="209393" y="404093"/>
                  </a:lnTo>
                  <a:lnTo>
                    <a:pt x="253962" y="422223"/>
                  </a:lnTo>
                  <a:lnTo>
                    <a:pt x="301110" y="445885"/>
                  </a:lnTo>
                  <a:lnTo>
                    <a:pt x="346546" y="472148"/>
                  </a:lnTo>
                  <a:lnTo>
                    <a:pt x="381817" y="503836"/>
                  </a:lnTo>
                  <a:lnTo>
                    <a:pt x="398088" y="529923"/>
                  </a:lnTo>
                  <a:lnTo>
                    <a:pt x="399866" y="534446"/>
                  </a:lnTo>
                  <a:lnTo>
                    <a:pt x="418961" y="555735"/>
                  </a:lnTo>
                  <a:lnTo>
                    <a:pt x="424526" y="555835"/>
                  </a:lnTo>
                  <a:lnTo>
                    <a:pt x="424824" y="555133"/>
                  </a:lnTo>
                  <a:lnTo>
                    <a:pt x="425154" y="552471"/>
                  </a:lnTo>
                  <a:lnTo>
                    <a:pt x="427183" y="548936"/>
                  </a:lnTo>
                  <a:lnTo>
                    <a:pt x="458825" y="504554"/>
                  </a:lnTo>
                  <a:lnTo>
                    <a:pt x="489946" y="460160"/>
                  </a:lnTo>
                  <a:lnTo>
                    <a:pt x="527109" y="413293"/>
                  </a:lnTo>
                  <a:lnTo>
                    <a:pt x="558781" y="369717"/>
                  </a:lnTo>
                  <a:lnTo>
                    <a:pt x="590520" y="328657"/>
                  </a:lnTo>
                  <a:lnTo>
                    <a:pt x="622269" y="288939"/>
                  </a:lnTo>
                  <a:lnTo>
                    <a:pt x="654901" y="245234"/>
                  </a:lnTo>
                  <a:lnTo>
                    <a:pt x="686984" y="200982"/>
                  </a:lnTo>
                  <a:lnTo>
                    <a:pt x="719339" y="154345"/>
                  </a:lnTo>
                  <a:lnTo>
                    <a:pt x="728939" y="138941"/>
                  </a:lnTo>
                  <a:lnTo>
                    <a:pt x="730106" y="131470"/>
                  </a:lnTo>
                  <a:lnTo>
                    <a:pt x="730849" y="131112"/>
                  </a:lnTo>
                  <a:lnTo>
                    <a:pt x="736490" y="130403"/>
                  </a:lnTo>
                  <a:lnTo>
                    <a:pt x="736553" y="126738"/>
                  </a:lnTo>
                  <a:lnTo>
                    <a:pt x="736566" y="129774"/>
                  </a:lnTo>
                  <a:lnTo>
                    <a:pt x="736569" y="126614"/>
                  </a:lnTo>
                  <a:lnTo>
                    <a:pt x="736569" y="128256"/>
                  </a:lnTo>
                  <a:lnTo>
                    <a:pt x="736569" y="126312"/>
                  </a:lnTo>
                  <a:lnTo>
                    <a:pt x="736569" y="130194"/>
                  </a:lnTo>
                  <a:lnTo>
                    <a:pt x="731101" y="130377"/>
                  </a:lnTo>
                  <a:lnTo>
                    <a:pt x="725323" y="126028"/>
                  </a:lnTo>
                  <a:lnTo>
                    <a:pt x="708863" y="119150"/>
                  </a:lnTo>
                  <a:lnTo>
                    <a:pt x="695087" y="111214"/>
                  </a:lnTo>
                  <a:lnTo>
                    <a:pt x="684971" y="106348"/>
                  </a:lnTo>
                  <a:lnTo>
                    <a:pt x="643426" y="84452"/>
                  </a:lnTo>
                  <a:lnTo>
                    <a:pt x="602922" y="68946"/>
                  </a:lnTo>
                  <a:lnTo>
                    <a:pt x="560681" y="49674"/>
                  </a:lnTo>
                  <a:lnTo>
                    <a:pt x="519949" y="38041"/>
                  </a:lnTo>
                  <a:lnTo>
                    <a:pt x="479500" y="27067"/>
                  </a:lnTo>
                  <a:lnTo>
                    <a:pt x="437905" y="14891"/>
                  </a:lnTo>
                  <a:lnTo>
                    <a:pt x="393077" y="6398"/>
                  </a:lnTo>
                  <a:lnTo>
                    <a:pt x="351401" y="2107"/>
                  </a:lnTo>
                  <a:lnTo>
                    <a:pt x="332550" y="0"/>
                  </a:lnTo>
                  <a:lnTo>
                    <a:pt x="293584" y="4397"/>
                  </a:lnTo>
                  <a:lnTo>
                    <a:pt x="255130" y="8689"/>
                  </a:lnTo>
                  <a:lnTo>
                    <a:pt x="211832" y="16513"/>
                  </a:lnTo>
                  <a:lnTo>
                    <a:pt x="191154" y="24450"/>
                  </a:lnTo>
                  <a:lnTo>
                    <a:pt x="171419" y="3514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MARTInkShape-892">
            <a:extLst>
              <a:ext uri="{FF2B5EF4-FFF2-40B4-BE49-F238E27FC236}">
                <a16:creationId xmlns:a16="http://schemas.microsoft.com/office/drawing/2014/main" id="{235CE9B9-8ED4-420B-B570-C298F16314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329865" y="1092200"/>
            <a:ext cx="571499" cy="330201"/>
          </a:xfrm>
          <a:custGeom>
            <a:avLst/>
            <a:gdLst/>
            <a:ahLst/>
            <a:cxnLst/>
            <a:rect l="0" t="0" r="0" b="0"/>
            <a:pathLst>
              <a:path w="571499" h="330201">
                <a:moveTo>
                  <a:pt x="44448" y="0"/>
                </a:moveTo>
                <a:lnTo>
                  <a:pt x="44448" y="0"/>
                </a:lnTo>
                <a:lnTo>
                  <a:pt x="41077" y="3371"/>
                </a:lnTo>
                <a:lnTo>
                  <a:pt x="39421" y="6908"/>
                </a:lnTo>
                <a:lnTo>
                  <a:pt x="31218" y="53006"/>
                </a:lnTo>
                <a:lnTo>
                  <a:pt x="20009" y="99484"/>
                </a:lnTo>
                <a:lnTo>
                  <a:pt x="13665" y="118141"/>
                </a:lnTo>
                <a:lnTo>
                  <a:pt x="8525" y="125224"/>
                </a:lnTo>
                <a:lnTo>
                  <a:pt x="6992" y="131334"/>
                </a:lnTo>
                <a:lnTo>
                  <a:pt x="6432" y="141830"/>
                </a:lnTo>
                <a:lnTo>
                  <a:pt x="5699" y="143237"/>
                </a:lnTo>
                <a:lnTo>
                  <a:pt x="4503" y="144174"/>
                </a:lnTo>
                <a:lnTo>
                  <a:pt x="3002" y="144800"/>
                </a:lnTo>
                <a:lnTo>
                  <a:pt x="2000" y="145922"/>
                </a:lnTo>
                <a:lnTo>
                  <a:pt x="0" y="152392"/>
                </a:lnTo>
                <a:lnTo>
                  <a:pt x="5465" y="152399"/>
                </a:lnTo>
                <a:lnTo>
                  <a:pt x="11243" y="156764"/>
                </a:lnTo>
                <a:lnTo>
                  <a:pt x="17880" y="158488"/>
                </a:lnTo>
                <a:lnTo>
                  <a:pt x="34174" y="159440"/>
                </a:lnTo>
                <a:lnTo>
                  <a:pt x="62143" y="171891"/>
                </a:lnTo>
                <a:lnTo>
                  <a:pt x="64711" y="173861"/>
                </a:lnTo>
                <a:lnTo>
                  <a:pt x="71327" y="176049"/>
                </a:lnTo>
                <a:lnTo>
                  <a:pt x="82985" y="179163"/>
                </a:lnTo>
                <a:lnTo>
                  <a:pt x="93496" y="184554"/>
                </a:lnTo>
                <a:lnTo>
                  <a:pt x="131311" y="205324"/>
                </a:lnTo>
                <a:lnTo>
                  <a:pt x="157434" y="217782"/>
                </a:lnTo>
                <a:lnTo>
                  <a:pt x="172940" y="227276"/>
                </a:lnTo>
                <a:lnTo>
                  <a:pt x="216544" y="246187"/>
                </a:lnTo>
                <a:lnTo>
                  <a:pt x="251104" y="261577"/>
                </a:lnTo>
                <a:lnTo>
                  <a:pt x="295214" y="272992"/>
                </a:lnTo>
                <a:lnTo>
                  <a:pt x="336264" y="282208"/>
                </a:lnTo>
                <a:lnTo>
                  <a:pt x="382378" y="295668"/>
                </a:lnTo>
                <a:lnTo>
                  <a:pt x="425528" y="300169"/>
                </a:lnTo>
                <a:lnTo>
                  <a:pt x="467853" y="306561"/>
                </a:lnTo>
                <a:lnTo>
                  <a:pt x="499878" y="322014"/>
                </a:lnTo>
                <a:lnTo>
                  <a:pt x="512989" y="323743"/>
                </a:lnTo>
                <a:lnTo>
                  <a:pt x="513442" y="324484"/>
                </a:lnTo>
                <a:lnTo>
                  <a:pt x="513945" y="327189"/>
                </a:lnTo>
                <a:lnTo>
                  <a:pt x="514785" y="328193"/>
                </a:lnTo>
                <a:lnTo>
                  <a:pt x="520681" y="330195"/>
                </a:lnTo>
                <a:lnTo>
                  <a:pt x="520695" y="330199"/>
                </a:lnTo>
                <a:lnTo>
                  <a:pt x="527048" y="330200"/>
                </a:lnTo>
                <a:lnTo>
                  <a:pt x="527048" y="321362"/>
                </a:lnTo>
                <a:lnTo>
                  <a:pt x="530419" y="311902"/>
                </a:lnTo>
                <a:lnTo>
                  <a:pt x="571498" y="260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SMARTInkShape-Group267">
            <a:extLst>
              <a:ext uri="{FF2B5EF4-FFF2-40B4-BE49-F238E27FC236}">
                <a16:creationId xmlns:a16="http://schemas.microsoft.com/office/drawing/2014/main" id="{295AF841-9F81-423A-92A0-8424616B2396}"/>
              </a:ext>
            </a:extLst>
          </p:cNvPr>
          <p:cNvGrpSpPr/>
          <p:nvPr/>
        </p:nvGrpSpPr>
        <p:grpSpPr>
          <a:xfrm>
            <a:off x="10469563" y="1962150"/>
            <a:ext cx="920751" cy="596901"/>
            <a:chOff x="10469563" y="1962150"/>
            <a:chExt cx="920751" cy="596901"/>
          </a:xfrm>
        </p:grpSpPr>
        <p:sp>
          <p:nvSpPr>
            <p:cNvPr id="24" name="SMARTInkShape-893">
              <a:extLst>
                <a:ext uri="{FF2B5EF4-FFF2-40B4-BE49-F238E27FC236}">
                  <a16:creationId xmlns:a16="http://schemas.microsoft.com/office/drawing/2014/main" id="{E75AB221-4F3B-457E-9CF8-410F40BBE24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539413" y="2482850"/>
              <a:ext cx="850901" cy="76201"/>
            </a:xfrm>
            <a:custGeom>
              <a:avLst/>
              <a:gdLst/>
              <a:ahLst/>
              <a:cxnLst/>
              <a:rect l="0" t="0" r="0" b="0"/>
              <a:pathLst>
                <a:path w="850901" h="76201">
                  <a:moveTo>
                    <a:pt x="0" y="0"/>
                  </a:moveTo>
                  <a:lnTo>
                    <a:pt x="0" y="0"/>
                  </a:lnTo>
                  <a:lnTo>
                    <a:pt x="20721" y="5026"/>
                  </a:lnTo>
                  <a:lnTo>
                    <a:pt x="33198" y="7173"/>
                  </a:lnTo>
                  <a:lnTo>
                    <a:pt x="66085" y="16286"/>
                  </a:lnTo>
                  <a:lnTo>
                    <a:pt x="109715" y="25246"/>
                  </a:lnTo>
                  <a:lnTo>
                    <a:pt x="146573" y="29823"/>
                  </a:lnTo>
                  <a:lnTo>
                    <a:pt x="191047" y="34550"/>
                  </a:lnTo>
                  <a:lnTo>
                    <a:pt x="236601" y="40419"/>
                  </a:lnTo>
                  <a:lnTo>
                    <a:pt x="270256" y="44540"/>
                  </a:lnTo>
                  <a:lnTo>
                    <a:pt x="306380" y="47312"/>
                  </a:lnTo>
                  <a:lnTo>
                    <a:pt x="343603" y="46193"/>
                  </a:lnTo>
                  <a:lnTo>
                    <a:pt x="383194" y="47106"/>
                  </a:lnTo>
                  <a:lnTo>
                    <a:pt x="424308" y="49158"/>
                  </a:lnTo>
                  <a:lnTo>
                    <a:pt x="466100" y="50070"/>
                  </a:lnTo>
                  <a:lnTo>
                    <a:pt x="508192" y="50476"/>
                  </a:lnTo>
                  <a:lnTo>
                    <a:pt x="551124" y="51361"/>
                  </a:lnTo>
                  <a:lnTo>
                    <a:pt x="596076" y="54107"/>
                  </a:lnTo>
                  <a:lnTo>
                    <a:pt x="641924" y="57679"/>
                  </a:lnTo>
                  <a:lnTo>
                    <a:pt x="688171" y="61619"/>
                  </a:lnTo>
                  <a:lnTo>
                    <a:pt x="734597" y="65721"/>
                  </a:lnTo>
                  <a:lnTo>
                    <a:pt x="781100" y="69897"/>
                  </a:lnTo>
                  <a:lnTo>
                    <a:pt x="819877" y="73398"/>
                  </a:lnTo>
                  <a:lnTo>
                    <a:pt x="8509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894">
              <a:extLst>
                <a:ext uri="{FF2B5EF4-FFF2-40B4-BE49-F238E27FC236}">
                  <a16:creationId xmlns:a16="http://schemas.microsoft.com/office/drawing/2014/main" id="{E85A7DCF-96D8-4C5A-87DD-29588AEB263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104566" y="2254250"/>
              <a:ext cx="107861" cy="196851"/>
            </a:xfrm>
            <a:custGeom>
              <a:avLst/>
              <a:gdLst/>
              <a:ahLst/>
              <a:cxnLst/>
              <a:rect l="0" t="0" r="0" b="0"/>
              <a:pathLst>
                <a:path w="107861" h="196851">
                  <a:moveTo>
                    <a:pt x="82547" y="0"/>
                  </a:moveTo>
                  <a:lnTo>
                    <a:pt x="82547" y="0"/>
                  </a:lnTo>
                  <a:lnTo>
                    <a:pt x="85918" y="0"/>
                  </a:lnTo>
                  <a:lnTo>
                    <a:pt x="86911" y="706"/>
                  </a:lnTo>
                  <a:lnTo>
                    <a:pt x="87573" y="1882"/>
                  </a:lnTo>
                  <a:lnTo>
                    <a:pt x="88014" y="3371"/>
                  </a:lnTo>
                  <a:lnTo>
                    <a:pt x="92006" y="8838"/>
                  </a:lnTo>
                  <a:lnTo>
                    <a:pt x="95688" y="10984"/>
                  </a:lnTo>
                  <a:lnTo>
                    <a:pt x="100429" y="12361"/>
                  </a:lnTo>
                  <a:lnTo>
                    <a:pt x="100818" y="13180"/>
                  </a:lnTo>
                  <a:lnTo>
                    <a:pt x="101566" y="27618"/>
                  </a:lnTo>
                  <a:lnTo>
                    <a:pt x="98217" y="37268"/>
                  </a:lnTo>
                  <a:lnTo>
                    <a:pt x="88730" y="50412"/>
                  </a:lnTo>
                  <a:lnTo>
                    <a:pt x="56792" y="77427"/>
                  </a:lnTo>
                  <a:lnTo>
                    <a:pt x="49698" y="80273"/>
                  </a:lnTo>
                  <a:lnTo>
                    <a:pt x="42547" y="82244"/>
                  </a:lnTo>
                  <a:lnTo>
                    <a:pt x="32208" y="89258"/>
                  </a:lnTo>
                  <a:lnTo>
                    <a:pt x="29937" y="91255"/>
                  </a:lnTo>
                  <a:lnTo>
                    <a:pt x="23652" y="93475"/>
                  </a:lnTo>
                  <a:lnTo>
                    <a:pt x="16860" y="95166"/>
                  </a:lnTo>
                  <a:lnTo>
                    <a:pt x="6750" y="100120"/>
                  </a:lnTo>
                  <a:lnTo>
                    <a:pt x="0" y="101599"/>
                  </a:lnTo>
                  <a:lnTo>
                    <a:pt x="3368" y="101600"/>
                  </a:lnTo>
                  <a:lnTo>
                    <a:pt x="6905" y="103481"/>
                  </a:lnTo>
                  <a:lnTo>
                    <a:pt x="10828" y="105964"/>
                  </a:lnTo>
                  <a:lnTo>
                    <a:pt x="17709" y="107362"/>
                  </a:lnTo>
                  <a:lnTo>
                    <a:pt x="27666" y="108481"/>
                  </a:lnTo>
                  <a:lnTo>
                    <a:pt x="35398" y="112968"/>
                  </a:lnTo>
                  <a:lnTo>
                    <a:pt x="39955" y="116765"/>
                  </a:lnTo>
                  <a:lnTo>
                    <a:pt x="46213" y="118924"/>
                  </a:lnTo>
                  <a:lnTo>
                    <a:pt x="58358" y="120309"/>
                  </a:lnTo>
                  <a:lnTo>
                    <a:pt x="64975" y="124261"/>
                  </a:lnTo>
                  <a:lnTo>
                    <a:pt x="97618" y="154774"/>
                  </a:lnTo>
                  <a:lnTo>
                    <a:pt x="99828" y="158865"/>
                  </a:lnTo>
                  <a:lnTo>
                    <a:pt x="101516" y="163034"/>
                  </a:lnTo>
                  <a:lnTo>
                    <a:pt x="106961" y="170202"/>
                  </a:lnTo>
                  <a:lnTo>
                    <a:pt x="107860" y="176808"/>
                  </a:lnTo>
                  <a:lnTo>
                    <a:pt x="103565" y="182674"/>
                  </a:lnTo>
                  <a:lnTo>
                    <a:pt x="102472" y="186551"/>
                  </a:lnTo>
                  <a:lnTo>
                    <a:pt x="100769" y="187868"/>
                  </a:lnTo>
                  <a:lnTo>
                    <a:pt x="89778" y="191862"/>
                  </a:lnTo>
                  <a:lnTo>
                    <a:pt x="85055" y="194633"/>
                  </a:lnTo>
                  <a:lnTo>
                    <a:pt x="77724" y="196193"/>
                  </a:lnTo>
                  <a:lnTo>
                    <a:pt x="63497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895">
              <a:extLst>
                <a:ext uri="{FF2B5EF4-FFF2-40B4-BE49-F238E27FC236}">
                  <a16:creationId xmlns:a16="http://schemas.microsoft.com/office/drawing/2014/main" id="{48BB0127-D030-4AB3-9F64-12C1C505439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856913" y="2209800"/>
              <a:ext cx="19051" cy="152401"/>
            </a:xfrm>
            <a:custGeom>
              <a:avLst/>
              <a:gdLst/>
              <a:ahLst/>
              <a:cxnLst/>
              <a:rect l="0" t="0" r="0" b="0"/>
              <a:pathLst>
                <a:path w="19051" h="152401">
                  <a:moveTo>
                    <a:pt x="19050" y="0"/>
                  </a:moveTo>
                  <a:lnTo>
                    <a:pt x="19050" y="0"/>
                  </a:lnTo>
                  <a:lnTo>
                    <a:pt x="19050" y="46501"/>
                  </a:lnTo>
                  <a:lnTo>
                    <a:pt x="18344" y="57356"/>
                  </a:lnTo>
                  <a:lnTo>
                    <a:pt x="8510" y="104476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896">
              <a:extLst>
                <a:ext uri="{FF2B5EF4-FFF2-40B4-BE49-F238E27FC236}">
                  <a16:creationId xmlns:a16="http://schemas.microsoft.com/office/drawing/2014/main" id="{B1DE9825-837F-442F-B06D-04FF3C560FD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526713" y="2266950"/>
              <a:ext cx="63501" cy="95251"/>
            </a:xfrm>
            <a:custGeom>
              <a:avLst/>
              <a:gdLst/>
              <a:ahLst/>
              <a:cxnLst/>
              <a:rect l="0" t="0" r="0" b="0"/>
              <a:pathLst>
                <a:path w="63501" h="95251">
                  <a:moveTo>
                    <a:pt x="63500" y="0"/>
                  </a:moveTo>
                  <a:lnTo>
                    <a:pt x="63500" y="0"/>
                  </a:lnTo>
                  <a:lnTo>
                    <a:pt x="60129" y="0"/>
                  </a:lnTo>
                  <a:lnTo>
                    <a:pt x="59135" y="706"/>
                  </a:lnTo>
                  <a:lnTo>
                    <a:pt x="58473" y="1882"/>
                  </a:lnTo>
                  <a:lnTo>
                    <a:pt x="48389" y="23765"/>
                  </a:lnTo>
                  <a:lnTo>
                    <a:pt x="18069" y="66863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897">
              <a:extLst>
                <a:ext uri="{FF2B5EF4-FFF2-40B4-BE49-F238E27FC236}">
                  <a16:creationId xmlns:a16="http://schemas.microsoft.com/office/drawing/2014/main" id="{30658857-368B-4BFE-B396-6AFFE20606E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469563" y="2228850"/>
              <a:ext cx="114301" cy="165101"/>
            </a:xfrm>
            <a:custGeom>
              <a:avLst/>
              <a:gdLst/>
              <a:ahLst/>
              <a:cxnLst/>
              <a:rect l="0" t="0" r="0" b="0"/>
              <a:pathLst>
                <a:path w="114301" h="1651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364" y="6467"/>
                  </a:lnTo>
                  <a:lnTo>
                    <a:pt x="7839" y="13141"/>
                  </a:lnTo>
                  <a:lnTo>
                    <a:pt x="37245" y="58701"/>
                  </a:lnTo>
                  <a:lnTo>
                    <a:pt x="64657" y="104881"/>
                  </a:lnTo>
                  <a:lnTo>
                    <a:pt x="95122" y="150784"/>
                  </a:lnTo>
                  <a:lnTo>
                    <a:pt x="103692" y="160547"/>
                  </a:lnTo>
                  <a:lnTo>
                    <a:pt x="107938" y="163077"/>
                  </a:lnTo>
                  <a:lnTo>
                    <a:pt x="11430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898">
              <a:extLst>
                <a:ext uri="{FF2B5EF4-FFF2-40B4-BE49-F238E27FC236}">
                  <a16:creationId xmlns:a16="http://schemas.microsoft.com/office/drawing/2014/main" id="{607FE71A-EAEF-41D0-95BA-CEE8010554F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136614" y="1962150"/>
              <a:ext cx="196060" cy="145673"/>
            </a:xfrm>
            <a:custGeom>
              <a:avLst/>
              <a:gdLst/>
              <a:ahLst/>
              <a:cxnLst/>
              <a:rect l="0" t="0" r="0" b="0"/>
              <a:pathLst>
                <a:path w="196060" h="145673">
                  <a:moveTo>
                    <a:pt x="50499" y="57150"/>
                  </a:moveTo>
                  <a:lnTo>
                    <a:pt x="50499" y="57150"/>
                  </a:lnTo>
                  <a:lnTo>
                    <a:pt x="47128" y="60521"/>
                  </a:lnTo>
                  <a:lnTo>
                    <a:pt x="43591" y="62176"/>
                  </a:lnTo>
                  <a:lnTo>
                    <a:pt x="41660" y="62617"/>
                  </a:lnTo>
                  <a:lnTo>
                    <a:pt x="35572" y="66610"/>
                  </a:lnTo>
                  <a:lnTo>
                    <a:pt x="11162" y="90160"/>
                  </a:lnTo>
                  <a:lnTo>
                    <a:pt x="8321" y="94869"/>
                  </a:lnTo>
                  <a:lnTo>
                    <a:pt x="6353" y="99314"/>
                  </a:lnTo>
                  <a:lnTo>
                    <a:pt x="1984" y="105783"/>
                  </a:lnTo>
                  <a:lnTo>
                    <a:pt x="376" y="112874"/>
                  </a:lnTo>
                  <a:lnTo>
                    <a:pt x="0" y="119781"/>
                  </a:lnTo>
                  <a:lnTo>
                    <a:pt x="1714" y="125673"/>
                  </a:lnTo>
                  <a:lnTo>
                    <a:pt x="8564" y="135205"/>
                  </a:lnTo>
                  <a:lnTo>
                    <a:pt x="21375" y="141739"/>
                  </a:lnTo>
                  <a:lnTo>
                    <a:pt x="53708" y="145672"/>
                  </a:lnTo>
                  <a:lnTo>
                    <a:pt x="87697" y="144119"/>
                  </a:lnTo>
                  <a:lnTo>
                    <a:pt x="135093" y="125653"/>
                  </a:lnTo>
                  <a:lnTo>
                    <a:pt x="181414" y="84838"/>
                  </a:lnTo>
                  <a:lnTo>
                    <a:pt x="190967" y="75388"/>
                  </a:lnTo>
                  <a:lnTo>
                    <a:pt x="194068" y="68549"/>
                  </a:lnTo>
                  <a:lnTo>
                    <a:pt x="196059" y="52660"/>
                  </a:lnTo>
                  <a:lnTo>
                    <a:pt x="189661" y="36769"/>
                  </a:lnTo>
                  <a:lnTo>
                    <a:pt x="178829" y="18656"/>
                  </a:lnTo>
                  <a:lnTo>
                    <a:pt x="167036" y="9938"/>
                  </a:lnTo>
                  <a:lnTo>
                    <a:pt x="145749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899">
              <a:extLst>
                <a:ext uri="{FF2B5EF4-FFF2-40B4-BE49-F238E27FC236}">
                  <a16:creationId xmlns:a16="http://schemas.microsoft.com/office/drawing/2014/main" id="{A5D5C38D-9EA2-4614-A544-361971B6888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901394" y="1974850"/>
              <a:ext cx="126676" cy="126706"/>
            </a:xfrm>
            <a:custGeom>
              <a:avLst/>
              <a:gdLst/>
              <a:ahLst/>
              <a:cxnLst/>
              <a:rect l="0" t="0" r="0" b="0"/>
              <a:pathLst>
                <a:path w="126676" h="126706">
                  <a:moveTo>
                    <a:pt x="50769" y="0"/>
                  </a:moveTo>
                  <a:lnTo>
                    <a:pt x="50769" y="0"/>
                  </a:lnTo>
                  <a:lnTo>
                    <a:pt x="47398" y="0"/>
                  </a:lnTo>
                  <a:lnTo>
                    <a:pt x="43861" y="1882"/>
                  </a:lnTo>
                  <a:lnTo>
                    <a:pt x="39937" y="5775"/>
                  </a:lnTo>
                  <a:lnTo>
                    <a:pt x="33056" y="15195"/>
                  </a:lnTo>
                  <a:lnTo>
                    <a:pt x="16073" y="29481"/>
                  </a:lnTo>
                  <a:lnTo>
                    <a:pt x="1744" y="62713"/>
                  </a:lnTo>
                  <a:lnTo>
                    <a:pt x="203" y="83413"/>
                  </a:lnTo>
                  <a:lnTo>
                    <a:pt x="0" y="102297"/>
                  </a:lnTo>
                  <a:lnTo>
                    <a:pt x="1864" y="107319"/>
                  </a:lnTo>
                  <a:lnTo>
                    <a:pt x="8809" y="116292"/>
                  </a:lnTo>
                  <a:lnTo>
                    <a:pt x="14716" y="118713"/>
                  </a:lnTo>
                  <a:lnTo>
                    <a:pt x="21339" y="120495"/>
                  </a:lnTo>
                  <a:lnTo>
                    <a:pt x="29741" y="124759"/>
                  </a:lnTo>
                  <a:lnTo>
                    <a:pt x="45578" y="126705"/>
                  </a:lnTo>
                  <a:lnTo>
                    <a:pt x="71422" y="120516"/>
                  </a:lnTo>
                  <a:lnTo>
                    <a:pt x="87660" y="111887"/>
                  </a:lnTo>
                  <a:lnTo>
                    <a:pt x="93740" y="105937"/>
                  </a:lnTo>
                  <a:lnTo>
                    <a:pt x="116360" y="71670"/>
                  </a:lnTo>
                  <a:lnTo>
                    <a:pt x="125478" y="44046"/>
                  </a:lnTo>
                  <a:lnTo>
                    <a:pt x="126675" y="27437"/>
                  </a:lnTo>
                  <a:lnTo>
                    <a:pt x="124956" y="20896"/>
                  </a:lnTo>
                  <a:lnTo>
                    <a:pt x="123511" y="18164"/>
                  </a:lnTo>
                  <a:lnTo>
                    <a:pt x="121841" y="16343"/>
                  </a:lnTo>
                  <a:lnTo>
                    <a:pt x="109956" y="8656"/>
                  </a:lnTo>
                  <a:lnTo>
                    <a:pt x="103662" y="7033"/>
                  </a:lnTo>
                  <a:lnTo>
                    <a:pt x="92219" y="6377"/>
                  </a:lnTo>
                  <a:lnTo>
                    <a:pt x="80097" y="15789"/>
                  </a:lnTo>
                  <a:lnTo>
                    <a:pt x="69819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900">
              <a:extLst>
                <a:ext uri="{FF2B5EF4-FFF2-40B4-BE49-F238E27FC236}">
                  <a16:creationId xmlns:a16="http://schemas.microsoft.com/office/drawing/2014/main" id="{94F24082-143F-442D-9E7A-8D7D8A2F0C6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802511" y="1974850"/>
              <a:ext cx="29003" cy="127001"/>
            </a:xfrm>
            <a:custGeom>
              <a:avLst/>
              <a:gdLst/>
              <a:ahLst/>
              <a:cxnLst/>
              <a:rect l="0" t="0" r="0" b="0"/>
              <a:pathLst>
                <a:path w="29003" h="127001">
                  <a:moveTo>
                    <a:pt x="29002" y="0"/>
                  </a:moveTo>
                  <a:lnTo>
                    <a:pt x="29002" y="0"/>
                  </a:lnTo>
                  <a:lnTo>
                    <a:pt x="29002" y="3371"/>
                  </a:lnTo>
                  <a:lnTo>
                    <a:pt x="27120" y="6908"/>
                  </a:lnTo>
                  <a:lnTo>
                    <a:pt x="24637" y="10831"/>
                  </a:lnTo>
                  <a:lnTo>
                    <a:pt x="23044" y="19099"/>
                  </a:lnTo>
                  <a:lnTo>
                    <a:pt x="22121" y="24011"/>
                  </a:lnTo>
                  <a:lnTo>
                    <a:pt x="17660" y="38662"/>
                  </a:lnTo>
                  <a:lnTo>
                    <a:pt x="16200" y="46111"/>
                  </a:lnTo>
                  <a:lnTo>
                    <a:pt x="12116" y="55682"/>
                  </a:lnTo>
                  <a:lnTo>
                    <a:pt x="4032" y="101520"/>
                  </a:lnTo>
                  <a:lnTo>
                    <a:pt x="3087" y="109325"/>
                  </a:lnTo>
                  <a:lnTo>
                    <a:pt x="316" y="115146"/>
                  </a:lnTo>
                  <a:lnTo>
                    <a:pt x="0" y="117687"/>
                  </a:lnTo>
                  <a:lnTo>
                    <a:pt x="3602" y="127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SMARTInkShape-Group268">
            <a:extLst>
              <a:ext uri="{FF2B5EF4-FFF2-40B4-BE49-F238E27FC236}">
                <a16:creationId xmlns:a16="http://schemas.microsoft.com/office/drawing/2014/main" id="{1DDDE3C0-645D-4223-A583-5891B5A0D7D3}"/>
              </a:ext>
            </a:extLst>
          </p:cNvPr>
          <p:cNvGrpSpPr/>
          <p:nvPr/>
        </p:nvGrpSpPr>
        <p:grpSpPr>
          <a:xfrm>
            <a:off x="10609263" y="2622550"/>
            <a:ext cx="672904" cy="193191"/>
            <a:chOff x="10609263" y="2622550"/>
            <a:chExt cx="672904" cy="193191"/>
          </a:xfrm>
        </p:grpSpPr>
        <p:sp>
          <p:nvSpPr>
            <p:cNvPr id="33" name="SMARTInkShape-901">
              <a:extLst>
                <a:ext uri="{FF2B5EF4-FFF2-40B4-BE49-F238E27FC236}">
                  <a16:creationId xmlns:a16="http://schemas.microsoft.com/office/drawing/2014/main" id="{CE46109E-9193-48F0-A66F-0EA39D21304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609263" y="2628901"/>
              <a:ext cx="133320" cy="152051"/>
            </a:xfrm>
            <a:custGeom>
              <a:avLst/>
              <a:gdLst/>
              <a:ahLst/>
              <a:cxnLst/>
              <a:rect l="0" t="0" r="0" b="0"/>
              <a:pathLst>
                <a:path w="133320" h="152051">
                  <a:moveTo>
                    <a:pt x="0" y="6349"/>
                  </a:moveTo>
                  <a:lnTo>
                    <a:pt x="0" y="6349"/>
                  </a:lnTo>
                  <a:lnTo>
                    <a:pt x="5467" y="6349"/>
                  </a:lnTo>
                  <a:lnTo>
                    <a:pt x="5761" y="5643"/>
                  </a:lnTo>
                  <a:lnTo>
                    <a:pt x="6088" y="2978"/>
                  </a:lnTo>
                  <a:lnTo>
                    <a:pt x="6880" y="1985"/>
                  </a:lnTo>
                  <a:lnTo>
                    <a:pt x="9643" y="882"/>
                  </a:lnTo>
                  <a:lnTo>
                    <a:pt x="45946" y="0"/>
                  </a:lnTo>
                  <a:lnTo>
                    <a:pt x="50524" y="1881"/>
                  </a:lnTo>
                  <a:lnTo>
                    <a:pt x="54910" y="4363"/>
                  </a:lnTo>
                  <a:lnTo>
                    <a:pt x="61347" y="6466"/>
                  </a:lnTo>
                  <a:lnTo>
                    <a:pt x="67722" y="10539"/>
                  </a:lnTo>
                  <a:lnTo>
                    <a:pt x="74079" y="12764"/>
                  </a:lnTo>
                  <a:lnTo>
                    <a:pt x="80432" y="16873"/>
                  </a:lnTo>
                  <a:lnTo>
                    <a:pt x="87645" y="18763"/>
                  </a:lnTo>
                  <a:lnTo>
                    <a:pt x="91899" y="22335"/>
                  </a:lnTo>
                  <a:lnTo>
                    <a:pt x="93760" y="25919"/>
                  </a:lnTo>
                  <a:lnTo>
                    <a:pt x="94257" y="27862"/>
                  </a:lnTo>
                  <a:lnTo>
                    <a:pt x="95293" y="29158"/>
                  </a:lnTo>
                  <a:lnTo>
                    <a:pt x="98326" y="30597"/>
                  </a:lnTo>
                  <a:lnTo>
                    <a:pt x="99417" y="31687"/>
                  </a:lnTo>
                  <a:lnTo>
                    <a:pt x="100630" y="34779"/>
                  </a:lnTo>
                  <a:lnTo>
                    <a:pt x="100248" y="36591"/>
                  </a:lnTo>
                  <a:lnTo>
                    <a:pt x="96446" y="44569"/>
                  </a:lnTo>
                  <a:lnTo>
                    <a:pt x="96047" y="46646"/>
                  </a:lnTo>
                  <a:lnTo>
                    <a:pt x="92115" y="52940"/>
                  </a:lnTo>
                  <a:lnTo>
                    <a:pt x="88447" y="55278"/>
                  </a:lnTo>
                  <a:lnTo>
                    <a:pt x="86481" y="55902"/>
                  </a:lnTo>
                  <a:lnTo>
                    <a:pt x="85170" y="57023"/>
                  </a:lnTo>
                  <a:lnTo>
                    <a:pt x="83715" y="60150"/>
                  </a:lnTo>
                  <a:lnTo>
                    <a:pt x="82621" y="61267"/>
                  </a:lnTo>
                  <a:lnTo>
                    <a:pt x="69927" y="69203"/>
                  </a:lnTo>
                  <a:lnTo>
                    <a:pt x="63525" y="69847"/>
                  </a:lnTo>
                  <a:lnTo>
                    <a:pt x="68969" y="69849"/>
                  </a:lnTo>
                  <a:lnTo>
                    <a:pt x="74745" y="74213"/>
                  </a:lnTo>
                  <a:lnTo>
                    <a:pt x="80629" y="75611"/>
                  </a:lnTo>
                  <a:lnTo>
                    <a:pt x="97374" y="76176"/>
                  </a:lnTo>
                  <a:lnTo>
                    <a:pt x="101603" y="78070"/>
                  </a:lnTo>
                  <a:lnTo>
                    <a:pt x="105834" y="80558"/>
                  </a:lnTo>
                  <a:lnTo>
                    <a:pt x="112183" y="82665"/>
                  </a:lnTo>
                  <a:lnTo>
                    <a:pt x="129378" y="97653"/>
                  </a:lnTo>
                  <a:lnTo>
                    <a:pt x="131584" y="101727"/>
                  </a:lnTo>
                  <a:lnTo>
                    <a:pt x="133194" y="109284"/>
                  </a:lnTo>
                  <a:lnTo>
                    <a:pt x="133319" y="116679"/>
                  </a:lnTo>
                  <a:lnTo>
                    <a:pt x="131455" y="120766"/>
                  </a:lnTo>
                  <a:lnTo>
                    <a:pt x="129970" y="122844"/>
                  </a:lnTo>
                  <a:lnTo>
                    <a:pt x="113576" y="133359"/>
                  </a:lnTo>
                  <a:lnTo>
                    <a:pt x="104806" y="136881"/>
                  </a:lnTo>
                  <a:lnTo>
                    <a:pt x="62494" y="148427"/>
                  </a:lnTo>
                  <a:lnTo>
                    <a:pt x="25311" y="152050"/>
                  </a:lnTo>
                  <a:lnTo>
                    <a:pt x="0" y="14604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902">
              <a:extLst>
                <a:ext uri="{FF2B5EF4-FFF2-40B4-BE49-F238E27FC236}">
                  <a16:creationId xmlns:a16="http://schemas.microsoft.com/office/drawing/2014/main" id="{E498CF66-4CC2-4851-BC66-7A8C42BCD81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888687" y="2647950"/>
              <a:ext cx="139535" cy="152288"/>
            </a:xfrm>
            <a:custGeom>
              <a:avLst/>
              <a:gdLst/>
              <a:ahLst/>
              <a:cxnLst/>
              <a:rect l="0" t="0" r="0" b="0"/>
              <a:pathLst>
                <a:path w="139535" h="152288">
                  <a:moveTo>
                    <a:pt x="31726" y="25400"/>
                  </a:moveTo>
                  <a:lnTo>
                    <a:pt x="31726" y="25400"/>
                  </a:lnTo>
                  <a:lnTo>
                    <a:pt x="28355" y="25400"/>
                  </a:lnTo>
                  <a:lnTo>
                    <a:pt x="27361" y="26106"/>
                  </a:lnTo>
                  <a:lnTo>
                    <a:pt x="26699" y="27282"/>
                  </a:lnTo>
                  <a:lnTo>
                    <a:pt x="26258" y="28771"/>
                  </a:lnTo>
                  <a:lnTo>
                    <a:pt x="25258" y="29764"/>
                  </a:lnTo>
                  <a:lnTo>
                    <a:pt x="18960" y="32281"/>
                  </a:lnTo>
                  <a:lnTo>
                    <a:pt x="13642" y="37194"/>
                  </a:lnTo>
                  <a:lnTo>
                    <a:pt x="1427" y="57465"/>
                  </a:lnTo>
                  <a:lnTo>
                    <a:pt x="103" y="76785"/>
                  </a:lnTo>
                  <a:lnTo>
                    <a:pt x="0" y="89878"/>
                  </a:lnTo>
                  <a:lnTo>
                    <a:pt x="6887" y="108358"/>
                  </a:lnTo>
                  <a:lnTo>
                    <a:pt x="10103" y="116598"/>
                  </a:lnTo>
                  <a:lnTo>
                    <a:pt x="11532" y="124964"/>
                  </a:lnTo>
                  <a:lnTo>
                    <a:pt x="13324" y="128465"/>
                  </a:lnTo>
                  <a:lnTo>
                    <a:pt x="19079" y="134236"/>
                  </a:lnTo>
                  <a:lnTo>
                    <a:pt x="42499" y="148059"/>
                  </a:lnTo>
                  <a:lnTo>
                    <a:pt x="58574" y="151542"/>
                  </a:lnTo>
                  <a:lnTo>
                    <a:pt x="74946" y="152287"/>
                  </a:lnTo>
                  <a:lnTo>
                    <a:pt x="94826" y="147308"/>
                  </a:lnTo>
                  <a:lnTo>
                    <a:pt x="105142" y="140857"/>
                  </a:lnTo>
                  <a:lnTo>
                    <a:pt x="131529" y="119146"/>
                  </a:lnTo>
                  <a:lnTo>
                    <a:pt x="136055" y="111515"/>
                  </a:lnTo>
                  <a:lnTo>
                    <a:pt x="139199" y="94300"/>
                  </a:lnTo>
                  <a:lnTo>
                    <a:pt x="139534" y="83758"/>
                  </a:lnTo>
                  <a:lnTo>
                    <a:pt x="125358" y="53720"/>
                  </a:lnTo>
                  <a:lnTo>
                    <a:pt x="111915" y="40455"/>
                  </a:lnTo>
                  <a:lnTo>
                    <a:pt x="68982" y="11303"/>
                  </a:lnTo>
                  <a:lnTo>
                    <a:pt x="38076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903">
              <a:extLst>
                <a:ext uri="{FF2B5EF4-FFF2-40B4-BE49-F238E27FC236}">
                  <a16:creationId xmlns:a16="http://schemas.microsoft.com/office/drawing/2014/main" id="{FB6CD95F-4102-4918-A7BA-0A1654898E9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161822" y="2622550"/>
              <a:ext cx="120345" cy="193191"/>
            </a:xfrm>
            <a:custGeom>
              <a:avLst/>
              <a:gdLst/>
              <a:ahLst/>
              <a:cxnLst/>
              <a:rect l="0" t="0" r="0" b="0"/>
              <a:pathLst>
                <a:path w="120345" h="193191">
                  <a:moveTo>
                    <a:pt x="50691" y="44450"/>
                  </a:moveTo>
                  <a:lnTo>
                    <a:pt x="50691" y="44450"/>
                  </a:lnTo>
                  <a:lnTo>
                    <a:pt x="50691" y="53910"/>
                  </a:lnTo>
                  <a:lnTo>
                    <a:pt x="49985" y="54990"/>
                  </a:lnTo>
                  <a:lnTo>
                    <a:pt x="48809" y="55710"/>
                  </a:lnTo>
                  <a:lnTo>
                    <a:pt x="47320" y="56190"/>
                  </a:lnTo>
                  <a:lnTo>
                    <a:pt x="41852" y="60236"/>
                  </a:lnTo>
                  <a:lnTo>
                    <a:pt x="39707" y="65813"/>
                  </a:lnTo>
                  <a:lnTo>
                    <a:pt x="39135" y="69275"/>
                  </a:lnTo>
                  <a:lnTo>
                    <a:pt x="37342" y="72289"/>
                  </a:lnTo>
                  <a:lnTo>
                    <a:pt x="28090" y="82196"/>
                  </a:lnTo>
                  <a:lnTo>
                    <a:pt x="18628" y="100245"/>
                  </a:lnTo>
                  <a:lnTo>
                    <a:pt x="8316" y="113416"/>
                  </a:lnTo>
                  <a:lnTo>
                    <a:pt x="1764" y="130667"/>
                  </a:lnTo>
                  <a:lnTo>
                    <a:pt x="0" y="148010"/>
                  </a:lnTo>
                  <a:lnTo>
                    <a:pt x="8738" y="169691"/>
                  </a:lnTo>
                  <a:lnTo>
                    <a:pt x="14641" y="176078"/>
                  </a:lnTo>
                  <a:lnTo>
                    <a:pt x="21263" y="180562"/>
                  </a:lnTo>
                  <a:lnTo>
                    <a:pt x="31263" y="185323"/>
                  </a:lnTo>
                  <a:lnTo>
                    <a:pt x="43403" y="192848"/>
                  </a:lnTo>
                  <a:lnTo>
                    <a:pt x="53097" y="193190"/>
                  </a:lnTo>
                  <a:lnTo>
                    <a:pt x="63049" y="190990"/>
                  </a:lnTo>
                  <a:lnTo>
                    <a:pt x="93217" y="175620"/>
                  </a:lnTo>
                  <a:lnTo>
                    <a:pt x="99695" y="169540"/>
                  </a:lnTo>
                  <a:lnTo>
                    <a:pt x="115496" y="150032"/>
                  </a:lnTo>
                  <a:lnTo>
                    <a:pt x="118299" y="141705"/>
                  </a:lnTo>
                  <a:lnTo>
                    <a:pt x="120344" y="110940"/>
                  </a:lnTo>
                  <a:lnTo>
                    <a:pt x="111685" y="81372"/>
                  </a:lnTo>
                  <a:lnTo>
                    <a:pt x="102238" y="66522"/>
                  </a:lnTo>
                  <a:lnTo>
                    <a:pt x="61849" y="18920"/>
                  </a:lnTo>
                  <a:lnTo>
                    <a:pt x="4434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SMARTInkShape-904">
            <a:extLst>
              <a:ext uri="{FF2B5EF4-FFF2-40B4-BE49-F238E27FC236}">
                <a16:creationId xmlns:a16="http://schemas.microsoft.com/office/drawing/2014/main" id="{97CF4EB6-7856-4488-AF88-B550F10F333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098250" y="3073402"/>
            <a:ext cx="259041" cy="35355"/>
          </a:xfrm>
          <a:custGeom>
            <a:avLst/>
            <a:gdLst/>
            <a:ahLst/>
            <a:cxnLst/>
            <a:rect l="0" t="0" r="0" b="0"/>
            <a:pathLst>
              <a:path w="259041" h="35355">
                <a:moveTo>
                  <a:pt x="95213" y="19048"/>
                </a:moveTo>
                <a:lnTo>
                  <a:pt x="95213" y="19048"/>
                </a:lnTo>
                <a:lnTo>
                  <a:pt x="95213" y="15390"/>
                </a:lnTo>
                <a:lnTo>
                  <a:pt x="95213" y="16952"/>
                </a:lnTo>
                <a:lnTo>
                  <a:pt x="95918" y="17650"/>
                </a:lnTo>
                <a:lnTo>
                  <a:pt x="98584" y="18427"/>
                </a:lnTo>
                <a:lnTo>
                  <a:pt x="104051" y="18864"/>
                </a:lnTo>
                <a:lnTo>
                  <a:pt x="105338" y="18220"/>
                </a:lnTo>
                <a:lnTo>
                  <a:pt x="106196" y="17085"/>
                </a:lnTo>
                <a:lnTo>
                  <a:pt x="106768" y="15623"/>
                </a:lnTo>
                <a:lnTo>
                  <a:pt x="108561" y="14648"/>
                </a:lnTo>
                <a:lnTo>
                  <a:pt x="125144" y="12869"/>
                </a:lnTo>
                <a:lnTo>
                  <a:pt x="143977" y="12008"/>
                </a:lnTo>
                <a:lnTo>
                  <a:pt x="151223" y="9334"/>
                </a:lnTo>
                <a:lnTo>
                  <a:pt x="154425" y="9044"/>
                </a:lnTo>
                <a:lnTo>
                  <a:pt x="194782" y="12644"/>
                </a:lnTo>
                <a:lnTo>
                  <a:pt x="231962" y="5816"/>
                </a:lnTo>
                <a:lnTo>
                  <a:pt x="241098" y="1356"/>
                </a:lnTo>
                <a:lnTo>
                  <a:pt x="247499" y="22"/>
                </a:lnTo>
                <a:lnTo>
                  <a:pt x="238764" y="0"/>
                </a:lnTo>
                <a:lnTo>
                  <a:pt x="234743" y="1880"/>
                </a:lnTo>
                <a:lnTo>
                  <a:pt x="232683" y="3370"/>
                </a:lnTo>
                <a:lnTo>
                  <a:pt x="223041" y="5466"/>
                </a:lnTo>
                <a:lnTo>
                  <a:pt x="176737" y="6325"/>
                </a:lnTo>
                <a:lnTo>
                  <a:pt x="131948" y="14186"/>
                </a:lnTo>
                <a:lnTo>
                  <a:pt x="88783" y="22134"/>
                </a:lnTo>
                <a:lnTo>
                  <a:pt x="44967" y="25271"/>
                </a:lnTo>
                <a:lnTo>
                  <a:pt x="29995" y="27242"/>
                </a:lnTo>
                <a:lnTo>
                  <a:pt x="3213" y="32278"/>
                </a:lnTo>
                <a:lnTo>
                  <a:pt x="2130" y="33512"/>
                </a:lnTo>
                <a:lnTo>
                  <a:pt x="1407" y="35041"/>
                </a:lnTo>
                <a:lnTo>
                  <a:pt x="926" y="35354"/>
                </a:lnTo>
                <a:lnTo>
                  <a:pt x="604" y="34858"/>
                </a:lnTo>
                <a:lnTo>
                  <a:pt x="0" y="31930"/>
                </a:lnTo>
                <a:lnTo>
                  <a:pt x="44927" y="31749"/>
                </a:lnTo>
                <a:lnTo>
                  <a:pt x="85929" y="28377"/>
                </a:lnTo>
                <a:lnTo>
                  <a:pt x="132172" y="20192"/>
                </a:lnTo>
                <a:lnTo>
                  <a:pt x="177696" y="13354"/>
                </a:lnTo>
                <a:lnTo>
                  <a:pt x="223092" y="12724"/>
                </a:lnTo>
                <a:lnTo>
                  <a:pt x="256021" y="12698"/>
                </a:lnTo>
                <a:lnTo>
                  <a:pt x="257451" y="13404"/>
                </a:lnTo>
                <a:lnTo>
                  <a:pt x="258405" y="14580"/>
                </a:lnTo>
                <a:lnTo>
                  <a:pt x="259040" y="16069"/>
                </a:lnTo>
                <a:lnTo>
                  <a:pt x="258759" y="17062"/>
                </a:lnTo>
                <a:lnTo>
                  <a:pt x="257866" y="17724"/>
                </a:lnTo>
                <a:lnTo>
                  <a:pt x="253963" y="19048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SMARTInkShape-Group270">
            <a:extLst>
              <a:ext uri="{FF2B5EF4-FFF2-40B4-BE49-F238E27FC236}">
                <a16:creationId xmlns:a16="http://schemas.microsoft.com/office/drawing/2014/main" id="{319FE5AA-64D9-4B8B-B31E-17869CD03759}"/>
              </a:ext>
            </a:extLst>
          </p:cNvPr>
          <p:cNvGrpSpPr/>
          <p:nvPr/>
        </p:nvGrpSpPr>
        <p:grpSpPr>
          <a:xfrm>
            <a:off x="10018713" y="2876550"/>
            <a:ext cx="1638301" cy="330201"/>
            <a:chOff x="10018713" y="2876550"/>
            <a:chExt cx="1638301" cy="330201"/>
          </a:xfrm>
        </p:grpSpPr>
        <p:sp>
          <p:nvSpPr>
            <p:cNvPr id="38" name="SMARTInkShape-905">
              <a:extLst>
                <a:ext uri="{FF2B5EF4-FFF2-40B4-BE49-F238E27FC236}">
                  <a16:creationId xmlns:a16="http://schemas.microsoft.com/office/drawing/2014/main" id="{C9EF105B-3701-43A4-B3FA-AC2C405E7A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018713" y="3130553"/>
              <a:ext cx="1638301" cy="76198"/>
            </a:xfrm>
            <a:custGeom>
              <a:avLst/>
              <a:gdLst/>
              <a:ahLst/>
              <a:cxnLst/>
              <a:rect l="0" t="0" r="0" b="0"/>
              <a:pathLst>
                <a:path w="1638301" h="76198">
                  <a:moveTo>
                    <a:pt x="0" y="12697"/>
                  </a:moveTo>
                  <a:lnTo>
                    <a:pt x="0" y="12697"/>
                  </a:lnTo>
                  <a:lnTo>
                    <a:pt x="0" y="9326"/>
                  </a:lnTo>
                  <a:lnTo>
                    <a:pt x="705" y="8333"/>
                  </a:lnTo>
                  <a:lnTo>
                    <a:pt x="1881" y="7671"/>
                  </a:lnTo>
                  <a:lnTo>
                    <a:pt x="10831" y="5816"/>
                  </a:lnTo>
                  <a:lnTo>
                    <a:pt x="17006" y="2035"/>
                  </a:lnTo>
                  <a:lnTo>
                    <a:pt x="25414" y="400"/>
                  </a:lnTo>
                  <a:lnTo>
                    <a:pt x="69898" y="0"/>
                  </a:lnTo>
                  <a:lnTo>
                    <a:pt x="115254" y="703"/>
                  </a:lnTo>
                  <a:lnTo>
                    <a:pt x="154921" y="5464"/>
                  </a:lnTo>
                  <a:lnTo>
                    <a:pt x="193532" y="6878"/>
                  </a:lnTo>
                  <a:lnTo>
                    <a:pt x="235130" y="11339"/>
                  </a:lnTo>
                  <a:lnTo>
                    <a:pt x="280689" y="15800"/>
                  </a:lnTo>
                  <a:lnTo>
                    <a:pt x="317882" y="21456"/>
                  </a:lnTo>
                  <a:lnTo>
                    <a:pt x="359084" y="24229"/>
                  </a:lnTo>
                  <a:lnTo>
                    <a:pt x="402571" y="28422"/>
                  </a:lnTo>
                  <a:lnTo>
                    <a:pt x="446736" y="34133"/>
                  </a:lnTo>
                  <a:lnTo>
                    <a:pt x="478184" y="38217"/>
                  </a:lnTo>
                  <a:lnTo>
                    <a:pt x="510976" y="41678"/>
                  </a:lnTo>
                  <a:lnTo>
                    <a:pt x="544365" y="43216"/>
                  </a:lnTo>
                  <a:lnTo>
                    <a:pt x="579901" y="47663"/>
                  </a:lnTo>
                  <a:lnTo>
                    <a:pt x="616861" y="52932"/>
                  </a:lnTo>
                  <a:lnTo>
                    <a:pt x="654455" y="55274"/>
                  </a:lnTo>
                  <a:lnTo>
                    <a:pt x="692329" y="56314"/>
                  </a:lnTo>
                  <a:lnTo>
                    <a:pt x="731035" y="57482"/>
                  </a:lnTo>
                  <a:lnTo>
                    <a:pt x="771756" y="60354"/>
                  </a:lnTo>
                  <a:lnTo>
                    <a:pt x="815254" y="62100"/>
                  </a:lnTo>
                  <a:lnTo>
                    <a:pt x="859752" y="62876"/>
                  </a:lnTo>
                  <a:lnTo>
                    <a:pt x="903047" y="63221"/>
                  </a:lnTo>
                  <a:lnTo>
                    <a:pt x="947688" y="61493"/>
                  </a:lnTo>
                  <a:lnTo>
                    <a:pt x="992695" y="59784"/>
                  </a:lnTo>
                  <a:lnTo>
                    <a:pt x="1036216" y="61376"/>
                  </a:lnTo>
                  <a:lnTo>
                    <a:pt x="1080959" y="62554"/>
                  </a:lnTo>
                  <a:lnTo>
                    <a:pt x="1126715" y="63078"/>
                  </a:lnTo>
                  <a:lnTo>
                    <a:pt x="1172921" y="63311"/>
                  </a:lnTo>
                  <a:lnTo>
                    <a:pt x="1215565" y="63414"/>
                  </a:lnTo>
                  <a:lnTo>
                    <a:pt x="1256389" y="63460"/>
                  </a:lnTo>
                  <a:lnTo>
                    <a:pt x="1298052" y="63481"/>
                  </a:lnTo>
                  <a:lnTo>
                    <a:pt x="1338206" y="65371"/>
                  </a:lnTo>
                  <a:lnTo>
                    <a:pt x="1376514" y="67152"/>
                  </a:lnTo>
                  <a:lnTo>
                    <a:pt x="1412354" y="65592"/>
                  </a:lnTo>
                  <a:lnTo>
                    <a:pt x="1447098" y="66310"/>
                  </a:lnTo>
                  <a:lnTo>
                    <a:pt x="1494628" y="68799"/>
                  </a:lnTo>
                  <a:lnTo>
                    <a:pt x="1537404" y="69537"/>
                  </a:lnTo>
                  <a:lnTo>
                    <a:pt x="1577595" y="71637"/>
                  </a:lnTo>
                  <a:lnTo>
                    <a:pt x="1619410" y="75296"/>
                  </a:lnTo>
                  <a:lnTo>
                    <a:pt x="1638300" y="7619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906">
              <a:extLst>
                <a:ext uri="{FF2B5EF4-FFF2-40B4-BE49-F238E27FC236}">
                  <a16:creationId xmlns:a16="http://schemas.microsoft.com/office/drawing/2014/main" id="{12B08312-0F87-4186-B1D6-722C488629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075863" y="2901950"/>
              <a:ext cx="120651" cy="44451"/>
            </a:xfrm>
            <a:custGeom>
              <a:avLst/>
              <a:gdLst/>
              <a:ahLst/>
              <a:cxnLst/>
              <a:rect l="0" t="0" r="0" b="0"/>
              <a:pathLst>
                <a:path w="120651" h="444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30440" y="17299"/>
                  </a:lnTo>
                  <a:lnTo>
                    <a:pt x="35401" y="18978"/>
                  </a:lnTo>
                  <a:lnTo>
                    <a:pt x="72624" y="41644"/>
                  </a:lnTo>
                  <a:lnTo>
                    <a:pt x="12065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907">
              <a:extLst>
                <a:ext uri="{FF2B5EF4-FFF2-40B4-BE49-F238E27FC236}">
                  <a16:creationId xmlns:a16="http://schemas.microsoft.com/office/drawing/2014/main" id="{6D65F11B-1E42-4973-87E9-35CEB4E5165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139363" y="2895600"/>
              <a:ext cx="31751" cy="95251"/>
            </a:xfrm>
            <a:custGeom>
              <a:avLst/>
              <a:gdLst/>
              <a:ahLst/>
              <a:cxnLst/>
              <a:rect l="0" t="0" r="0" b="0"/>
              <a:pathLst>
                <a:path w="31751" h="95251">
                  <a:moveTo>
                    <a:pt x="31750" y="0"/>
                  </a:moveTo>
                  <a:lnTo>
                    <a:pt x="31750" y="0"/>
                  </a:lnTo>
                  <a:lnTo>
                    <a:pt x="31750" y="18298"/>
                  </a:lnTo>
                  <a:lnTo>
                    <a:pt x="31044" y="20665"/>
                  </a:lnTo>
                  <a:lnTo>
                    <a:pt x="29868" y="22243"/>
                  </a:lnTo>
                  <a:lnTo>
                    <a:pt x="28379" y="23296"/>
                  </a:lnTo>
                  <a:lnTo>
                    <a:pt x="26723" y="28228"/>
                  </a:lnTo>
                  <a:lnTo>
                    <a:pt x="23910" y="38938"/>
                  </a:lnTo>
                  <a:lnTo>
                    <a:pt x="18608" y="49167"/>
                  </a:lnTo>
                  <a:lnTo>
                    <a:pt x="15326" y="54308"/>
                  </a:lnTo>
                  <a:lnTo>
                    <a:pt x="13478" y="61168"/>
                  </a:lnTo>
                  <a:lnTo>
                    <a:pt x="13045" y="65521"/>
                  </a:lnTo>
                  <a:lnTo>
                    <a:pt x="10972" y="69808"/>
                  </a:lnTo>
                  <a:lnTo>
                    <a:pt x="8404" y="74064"/>
                  </a:lnTo>
                  <a:lnTo>
                    <a:pt x="6620" y="81293"/>
                  </a:lnTo>
                  <a:lnTo>
                    <a:pt x="6373" y="87907"/>
                  </a:lnTo>
                  <a:lnTo>
                    <a:pt x="5660" y="88238"/>
                  </a:lnTo>
                  <a:lnTo>
                    <a:pt x="2986" y="88606"/>
                  </a:lnTo>
                  <a:lnTo>
                    <a:pt x="1990" y="89409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908">
              <a:extLst>
                <a:ext uri="{FF2B5EF4-FFF2-40B4-BE49-F238E27FC236}">
                  <a16:creationId xmlns:a16="http://schemas.microsoft.com/office/drawing/2014/main" id="{0E45343A-D50A-4692-93B7-990A9C0790E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329863" y="2876550"/>
              <a:ext cx="12701" cy="190501"/>
            </a:xfrm>
            <a:custGeom>
              <a:avLst/>
              <a:gdLst/>
              <a:ahLst/>
              <a:cxnLst/>
              <a:rect l="0" t="0" r="0" b="0"/>
              <a:pathLst>
                <a:path w="12701" h="190501">
                  <a:moveTo>
                    <a:pt x="12700" y="0"/>
                  </a:moveTo>
                  <a:lnTo>
                    <a:pt x="12700" y="0"/>
                  </a:lnTo>
                  <a:lnTo>
                    <a:pt x="12700" y="46395"/>
                  </a:lnTo>
                  <a:lnTo>
                    <a:pt x="10818" y="64076"/>
                  </a:lnTo>
                  <a:lnTo>
                    <a:pt x="3240" y="107984"/>
                  </a:lnTo>
                  <a:lnTo>
                    <a:pt x="189" y="152402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909">
              <a:extLst>
                <a:ext uri="{FF2B5EF4-FFF2-40B4-BE49-F238E27FC236}">
                  <a16:creationId xmlns:a16="http://schemas.microsoft.com/office/drawing/2014/main" id="{A4FC79DD-A43F-4754-AABB-2400F6B0BEF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564898" y="2901950"/>
              <a:ext cx="135841" cy="158640"/>
            </a:xfrm>
            <a:custGeom>
              <a:avLst/>
              <a:gdLst/>
              <a:ahLst/>
              <a:cxnLst/>
              <a:rect l="0" t="0" r="0" b="0"/>
              <a:pathLst>
                <a:path w="135841" h="158640">
                  <a:moveTo>
                    <a:pt x="38015" y="38100"/>
                  </a:moveTo>
                  <a:lnTo>
                    <a:pt x="38015" y="38100"/>
                  </a:lnTo>
                  <a:lnTo>
                    <a:pt x="29176" y="38100"/>
                  </a:lnTo>
                  <a:lnTo>
                    <a:pt x="25149" y="39982"/>
                  </a:lnTo>
                  <a:lnTo>
                    <a:pt x="16816" y="46938"/>
                  </a:lnTo>
                  <a:lnTo>
                    <a:pt x="14482" y="52847"/>
                  </a:lnTo>
                  <a:lnTo>
                    <a:pt x="12739" y="59471"/>
                  </a:lnTo>
                  <a:lnTo>
                    <a:pt x="7753" y="69472"/>
                  </a:lnTo>
                  <a:lnTo>
                    <a:pt x="0" y="113097"/>
                  </a:lnTo>
                  <a:lnTo>
                    <a:pt x="6387" y="136801"/>
                  </a:lnTo>
                  <a:lnTo>
                    <a:pt x="9376" y="141469"/>
                  </a:lnTo>
                  <a:lnTo>
                    <a:pt x="26636" y="154486"/>
                  </a:lnTo>
                  <a:lnTo>
                    <a:pt x="33193" y="156855"/>
                  </a:lnTo>
                  <a:lnTo>
                    <a:pt x="61387" y="158639"/>
                  </a:lnTo>
                  <a:lnTo>
                    <a:pt x="74025" y="155346"/>
                  </a:lnTo>
                  <a:lnTo>
                    <a:pt x="109864" y="128563"/>
                  </a:lnTo>
                  <a:lnTo>
                    <a:pt x="124601" y="105599"/>
                  </a:lnTo>
                  <a:lnTo>
                    <a:pt x="135355" y="84636"/>
                  </a:lnTo>
                  <a:lnTo>
                    <a:pt x="135840" y="76186"/>
                  </a:lnTo>
                  <a:lnTo>
                    <a:pt x="130044" y="46566"/>
                  </a:lnTo>
                  <a:lnTo>
                    <a:pt x="113511" y="25400"/>
                  </a:lnTo>
                  <a:lnTo>
                    <a:pt x="8881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910">
              <a:extLst>
                <a:ext uri="{FF2B5EF4-FFF2-40B4-BE49-F238E27FC236}">
                  <a16:creationId xmlns:a16="http://schemas.microsoft.com/office/drawing/2014/main" id="{B59D951C-E780-4614-A599-6F4810667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856920" y="2921000"/>
              <a:ext cx="138408" cy="145943"/>
            </a:xfrm>
            <a:custGeom>
              <a:avLst/>
              <a:gdLst/>
              <a:ahLst/>
              <a:cxnLst/>
              <a:rect l="0" t="0" r="0" b="0"/>
              <a:pathLst>
                <a:path w="138408" h="145943">
                  <a:moveTo>
                    <a:pt x="44443" y="63500"/>
                  </a:moveTo>
                  <a:lnTo>
                    <a:pt x="44443" y="63500"/>
                  </a:lnTo>
                  <a:lnTo>
                    <a:pt x="33611" y="73626"/>
                  </a:lnTo>
                  <a:lnTo>
                    <a:pt x="25344" y="77573"/>
                  </a:lnTo>
                  <a:lnTo>
                    <a:pt x="14802" y="86259"/>
                  </a:lnTo>
                  <a:lnTo>
                    <a:pt x="10573" y="87726"/>
                  </a:lnTo>
                  <a:lnTo>
                    <a:pt x="9163" y="88823"/>
                  </a:lnTo>
                  <a:lnTo>
                    <a:pt x="6473" y="93032"/>
                  </a:lnTo>
                  <a:lnTo>
                    <a:pt x="3343" y="94264"/>
                  </a:lnTo>
                  <a:lnTo>
                    <a:pt x="2226" y="95298"/>
                  </a:lnTo>
                  <a:lnTo>
                    <a:pt x="985" y="98329"/>
                  </a:lnTo>
                  <a:lnTo>
                    <a:pt x="0" y="125676"/>
                  </a:lnTo>
                  <a:lnTo>
                    <a:pt x="8831" y="135722"/>
                  </a:lnTo>
                  <a:lnTo>
                    <a:pt x="18290" y="141892"/>
                  </a:lnTo>
                  <a:lnTo>
                    <a:pt x="30030" y="144818"/>
                  </a:lnTo>
                  <a:lnTo>
                    <a:pt x="49593" y="145942"/>
                  </a:lnTo>
                  <a:lnTo>
                    <a:pt x="65019" y="142647"/>
                  </a:lnTo>
                  <a:lnTo>
                    <a:pt x="79624" y="133831"/>
                  </a:lnTo>
                  <a:lnTo>
                    <a:pt x="115864" y="105042"/>
                  </a:lnTo>
                  <a:lnTo>
                    <a:pt x="135356" y="77403"/>
                  </a:lnTo>
                  <a:lnTo>
                    <a:pt x="138407" y="61975"/>
                  </a:lnTo>
                  <a:lnTo>
                    <a:pt x="135941" y="47369"/>
                  </a:lnTo>
                  <a:lnTo>
                    <a:pt x="124733" y="21237"/>
                  </a:lnTo>
                  <a:lnTo>
                    <a:pt x="107943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SMARTInkShape-911">
            <a:extLst>
              <a:ext uri="{FF2B5EF4-FFF2-40B4-BE49-F238E27FC236}">
                <a16:creationId xmlns:a16="http://schemas.microsoft.com/office/drawing/2014/main" id="{23FF0A24-7A90-40A5-BB9F-799646E7785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62213" y="2784303"/>
            <a:ext cx="419101" cy="41448"/>
          </a:xfrm>
          <a:custGeom>
            <a:avLst/>
            <a:gdLst/>
            <a:ahLst/>
            <a:cxnLst/>
            <a:rect l="0" t="0" r="0" b="0"/>
            <a:pathLst>
              <a:path w="419101" h="41448">
                <a:moveTo>
                  <a:pt x="0" y="41447"/>
                </a:moveTo>
                <a:lnTo>
                  <a:pt x="0" y="41447"/>
                </a:lnTo>
                <a:lnTo>
                  <a:pt x="14926" y="26520"/>
                </a:lnTo>
                <a:lnTo>
                  <a:pt x="20980" y="24229"/>
                </a:lnTo>
                <a:lnTo>
                  <a:pt x="68158" y="12969"/>
                </a:lnTo>
                <a:lnTo>
                  <a:pt x="108284" y="10128"/>
                </a:lnTo>
                <a:lnTo>
                  <a:pt x="155396" y="5390"/>
                </a:lnTo>
                <a:lnTo>
                  <a:pt x="197023" y="3751"/>
                </a:lnTo>
                <a:lnTo>
                  <a:pt x="242588" y="3427"/>
                </a:lnTo>
                <a:lnTo>
                  <a:pt x="279781" y="0"/>
                </a:lnTo>
                <a:lnTo>
                  <a:pt x="317613" y="1258"/>
                </a:lnTo>
                <a:lnTo>
                  <a:pt x="355633" y="2728"/>
                </a:lnTo>
                <a:lnTo>
                  <a:pt x="402173" y="7589"/>
                </a:lnTo>
                <a:lnTo>
                  <a:pt x="419100" y="969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many binary strings of any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If we don’t limit the length, how many strings are there?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/>
                  <a:t>?</a:t>
                </a:r>
              </a:p>
              <a:p>
                <a:r>
                  <a:rPr lang="en-US"/>
                  <a:t>What naturals can/can’t we represent</a:t>
                </a:r>
              </a:p>
              <a:p>
                <a:r>
                  <a:rPr lang="en-US"/>
                  <a:t>What does it mean to “represent”?</a:t>
                </a:r>
              </a:p>
              <a:p>
                <a:pPr lvl="1"/>
                <a:r>
                  <a:rPr lang="en-US"/>
                  <a:t>A surjective mapping from a set of strings onto a set</a:t>
                </a:r>
              </a:p>
              <a:p>
                <a:pPr lvl="1"/>
                <a:r>
                  <a:rPr lang="en-US"/>
                  <a:t>Ideally a bijection, but not necessary</a:t>
                </a:r>
              </a:p>
              <a:p>
                <a:r>
                  <a:rPr lang="en-US"/>
                  <a:t>Are there things we can’t represent?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  <a:blipFill rotWithShape="1">
                <a:blip r:embed="rId18"/>
                <a:stretch>
                  <a:fillRect l="-1440" t="-458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sp>
        <p:nvSpPr>
          <p:cNvPr id="5" name="SMARTInkShape-912">
            <a:extLst>
              <a:ext uri="{FF2B5EF4-FFF2-40B4-BE49-F238E27FC236}">
                <a16:creationId xmlns:a16="http://schemas.microsoft.com/office/drawing/2014/main" id="{AC466C70-1957-4B57-9F20-FF79F33EDE8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42013" y="4381593"/>
            <a:ext cx="1282701" cy="38008"/>
          </a:xfrm>
          <a:custGeom>
            <a:avLst/>
            <a:gdLst/>
            <a:ahLst/>
            <a:cxnLst/>
            <a:rect l="0" t="0" r="0" b="0"/>
            <a:pathLst>
              <a:path w="1282701" h="38008">
                <a:moveTo>
                  <a:pt x="0" y="12607"/>
                </a:moveTo>
                <a:lnTo>
                  <a:pt x="0" y="12607"/>
                </a:lnTo>
                <a:lnTo>
                  <a:pt x="3371" y="15978"/>
                </a:lnTo>
                <a:lnTo>
                  <a:pt x="8788" y="17633"/>
                </a:lnTo>
                <a:lnTo>
                  <a:pt x="51848" y="18905"/>
                </a:lnTo>
                <a:lnTo>
                  <a:pt x="91433" y="18950"/>
                </a:lnTo>
                <a:lnTo>
                  <a:pt x="130740" y="14592"/>
                </a:lnTo>
                <a:lnTo>
                  <a:pt x="176657" y="11118"/>
                </a:lnTo>
                <a:lnTo>
                  <a:pt x="223278" y="7217"/>
                </a:lnTo>
                <a:lnTo>
                  <a:pt x="260655" y="6541"/>
                </a:lnTo>
                <a:lnTo>
                  <a:pt x="301911" y="2970"/>
                </a:lnTo>
                <a:lnTo>
                  <a:pt x="345414" y="4186"/>
                </a:lnTo>
                <a:lnTo>
                  <a:pt x="392955" y="2272"/>
                </a:lnTo>
                <a:lnTo>
                  <a:pt x="426059" y="958"/>
                </a:lnTo>
                <a:lnTo>
                  <a:pt x="460293" y="374"/>
                </a:lnTo>
                <a:lnTo>
                  <a:pt x="496675" y="115"/>
                </a:lnTo>
                <a:lnTo>
                  <a:pt x="537773" y="0"/>
                </a:lnTo>
                <a:lnTo>
                  <a:pt x="581204" y="654"/>
                </a:lnTo>
                <a:lnTo>
                  <a:pt x="624026" y="3296"/>
                </a:lnTo>
                <a:lnTo>
                  <a:pt x="666576" y="4942"/>
                </a:lnTo>
                <a:lnTo>
                  <a:pt x="710417" y="5672"/>
                </a:lnTo>
                <a:lnTo>
                  <a:pt x="733961" y="5867"/>
                </a:lnTo>
                <a:lnTo>
                  <a:pt x="781288" y="6790"/>
                </a:lnTo>
                <a:lnTo>
                  <a:pt x="825841" y="9551"/>
                </a:lnTo>
                <a:lnTo>
                  <a:pt x="871042" y="13130"/>
                </a:lnTo>
                <a:lnTo>
                  <a:pt x="917002" y="17073"/>
                </a:lnTo>
                <a:lnTo>
                  <a:pt x="963299" y="21177"/>
                </a:lnTo>
                <a:lnTo>
                  <a:pt x="1009745" y="23471"/>
                </a:lnTo>
                <a:lnTo>
                  <a:pt x="1056259" y="25197"/>
                </a:lnTo>
                <a:lnTo>
                  <a:pt x="1102802" y="28315"/>
                </a:lnTo>
                <a:lnTo>
                  <a:pt x="1149358" y="30172"/>
                </a:lnTo>
                <a:lnTo>
                  <a:pt x="1195214" y="31703"/>
                </a:lnTo>
                <a:lnTo>
                  <a:pt x="1239114" y="34735"/>
                </a:lnTo>
                <a:lnTo>
                  <a:pt x="1282700" y="3800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913">
            <a:extLst>
              <a:ext uri="{FF2B5EF4-FFF2-40B4-BE49-F238E27FC236}">
                <a16:creationId xmlns:a16="http://schemas.microsoft.com/office/drawing/2014/main" id="{90F4B9D3-D83C-4437-925A-06B66E3524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913" y="3683000"/>
            <a:ext cx="1085851" cy="95251"/>
          </a:xfrm>
          <a:custGeom>
            <a:avLst/>
            <a:gdLst/>
            <a:ahLst/>
            <a:cxnLst/>
            <a:rect l="0" t="0" r="0" b="0"/>
            <a:pathLst>
              <a:path w="1085851" h="9525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4364" y="706"/>
                </a:lnTo>
                <a:lnTo>
                  <a:pt x="5026" y="1882"/>
                </a:lnTo>
                <a:lnTo>
                  <a:pt x="6272" y="6089"/>
                </a:lnTo>
                <a:lnTo>
                  <a:pt x="6349" y="12621"/>
                </a:lnTo>
                <a:lnTo>
                  <a:pt x="16047" y="22398"/>
                </a:lnTo>
                <a:lnTo>
                  <a:pt x="19597" y="24066"/>
                </a:lnTo>
                <a:lnTo>
                  <a:pt x="30243" y="26053"/>
                </a:lnTo>
                <a:lnTo>
                  <a:pt x="36869" y="29749"/>
                </a:lnTo>
                <a:lnTo>
                  <a:pt x="80782" y="35114"/>
                </a:lnTo>
                <a:lnTo>
                  <a:pt x="114313" y="37984"/>
                </a:lnTo>
                <a:lnTo>
                  <a:pt x="128885" y="39947"/>
                </a:lnTo>
                <a:lnTo>
                  <a:pt x="140537" y="41743"/>
                </a:lnTo>
                <a:lnTo>
                  <a:pt x="173509" y="39219"/>
                </a:lnTo>
                <a:lnTo>
                  <a:pt x="206842" y="43622"/>
                </a:lnTo>
                <a:lnTo>
                  <a:pt x="250783" y="38910"/>
                </a:lnTo>
                <a:lnTo>
                  <a:pt x="292233" y="38207"/>
                </a:lnTo>
                <a:lnTo>
                  <a:pt x="335156" y="38114"/>
                </a:lnTo>
                <a:lnTo>
                  <a:pt x="375211" y="39984"/>
                </a:lnTo>
                <a:lnTo>
                  <a:pt x="417094" y="43568"/>
                </a:lnTo>
                <a:lnTo>
                  <a:pt x="454974" y="44276"/>
                </a:lnTo>
                <a:lnTo>
                  <a:pt x="495696" y="44416"/>
                </a:lnTo>
                <a:lnTo>
                  <a:pt x="537711" y="47814"/>
                </a:lnTo>
                <a:lnTo>
                  <a:pt x="584346" y="50916"/>
                </a:lnTo>
                <a:lnTo>
                  <a:pt x="630142" y="55710"/>
                </a:lnTo>
                <a:lnTo>
                  <a:pt x="676373" y="60237"/>
                </a:lnTo>
                <a:lnTo>
                  <a:pt x="719477" y="63561"/>
                </a:lnTo>
                <a:lnTo>
                  <a:pt x="761962" y="68399"/>
                </a:lnTo>
                <a:lnTo>
                  <a:pt x="804326" y="69564"/>
                </a:lnTo>
                <a:lnTo>
                  <a:pt x="842301" y="74157"/>
                </a:lnTo>
                <a:lnTo>
                  <a:pt x="883042" y="77678"/>
                </a:lnTo>
                <a:lnTo>
                  <a:pt x="930548" y="81909"/>
                </a:lnTo>
                <a:lnTo>
                  <a:pt x="973563" y="85837"/>
                </a:lnTo>
                <a:lnTo>
                  <a:pt x="1021086" y="88631"/>
                </a:lnTo>
                <a:lnTo>
                  <a:pt x="1042430" y="89552"/>
                </a:lnTo>
                <a:lnTo>
                  <a:pt x="1077861" y="95172"/>
                </a:lnTo>
                <a:lnTo>
                  <a:pt x="1085850" y="952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SMARTInkShape-Group274">
            <a:extLst>
              <a:ext uri="{FF2B5EF4-FFF2-40B4-BE49-F238E27FC236}">
                <a16:creationId xmlns:a16="http://schemas.microsoft.com/office/drawing/2014/main" id="{B022886E-5AA7-4FAD-9821-C78AF55882B0}"/>
              </a:ext>
            </a:extLst>
          </p:cNvPr>
          <p:cNvGrpSpPr/>
          <p:nvPr/>
        </p:nvGrpSpPr>
        <p:grpSpPr>
          <a:xfrm>
            <a:off x="3663788" y="2825897"/>
            <a:ext cx="881226" cy="1060301"/>
            <a:chOff x="3663788" y="2825897"/>
            <a:chExt cx="881226" cy="1060301"/>
          </a:xfrm>
        </p:grpSpPr>
        <p:sp>
          <p:nvSpPr>
            <p:cNvPr id="7" name="SMARTInkShape-914">
              <a:extLst>
                <a:ext uri="{FF2B5EF4-FFF2-40B4-BE49-F238E27FC236}">
                  <a16:creationId xmlns:a16="http://schemas.microsoft.com/office/drawing/2014/main" id="{A9959FC7-AF06-4D4F-8EC0-778FE915CCA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663788" y="3191498"/>
              <a:ext cx="881226" cy="694700"/>
            </a:xfrm>
            <a:custGeom>
              <a:avLst/>
              <a:gdLst/>
              <a:ahLst/>
              <a:cxnLst/>
              <a:rect l="0" t="0" r="0" b="0"/>
              <a:pathLst>
                <a:path w="881226" h="694700">
                  <a:moveTo>
                    <a:pt x="106525" y="78752"/>
                  </a:moveTo>
                  <a:lnTo>
                    <a:pt x="106525" y="78752"/>
                  </a:lnTo>
                  <a:lnTo>
                    <a:pt x="103153" y="82123"/>
                  </a:lnTo>
                  <a:lnTo>
                    <a:pt x="102866" y="83821"/>
                  </a:lnTo>
                  <a:lnTo>
                    <a:pt x="103380" y="85660"/>
                  </a:lnTo>
                  <a:lnTo>
                    <a:pt x="104428" y="87591"/>
                  </a:lnTo>
                  <a:lnTo>
                    <a:pt x="105903" y="97050"/>
                  </a:lnTo>
                  <a:lnTo>
                    <a:pt x="100420" y="143280"/>
                  </a:lnTo>
                  <a:lnTo>
                    <a:pt x="93722" y="186762"/>
                  </a:lnTo>
                  <a:lnTo>
                    <a:pt x="88228" y="205770"/>
                  </a:lnTo>
                  <a:lnTo>
                    <a:pt x="70366" y="248218"/>
                  </a:lnTo>
                  <a:lnTo>
                    <a:pt x="51420" y="293197"/>
                  </a:lnTo>
                  <a:lnTo>
                    <a:pt x="32153" y="334956"/>
                  </a:lnTo>
                  <a:lnTo>
                    <a:pt x="12483" y="382306"/>
                  </a:lnTo>
                  <a:lnTo>
                    <a:pt x="193" y="429278"/>
                  </a:lnTo>
                  <a:lnTo>
                    <a:pt x="0" y="440563"/>
                  </a:lnTo>
                  <a:lnTo>
                    <a:pt x="9839" y="480860"/>
                  </a:lnTo>
                  <a:lnTo>
                    <a:pt x="17759" y="495959"/>
                  </a:lnTo>
                  <a:lnTo>
                    <a:pt x="33295" y="512550"/>
                  </a:lnTo>
                  <a:lnTo>
                    <a:pt x="51425" y="522811"/>
                  </a:lnTo>
                  <a:lnTo>
                    <a:pt x="85758" y="533072"/>
                  </a:lnTo>
                  <a:lnTo>
                    <a:pt x="125740" y="535573"/>
                  </a:lnTo>
                  <a:lnTo>
                    <a:pt x="171649" y="535902"/>
                  </a:lnTo>
                  <a:lnTo>
                    <a:pt x="216050" y="532571"/>
                  </a:lnTo>
                  <a:lnTo>
                    <a:pt x="260516" y="530188"/>
                  </a:lnTo>
                  <a:lnTo>
                    <a:pt x="305152" y="529718"/>
                  </a:lnTo>
                  <a:lnTo>
                    <a:pt x="342001" y="529636"/>
                  </a:lnTo>
                  <a:lnTo>
                    <a:pt x="389008" y="532980"/>
                  </a:lnTo>
                  <a:lnTo>
                    <a:pt x="432264" y="540435"/>
                  </a:lnTo>
                  <a:lnTo>
                    <a:pt x="474780" y="548702"/>
                  </a:lnTo>
                  <a:lnTo>
                    <a:pt x="513778" y="560499"/>
                  </a:lnTo>
                  <a:lnTo>
                    <a:pt x="560353" y="578687"/>
                  </a:lnTo>
                  <a:lnTo>
                    <a:pt x="574926" y="585284"/>
                  </a:lnTo>
                  <a:lnTo>
                    <a:pt x="620787" y="620112"/>
                  </a:lnTo>
                  <a:lnTo>
                    <a:pt x="663275" y="665974"/>
                  </a:lnTo>
                  <a:lnTo>
                    <a:pt x="673386" y="680482"/>
                  </a:lnTo>
                  <a:lnTo>
                    <a:pt x="677814" y="691162"/>
                  </a:lnTo>
                  <a:lnTo>
                    <a:pt x="679295" y="692342"/>
                  </a:lnTo>
                  <a:lnTo>
                    <a:pt x="684366" y="694699"/>
                  </a:lnTo>
                  <a:lnTo>
                    <a:pt x="687745" y="649268"/>
                  </a:lnTo>
                  <a:lnTo>
                    <a:pt x="693213" y="612958"/>
                  </a:lnTo>
                  <a:lnTo>
                    <a:pt x="699301" y="574291"/>
                  </a:lnTo>
                  <a:lnTo>
                    <a:pt x="708945" y="529281"/>
                  </a:lnTo>
                  <a:lnTo>
                    <a:pt x="716697" y="496769"/>
                  </a:lnTo>
                  <a:lnTo>
                    <a:pt x="725551" y="463504"/>
                  </a:lnTo>
                  <a:lnTo>
                    <a:pt x="736542" y="429905"/>
                  </a:lnTo>
                  <a:lnTo>
                    <a:pt x="746601" y="396157"/>
                  </a:lnTo>
                  <a:lnTo>
                    <a:pt x="755775" y="363049"/>
                  </a:lnTo>
                  <a:lnTo>
                    <a:pt x="769579" y="315937"/>
                  </a:lnTo>
                  <a:lnTo>
                    <a:pt x="780804" y="283181"/>
                  </a:lnTo>
                  <a:lnTo>
                    <a:pt x="799024" y="239748"/>
                  </a:lnTo>
                  <a:lnTo>
                    <a:pt x="814457" y="196696"/>
                  </a:lnTo>
                  <a:lnTo>
                    <a:pt x="827967" y="159403"/>
                  </a:lnTo>
                  <a:lnTo>
                    <a:pt x="849430" y="113248"/>
                  </a:lnTo>
                  <a:lnTo>
                    <a:pt x="870267" y="69584"/>
                  </a:lnTo>
                  <a:lnTo>
                    <a:pt x="874670" y="57290"/>
                  </a:lnTo>
                  <a:lnTo>
                    <a:pt x="876149" y="55977"/>
                  </a:lnTo>
                  <a:lnTo>
                    <a:pt x="877841" y="55102"/>
                  </a:lnTo>
                  <a:lnTo>
                    <a:pt x="878969" y="53813"/>
                  </a:lnTo>
                  <a:lnTo>
                    <a:pt x="881224" y="47005"/>
                  </a:lnTo>
                  <a:lnTo>
                    <a:pt x="881225" y="52470"/>
                  </a:lnTo>
                  <a:lnTo>
                    <a:pt x="880519" y="52764"/>
                  </a:lnTo>
                  <a:lnTo>
                    <a:pt x="877853" y="53091"/>
                  </a:lnTo>
                  <a:lnTo>
                    <a:pt x="874317" y="55117"/>
                  </a:lnTo>
                  <a:lnTo>
                    <a:pt x="872386" y="56646"/>
                  </a:lnTo>
                  <a:lnTo>
                    <a:pt x="866478" y="58344"/>
                  </a:lnTo>
                  <a:lnTo>
                    <a:pt x="825502" y="59679"/>
                  </a:lnTo>
                  <a:lnTo>
                    <a:pt x="782729" y="54233"/>
                  </a:lnTo>
                  <a:lnTo>
                    <a:pt x="739494" y="41535"/>
                  </a:lnTo>
                  <a:lnTo>
                    <a:pt x="695419" y="32360"/>
                  </a:lnTo>
                  <a:lnTo>
                    <a:pt x="655113" y="22516"/>
                  </a:lnTo>
                  <a:lnTo>
                    <a:pt x="608520" y="14033"/>
                  </a:lnTo>
                  <a:lnTo>
                    <a:pt x="575637" y="9301"/>
                  </a:lnTo>
                  <a:lnTo>
                    <a:pt x="542208" y="4846"/>
                  </a:lnTo>
                  <a:lnTo>
                    <a:pt x="508536" y="514"/>
                  </a:lnTo>
                  <a:lnTo>
                    <a:pt x="472874" y="0"/>
                  </a:lnTo>
                  <a:lnTo>
                    <a:pt x="435857" y="1418"/>
                  </a:lnTo>
                  <a:lnTo>
                    <a:pt x="398239" y="2048"/>
                  </a:lnTo>
                  <a:lnTo>
                    <a:pt x="362235" y="2328"/>
                  </a:lnTo>
                  <a:lnTo>
                    <a:pt x="327418" y="3864"/>
                  </a:lnTo>
                  <a:lnTo>
                    <a:pt x="293129" y="9250"/>
                  </a:lnTo>
                  <a:lnTo>
                    <a:pt x="257193" y="14466"/>
                  </a:lnTo>
                  <a:lnTo>
                    <a:pt x="221466" y="19136"/>
                  </a:lnTo>
                  <a:lnTo>
                    <a:pt x="189124" y="23563"/>
                  </a:lnTo>
                  <a:lnTo>
                    <a:pt x="143150" y="33394"/>
                  </a:lnTo>
                  <a:lnTo>
                    <a:pt x="104990" y="41872"/>
                  </a:lnTo>
                  <a:lnTo>
                    <a:pt x="49375" y="5970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915">
              <a:extLst>
                <a:ext uri="{FF2B5EF4-FFF2-40B4-BE49-F238E27FC236}">
                  <a16:creationId xmlns:a16="http://schemas.microsoft.com/office/drawing/2014/main" id="{A96A0692-5D29-42F4-BAB1-13F30A9CB3C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897335" y="2825897"/>
              <a:ext cx="307448" cy="386866"/>
            </a:xfrm>
            <a:custGeom>
              <a:avLst/>
              <a:gdLst/>
              <a:ahLst/>
              <a:cxnLst/>
              <a:rect l="0" t="0" r="0" b="0"/>
              <a:pathLst>
                <a:path w="307448" h="386866">
                  <a:moveTo>
                    <a:pt x="6328" y="101453"/>
                  </a:moveTo>
                  <a:lnTo>
                    <a:pt x="6328" y="101453"/>
                  </a:lnTo>
                  <a:lnTo>
                    <a:pt x="0" y="101453"/>
                  </a:lnTo>
                  <a:lnTo>
                    <a:pt x="5447" y="106920"/>
                  </a:lnTo>
                  <a:lnTo>
                    <a:pt x="47498" y="107788"/>
                  </a:lnTo>
                  <a:lnTo>
                    <a:pt x="93566" y="103438"/>
                  </a:lnTo>
                  <a:lnTo>
                    <a:pt x="135504" y="98343"/>
                  </a:lnTo>
                  <a:lnTo>
                    <a:pt x="180930" y="90504"/>
                  </a:lnTo>
                  <a:lnTo>
                    <a:pt x="220526" y="84620"/>
                  </a:lnTo>
                  <a:lnTo>
                    <a:pt x="265878" y="83303"/>
                  </a:lnTo>
                  <a:lnTo>
                    <a:pt x="294568" y="88887"/>
                  </a:lnTo>
                  <a:lnTo>
                    <a:pt x="304433" y="95548"/>
                  </a:lnTo>
                  <a:lnTo>
                    <a:pt x="306665" y="97516"/>
                  </a:lnTo>
                  <a:lnTo>
                    <a:pt x="307447" y="100240"/>
                  </a:lnTo>
                  <a:lnTo>
                    <a:pt x="305176" y="111520"/>
                  </a:lnTo>
                  <a:lnTo>
                    <a:pt x="296085" y="140043"/>
                  </a:lnTo>
                  <a:lnTo>
                    <a:pt x="264975" y="180157"/>
                  </a:lnTo>
                  <a:lnTo>
                    <a:pt x="224825" y="225124"/>
                  </a:lnTo>
                  <a:lnTo>
                    <a:pt x="179991" y="269919"/>
                  </a:lnTo>
                  <a:lnTo>
                    <a:pt x="135339" y="302473"/>
                  </a:lnTo>
                  <a:lnTo>
                    <a:pt x="109986" y="315280"/>
                  </a:lnTo>
                  <a:lnTo>
                    <a:pt x="99867" y="316944"/>
                  </a:lnTo>
                  <a:lnTo>
                    <a:pt x="95408" y="315290"/>
                  </a:lnTo>
                  <a:lnTo>
                    <a:pt x="93231" y="313861"/>
                  </a:lnTo>
                  <a:lnTo>
                    <a:pt x="86797" y="305108"/>
                  </a:lnTo>
                  <a:lnTo>
                    <a:pt x="86079" y="301428"/>
                  </a:lnTo>
                  <a:lnTo>
                    <a:pt x="88727" y="256417"/>
                  </a:lnTo>
                  <a:lnTo>
                    <a:pt x="93917" y="218820"/>
                  </a:lnTo>
                  <a:lnTo>
                    <a:pt x="101737" y="175541"/>
                  </a:lnTo>
                  <a:lnTo>
                    <a:pt x="113447" y="129807"/>
                  </a:lnTo>
                  <a:lnTo>
                    <a:pt x="124278" y="87507"/>
                  </a:lnTo>
                  <a:lnTo>
                    <a:pt x="131997" y="45951"/>
                  </a:lnTo>
                  <a:lnTo>
                    <a:pt x="139717" y="11486"/>
                  </a:lnTo>
                  <a:lnTo>
                    <a:pt x="145942" y="0"/>
                  </a:lnTo>
                  <a:lnTo>
                    <a:pt x="151080" y="4246"/>
                  </a:lnTo>
                  <a:lnTo>
                    <a:pt x="154858" y="5333"/>
                  </a:lnTo>
                  <a:lnTo>
                    <a:pt x="158889" y="9580"/>
                  </a:lnTo>
                  <a:lnTo>
                    <a:pt x="176468" y="40688"/>
                  </a:lnTo>
                  <a:lnTo>
                    <a:pt x="191847" y="82058"/>
                  </a:lnTo>
                  <a:lnTo>
                    <a:pt x="199607" y="128039"/>
                  </a:lnTo>
                  <a:lnTo>
                    <a:pt x="208469" y="165305"/>
                  </a:lnTo>
                  <a:lnTo>
                    <a:pt x="215564" y="203157"/>
                  </a:lnTo>
                  <a:lnTo>
                    <a:pt x="220911" y="250503"/>
                  </a:lnTo>
                  <a:lnTo>
                    <a:pt x="226332" y="293121"/>
                  </a:lnTo>
                  <a:lnTo>
                    <a:pt x="228282" y="334745"/>
                  </a:lnTo>
                  <a:lnTo>
                    <a:pt x="228574" y="381435"/>
                  </a:lnTo>
                  <a:lnTo>
                    <a:pt x="228577" y="386064"/>
                  </a:lnTo>
                  <a:lnTo>
                    <a:pt x="227871" y="386444"/>
                  </a:lnTo>
                  <a:lnTo>
                    <a:pt x="225206" y="386865"/>
                  </a:lnTo>
                  <a:lnTo>
                    <a:pt x="221670" y="385171"/>
                  </a:lnTo>
                  <a:lnTo>
                    <a:pt x="219739" y="383732"/>
                  </a:lnTo>
                  <a:lnTo>
                    <a:pt x="200203" y="352879"/>
                  </a:lnTo>
                  <a:lnTo>
                    <a:pt x="183152" y="305873"/>
                  </a:lnTo>
                  <a:lnTo>
                    <a:pt x="164336" y="262848"/>
                  </a:lnTo>
                  <a:lnTo>
                    <a:pt x="149963" y="223200"/>
                  </a:lnTo>
                  <a:lnTo>
                    <a:pt x="132612" y="183623"/>
                  </a:lnTo>
                  <a:lnTo>
                    <a:pt x="114065" y="142341"/>
                  </a:lnTo>
                  <a:lnTo>
                    <a:pt x="88878" y="9510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SMARTInkShape-Group275">
            <a:extLst>
              <a:ext uri="{FF2B5EF4-FFF2-40B4-BE49-F238E27FC236}">
                <a16:creationId xmlns:a16="http://schemas.microsoft.com/office/drawing/2014/main" id="{5A347D40-0DA2-46A7-8729-0FFE5374F2A2}"/>
              </a:ext>
            </a:extLst>
          </p:cNvPr>
          <p:cNvGrpSpPr/>
          <p:nvPr/>
        </p:nvGrpSpPr>
        <p:grpSpPr>
          <a:xfrm>
            <a:off x="1966913" y="4915031"/>
            <a:ext cx="1502160" cy="317014"/>
            <a:chOff x="1966913" y="4915031"/>
            <a:chExt cx="1502160" cy="317014"/>
          </a:xfrm>
        </p:grpSpPr>
        <p:sp>
          <p:nvSpPr>
            <p:cNvPr id="10" name="SMARTInkShape-916">
              <a:extLst>
                <a:ext uri="{FF2B5EF4-FFF2-40B4-BE49-F238E27FC236}">
                  <a16:creationId xmlns:a16="http://schemas.microsoft.com/office/drawing/2014/main" id="{6F557E12-DA88-4AF1-A8FB-0BB757EBE45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66913" y="4915031"/>
              <a:ext cx="1263651" cy="63370"/>
            </a:xfrm>
            <a:custGeom>
              <a:avLst/>
              <a:gdLst/>
              <a:ahLst/>
              <a:cxnLst/>
              <a:rect l="0" t="0" r="0" b="0"/>
              <a:pathLst>
                <a:path w="1263651" h="63370">
                  <a:moveTo>
                    <a:pt x="0" y="25269"/>
                  </a:moveTo>
                  <a:lnTo>
                    <a:pt x="0" y="25269"/>
                  </a:lnTo>
                  <a:lnTo>
                    <a:pt x="8838" y="25269"/>
                  </a:lnTo>
                  <a:lnTo>
                    <a:pt x="18297" y="28640"/>
                  </a:lnTo>
                  <a:lnTo>
                    <a:pt x="43014" y="42487"/>
                  </a:lnTo>
                  <a:lnTo>
                    <a:pt x="85985" y="53747"/>
                  </a:lnTo>
                  <a:lnTo>
                    <a:pt x="130339" y="61918"/>
                  </a:lnTo>
                  <a:lnTo>
                    <a:pt x="169772" y="63178"/>
                  </a:lnTo>
                  <a:lnTo>
                    <a:pt x="215095" y="63344"/>
                  </a:lnTo>
                  <a:lnTo>
                    <a:pt x="257081" y="61953"/>
                  </a:lnTo>
                  <a:lnTo>
                    <a:pt x="293012" y="54640"/>
                  </a:lnTo>
                  <a:lnTo>
                    <a:pt x="330470" y="51140"/>
                  </a:lnTo>
                  <a:lnTo>
                    <a:pt x="369085" y="45948"/>
                  </a:lnTo>
                  <a:lnTo>
                    <a:pt x="411493" y="39941"/>
                  </a:lnTo>
                  <a:lnTo>
                    <a:pt x="455338" y="33693"/>
                  </a:lnTo>
                  <a:lnTo>
                    <a:pt x="500314" y="27373"/>
                  </a:lnTo>
                  <a:lnTo>
                    <a:pt x="532570" y="23147"/>
                  </a:lnTo>
                  <a:lnTo>
                    <a:pt x="565722" y="18917"/>
                  </a:lnTo>
                  <a:lnTo>
                    <a:pt x="598565" y="14685"/>
                  </a:lnTo>
                  <a:lnTo>
                    <a:pt x="629625" y="10452"/>
                  </a:lnTo>
                  <a:lnTo>
                    <a:pt x="663655" y="8101"/>
                  </a:lnTo>
                  <a:lnTo>
                    <a:pt x="699241" y="6350"/>
                  </a:lnTo>
                  <a:lnTo>
                    <a:pt x="733872" y="3220"/>
                  </a:lnTo>
                  <a:lnTo>
                    <a:pt x="768078" y="1358"/>
                  </a:lnTo>
                  <a:lnTo>
                    <a:pt x="802801" y="531"/>
                  </a:lnTo>
                  <a:lnTo>
                    <a:pt x="839400" y="163"/>
                  </a:lnTo>
                  <a:lnTo>
                    <a:pt x="873070" y="0"/>
                  </a:lnTo>
                  <a:lnTo>
                    <a:pt x="905203" y="633"/>
                  </a:lnTo>
                  <a:lnTo>
                    <a:pt x="938299" y="3266"/>
                  </a:lnTo>
                  <a:lnTo>
                    <a:pt x="985295" y="5344"/>
                  </a:lnTo>
                  <a:lnTo>
                    <a:pt x="1017405" y="7712"/>
                  </a:lnTo>
                  <a:lnTo>
                    <a:pt x="1049785" y="11116"/>
                  </a:lnTo>
                  <a:lnTo>
                    <a:pt x="1095076" y="16999"/>
                  </a:lnTo>
                  <a:lnTo>
                    <a:pt x="1135620" y="23916"/>
                  </a:lnTo>
                  <a:lnTo>
                    <a:pt x="1174444" y="34589"/>
                  </a:lnTo>
                  <a:lnTo>
                    <a:pt x="1212759" y="46689"/>
                  </a:lnTo>
                  <a:lnTo>
                    <a:pt x="1263650" y="6336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917">
              <a:extLst>
                <a:ext uri="{FF2B5EF4-FFF2-40B4-BE49-F238E27FC236}">
                  <a16:creationId xmlns:a16="http://schemas.microsoft.com/office/drawing/2014/main" id="{8C053A95-9438-4B9E-BCDA-BCCE64FCA4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420479" y="5054600"/>
              <a:ext cx="111482" cy="177445"/>
            </a:xfrm>
            <a:custGeom>
              <a:avLst/>
              <a:gdLst/>
              <a:ahLst/>
              <a:cxnLst/>
              <a:rect l="0" t="0" r="0" b="0"/>
              <a:pathLst>
                <a:path w="111482" h="177445">
                  <a:moveTo>
                    <a:pt x="79834" y="0"/>
                  </a:moveTo>
                  <a:lnTo>
                    <a:pt x="79834" y="0"/>
                  </a:lnTo>
                  <a:lnTo>
                    <a:pt x="58818" y="0"/>
                  </a:lnTo>
                  <a:lnTo>
                    <a:pt x="54501" y="1882"/>
                  </a:lnTo>
                  <a:lnTo>
                    <a:pt x="50230" y="4364"/>
                  </a:lnTo>
                  <a:lnTo>
                    <a:pt x="43859" y="6467"/>
                  </a:lnTo>
                  <a:lnTo>
                    <a:pt x="37503" y="10540"/>
                  </a:lnTo>
                  <a:lnTo>
                    <a:pt x="33268" y="11740"/>
                  </a:lnTo>
                  <a:lnTo>
                    <a:pt x="29034" y="16036"/>
                  </a:lnTo>
                  <a:lnTo>
                    <a:pt x="25506" y="21944"/>
                  </a:lnTo>
                  <a:lnTo>
                    <a:pt x="22109" y="29942"/>
                  </a:lnTo>
                  <a:lnTo>
                    <a:pt x="5791" y="50385"/>
                  </a:lnTo>
                  <a:lnTo>
                    <a:pt x="4592" y="56260"/>
                  </a:lnTo>
                  <a:lnTo>
                    <a:pt x="0" y="101625"/>
                  </a:lnTo>
                  <a:lnTo>
                    <a:pt x="3450" y="137502"/>
                  </a:lnTo>
                  <a:lnTo>
                    <a:pt x="4923" y="141057"/>
                  </a:lnTo>
                  <a:lnTo>
                    <a:pt x="20921" y="160039"/>
                  </a:lnTo>
                  <a:lnTo>
                    <a:pt x="52987" y="175996"/>
                  </a:lnTo>
                  <a:lnTo>
                    <a:pt x="65985" y="177444"/>
                  </a:lnTo>
                  <a:lnTo>
                    <a:pt x="72032" y="175761"/>
                  </a:lnTo>
                  <a:lnTo>
                    <a:pt x="77072" y="173366"/>
                  </a:lnTo>
                  <a:lnTo>
                    <a:pt x="83876" y="171312"/>
                  </a:lnTo>
                  <a:lnTo>
                    <a:pt x="95525" y="162013"/>
                  </a:lnTo>
                  <a:lnTo>
                    <a:pt x="97391" y="156437"/>
                  </a:lnTo>
                  <a:lnTo>
                    <a:pt x="100323" y="145365"/>
                  </a:lnTo>
                  <a:lnTo>
                    <a:pt x="108951" y="124088"/>
                  </a:lnTo>
                  <a:lnTo>
                    <a:pt x="111481" y="81554"/>
                  </a:lnTo>
                  <a:lnTo>
                    <a:pt x="103740" y="36737"/>
                  </a:lnTo>
                  <a:lnTo>
                    <a:pt x="98441" y="22409"/>
                  </a:lnTo>
                  <a:lnTo>
                    <a:pt x="90329" y="11247"/>
                  </a:lnTo>
                  <a:lnTo>
                    <a:pt x="86145" y="8527"/>
                  </a:lnTo>
                  <a:lnTo>
                    <a:pt x="81227" y="7317"/>
                  </a:lnTo>
                  <a:lnTo>
                    <a:pt x="67134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918">
              <a:extLst>
                <a:ext uri="{FF2B5EF4-FFF2-40B4-BE49-F238E27FC236}">
                  <a16:creationId xmlns:a16="http://schemas.microsoft.com/office/drawing/2014/main" id="{E3F92912-28D9-4745-AC19-C89C078AB04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690814" y="5048250"/>
              <a:ext cx="63500" cy="82523"/>
            </a:xfrm>
            <a:custGeom>
              <a:avLst/>
              <a:gdLst/>
              <a:ahLst/>
              <a:cxnLst/>
              <a:rect l="0" t="0" r="0" b="0"/>
              <a:pathLst>
                <a:path w="63500" h="82523">
                  <a:moveTo>
                    <a:pt x="31749" y="0"/>
                  </a:moveTo>
                  <a:lnTo>
                    <a:pt x="31749" y="0"/>
                  </a:lnTo>
                  <a:lnTo>
                    <a:pt x="28377" y="0"/>
                  </a:lnTo>
                  <a:lnTo>
                    <a:pt x="27384" y="706"/>
                  </a:lnTo>
                  <a:lnTo>
                    <a:pt x="26722" y="1882"/>
                  </a:lnTo>
                  <a:lnTo>
                    <a:pt x="26281" y="3371"/>
                  </a:lnTo>
                  <a:lnTo>
                    <a:pt x="20489" y="12865"/>
                  </a:lnTo>
                  <a:lnTo>
                    <a:pt x="18360" y="35985"/>
                  </a:lnTo>
                  <a:lnTo>
                    <a:pt x="8066" y="55826"/>
                  </a:lnTo>
                  <a:lnTo>
                    <a:pt x="5869" y="71218"/>
                  </a:lnTo>
                  <a:lnTo>
                    <a:pt x="4618" y="72878"/>
                  </a:lnTo>
                  <a:lnTo>
                    <a:pt x="3078" y="73985"/>
                  </a:lnTo>
                  <a:lnTo>
                    <a:pt x="2051" y="75430"/>
                  </a:lnTo>
                  <a:lnTo>
                    <a:pt x="5" y="82522"/>
                  </a:lnTo>
                  <a:lnTo>
                    <a:pt x="0" y="79171"/>
                  </a:lnTo>
                  <a:lnTo>
                    <a:pt x="705" y="78180"/>
                  </a:lnTo>
                  <a:lnTo>
                    <a:pt x="1881" y="77520"/>
                  </a:lnTo>
                  <a:lnTo>
                    <a:pt x="3370" y="77080"/>
                  </a:lnTo>
                  <a:lnTo>
                    <a:pt x="11554" y="70810"/>
                  </a:lnTo>
                  <a:lnTo>
                    <a:pt x="47243" y="23245"/>
                  </a:lnTo>
                  <a:lnTo>
                    <a:pt x="63499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919">
              <a:extLst>
                <a:ext uri="{FF2B5EF4-FFF2-40B4-BE49-F238E27FC236}">
                  <a16:creationId xmlns:a16="http://schemas.microsoft.com/office/drawing/2014/main" id="{1805A3F8-8BBC-4065-956D-EF36672C597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792413" y="5035550"/>
              <a:ext cx="41173" cy="146051"/>
            </a:xfrm>
            <a:custGeom>
              <a:avLst/>
              <a:gdLst/>
              <a:ahLst/>
              <a:cxnLst/>
              <a:rect l="0" t="0" r="0" b="0"/>
              <a:pathLst>
                <a:path w="41173" h="146051">
                  <a:moveTo>
                    <a:pt x="0" y="0"/>
                  </a:moveTo>
                  <a:lnTo>
                    <a:pt x="0" y="0"/>
                  </a:lnTo>
                  <a:lnTo>
                    <a:pt x="19102" y="0"/>
                  </a:lnTo>
                  <a:lnTo>
                    <a:pt x="24482" y="1882"/>
                  </a:lnTo>
                  <a:lnTo>
                    <a:pt x="26905" y="3371"/>
                  </a:lnTo>
                  <a:lnTo>
                    <a:pt x="28519" y="5775"/>
                  </a:lnTo>
                  <a:lnTo>
                    <a:pt x="32993" y="17892"/>
                  </a:lnTo>
                  <a:lnTo>
                    <a:pt x="34695" y="20394"/>
                  </a:lnTo>
                  <a:lnTo>
                    <a:pt x="41172" y="46008"/>
                  </a:lnTo>
                  <a:lnTo>
                    <a:pt x="41111" y="55961"/>
                  </a:lnTo>
                  <a:lnTo>
                    <a:pt x="37511" y="101096"/>
                  </a:lnTo>
                  <a:lnTo>
                    <a:pt x="31750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920">
              <a:extLst>
                <a:ext uri="{FF2B5EF4-FFF2-40B4-BE49-F238E27FC236}">
                  <a16:creationId xmlns:a16="http://schemas.microsoft.com/office/drawing/2014/main" id="{80982AE0-BD30-4D7C-9453-6EE51735B93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033713" y="5029200"/>
              <a:ext cx="31751" cy="177801"/>
            </a:xfrm>
            <a:custGeom>
              <a:avLst/>
              <a:gdLst/>
              <a:ahLst/>
              <a:cxnLst/>
              <a:rect l="0" t="0" r="0" b="0"/>
              <a:pathLst>
                <a:path w="31751" h="177801">
                  <a:moveTo>
                    <a:pt x="31750" y="0"/>
                  </a:moveTo>
                  <a:lnTo>
                    <a:pt x="31750" y="0"/>
                  </a:lnTo>
                  <a:lnTo>
                    <a:pt x="31750" y="45824"/>
                  </a:lnTo>
                  <a:lnTo>
                    <a:pt x="20918" y="87583"/>
                  </a:lnTo>
                  <a:lnTo>
                    <a:pt x="9691" y="134181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921">
              <a:extLst>
                <a:ext uri="{FF2B5EF4-FFF2-40B4-BE49-F238E27FC236}">
                  <a16:creationId xmlns:a16="http://schemas.microsoft.com/office/drawing/2014/main" id="{024D965C-E11E-4DC1-8EC4-0B3223F562B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008313" y="5105400"/>
              <a:ext cx="139701" cy="29040"/>
            </a:xfrm>
            <a:custGeom>
              <a:avLst/>
              <a:gdLst/>
              <a:ahLst/>
              <a:cxnLst/>
              <a:rect l="0" t="0" r="0" b="0"/>
              <a:pathLst>
                <a:path w="139701" h="29040">
                  <a:moveTo>
                    <a:pt x="0" y="0"/>
                  </a:moveTo>
                  <a:lnTo>
                    <a:pt x="0" y="0"/>
                  </a:lnTo>
                  <a:lnTo>
                    <a:pt x="10831" y="10126"/>
                  </a:lnTo>
                  <a:lnTo>
                    <a:pt x="14926" y="11556"/>
                  </a:lnTo>
                  <a:lnTo>
                    <a:pt x="32322" y="14431"/>
                  </a:lnTo>
                  <a:lnTo>
                    <a:pt x="59081" y="23671"/>
                  </a:lnTo>
                  <a:lnTo>
                    <a:pt x="102263" y="26038"/>
                  </a:lnTo>
                  <a:lnTo>
                    <a:pt x="120141" y="29039"/>
                  </a:lnTo>
                  <a:lnTo>
                    <a:pt x="1397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922">
              <a:extLst>
                <a:ext uri="{FF2B5EF4-FFF2-40B4-BE49-F238E27FC236}">
                  <a16:creationId xmlns:a16="http://schemas.microsoft.com/office/drawing/2014/main" id="{B4762EBA-1D53-4805-BFE6-1F7D12B7EBB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249613" y="51117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923">
              <a:extLst>
                <a:ext uri="{FF2B5EF4-FFF2-40B4-BE49-F238E27FC236}">
                  <a16:creationId xmlns:a16="http://schemas.microsoft.com/office/drawing/2014/main" id="{B7F71AEF-28ED-43BB-AEC5-E72174267CB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236913" y="5067300"/>
              <a:ext cx="232160" cy="104616"/>
            </a:xfrm>
            <a:custGeom>
              <a:avLst/>
              <a:gdLst/>
              <a:ahLst/>
              <a:cxnLst/>
              <a:rect l="0" t="0" r="0" b="0"/>
              <a:pathLst>
                <a:path w="232160" h="104616">
                  <a:moveTo>
                    <a:pt x="0" y="57150"/>
                  </a:moveTo>
                  <a:lnTo>
                    <a:pt x="0" y="57150"/>
                  </a:lnTo>
                  <a:lnTo>
                    <a:pt x="3370" y="60521"/>
                  </a:lnTo>
                  <a:lnTo>
                    <a:pt x="6907" y="62176"/>
                  </a:lnTo>
                  <a:lnTo>
                    <a:pt x="8838" y="62617"/>
                  </a:lnTo>
                  <a:lnTo>
                    <a:pt x="14926" y="66610"/>
                  </a:lnTo>
                  <a:lnTo>
                    <a:pt x="23305" y="73574"/>
                  </a:lnTo>
                  <a:lnTo>
                    <a:pt x="31754" y="77563"/>
                  </a:lnTo>
                  <a:lnTo>
                    <a:pt x="49937" y="91096"/>
                  </a:lnTo>
                  <a:lnTo>
                    <a:pt x="82598" y="100114"/>
                  </a:lnTo>
                  <a:lnTo>
                    <a:pt x="114861" y="104615"/>
                  </a:lnTo>
                  <a:lnTo>
                    <a:pt x="159360" y="101012"/>
                  </a:lnTo>
                  <a:lnTo>
                    <a:pt x="176569" y="96565"/>
                  </a:lnTo>
                  <a:lnTo>
                    <a:pt x="222897" y="74074"/>
                  </a:lnTo>
                  <a:lnTo>
                    <a:pt x="224798" y="71255"/>
                  </a:lnTo>
                  <a:lnTo>
                    <a:pt x="227473" y="61251"/>
                  </a:lnTo>
                  <a:lnTo>
                    <a:pt x="228971" y="53505"/>
                  </a:lnTo>
                  <a:lnTo>
                    <a:pt x="231822" y="48945"/>
                  </a:lnTo>
                  <a:lnTo>
                    <a:pt x="232159" y="46741"/>
                  </a:lnTo>
                  <a:lnTo>
                    <a:pt x="231678" y="44566"/>
                  </a:lnTo>
                  <a:lnTo>
                    <a:pt x="213933" y="12538"/>
                  </a:lnTo>
                  <a:lnTo>
                    <a:pt x="210355" y="8358"/>
                  </a:lnTo>
                  <a:lnTo>
                    <a:pt x="200735" y="3715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SMARTInkShape-Group276">
            <a:extLst>
              <a:ext uri="{FF2B5EF4-FFF2-40B4-BE49-F238E27FC236}">
                <a16:creationId xmlns:a16="http://schemas.microsoft.com/office/drawing/2014/main" id="{C58B78BE-E5D0-4929-AF2B-878A2057C4A2}"/>
              </a:ext>
            </a:extLst>
          </p:cNvPr>
          <p:cNvGrpSpPr/>
          <p:nvPr/>
        </p:nvGrpSpPr>
        <p:grpSpPr>
          <a:xfrm>
            <a:off x="6475413" y="4813565"/>
            <a:ext cx="3752851" cy="494905"/>
            <a:chOff x="6475413" y="4813565"/>
            <a:chExt cx="3752851" cy="494905"/>
          </a:xfrm>
        </p:grpSpPr>
        <p:sp>
          <p:nvSpPr>
            <p:cNvPr id="19" name="SMARTInkShape-924">
              <a:extLst>
                <a:ext uri="{FF2B5EF4-FFF2-40B4-BE49-F238E27FC236}">
                  <a16:creationId xmlns:a16="http://schemas.microsoft.com/office/drawing/2014/main" id="{2AFD1D1C-BA35-494A-8C1D-2F2B3EFDD36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475413" y="4946650"/>
              <a:ext cx="1562101" cy="31751"/>
            </a:xfrm>
            <a:custGeom>
              <a:avLst/>
              <a:gdLst/>
              <a:ahLst/>
              <a:cxnLst/>
              <a:rect l="0" t="0" r="0" b="0"/>
              <a:pathLst>
                <a:path w="1562101" h="31751">
                  <a:moveTo>
                    <a:pt x="0" y="0"/>
                  </a:moveTo>
                  <a:lnTo>
                    <a:pt x="0" y="0"/>
                  </a:lnTo>
                  <a:lnTo>
                    <a:pt x="0" y="11556"/>
                  </a:lnTo>
                  <a:lnTo>
                    <a:pt x="8838" y="21438"/>
                  </a:lnTo>
                  <a:lnTo>
                    <a:pt x="14746" y="23639"/>
                  </a:lnTo>
                  <a:lnTo>
                    <a:pt x="26006" y="26760"/>
                  </a:lnTo>
                  <a:lnTo>
                    <a:pt x="39082" y="30764"/>
                  </a:lnTo>
                  <a:lnTo>
                    <a:pt x="75923" y="30987"/>
                  </a:lnTo>
                  <a:lnTo>
                    <a:pt x="119743" y="25789"/>
                  </a:lnTo>
                  <a:lnTo>
                    <a:pt x="161714" y="24746"/>
                  </a:lnTo>
                  <a:lnTo>
                    <a:pt x="205149" y="19939"/>
                  </a:lnTo>
                  <a:lnTo>
                    <a:pt x="249289" y="18520"/>
                  </a:lnTo>
                  <a:lnTo>
                    <a:pt x="286941" y="14738"/>
                  </a:lnTo>
                  <a:lnTo>
                    <a:pt x="329063" y="13304"/>
                  </a:lnTo>
                  <a:lnTo>
                    <a:pt x="372823" y="12879"/>
                  </a:lnTo>
                  <a:lnTo>
                    <a:pt x="418480" y="12753"/>
                  </a:lnTo>
                  <a:lnTo>
                    <a:pt x="453397" y="12724"/>
                  </a:lnTo>
                  <a:lnTo>
                    <a:pt x="488200" y="10829"/>
                  </a:lnTo>
                  <a:lnTo>
                    <a:pt x="523188" y="8341"/>
                  </a:lnTo>
                  <a:lnTo>
                    <a:pt x="559906" y="7235"/>
                  </a:lnTo>
                  <a:lnTo>
                    <a:pt x="597391" y="6743"/>
                  </a:lnTo>
                  <a:lnTo>
                    <a:pt x="635218" y="6525"/>
                  </a:lnTo>
                  <a:lnTo>
                    <a:pt x="673196" y="6428"/>
                  </a:lnTo>
                  <a:lnTo>
                    <a:pt x="715005" y="6385"/>
                  </a:lnTo>
                  <a:lnTo>
                    <a:pt x="758752" y="6366"/>
                  </a:lnTo>
                  <a:lnTo>
                    <a:pt x="801713" y="6357"/>
                  </a:lnTo>
                  <a:lnTo>
                    <a:pt x="844326" y="4472"/>
                  </a:lnTo>
                  <a:lnTo>
                    <a:pt x="887490" y="1987"/>
                  </a:lnTo>
                  <a:lnTo>
                    <a:pt x="932543" y="883"/>
                  </a:lnTo>
                  <a:lnTo>
                    <a:pt x="976556" y="393"/>
                  </a:lnTo>
                  <a:lnTo>
                    <a:pt x="1020341" y="175"/>
                  </a:lnTo>
                  <a:lnTo>
                    <a:pt x="1065672" y="78"/>
                  </a:lnTo>
                  <a:lnTo>
                    <a:pt x="1109808" y="1916"/>
                  </a:lnTo>
                  <a:lnTo>
                    <a:pt x="1153648" y="4380"/>
                  </a:lnTo>
                  <a:lnTo>
                    <a:pt x="1199002" y="5474"/>
                  </a:lnTo>
                  <a:lnTo>
                    <a:pt x="1241267" y="5961"/>
                  </a:lnTo>
                  <a:lnTo>
                    <a:pt x="1281924" y="6883"/>
                  </a:lnTo>
                  <a:lnTo>
                    <a:pt x="1323513" y="9644"/>
                  </a:lnTo>
                  <a:lnTo>
                    <a:pt x="1363633" y="13224"/>
                  </a:lnTo>
                  <a:lnTo>
                    <a:pt x="1401220" y="16461"/>
                  </a:lnTo>
                  <a:lnTo>
                    <a:pt x="1434388" y="17899"/>
                  </a:lnTo>
                  <a:lnTo>
                    <a:pt x="1467474" y="20420"/>
                  </a:lnTo>
                  <a:lnTo>
                    <a:pt x="1500289" y="23892"/>
                  </a:lnTo>
                  <a:lnTo>
                    <a:pt x="1541590" y="29108"/>
                  </a:lnTo>
                  <a:lnTo>
                    <a:pt x="156210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925">
              <a:extLst>
                <a:ext uri="{FF2B5EF4-FFF2-40B4-BE49-F238E27FC236}">
                  <a16:creationId xmlns:a16="http://schemas.microsoft.com/office/drawing/2014/main" id="{0EE1B1EC-9987-4406-87D3-E133573BD26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948613" y="4819650"/>
              <a:ext cx="2190751" cy="488820"/>
            </a:xfrm>
            <a:custGeom>
              <a:avLst/>
              <a:gdLst/>
              <a:ahLst/>
              <a:cxnLst/>
              <a:rect l="0" t="0" r="0" b="0"/>
              <a:pathLst>
                <a:path w="2190751" h="488820">
                  <a:moveTo>
                    <a:pt x="0" y="279400"/>
                  </a:moveTo>
                  <a:lnTo>
                    <a:pt x="0" y="279400"/>
                  </a:lnTo>
                  <a:lnTo>
                    <a:pt x="5467" y="284867"/>
                  </a:lnTo>
                  <a:lnTo>
                    <a:pt x="6880" y="290645"/>
                  </a:lnTo>
                  <a:lnTo>
                    <a:pt x="15164" y="300654"/>
                  </a:lnTo>
                  <a:lnTo>
                    <a:pt x="19205" y="302957"/>
                  </a:lnTo>
                  <a:lnTo>
                    <a:pt x="23352" y="304687"/>
                  </a:lnTo>
                  <a:lnTo>
                    <a:pt x="70291" y="336553"/>
                  </a:lnTo>
                  <a:lnTo>
                    <a:pt x="82680" y="344783"/>
                  </a:lnTo>
                  <a:lnTo>
                    <a:pt x="99509" y="356834"/>
                  </a:lnTo>
                  <a:lnTo>
                    <a:pt x="146215" y="374616"/>
                  </a:lnTo>
                  <a:lnTo>
                    <a:pt x="192953" y="392373"/>
                  </a:lnTo>
                  <a:lnTo>
                    <a:pt x="233318" y="401905"/>
                  </a:lnTo>
                  <a:lnTo>
                    <a:pt x="276673" y="410582"/>
                  </a:lnTo>
                  <a:lnTo>
                    <a:pt x="317083" y="417674"/>
                  </a:lnTo>
                  <a:lnTo>
                    <a:pt x="360336" y="427693"/>
                  </a:lnTo>
                  <a:lnTo>
                    <a:pt x="405138" y="435444"/>
                  </a:lnTo>
                  <a:lnTo>
                    <a:pt x="437353" y="440005"/>
                  </a:lnTo>
                  <a:lnTo>
                    <a:pt x="470486" y="444384"/>
                  </a:lnTo>
                  <a:lnTo>
                    <a:pt x="504027" y="448682"/>
                  </a:lnTo>
                  <a:lnTo>
                    <a:pt x="537749" y="452944"/>
                  </a:lnTo>
                  <a:lnTo>
                    <a:pt x="571551" y="457190"/>
                  </a:lnTo>
                  <a:lnTo>
                    <a:pt x="606095" y="461429"/>
                  </a:lnTo>
                  <a:lnTo>
                    <a:pt x="642615" y="465665"/>
                  </a:lnTo>
                  <a:lnTo>
                    <a:pt x="678130" y="469899"/>
                  </a:lnTo>
                  <a:lnTo>
                    <a:pt x="713436" y="474133"/>
                  </a:lnTo>
                  <a:lnTo>
                    <a:pt x="750293" y="478367"/>
                  </a:lnTo>
                  <a:lnTo>
                    <a:pt x="787841" y="480719"/>
                  </a:lnTo>
                  <a:lnTo>
                    <a:pt x="825696" y="482469"/>
                  </a:lnTo>
                  <a:lnTo>
                    <a:pt x="863687" y="485599"/>
                  </a:lnTo>
                  <a:lnTo>
                    <a:pt x="899857" y="487461"/>
                  </a:lnTo>
                  <a:lnTo>
                    <a:pt x="935452" y="488288"/>
                  </a:lnTo>
                  <a:lnTo>
                    <a:pt x="972440" y="488656"/>
                  </a:lnTo>
                  <a:lnTo>
                    <a:pt x="1010046" y="488819"/>
                  </a:lnTo>
                  <a:lnTo>
                    <a:pt x="1048631" y="488186"/>
                  </a:lnTo>
                  <a:lnTo>
                    <a:pt x="1089299" y="485553"/>
                  </a:lnTo>
                  <a:lnTo>
                    <a:pt x="1130892" y="483913"/>
                  </a:lnTo>
                  <a:lnTo>
                    <a:pt x="1172191" y="481773"/>
                  </a:lnTo>
                  <a:lnTo>
                    <a:pt x="1211712" y="476117"/>
                  </a:lnTo>
                  <a:lnTo>
                    <a:pt x="1252325" y="470782"/>
                  </a:lnTo>
                  <a:lnTo>
                    <a:pt x="1293189" y="465353"/>
                  </a:lnTo>
                  <a:lnTo>
                    <a:pt x="1332517" y="458237"/>
                  </a:lnTo>
                  <a:lnTo>
                    <a:pt x="1371162" y="450370"/>
                  </a:lnTo>
                  <a:lnTo>
                    <a:pt x="1409505" y="442170"/>
                  </a:lnTo>
                  <a:lnTo>
                    <a:pt x="1447713" y="433822"/>
                  </a:lnTo>
                  <a:lnTo>
                    <a:pt x="1485862" y="425408"/>
                  </a:lnTo>
                  <a:lnTo>
                    <a:pt x="1523982" y="416259"/>
                  </a:lnTo>
                  <a:lnTo>
                    <a:pt x="1562092" y="405137"/>
                  </a:lnTo>
                  <a:lnTo>
                    <a:pt x="1600196" y="393139"/>
                  </a:lnTo>
                  <a:lnTo>
                    <a:pt x="1637593" y="380751"/>
                  </a:lnTo>
                  <a:lnTo>
                    <a:pt x="1673028" y="368189"/>
                  </a:lnTo>
                  <a:lnTo>
                    <a:pt x="1707591" y="355551"/>
                  </a:lnTo>
                  <a:lnTo>
                    <a:pt x="1741768" y="342878"/>
                  </a:lnTo>
                  <a:lnTo>
                    <a:pt x="1775773" y="330190"/>
                  </a:lnTo>
                  <a:lnTo>
                    <a:pt x="1823279" y="307776"/>
                  </a:lnTo>
                  <a:lnTo>
                    <a:pt x="1865264" y="286632"/>
                  </a:lnTo>
                  <a:lnTo>
                    <a:pt x="1904515" y="263590"/>
                  </a:lnTo>
                  <a:lnTo>
                    <a:pt x="1951340" y="234885"/>
                  </a:lnTo>
                  <a:lnTo>
                    <a:pt x="1996860" y="202769"/>
                  </a:lnTo>
                  <a:lnTo>
                    <a:pt x="2042842" y="165879"/>
                  </a:lnTo>
                  <a:lnTo>
                    <a:pt x="2086954" y="133453"/>
                  </a:lnTo>
                  <a:lnTo>
                    <a:pt x="2132524" y="93163"/>
                  </a:lnTo>
                  <a:lnTo>
                    <a:pt x="2168680" y="46250"/>
                  </a:lnTo>
                  <a:lnTo>
                    <a:pt x="2187809" y="17121"/>
                  </a:lnTo>
                  <a:lnTo>
                    <a:pt x="2190169" y="6805"/>
                  </a:lnTo>
                  <a:lnTo>
                    <a:pt x="21907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926">
              <a:extLst>
                <a:ext uri="{FF2B5EF4-FFF2-40B4-BE49-F238E27FC236}">
                  <a16:creationId xmlns:a16="http://schemas.microsoft.com/office/drawing/2014/main" id="{EDCFDF5E-CFD2-4101-AA1C-B5CF911997B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816422" y="4813565"/>
              <a:ext cx="411842" cy="228336"/>
            </a:xfrm>
            <a:custGeom>
              <a:avLst/>
              <a:gdLst/>
              <a:ahLst/>
              <a:cxnLst/>
              <a:rect l="0" t="0" r="0" b="0"/>
              <a:pathLst>
                <a:path w="411842" h="228336">
                  <a:moveTo>
                    <a:pt x="30841" y="177535"/>
                  </a:moveTo>
                  <a:lnTo>
                    <a:pt x="30841" y="177535"/>
                  </a:lnTo>
                  <a:lnTo>
                    <a:pt x="21407" y="186263"/>
                  </a:lnTo>
                  <a:lnTo>
                    <a:pt x="14954" y="189764"/>
                  </a:lnTo>
                  <a:lnTo>
                    <a:pt x="7704" y="200963"/>
                  </a:lnTo>
                  <a:lnTo>
                    <a:pt x="6111" y="207211"/>
                  </a:lnTo>
                  <a:lnTo>
                    <a:pt x="5739" y="211421"/>
                  </a:lnTo>
                  <a:lnTo>
                    <a:pt x="4934" y="212825"/>
                  </a:lnTo>
                  <a:lnTo>
                    <a:pt x="3692" y="213762"/>
                  </a:lnTo>
                  <a:lnTo>
                    <a:pt x="0" y="215265"/>
                  </a:lnTo>
                  <a:lnTo>
                    <a:pt x="1376" y="215471"/>
                  </a:lnTo>
                  <a:lnTo>
                    <a:pt x="2928" y="215562"/>
                  </a:lnTo>
                  <a:lnTo>
                    <a:pt x="1266" y="215603"/>
                  </a:lnTo>
                  <a:lnTo>
                    <a:pt x="1247" y="215614"/>
                  </a:lnTo>
                  <a:lnTo>
                    <a:pt x="5236" y="215634"/>
                  </a:lnTo>
                  <a:lnTo>
                    <a:pt x="6106" y="205496"/>
                  </a:lnTo>
                  <a:lnTo>
                    <a:pt x="24621" y="161450"/>
                  </a:lnTo>
                  <a:lnTo>
                    <a:pt x="50452" y="118808"/>
                  </a:lnTo>
                  <a:lnTo>
                    <a:pt x="86767" y="71784"/>
                  </a:lnTo>
                  <a:lnTo>
                    <a:pt x="124150" y="36251"/>
                  </a:lnTo>
                  <a:lnTo>
                    <a:pt x="170713" y="11304"/>
                  </a:lnTo>
                  <a:lnTo>
                    <a:pt x="196680" y="2752"/>
                  </a:lnTo>
                  <a:lnTo>
                    <a:pt x="239805" y="0"/>
                  </a:lnTo>
                  <a:lnTo>
                    <a:pt x="275434" y="3141"/>
                  </a:lnTo>
                  <a:lnTo>
                    <a:pt x="322762" y="16744"/>
                  </a:lnTo>
                  <a:lnTo>
                    <a:pt x="359614" y="30081"/>
                  </a:lnTo>
                  <a:lnTo>
                    <a:pt x="381841" y="52900"/>
                  </a:lnTo>
                  <a:lnTo>
                    <a:pt x="401161" y="83157"/>
                  </a:lnTo>
                  <a:lnTo>
                    <a:pt x="403566" y="91845"/>
                  </a:lnTo>
                  <a:lnTo>
                    <a:pt x="405415" y="135196"/>
                  </a:lnTo>
                  <a:lnTo>
                    <a:pt x="405488" y="180596"/>
                  </a:lnTo>
                  <a:lnTo>
                    <a:pt x="407372" y="212833"/>
                  </a:lnTo>
                  <a:lnTo>
                    <a:pt x="411841" y="2283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MARTInkShape-927">
            <a:extLst>
              <a:ext uri="{FF2B5EF4-FFF2-40B4-BE49-F238E27FC236}">
                <a16:creationId xmlns:a16="http://schemas.microsoft.com/office/drawing/2014/main" id="{37174756-8CAD-4168-A081-CC408076F7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14920" y="5981700"/>
            <a:ext cx="2406644" cy="44046"/>
          </a:xfrm>
          <a:custGeom>
            <a:avLst/>
            <a:gdLst/>
            <a:ahLst/>
            <a:cxnLst/>
            <a:rect l="0" t="0" r="0" b="0"/>
            <a:pathLst>
              <a:path w="2406644" h="44046">
                <a:moveTo>
                  <a:pt x="44443" y="12700"/>
                </a:moveTo>
                <a:lnTo>
                  <a:pt x="44443" y="12700"/>
                </a:lnTo>
                <a:lnTo>
                  <a:pt x="34799" y="12700"/>
                </a:lnTo>
                <a:lnTo>
                  <a:pt x="33780" y="11995"/>
                </a:lnTo>
                <a:lnTo>
                  <a:pt x="33101" y="10819"/>
                </a:lnTo>
                <a:lnTo>
                  <a:pt x="32011" y="7233"/>
                </a:lnTo>
                <a:lnTo>
                  <a:pt x="29980" y="6742"/>
                </a:lnTo>
                <a:lnTo>
                  <a:pt x="16823" y="6373"/>
                </a:lnTo>
                <a:lnTo>
                  <a:pt x="12646" y="4479"/>
                </a:lnTo>
                <a:lnTo>
                  <a:pt x="7588" y="885"/>
                </a:lnTo>
                <a:lnTo>
                  <a:pt x="0" y="1"/>
                </a:lnTo>
                <a:lnTo>
                  <a:pt x="3366" y="0"/>
                </a:lnTo>
                <a:lnTo>
                  <a:pt x="6901" y="1882"/>
                </a:lnTo>
                <a:lnTo>
                  <a:pt x="8831" y="3371"/>
                </a:lnTo>
                <a:lnTo>
                  <a:pt x="14739" y="5026"/>
                </a:lnTo>
                <a:lnTo>
                  <a:pt x="62300" y="8221"/>
                </a:lnTo>
                <a:lnTo>
                  <a:pt x="80190" y="11816"/>
                </a:lnTo>
                <a:lnTo>
                  <a:pt x="127149" y="17692"/>
                </a:lnTo>
                <a:lnTo>
                  <a:pt x="173895" y="18931"/>
                </a:lnTo>
                <a:lnTo>
                  <a:pt x="216660" y="23398"/>
                </a:lnTo>
                <a:lnTo>
                  <a:pt x="257986" y="26886"/>
                </a:lnTo>
                <a:lnTo>
                  <a:pt x="300485" y="34160"/>
                </a:lnTo>
                <a:lnTo>
                  <a:pt x="337148" y="36933"/>
                </a:lnTo>
                <a:lnTo>
                  <a:pt x="378193" y="37754"/>
                </a:lnTo>
                <a:lnTo>
                  <a:pt x="421634" y="41368"/>
                </a:lnTo>
                <a:lnTo>
                  <a:pt x="465785" y="43537"/>
                </a:lnTo>
                <a:lnTo>
                  <a:pt x="497230" y="44045"/>
                </a:lnTo>
                <a:lnTo>
                  <a:pt x="530726" y="43564"/>
                </a:lnTo>
                <a:lnTo>
                  <a:pt x="566780" y="40999"/>
                </a:lnTo>
                <a:lnTo>
                  <a:pt x="602089" y="39388"/>
                </a:lnTo>
                <a:lnTo>
                  <a:pt x="636596" y="38673"/>
                </a:lnTo>
                <a:lnTo>
                  <a:pt x="670748" y="38355"/>
                </a:lnTo>
                <a:lnTo>
                  <a:pt x="706623" y="38213"/>
                </a:lnTo>
                <a:lnTo>
                  <a:pt x="743734" y="38150"/>
                </a:lnTo>
                <a:lnTo>
                  <a:pt x="781394" y="38122"/>
                </a:lnTo>
                <a:lnTo>
                  <a:pt x="821180" y="38110"/>
                </a:lnTo>
                <a:lnTo>
                  <a:pt x="862381" y="38105"/>
                </a:lnTo>
                <a:lnTo>
                  <a:pt x="904212" y="38102"/>
                </a:lnTo>
                <a:lnTo>
                  <a:pt x="944440" y="38101"/>
                </a:lnTo>
                <a:lnTo>
                  <a:pt x="984897" y="38100"/>
                </a:lnTo>
                <a:lnTo>
                  <a:pt x="1028748" y="38100"/>
                </a:lnTo>
                <a:lnTo>
                  <a:pt x="1072226" y="38100"/>
                </a:lnTo>
                <a:lnTo>
                  <a:pt x="1115774" y="38100"/>
                </a:lnTo>
                <a:lnTo>
                  <a:pt x="1160999" y="38100"/>
                </a:lnTo>
                <a:lnTo>
                  <a:pt x="1206970" y="38100"/>
                </a:lnTo>
                <a:lnTo>
                  <a:pt x="1253977" y="38100"/>
                </a:lnTo>
                <a:lnTo>
                  <a:pt x="1278365" y="38100"/>
                </a:lnTo>
                <a:lnTo>
                  <a:pt x="1303091" y="38100"/>
                </a:lnTo>
                <a:lnTo>
                  <a:pt x="1328041" y="38100"/>
                </a:lnTo>
                <a:lnTo>
                  <a:pt x="1353142" y="38100"/>
                </a:lnTo>
                <a:lnTo>
                  <a:pt x="1378342" y="38100"/>
                </a:lnTo>
                <a:lnTo>
                  <a:pt x="1403609" y="38100"/>
                </a:lnTo>
                <a:lnTo>
                  <a:pt x="1428920" y="38100"/>
                </a:lnTo>
                <a:lnTo>
                  <a:pt x="1454261" y="38100"/>
                </a:lnTo>
                <a:lnTo>
                  <a:pt x="1480327" y="38100"/>
                </a:lnTo>
                <a:lnTo>
                  <a:pt x="1506876" y="38100"/>
                </a:lnTo>
                <a:lnTo>
                  <a:pt x="1533748" y="38100"/>
                </a:lnTo>
                <a:lnTo>
                  <a:pt x="1560835" y="38100"/>
                </a:lnTo>
                <a:lnTo>
                  <a:pt x="1588065" y="38100"/>
                </a:lnTo>
                <a:lnTo>
                  <a:pt x="1615392" y="38100"/>
                </a:lnTo>
                <a:lnTo>
                  <a:pt x="1642781" y="38100"/>
                </a:lnTo>
                <a:lnTo>
                  <a:pt x="1670212" y="38100"/>
                </a:lnTo>
                <a:lnTo>
                  <a:pt x="1697673" y="38100"/>
                </a:lnTo>
                <a:lnTo>
                  <a:pt x="1725152" y="38100"/>
                </a:lnTo>
                <a:lnTo>
                  <a:pt x="1752643" y="38100"/>
                </a:lnTo>
                <a:lnTo>
                  <a:pt x="1780143" y="38100"/>
                </a:lnTo>
                <a:lnTo>
                  <a:pt x="1807648" y="38100"/>
                </a:lnTo>
                <a:lnTo>
                  <a:pt x="1835157" y="38100"/>
                </a:lnTo>
                <a:lnTo>
                  <a:pt x="1862670" y="38100"/>
                </a:lnTo>
                <a:lnTo>
                  <a:pt x="1888772" y="38100"/>
                </a:lnTo>
                <a:lnTo>
                  <a:pt x="1913934" y="38100"/>
                </a:lnTo>
                <a:lnTo>
                  <a:pt x="1938470" y="38100"/>
                </a:lnTo>
                <a:lnTo>
                  <a:pt x="1963294" y="38100"/>
                </a:lnTo>
                <a:lnTo>
                  <a:pt x="1988311" y="38100"/>
                </a:lnTo>
                <a:lnTo>
                  <a:pt x="2013454" y="38100"/>
                </a:lnTo>
                <a:lnTo>
                  <a:pt x="2038684" y="38100"/>
                </a:lnTo>
                <a:lnTo>
                  <a:pt x="2063970" y="38100"/>
                </a:lnTo>
                <a:lnTo>
                  <a:pt x="2089294" y="38100"/>
                </a:lnTo>
                <a:lnTo>
                  <a:pt x="2113938" y="38100"/>
                </a:lnTo>
                <a:lnTo>
                  <a:pt x="2138128" y="38100"/>
                </a:lnTo>
                <a:lnTo>
                  <a:pt x="2185702" y="38806"/>
                </a:lnTo>
                <a:lnTo>
                  <a:pt x="2232717" y="41471"/>
                </a:lnTo>
                <a:lnTo>
                  <a:pt x="2277602" y="43126"/>
                </a:lnTo>
                <a:lnTo>
                  <a:pt x="2321069" y="43156"/>
                </a:lnTo>
                <a:lnTo>
                  <a:pt x="2363906" y="40818"/>
                </a:lnTo>
                <a:lnTo>
                  <a:pt x="2406643" y="381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with binary strings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56" t="-9043" r="-2056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For a binary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Leading zeros don’t change the value</a:t>
                </a:r>
              </a:p>
              <a:p>
                <a:pPr lvl="1"/>
                <a:r>
                  <a:rPr lang="en-US"/>
                  <a:t>Our procedure above gives an onto mapping from binary strings to the natural numbers</a:t>
                </a:r>
              </a:p>
              <a:p>
                <a:pPr lvl="1"/>
                <a:r>
                  <a:rPr lang="en-US"/>
                  <a:t>We can represent all natural numbers with binary strings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3908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Countablility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/>
              </a:p>
              <a:p>
                <a:pPr lvl="1"/>
                <a:r>
                  <a:rPr lang="en-US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“countably infinite”</a:t>
                </a:r>
              </a:p>
              <a:p>
                <a:r>
                  <a:rPr lang="en-US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Need to “represent” </a:t>
                </a:r>
                <a:r>
                  <a:rPr lang="en-US">
                    <a:solidFill>
                      <a:srgbClr val="0070C0"/>
                    </a:solidFill>
                  </a:rPr>
                  <a:t>strings</a:t>
                </a:r>
                <a:r>
                  <a:rPr lang="en-US"/>
                  <a:t> with </a:t>
                </a:r>
                <a:r>
                  <a:rPr lang="en-US">
                    <a:solidFill>
                      <a:srgbClr val="FF0000"/>
                    </a:solidFill>
                  </a:rPr>
                  <a:t>naturals</a:t>
                </a:r>
              </a:p>
              <a:p>
                <a:r>
                  <a:rPr lang="en-US"/>
                  <a:t>Idea: build a </a:t>
                </a:r>
                <a:r>
                  <a:rPr lang="en-US">
                    <a:solidFill>
                      <a:srgbClr val="0070C0"/>
                    </a:solidFill>
                  </a:rPr>
                  <a:t>“list” of all strings</a:t>
                </a:r>
                <a:r>
                  <a:rPr lang="en-US"/>
                  <a:t>, represent each string by its </a:t>
                </a:r>
                <a:r>
                  <a:rPr lang="en-US">
                    <a:solidFill>
                      <a:srgbClr val="FF0000"/>
                    </a:solidFill>
                  </a:rPr>
                  <a:t>index</a:t>
                </a:r>
                <a:r>
                  <a:rPr lang="en-US"/>
                  <a:t> in that list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TA Office hours starting this week (see webpage soon for when/where)</a:t>
            </a:r>
          </a:p>
          <a:p>
            <a:r>
              <a:rPr lang="en-US" dirty="0"/>
              <a:t>Course registration survey was due Thursday</a:t>
            </a:r>
          </a:p>
          <a:p>
            <a:pPr lvl="1"/>
            <a:r>
              <a:rPr lang="en-US" dirty="0"/>
              <a:t>Didn’t complete it? No problem! Just do it soon</a:t>
            </a:r>
          </a:p>
          <a:p>
            <a:r>
              <a:rPr lang="en-US" dirty="0"/>
              <a:t>Exercise 0_2 due today</a:t>
            </a:r>
          </a:p>
          <a:p>
            <a:pPr lvl="1"/>
            <a:r>
              <a:rPr lang="en-US" dirty="0"/>
              <a:t>Didn’t complete it? No problem (this time)! Just request an extension</a:t>
            </a:r>
          </a:p>
          <a:p>
            <a:r>
              <a:rPr lang="en-US" dirty="0"/>
              <a:t>Exercise 0_3 due Thursday</a:t>
            </a:r>
          </a:p>
          <a:p>
            <a:pPr lvl="1"/>
            <a:r>
              <a:rPr lang="en-US" dirty="0"/>
              <a:t>Pick one of python/java</a:t>
            </a:r>
          </a:p>
          <a:p>
            <a:pPr lvl="1"/>
            <a:r>
              <a:rPr lang="en-US" dirty="0"/>
              <a:t>Decided to enroll late and need to catch up? No problem! Just request an extension if you can’t get it in on time</a:t>
            </a:r>
          </a:p>
          <a:p>
            <a:r>
              <a:rPr lang="en-US" dirty="0"/>
              <a:t>Exercise due/release dates will be more “batched” going forward, staggered this time to test out the submission system</a:t>
            </a:r>
          </a:p>
          <a:p>
            <a:r>
              <a:rPr lang="en-US" dirty="0"/>
              <a:t>First Quiz</a:t>
            </a:r>
          </a:p>
          <a:p>
            <a:pPr lvl="1"/>
            <a:r>
              <a:rPr lang="en-US" dirty="0"/>
              <a:t>Released Friday, due Tuesday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5" name="SMARTInkShape-2">
            <a:extLst>
              <a:ext uri="{FF2B5EF4-FFF2-40B4-BE49-F238E27FC236}">
                <a16:creationId xmlns:a16="http://schemas.microsoft.com/office/drawing/2014/main" id="{C96E3E6D-CC65-4976-9B47-E1FB74D420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6087" y="1327150"/>
            <a:ext cx="184026" cy="323851"/>
          </a:xfrm>
          <a:custGeom>
            <a:avLst/>
            <a:gdLst/>
            <a:ahLst/>
            <a:cxnLst/>
            <a:rect l="0" t="0" r="0" b="0"/>
            <a:pathLst>
              <a:path w="184026" h="323851">
                <a:moveTo>
                  <a:pt x="184025" y="0"/>
                </a:moveTo>
                <a:lnTo>
                  <a:pt x="184025" y="0"/>
                </a:lnTo>
                <a:lnTo>
                  <a:pt x="162571" y="0"/>
                </a:lnTo>
                <a:lnTo>
                  <a:pt x="158498" y="1882"/>
                </a:lnTo>
                <a:lnTo>
                  <a:pt x="148025" y="10126"/>
                </a:lnTo>
                <a:lnTo>
                  <a:pt x="143801" y="11556"/>
                </a:lnTo>
                <a:lnTo>
                  <a:pt x="139572" y="15954"/>
                </a:lnTo>
                <a:lnTo>
                  <a:pt x="137457" y="19103"/>
                </a:lnTo>
                <a:lnTo>
                  <a:pt x="134635" y="21202"/>
                </a:lnTo>
                <a:lnTo>
                  <a:pt x="112320" y="30704"/>
                </a:lnTo>
                <a:lnTo>
                  <a:pt x="107942" y="35048"/>
                </a:lnTo>
                <a:lnTo>
                  <a:pt x="102938" y="40977"/>
                </a:lnTo>
                <a:lnTo>
                  <a:pt x="69285" y="67240"/>
                </a:lnTo>
                <a:lnTo>
                  <a:pt x="52865" y="85603"/>
                </a:lnTo>
                <a:lnTo>
                  <a:pt x="42309" y="93489"/>
                </a:lnTo>
                <a:lnTo>
                  <a:pt x="15353" y="135873"/>
                </a:lnTo>
                <a:lnTo>
                  <a:pt x="1292" y="160271"/>
                </a:lnTo>
                <a:lnTo>
                  <a:pt x="0" y="185724"/>
                </a:lnTo>
                <a:lnTo>
                  <a:pt x="1812" y="193787"/>
                </a:lnTo>
                <a:lnTo>
                  <a:pt x="4264" y="200427"/>
                </a:lnTo>
                <a:lnTo>
                  <a:pt x="5354" y="208083"/>
                </a:lnTo>
                <a:lnTo>
                  <a:pt x="7055" y="211394"/>
                </a:lnTo>
                <a:lnTo>
                  <a:pt x="25014" y="235368"/>
                </a:lnTo>
                <a:lnTo>
                  <a:pt x="36530" y="259830"/>
                </a:lnTo>
                <a:lnTo>
                  <a:pt x="76970" y="299368"/>
                </a:lnTo>
                <a:lnTo>
                  <a:pt x="83764" y="302386"/>
                </a:lnTo>
                <a:lnTo>
                  <a:pt x="87551" y="303190"/>
                </a:lnTo>
                <a:lnTo>
                  <a:pt x="93640" y="307848"/>
                </a:lnTo>
                <a:lnTo>
                  <a:pt x="99404" y="313916"/>
                </a:lnTo>
                <a:lnTo>
                  <a:pt x="114175" y="3238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MARTInkShape-Group3">
            <a:extLst>
              <a:ext uri="{FF2B5EF4-FFF2-40B4-BE49-F238E27FC236}">
                <a16:creationId xmlns:a16="http://schemas.microsoft.com/office/drawing/2014/main" id="{5112C3F7-2A7F-46DC-8E50-CD1915FE1802}"/>
              </a:ext>
            </a:extLst>
          </p:cNvPr>
          <p:cNvGrpSpPr/>
          <p:nvPr/>
        </p:nvGrpSpPr>
        <p:grpSpPr>
          <a:xfrm>
            <a:off x="9576905" y="965200"/>
            <a:ext cx="429109" cy="342901"/>
            <a:chOff x="9576905" y="965200"/>
            <a:chExt cx="429109" cy="342901"/>
          </a:xfrm>
        </p:grpSpPr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DFE73FBE-07F1-46A7-AB85-C92186DDA47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576905" y="965200"/>
              <a:ext cx="13456" cy="330201"/>
            </a:xfrm>
            <a:custGeom>
              <a:avLst/>
              <a:gdLst/>
              <a:ahLst/>
              <a:cxnLst/>
              <a:rect l="0" t="0" r="0" b="0"/>
              <a:pathLst>
                <a:path w="13456" h="330201">
                  <a:moveTo>
                    <a:pt x="3658" y="0"/>
                  </a:moveTo>
                  <a:lnTo>
                    <a:pt x="3658" y="0"/>
                  </a:lnTo>
                  <a:lnTo>
                    <a:pt x="3658" y="3371"/>
                  </a:lnTo>
                  <a:lnTo>
                    <a:pt x="1776" y="6908"/>
                  </a:lnTo>
                  <a:lnTo>
                    <a:pt x="287" y="8838"/>
                  </a:lnTo>
                  <a:lnTo>
                    <a:pt x="0" y="10831"/>
                  </a:lnTo>
                  <a:lnTo>
                    <a:pt x="5263" y="30441"/>
                  </a:lnTo>
                  <a:lnTo>
                    <a:pt x="6844" y="32994"/>
                  </a:lnTo>
                  <a:lnTo>
                    <a:pt x="9070" y="43329"/>
                  </a:lnTo>
                  <a:lnTo>
                    <a:pt x="13115" y="87223"/>
                  </a:lnTo>
                  <a:lnTo>
                    <a:pt x="12094" y="98032"/>
                  </a:lnTo>
                  <a:lnTo>
                    <a:pt x="13424" y="126086"/>
                  </a:lnTo>
                  <a:lnTo>
                    <a:pt x="12231" y="139999"/>
                  </a:lnTo>
                  <a:lnTo>
                    <a:pt x="13452" y="170046"/>
                  </a:lnTo>
                  <a:lnTo>
                    <a:pt x="12244" y="184231"/>
                  </a:lnTo>
                  <a:lnTo>
                    <a:pt x="13455" y="212571"/>
                  </a:lnTo>
                  <a:lnTo>
                    <a:pt x="10142" y="259762"/>
                  </a:lnTo>
                  <a:lnTo>
                    <a:pt x="10011" y="305552"/>
                  </a:lnTo>
                  <a:lnTo>
                    <a:pt x="9303" y="315058"/>
                  </a:lnTo>
                  <a:lnTo>
                    <a:pt x="3658" y="330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4">
              <a:extLst>
                <a:ext uri="{FF2B5EF4-FFF2-40B4-BE49-F238E27FC236}">
                  <a16:creationId xmlns:a16="http://schemas.microsoft.com/office/drawing/2014/main" id="{95DEB666-2920-4E00-A7B8-3CAF9E27CA6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732963" y="991030"/>
              <a:ext cx="273051" cy="317071"/>
            </a:xfrm>
            <a:custGeom>
              <a:avLst/>
              <a:gdLst/>
              <a:ahLst/>
              <a:cxnLst/>
              <a:rect l="0" t="0" r="0" b="0"/>
              <a:pathLst>
                <a:path w="273051" h="317071">
                  <a:moveTo>
                    <a:pt x="0" y="18620"/>
                  </a:moveTo>
                  <a:lnTo>
                    <a:pt x="0" y="18620"/>
                  </a:lnTo>
                  <a:lnTo>
                    <a:pt x="3371" y="15249"/>
                  </a:lnTo>
                  <a:lnTo>
                    <a:pt x="8789" y="13594"/>
                  </a:lnTo>
                  <a:lnTo>
                    <a:pt x="15195" y="12153"/>
                  </a:lnTo>
                  <a:lnTo>
                    <a:pt x="23473" y="8080"/>
                  </a:lnTo>
                  <a:lnTo>
                    <a:pt x="69497" y="0"/>
                  </a:lnTo>
                  <a:lnTo>
                    <a:pt x="90970" y="332"/>
                  </a:lnTo>
                  <a:lnTo>
                    <a:pt x="137922" y="14736"/>
                  </a:lnTo>
                  <a:lnTo>
                    <a:pt x="154175" y="27117"/>
                  </a:lnTo>
                  <a:lnTo>
                    <a:pt x="162915" y="36265"/>
                  </a:lnTo>
                  <a:lnTo>
                    <a:pt x="168607" y="46975"/>
                  </a:lnTo>
                  <a:lnTo>
                    <a:pt x="171075" y="64043"/>
                  </a:lnTo>
                  <a:lnTo>
                    <a:pt x="164255" y="96529"/>
                  </a:lnTo>
                  <a:lnTo>
                    <a:pt x="135465" y="139390"/>
                  </a:lnTo>
                  <a:lnTo>
                    <a:pt x="99428" y="185196"/>
                  </a:lnTo>
                  <a:lnTo>
                    <a:pt x="74872" y="208525"/>
                  </a:lnTo>
                  <a:lnTo>
                    <a:pt x="50930" y="228154"/>
                  </a:lnTo>
                  <a:lnTo>
                    <a:pt x="46625" y="231691"/>
                  </a:lnTo>
                  <a:lnTo>
                    <a:pt x="38210" y="234487"/>
                  </a:lnTo>
                  <a:lnTo>
                    <a:pt x="32642" y="234517"/>
                  </a:lnTo>
                  <a:lnTo>
                    <a:pt x="32344" y="233813"/>
                  </a:lnTo>
                  <a:lnTo>
                    <a:pt x="31060" y="223275"/>
                  </a:lnTo>
                  <a:lnTo>
                    <a:pt x="25422" y="215500"/>
                  </a:lnTo>
                  <a:lnTo>
                    <a:pt x="25406" y="218850"/>
                  </a:lnTo>
                  <a:lnTo>
                    <a:pt x="26110" y="219840"/>
                  </a:lnTo>
                  <a:lnTo>
                    <a:pt x="27284" y="220500"/>
                  </a:lnTo>
                  <a:lnTo>
                    <a:pt x="28772" y="220940"/>
                  </a:lnTo>
                  <a:lnTo>
                    <a:pt x="29764" y="221939"/>
                  </a:lnTo>
                  <a:lnTo>
                    <a:pt x="33239" y="228612"/>
                  </a:lnTo>
                  <a:lnTo>
                    <a:pt x="53811" y="249485"/>
                  </a:lnTo>
                  <a:lnTo>
                    <a:pt x="98872" y="280181"/>
                  </a:lnTo>
                  <a:lnTo>
                    <a:pt x="137038" y="299175"/>
                  </a:lnTo>
                  <a:lnTo>
                    <a:pt x="180937" y="307285"/>
                  </a:lnTo>
                  <a:lnTo>
                    <a:pt x="222384" y="312149"/>
                  </a:lnTo>
                  <a:lnTo>
                    <a:pt x="273050" y="3170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MARTInkShape-5">
            <a:extLst>
              <a:ext uri="{FF2B5EF4-FFF2-40B4-BE49-F238E27FC236}">
                <a16:creationId xmlns:a16="http://schemas.microsoft.com/office/drawing/2014/main" id="{20579014-E5FD-41C6-B4AC-706631BE2A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75113" y="3467100"/>
            <a:ext cx="2527301" cy="44451"/>
          </a:xfrm>
          <a:custGeom>
            <a:avLst/>
            <a:gdLst/>
            <a:ahLst/>
            <a:cxnLst/>
            <a:rect l="0" t="0" r="0" b="0"/>
            <a:pathLst>
              <a:path w="2527301" h="44451">
                <a:moveTo>
                  <a:pt x="0" y="0"/>
                </a:moveTo>
                <a:lnTo>
                  <a:pt x="0" y="0"/>
                </a:lnTo>
                <a:lnTo>
                  <a:pt x="0" y="5467"/>
                </a:lnTo>
                <a:lnTo>
                  <a:pt x="705" y="5762"/>
                </a:lnTo>
                <a:lnTo>
                  <a:pt x="46819" y="6350"/>
                </a:lnTo>
                <a:lnTo>
                  <a:pt x="89742" y="6350"/>
                </a:lnTo>
                <a:lnTo>
                  <a:pt x="107494" y="7056"/>
                </a:lnTo>
                <a:lnTo>
                  <a:pt x="152671" y="12438"/>
                </a:lnTo>
                <a:lnTo>
                  <a:pt x="195991" y="18145"/>
                </a:lnTo>
                <a:lnTo>
                  <a:pt x="235394" y="18931"/>
                </a:lnTo>
                <a:lnTo>
                  <a:pt x="282411" y="19740"/>
                </a:lnTo>
                <a:lnTo>
                  <a:pt x="324026" y="24073"/>
                </a:lnTo>
                <a:lnTo>
                  <a:pt x="369589" y="25138"/>
                </a:lnTo>
                <a:lnTo>
                  <a:pt x="414990" y="25348"/>
                </a:lnTo>
                <a:lnTo>
                  <a:pt x="451513" y="25384"/>
                </a:lnTo>
                <a:lnTo>
                  <a:pt x="489146" y="24690"/>
                </a:lnTo>
                <a:lnTo>
                  <a:pt x="527813" y="21035"/>
                </a:lnTo>
                <a:lnTo>
                  <a:pt x="569531" y="19638"/>
                </a:lnTo>
                <a:lnTo>
                  <a:pt x="609722" y="19224"/>
                </a:lnTo>
                <a:lnTo>
                  <a:pt x="652596" y="18396"/>
                </a:lnTo>
                <a:lnTo>
                  <a:pt x="696579" y="15407"/>
                </a:lnTo>
                <a:lnTo>
                  <a:pt x="740891" y="17657"/>
                </a:lnTo>
                <a:lnTo>
                  <a:pt x="785300" y="17932"/>
                </a:lnTo>
                <a:lnTo>
                  <a:pt x="829738" y="14564"/>
                </a:lnTo>
                <a:lnTo>
                  <a:pt x="874890" y="13252"/>
                </a:lnTo>
                <a:lnTo>
                  <a:pt x="907188" y="12945"/>
                </a:lnTo>
                <a:lnTo>
                  <a:pt x="953734" y="12773"/>
                </a:lnTo>
                <a:lnTo>
                  <a:pt x="985739" y="12732"/>
                </a:lnTo>
                <a:lnTo>
                  <a:pt x="1018073" y="12714"/>
                </a:lnTo>
                <a:lnTo>
                  <a:pt x="1064043" y="12704"/>
                </a:lnTo>
                <a:lnTo>
                  <a:pt x="1108943" y="11996"/>
                </a:lnTo>
                <a:lnTo>
                  <a:pt x="1154232" y="8336"/>
                </a:lnTo>
                <a:lnTo>
                  <a:pt x="1186562" y="7233"/>
                </a:lnTo>
                <a:lnTo>
                  <a:pt x="1219746" y="6743"/>
                </a:lnTo>
                <a:lnTo>
                  <a:pt x="1253309" y="6524"/>
                </a:lnTo>
                <a:lnTo>
                  <a:pt x="1287041" y="6428"/>
                </a:lnTo>
                <a:lnTo>
                  <a:pt x="1322729" y="6384"/>
                </a:lnTo>
                <a:lnTo>
                  <a:pt x="1359757" y="6366"/>
                </a:lnTo>
                <a:lnTo>
                  <a:pt x="1397380" y="6357"/>
                </a:lnTo>
                <a:lnTo>
                  <a:pt x="1435269" y="8234"/>
                </a:lnTo>
                <a:lnTo>
                  <a:pt x="1473275" y="10715"/>
                </a:lnTo>
                <a:lnTo>
                  <a:pt x="1511333" y="11818"/>
                </a:lnTo>
                <a:lnTo>
                  <a:pt x="1551296" y="12308"/>
                </a:lnTo>
                <a:lnTo>
                  <a:pt x="1591870" y="12526"/>
                </a:lnTo>
                <a:lnTo>
                  <a:pt x="1631070" y="12623"/>
                </a:lnTo>
                <a:lnTo>
                  <a:pt x="1671540" y="14547"/>
                </a:lnTo>
                <a:lnTo>
                  <a:pt x="1712340" y="17049"/>
                </a:lnTo>
                <a:lnTo>
                  <a:pt x="1751640" y="18161"/>
                </a:lnTo>
                <a:lnTo>
                  <a:pt x="1792154" y="20536"/>
                </a:lnTo>
                <a:lnTo>
                  <a:pt x="1832974" y="23239"/>
                </a:lnTo>
                <a:lnTo>
                  <a:pt x="1872283" y="24439"/>
                </a:lnTo>
                <a:lnTo>
                  <a:pt x="1910920" y="24973"/>
                </a:lnTo>
                <a:lnTo>
                  <a:pt x="1949258" y="25916"/>
                </a:lnTo>
                <a:lnTo>
                  <a:pt x="1987464" y="28687"/>
                </a:lnTo>
                <a:lnTo>
                  <a:pt x="2027493" y="30388"/>
                </a:lnTo>
                <a:lnTo>
                  <a:pt x="2068097" y="31850"/>
                </a:lnTo>
                <a:lnTo>
                  <a:pt x="2107309" y="34852"/>
                </a:lnTo>
                <a:lnTo>
                  <a:pt x="2145904" y="36656"/>
                </a:lnTo>
                <a:lnTo>
                  <a:pt x="2183518" y="37459"/>
                </a:lnTo>
                <a:lnTo>
                  <a:pt x="2219050" y="37815"/>
                </a:lnTo>
                <a:lnTo>
                  <a:pt x="2255539" y="37973"/>
                </a:lnTo>
                <a:lnTo>
                  <a:pt x="2292923" y="38044"/>
                </a:lnTo>
                <a:lnTo>
                  <a:pt x="2330704" y="38075"/>
                </a:lnTo>
                <a:lnTo>
                  <a:pt x="2368663" y="39970"/>
                </a:lnTo>
                <a:lnTo>
                  <a:pt x="2405994" y="42459"/>
                </a:lnTo>
                <a:lnTo>
                  <a:pt x="2441401" y="43565"/>
                </a:lnTo>
                <a:lnTo>
                  <a:pt x="2475951" y="44057"/>
                </a:lnTo>
                <a:lnTo>
                  <a:pt x="2527300" y="44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6">
            <a:extLst>
              <a:ext uri="{FF2B5EF4-FFF2-40B4-BE49-F238E27FC236}">
                <a16:creationId xmlns:a16="http://schemas.microsoft.com/office/drawing/2014/main" id="{3E0A3C68-88EC-4A3B-BB48-DA2A0AE542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64513" y="3512718"/>
            <a:ext cx="1949451" cy="113133"/>
          </a:xfrm>
          <a:custGeom>
            <a:avLst/>
            <a:gdLst/>
            <a:ahLst/>
            <a:cxnLst/>
            <a:rect l="0" t="0" r="0" b="0"/>
            <a:pathLst>
              <a:path w="1949451" h="113133">
                <a:moveTo>
                  <a:pt x="0" y="11532"/>
                </a:moveTo>
                <a:lnTo>
                  <a:pt x="0" y="11532"/>
                </a:lnTo>
                <a:lnTo>
                  <a:pt x="12415" y="11532"/>
                </a:lnTo>
                <a:lnTo>
                  <a:pt x="12692" y="17621"/>
                </a:lnTo>
                <a:lnTo>
                  <a:pt x="18166" y="17859"/>
                </a:lnTo>
                <a:lnTo>
                  <a:pt x="31857" y="27341"/>
                </a:lnTo>
                <a:lnTo>
                  <a:pt x="39621" y="29622"/>
                </a:lnTo>
                <a:lnTo>
                  <a:pt x="69991" y="32426"/>
                </a:lnTo>
                <a:lnTo>
                  <a:pt x="82591" y="35597"/>
                </a:lnTo>
                <a:lnTo>
                  <a:pt x="95262" y="38418"/>
                </a:lnTo>
                <a:lnTo>
                  <a:pt x="107953" y="41841"/>
                </a:lnTo>
                <a:lnTo>
                  <a:pt x="152648" y="43226"/>
                </a:lnTo>
                <a:lnTo>
                  <a:pt x="198746" y="43279"/>
                </a:lnTo>
                <a:lnTo>
                  <a:pt x="239432" y="42576"/>
                </a:lnTo>
                <a:lnTo>
                  <a:pt x="276862" y="38256"/>
                </a:lnTo>
                <a:lnTo>
                  <a:pt x="321232" y="33822"/>
                </a:lnTo>
                <a:lnTo>
                  <a:pt x="368331" y="30517"/>
                </a:lnTo>
                <a:lnTo>
                  <a:pt x="414219" y="25683"/>
                </a:lnTo>
                <a:lnTo>
                  <a:pt x="453166" y="24662"/>
                </a:lnTo>
                <a:lnTo>
                  <a:pt x="495986" y="22478"/>
                </a:lnTo>
                <a:lnTo>
                  <a:pt x="539953" y="19244"/>
                </a:lnTo>
                <a:lnTo>
                  <a:pt x="586141" y="18285"/>
                </a:lnTo>
                <a:lnTo>
                  <a:pt x="618929" y="17356"/>
                </a:lnTo>
                <a:lnTo>
                  <a:pt x="652317" y="14591"/>
                </a:lnTo>
                <a:lnTo>
                  <a:pt x="685970" y="12892"/>
                </a:lnTo>
                <a:lnTo>
                  <a:pt x="720448" y="11431"/>
                </a:lnTo>
                <a:lnTo>
                  <a:pt x="756937" y="8429"/>
                </a:lnTo>
                <a:lnTo>
                  <a:pt x="794322" y="4744"/>
                </a:lnTo>
                <a:lnTo>
                  <a:pt x="832104" y="1459"/>
                </a:lnTo>
                <a:lnTo>
                  <a:pt x="870063" y="0"/>
                </a:lnTo>
                <a:lnTo>
                  <a:pt x="908100" y="1233"/>
                </a:lnTo>
                <a:lnTo>
                  <a:pt x="946172" y="3427"/>
                </a:lnTo>
                <a:lnTo>
                  <a:pt x="984260" y="4402"/>
                </a:lnTo>
                <a:lnTo>
                  <a:pt x="1022353" y="6717"/>
                </a:lnTo>
                <a:lnTo>
                  <a:pt x="1061157" y="9392"/>
                </a:lnTo>
                <a:lnTo>
                  <a:pt x="1101921" y="10581"/>
                </a:lnTo>
                <a:lnTo>
                  <a:pt x="1143558" y="12991"/>
                </a:lnTo>
                <a:lnTo>
                  <a:pt x="1185581" y="16414"/>
                </a:lnTo>
                <a:lnTo>
                  <a:pt x="1227776" y="20287"/>
                </a:lnTo>
                <a:lnTo>
                  <a:pt x="1270048" y="24360"/>
                </a:lnTo>
                <a:lnTo>
                  <a:pt x="1312354" y="27817"/>
                </a:lnTo>
                <a:lnTo>
                  <a:pt x="1354676" y="29353"/>
                </a:lnTo>
                <a:lnTo>
                  <a:pt x="1395123" y="33799"/>
                </a:lnTo>
                <a:lnTo>
                  <a:pt x="1434971" y="39067"/>
                </a:lnTo>
                <a:lnTo>
                  <a:pt x="1476199" y="41409"/>
                </a:lnTo>
                <a:lnTo>
                  <a:pt x="1516160" y="46212"/>
                </a:lnTo>
                <a:lnTo>
                  <a:pt x="1555088" y="52345"/>
                </a:lnTo>
                <a:lnTo>
                  <a:pt x="1593556" y="57423"/>
                </a:lnTo>
                <a:lnTo>
                  <a:pt x="1631819" y="62032"/>
                </a:lnTo>
                <a:lnTo>
                  <a:pt x="1668580" y="66432"/>
                </a:lnTo>
                <a:lnTo>
                  <a:pt x="1701382" y="70740"/>
                </a:lnTo>
                <a:lnTo>
                  <a:pt x="1734304" y="76887"/>
                </a:lnTo>
                <a:lnTo>
                  <a:pt x="1767046" y="83618"/>
                </a:lnTo>
                <a:lnTo>
                  <a:pt x="1813246" y="91374"/>
                </a:lnTo>
                <a:lnTo>
                  <a:pt x="1857509" y="98140"/>
                </a:lnTo>
                <a:lnTo>
                  <a:pt x="1897749" y="104614"/>
                </a:lnTo>
                <a:lnTo>
                  <a:pt x="1949450" y="11313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7">
            <a:extLst>
              <a:ext uri="{FF2B5EF4-FFF2-40B4-BE49-F238E27FC236}">
                <a16:creationId xmlns:a16="http://schemas.microsoft.com/office/drawing/2014/main" id="{A5AC0310-7B8D-42F6-B3A9-C67719486E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4813" y="4311650"/>
            <a:ext cx="654051" cy="63501"/>
          </a:xfrm>
          <a:custGeom>
            <a:avLst/>
            <a:gdLst/>
            <a:ahLst/>
            <a:cxnLst/>
            <a:rect l="0" t="0" r="0" b="0"/>
            <a:pathLst>
              <a:path w="654051" h="63501">
                <a:moveTo>
                  <a:pt x="0" y="0"/>
                </a:moveTo>
                <a:lnTo>
                  <a:pt x="0" y="0"/>
                </a:lnTo>
                <a:lnTo>
                  <a:pt x="3370" y="0"/>
                </a:lnTo>
                <a:lnTo>
                  <a:pt x="4363" y="706"/>
                </a:lnTo>
                <a:lnTo>
                  <a:pt x="5026" y="1882"/>
                </a:lnTo>
                <a:lnTo>
                  <a:pt x="6272" y="6089"/>
                </a:lnTo>
                <a:lnTo>
                  <a:pt x="6326" y="9644"/>
                </a:lnTo>
                <a:lnTo>
                  <a:pt x="7040" y="10663"/>
                </a:lnTo>
                <a:lnTo>
                  <a:pt x="8221" y="11342"/>
                </a:lnTo>
                <a:lnTo>
                  <a:pt x="11815" y="12432"/>
                </a:lnTo>
                <a:lnTo>
                  <a:pt x="17594" y="17011"/>
                </a:lnTo>
                <a:lnTo>
                  <a:pt x="23479" y="18446"/>
                </a:lnTo>
                <a:lnTo>
                  <a:pt x="68916" y="19050"/>
                </a:lnTo>
                <a:lnTo>
                  <a:pt x="84900" y="22708"/>
                </a:lnTo>
                <a:lnTo>
                  <a:pt x="113075" y="19234"/>
                </a:lnTo>
                <a:lnTo>
                  <a:pt x="141058" y="26897"/>
                </a:lnTo>
                <a:lnTo>
                  <a:pt x="148770" y="29593"/>
                </a:lnTo>
                <a:lnTo>
                  <a:pt x="194740" y="37192"/>
                </a:lnTo>
                <a:lnTo>
                  <a:pt x="238300" y="38077"/>
                </a:lnTo>
                <a:lnTo>
                  <a:pt x="278890" y="38804"/>
                </a:lnTo>
                <a:lnTo>
                  <a:pt x="293438" y="41758"/>
                </a:lnTo>
                <a:lnTo>
                  <a:pt x="338763" y="38223"/>
                </a:lnTo>
                <a:lnTo>
                  <a:pt x="384065" y="38105"/>
                </a:lnTo>
                <a:lnTo>
                  <a:pt x="398277" y="38807"/>
                </a:lnTo>
                <a:lnTo>
                  <a:pt x="442532" y="44334"/>
                </a:lnTo>
                <a:lnTo>
                  <a:pt x="467823" y="45151"/>
                </a:lnTo>
                <a:lnTo>
                  <a:pt x="483746" y="49917"/>
                </a:lnTo>
                <a:lnTo>
                  <a:pt x="524993" y="51501"/>
                </a:lnTo>
                <a:lnTo>
                  <a:pt x="544269" y="56267"/>
                </a:lnTo>
                <a:lnTo>
                  <a:pt x="590553" y="57140"/>
                </a:lnTo>
                <a:lnTo>
                  <a:pt x="611716" y="57854"/>
                </a:lnTo>
                <a:lnTo>
                  <a:pt x="636323" y="63108"/>
                </a:lnTo>
                <a:lnTo>
                  <a:pt x="654050" y="635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8">
            <a:extLst>
              <a:ext uri="{FF2B5EF4-FFF2-40B4-BE49-F238E27FC236}">
                <a16:creationId xmlns:a16="http://schemas.microsoft.com/office/drawing/2014/main" id="{3D26E1E4-D2F6-4C2F-BB74-01D14DA0E84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98913" y="4292600"/>
            <a:ext cx="476251" cy="44451"/>
          </a:xfrm>
          <a:custGeom>
            <a:avLst/>
            <a:gdLst/>
            <a:ahLst/>
            <a:cxnLst/>
            <a:rect l="0" t="0" r="0" b="0"/>
            <a:pathLst>
              <a:path w="476251" h="44451">
                <a:moveTo>
                  <a:pt x="0" y="0"/>
                </a:moveTo>
                <a:lnTo>
                  <a:pt x="0" y="0"/>
                </a:lnTo>
                <a:lnTo>
                  <a:pt x="47230" y="0"/>
                </a:lnTo>
                <a:lnTo>
                  <a:pt x="78120" y="1882"/>
                </a:lnTo>
                <a:lnTo>
                  <a:pt x="109442" y="5958"/>
                </a:lnTo>
                <a:lnTo>
                  <a:pt x="153752" y="7040"/>
                </a:lnTo>
                <a:lnTo>
                  <a:pt x="196318" y="12110"/>
                </a:lnTo>
                <a:lnTo>
                  <a:pt x="243150" y="17692"/>
                </a:lnTo>
                <a:lnTo>
                  <a:pt x="287236" y="23957"/>
                </a:lnTo>
                <a:lnTo>
                  <a:pt x="328279" y="25915"/>
                </a:lnTo>
                <a:lnTo>
                  <a:pt x="373831" y="31145"/>
                </a:lnTo>
                <a:lnTo>
                  <a:pt x="419051" y="36741"/>
                </a:lnTo>
                <a:lnTo>
                  <a:pt x="455314" y="39862"/>
                </a:lnTo>
                <a:lnTo>
                  <a:pt x="476250" y="44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8">
            <a:extLst>
              <a:ext uri="{FF2B5EF4-FFF2-40B4-BE49-F238E27FC236}">
                <a16:creationId xmlns:a16="http://schemas.microsoft.com/office/drawing/2014/main" id="{E87C43EB-2E51-4FA7-807D-A5ADB1FBC034}"/>
              </a:ext>
            </a:extLst>
          </p:cNvPr>
          <p:cNvGrpSpPr/>
          <p:nvPr/>
        </p:nvGrpSpPr>
        <p:grpSpPr>
          <a:xfrm>
            <a:off x="7192963" y="5511800"/>
            <a:ext cx="1225551" cy="44451"/>
            <a:chOff x="7192963" y="5511800"/>
            <a:chExt cx="1225551" cy="44451"/>
          </a:xfrm>
        </p:grpSpPr>
        <p:sp>
          <p:nvSpPr>
            <p:cNvPr id="13" name="SMARTInkShape-9">
              <a:extLst>
                <a:ext uri="{FF2B5EF4-FFF2-40B4-BE49-F238E27FC236}">
                  <a16:creationId xmlns:a16="http://schemas.microsoft.com/office/drawing/2014/main" id="{61EB6547-0071-4A6A-B75F-A41D2C2F980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9313" y="55308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10">
              <a:extLst>
                <a:ext uri="{FF2B5EF4-FFF2-40B4-BE49-F238E27FC236}">
                  <a16:creationId xmlns:a16="http://schemas.microsoft.com/office/drawing/2014/main" id="{6B59B90A-362F-4592-AB3D-E060093BF0C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192963" y="5511800"/>
              <a:ext cx="1225551" cy="44451"/>
            </a:xfrm>
            <a:custGeom>
              <a:avLst/>
              <a:gdLst/>
              <a:ahLst/>
              <a:cxnLst/>
              <a:rect l="0" t="0" r="0" b="0"/>
              <a:pathLst>
                <a:path w="1225551" h="44451">
                  <a:moveTo>
                    <a:pt x="0" y="0"/>
                  </a:moveTo>
                  <a:lnTo>
                    <a:pt x="0" y="0"/>
                  </a:lnTo>
                  <a:lnTo>
                    <a:pt x="6326" y="6327"/>
                  </a:lnTo>
                  <a:lnTo>
                    <a:pt x="9714" y="6343"/>
                  </a:lnTo>
                  <a:lnTo>
                    <a:pt x="10709" y="7051"/>
                  </a:lnTo>
                  <a:lnTo>
                    <a:pt x="11372" y="8229"/>
                  </a:lnTo>
                  <a:lnTo>
                    <a:pt x="12438" y="11817"/>
                  </a:lnTo>
                  <a:lnTo>
                    <a:pt x="14465" y="12307"/>
                  </a:lnTo>
                  <a:lnTo>
                    <a:pt x="34774" y="12699"/>
                  </a:lnTo>
                  <a:lnTo>
                    <a:pt x="38503" y="14581"/>
                  </a:lnTo>
                  <a:lnTo>
                    <a:pt x="43275" y="18167"/>
                  </a:lnTo>
                  <a:lnTo>
                    <a:pt x="49814" y="18972"/>
                  </a:lnTo>
                  <a:lnTo>
                    <a:pt x="77458" y="19049"/>
                  </a:lnTo>
                  <a:lnTo>
                    <a:pt x="82169" y="20931"/>
                  </a:lnTo>
                  <a:lnTo>
                    <a:pt x="84412" y="22421"/>
                  </a:lnTo>
                  <a:lnTo>
                    <a:pt x="94312" y="24517"/>
                  </a:lnTo>
                  <a:lnTo>
                    <a:pt x="102811" y="25139"/>
                  </a:lnTo>
                  <a:lnTo>
                    <a:pt x="148049" y="19220"/>
                  </a:lnTo>
                  <a:lnTo>
                    <a:pt x="166958" y="17202"/>
                  </a:lnTo>
                  <a:lnTo>
                    <a:pt x="196455" y="13095"/>
                  </a:lnTo>
                  <a:lnTo>
                    <a:pt x="240827" y="12716"/>
                  </a:lnTo>
                  <a:lnTo>
                    <a:pt x="286020" y="12701"/>
                  </a:lnTo>
                  <a:lnTo>
                    <a:pt x="331534" y="18658"/>
                  </a:lnTo>
                  <a:lnTo>
                    <a:pt x="375982" y="19740"/>
                  </a:lnTo>
                  <a:lnTo>
                    <a:pt x="407167" y="24810"/>
                  </a:lnTo>
                  <a:lnTo>
                    <a:pt x="451762" y="28748"/>
                  </a:lnTo>
                  <a:lnTo>
                    <a:pt x="495353" y="31574"/>
                  </a:lnTo>
                  <a:lnTo>
                    <a:pt x="542731" y="31743"/>
                  </a:lnTo>
                  <a:lnTo>
                    <a:pt x="584374" y="37511"/>
                  </a:lnTo>
                  <a:lnTo>
                    <a:pt x="628660" y="38066"/>
                  </a:lnTo>
                  <a:lnTo>
                    <a:pt x="666750" y="39979"/>
                  </a:lnTo>
                  <a:lnTo>
                    <a:pt x="705634" y="43567"/>
                  </a:lnTo>
                  <a:lnTo>
                    <a:pt x="743182" y="44188"/>
                  </a:lnTo>
                  <a:lnTo>
                    <a:pt x="781118" y="44372"/>
                  </a:lnTo>
                  <a:lnTo>
                    <a:pt x="819477" y="44435"/>
                  </a:lnTo>
                  <a:lnTo>
                    <a:pt x="864161" y="44447"/>
                  </a:lnTo>
                  <a:lnTo>
                    <a:pt x="906007" y="44450"/>
                  </a:lnTo>
                  <a:lnTo>
                    <a:pt x="948276" y="44450"/>
                  </a:lnTo>
                  <a:lnTo>
                    <a:pt x="993599" y="44450"/>
                  </a:lnTo>
                  <a:lnTo>
                    <a:pt x="1034755" y="44450"/>
                  </a:lnTo>
                  <a:lnTo>
                    <a:pt x="1078591" y="44450"/>
                  </a:lnTo>
                  <a:lnTo>
                    <a:pt x="1120891" y="44450"/>
                  </a:lnTo>
                  <a:lnTo>
                    <a:pt x="1162459" y="44450"/>
                  </a:lnTo>
                  <a:lnTo>
                    <a:pt x="1208379" y="44450"/>
                  </a:lnTo>
                  <a:lnTo>
                    <a:pt x="12255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/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/>
              </a:p>
              <a:p>
                <a:endParaRPr lang="en-US" b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2924" y="201988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8945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2856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8945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3356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4212" y="457199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0012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995" y="5867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4356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878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5812" y="581104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6412" y="581104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7183" y="581104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5383" y="581104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03583" y="583133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078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represent Java/Python programs?</a:t>
            </a:r>
          </a:p>
          <a:p>
            <a:r>
              <a:rPr lang="en-US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Short answer: Too many!</a:t>
                </a:r>
              </a:p>
              <a:p>
                <a:pPr lvl="1"/>
                <a:r>
                  <a:rPr lang="en-US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Conclusion: Some functions cannot be computed by any java/python program</a:t>
                </a:r>
              </a:p>
              <a:p>
                <a:r>
                  <a:rPr lang="en-US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360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360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3600"/>
                  <a:t> is uncountable too</a:t>
                </a:r>
              </a:p>
              <a:p>
                <a:r>
                  <a:rPr lang="en-US" sz="360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0" smtClean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{0,1}</m:t>
                    </m:r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endParaRPr lang="en-US" sz="3600"/>
              </a:p>
              <a:p>
                <a:r>
                  <a:rPr lang="en-US" sz="3600"/>
                  <a:t>The right-hand column is an infinite binary string that represents that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  <a:blipFill rotWithShape="1">
                <a:blip r:embed="rId2"/>
                <a:stretch>
                  <a:fillRect l="-1548" t="-1752" r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/>
                    <a:gridCol w="152320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“”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7237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</p:spPr>
            <p:txBody>
              <a:bodyPr/>
              <a:lstStyle/>
              <a:p>
                <a:r>
                  <a:rPr lang="en-US"/>
                  <a:t>Idea: </a:t>
                </a:r>
              </a:p>
              <a:p>
                <a:pPr lvl="1"/>
                <a:r>
                  <a:rPr lang="en-US"/>
                  <a:t>show there is no way to “list” all finited binary strings</a:t>
                </a:r>
              </a:p>
              <a:p>
                <a:pPr lvl="1"/>
                <a:r>
                  <a:rPr lang="en-US"/>
                  <a:t>Any list of binary strings we could ever try will be missing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  <a:blipFill rotWithShape="1">
                <a:blip r:embed="rId3"/>
                <a:stretch>
                  <a:fillRect l="-161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4476750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2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76" t="-1333" r="-6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76" t="-1333" r="-5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8658" t="-1333" r="-397315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1333" r="-3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1333" r="-2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1351"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1351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6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3212" y="1905000"/>
            <a:ext cx="4572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3333" t="-5839" r="-33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32012" y="5562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73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78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/>
                  <a:t> proof summary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is countable</a:t>
                </a:r>
              </a:p>
              <a:p>
                <a:r>
                  <a:rPr lang="en-US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:</a:t>
                </a:r>
              </a:p>
              <a:p>
                <a:pPr lvl="1"/>
                <a:r>
                  <a:rPr lang="en-US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This is missing from the range because it must be different from every output (at the position indexed by the input)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countably many strings</a:t>
            </a:r>
          </a:p>
          <a:p>
            <a:pPr lvl="1"/>
            <a:r>
              <a:rPr lang="en-US"/>
              <a:t>And therefore binary strings, programs, etc.</a:t>
            </a:r>
          </a:p>
          <a:p>
            <a:r>
              <a:rPr lang="en-US"/>
              <a:t>We can’t write down (or compute) all things from an uncountable set</a:t>
            </a:r>
          </a:p>
          <a:p>
            <a:r>
              <a:rPr lang="en-US"/>
              <a:t>There are uncountably many functions</a:t>
            </a:r>
          </a:p>
          <a:p>
            <a:r>
              <a:rPr lang="en-US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Countable sets:</a:t>
            </a:r>
          </a:p>
          <a:p>
            <a:pPr lvl="1"/>
            <a:r>
              <a:rPr lang="en-US"/>
              <a:t>Integers</a:t>
            </a:r>
          </a:p>
          <a:p>
            <a:pPr lvl="1"/>
            <a:r>
              <a:rPr lang="en-US"/>
              <a:t>Rational numbers</a:t>
            </a:r>
          </a:p>
          <a:p>
            <a:pPr lvl="1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Uncountable Sets:</a:t>
            </a:r>
          </a:p>
          <a:p>
            <a:pPr lvl="1"/>
            <a:r>
              <a:rPr lang="en-US"/>
              <a:t>Real numbers</a:t>
            </a:r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ℚ</m:t>
                    </m:r>
                  </m:oMath>
                </a14:m>
                <a:r>
                  <a:rPr lang="en-US"/>
                  <a:t> with binary strings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9043" r="-2167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Idea: </a:t>
                </a:r>
              </a:p>
              <a:p>
                <a:pPr lvl="1"/>
                <a:r>
                  <a:rPr lang="en-US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≥|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/>
                  <a:t>,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  <m:r>
                      <a:rPr lang="en-US" i="1">
                        <a:latin typeface="Cambria Math"/>
                      </a:rPr>
                      <m:t>ℚ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Find a way to represent rationals with naturals</a:t>
                </a:r>
              </a:p>
              <a:p>
                <a:pPr lvl="1"/>
                <a:r>
                  <a:rPr lang="en-US"/>
                  <a:t>We know how to represent naturals with strings</a:t>
                </a:r>
              </a:p>
              <a:p>
                <a:pPr lvl="1"/>
                <a:r>
                  <a:rPr lang="en-US"/>
                  <a:t>A rational is represented by the string that represents the natural number that represents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3962400"/>
                <a:ext cx="10969943" cy="216376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What is a String?</a:t>
                </a:r>
              </a:p>
              <a:p>
                <a:pPr lvl="1"/>
                <a:r>
                  <a:rPr lang="en-US"/>
                  <a:t>A finite sequence of characters (an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What are we implementing?</a:t>
                </a:r>
              </a:p>
              <a:p>
                <a:pPr lvl="1"/>
                <a:r>
                  <a:rPr lang="en-US"/>
                  <a:t>A function mapping strings to strings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3962400"/>
                <a:ext cx="10969943" cy="2163764"/>
              </a:xfrm>
              <a:blipFill rotWithShape="1">
                <a:blip r:embed="rId17"/>
                <a:stretch>
                  <a:fillRect l="-1333" t="-8169" b="-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34494" y="1335544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Implementation (according to a computing model)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Input</a:t>
              </a:r>
            </a:p>
            <a:p>
              <a:pPr algn="ctr"/>
              <a:r>
                <a:rPr lang="en-US"/>
                <a:t>String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</a:p>
            <a:p>
              <a:pPr algn="ctr"/>
              <a:r>
                <a:rPr lang="en-US"/>
                <a:t>String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MARTInkShape-11">
            <a:extLst>
              <a:ext uri="{FF2B5EF4-FFF2-40B4-BE49-F238E27FC236}">
                <a16:creationId xmlns:a16="http://schemas.microsoft.com/office/drawing/2014/main" id="{CBB3DE65-6285-4E1F-B312-E82AED6A7C4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38463" y="3213307"/>
            <a:ext cx="399907" cy="31544"/>
          </a:xfrm>
          <a:custGeom>
            <a:avLst/>
            <a:gdLst/>
            <a:ahLst/>
            <a:cxnLst/>
            <a:rect l="0" t="0" r="0" b="0"/>
            <a:pathLst>
              <a:path w="399907" h="31544">
                <a:moveTo>
                  <a:pt x="0" y="31543"/>
                </a:moveTo>
                <a:lnTo>
                  <a:pt x="0" y="31543"/>
                </a:lnTo>
                <a:lnTo>
                  <a:pt x="18003" y="30837"/>
                </a:lnTo>
                <a:lnTo>
                  <a:pt x="60336" y="25455"/>
                </a:lnTo>
                <a:lnTo>
                  <a:pt x="101786" y="24503"/>
                </a:lnTo>
                <a:lnTo>
                  <a:pt x="146060" y="19236"/>
                </a:lnTo>
                <a:lnTo>
                  <a:pt x="190500" y="15495"/>
                </a:lnTo>
                <a:lnTo>
                  <a:pt x="233460" y="10729"/>
                </a:lnTo>
                <a:lnTo>
                  <a:pt x="251589" y="7049"/>
                </a:lnTo>
                <a:lnTo>
                  <a:pt x="298338" y="6143"/>
                </a:lnTo>
                <a:lnTo>
                  <a:pt x="295045" y="9514"/>
                </a:lnTo>
                <a:lnTo>
                  <a:pt x="293358" y="9801"/>
                </a:lnTo>
                <a:lnTo>
                  <a:pt x="291527" y="9288"/>
                </a:lnTo>
                <a:lnTo>
                  <a:pt x="289601" y="8239"/>
                </a:lnTo>
                <a:lnTo>
                  <a:pt x="283698" y="8956"/>
                </a:lnTo>
                <a:lnTo>
                  <a:pt x="270560" y="11445"/>
                </a:lnTo>
                <a:lnTo>
                  <a:pt x="228454" y="17899"/>
                </a:lnTo>
                <a:lnTo>
                  <a:pt x="187116" y="24228"/>
                </a:lnTo>
                <a:lnTo>
                  <a:pt x="139873" y="30898"/>
                </a:lnTo>
                <a:lnTo>
                  <a:pt x="94374" y="31518"/>
                </a:lnTo>
                <a:lnTo>
                  <a:pt x="62463" y="31542"/>
                </a:lnTo>
                <a:lnTo>
                  <a:pt x="57630" y="29661"/>
                </a:lnTo>
                <a:lnTo>
                  <a:pt x="50810" y="25200"/>
                </a:lnTo>
                <a:lnTo>
                  <a:pt x="56268" y="19726"/>
                </a:lnTo>
                <a:lnTo>
                  <a:pt x="100363" y="12896"/>
                </a:lnTo>
                <a:lnTo>
                  <a:pt x="142095" y="7049"/>
                </a:lnTo>
                <a:lnTo>
                  <a:pt x="186848" y="6223"/>
                </a:lnTo>
                <a:lnTo>
                  <a:pt x="231650" y="2779"/>
                </a:lnTo>
                <a:lnTo>
                  <a:pt x="278227" y="2152"/>
                </a:lnTo>
                <a:lnTo>
                  <a:pt x="322864" y="0"/>
                </a:lnTo>
                <a:lnTo>
                  <a:pt x="348349" y="539"/>
                </a:lnTo>
                <a:lnTo>
                  <a:pt x="394527" y="6066"/>
                </a:lnTo>
                <a:lnTo>
                  <a:pt x="398413" y="6120"/>
                </a:lnTo>
                <a:lnTo>
                  <a:pt x="398958" y="6833"/>
                </a:lnTo>
                <a:lnTo>
                  <a:pt x="399906" y="11608"/>
                </a:lnTo>
                <a:lnTo>
                  <a:pt x="399248" y="11903"/>
                </a:lnTo>
                <a:lnTo>
                  <a:pt x="374650" y="1884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MARTInkShape-Group10">
            <a:extLst>
              <a:ext uri="{FF2B5EF4-FFF2-40B4-BE49-F238E27FC236}">
                <a16:creationId xmlns:a16="http://schemas.microsoft.com/office/drawing/2014/main" id="{B463D1A7-7673-4AF4-96ED-5DB9666CDEAD}"/>
              </a:ext>
            </a:extLst>
          </p:cNvPr>
          <p:cNvGrpSpPr/>
          <p:nvPr/>
        </p:nvGrpSpPr>
        <p:grpSpPr>
          <a:xfrm>
            <a:off x="5891213" y="3492578"/>
            <a:ext cx="221954" cy="457123"/>
            <a:chOff x="5891213" y="3492578"/>
            <a:chExt cx="221954" cy="457123"/>
          </a:xfrm>
        </p:grpSpPr>
        <p:sp>
          <p:nvSpPr>
            <p:cNvPr id="12" name="SMARTInkShape-12">
              <a:extLst>
                <a:ext uri="{FF2B5EF4-FFF2-40B4-BE49-F238E27FC236}">
                  <a16:creationId xmlns:a16="http://schemas.microsoft.com/office/drawing/2014/main" id="{9138AB40-D916-4A3E-BFDC-CD7750B78D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049986" y="3924300"/>
              <a:ext cx="6328" cy="25401"/>
            </a:xfrm>
            <a:custGeom>
              <a:avLst/>
              <a:gdLst/>
              <a:ahLst/>
              <a:cxnLst/>
              <a:rect l="0" t="0" r="0" b="0"/>
              <a:pathLst>
                <a:path w="6328" h="25401">
                  <a:moveTo>
                    <a:pt x="6327" y="0"/>
                  </a:moveTo>
                  <a:lnTo>
                    <a:pt x="6327" y="0"/>
                  </a:lnTo>
                  <a:lnTo>
                    <a:pt x="6327" y="3371"/>
                  </a:lnTo>
                  <a:lnTo>
                    <a:pt x="5621" y="4364"/>
                  </a:lnTo>
                  <a:lnTo>
                    <a:pt x="4445" y="5026"/>
                  </a:lnTo>
                  <a:lnTo>
                    <a:pt x="859" y="6089"/>
                  </a:lnTo>
                  <a:lnTo>
                    <a:pt x="369" y="8115"/>
                  </a:lnTo>
                  <a:lnTo>
                    <a:pt x="0" y="15803"/>
                  </a:lnTo>
                  <a:lnTo>
                    <a:pt x="697" y="16885"/>
                  </a:lnTo>
                  <a:lnTo>
                    <a:pt x="1868" y="17607"/>
                  </a:lnTo>
                  <a:lnTo>
                    <a:pt x="3355" y="18088"/>
                  </a:lnTo>
                  <a:lnTo>
                    <a:pt x="4345" y="19114"/>
                  </a:lnTo>
                  <a:lnTo>
                    <a:pt x="6327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13">
              <a:extLst>
                <a:ext uri="{FF2B5EF4-FFF2-40B4-BE49-F238E27FC236}">
                  <a16:creationId xmlns:a16="http://schemas.microsoft.com/office/drawing/2014/main" id="{24865A41-F161-4050-A0DC-BA6AC36FDB4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891213" y="3492578"/>
              <a:ext cx="221954" cy="292023"/>
            </a:xfrm>
            <a:custGeom>
              <a:avLst/>
              <a:gdLst/>
              <a:ahLst/>
              <a:cxnLst/>
              <a:rect l="0" t="0" r="0" b="0"/>
              <a:pathLst>
                <a:path w="221954" h="292023">
                  <a:moveTo>
                    <a:pt x="0" y="25322"/>
                  </a:moveTo>
                  <a:lnTo>
                    <a:pt x="0" y="25322"/>
                  </a:lnTo>
                  <a:lnTo>
                    <a:pt x="0" y="9331"/>
                  </a:lnTo>
                  <a:lnTo>
                    <a:pt x="705" y="8311"/>
                  </a:lnTo>
                  <a:lnTo>
                    <a:pt x="1881" y="7631"/>
                  </a:lnTo>
                  <a:lnTo>
                    <a:pt x="6467" y="6451"/>
                  </a:lnTo>
                  <a:lnTo>
                    <a:pt x="9459" y="6351"/>
                  </a:lnTo>
                  <a:lnTo>
                    <a:pt x="13141" y="4426"/>
                  </a:lnTo>
                  <a:lnTo>
                    <a:pt x="15110" y="2925"/>
                  </a:lnTo>
                  <a:lnTo>
                    <a:pt x="21062" y="1256"/>
                  </a:lnTo>
                  <a:lnTo>
                    <a:pt x="48801" y="0"/>
                  </a:lnTo>
                  <a:lnTo>
                    <a:pt x="95251" y="8038"/>
                  </a:lnTo>
                  <a:lnTo>
                    <a:pt x="107950" y="11264"/>
                  </a:lnTo>
                  <a:lnTo>
                    <a:pt x="120650" y="14101"/>
                  </a:lnTo>
                  <a:lnTo>
                    <a:pt x="167630" y="36336"/>
                  </a:lnTo>
                  <a:lnTo>
                    <a:pt x="182350" y="42576"/>
                  </a:lnTo>
                  <a:lnTo>
                    <a:pt x="185066" y="43174"/>
                  </a:lnTo>
                  <a:lnTo>
                    <a:pt x="195632" y="50759"/>
                  </a:lnTo>
                  <a:lnTo>
                    <a:pt x="209110" y="66293"/>
                  </a:lnTo>
                  <a:lnTo>
                    <a:pt x="211373" y="67452"/>
                  </a:lnTo>
                  <a:lnTo>
                    <a:pt x="212882" y="68931"/>
                  </a:lnTo>
                  <a:lnTo>
                    <a:pt x="219998" y="81173"/>
                  </a:lnTo>
                  <a:lnTo>
                    <a:pt x="221953" y="99792"/>
                  </a:lnTo>
                  <a:lnTo>
                    <a:pt x="220236" y="106162"/>
                  </a:lnTo>
                  <a:lnTo>
                    <a:pt x="217827" y="112051"/>
                  </a:lnTo>
                  <a:lnTo>
                    <a:pt x="216756" y="119372"/>
                  </a:lnTo>
                  <a:lnTo>
                    <a:pt x="215060" y="122594"/>
                  </a:lnTo>
                  <a:lnTo>
                    <a:pt x="206635" y="131911"/>
                  </a:lnTo>
                  <a:lnTo>
                    <a:pt x="181231" y="176337"/>
                  </a:lnTo>
                  <a:lnTo>
                    <a:pt x="157974" y="204931"/>
                  </a:lnTo>
                  <a:lnTo>
                    <a:pt x="149738" y="222112"/>
                  </a:lnTo>
                  <a:lnTo>
                    <a:pt x="136657" y="238967"/>
                  </a:lnTo>
                  <a:lnTo>
                    <a:pt x="132122" y="252431"/>
                  </a:lnTo>
                  <a:lnTo>
                    <a:pt x="129276" y="257493"/>
                  </a:lnTo>
                  <a:lnTo>
                    <a:pt x="127449" y="266491"/>
                  </a:lnTo>
                  <a:lnTo>
                    <a:pt x="127088" y="275063"/>
                  </a:lnTo>
                  <a:lnTo>
                    <a:pt x="128920" y="279311"/>
                  </a:lnTo>
                  <a:lnTo>
                    <a:pt x="131381" y="283550"/>
                  </a:lnTo>
                  <a:lnTo>
                    <a:pt x="132474" y="287787"/>
                  </a:lnTo>
                  <a:lnTo>
                    <a:pt x="133472" y="289199"/>
                  </a:lnTo>
                  <a:lnTo>
                    <a:pt x="134842" y="290140"/>
                  </a:lnTo>
                  <a:lnTo>
                    <a:pt x="139700" y="2920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ARTInkShape-14">
            <a:extLst>
              <a:ext uri="{FF2B5EF4-FFF2-40B4-BE49-F238E27FC236}">
                <a16:creationId xmlns:a16="http://schemas.microsoft.com/office/drawing/2014/main" id="{B1CBE2FB-60D2-401D-9272-ED7ED6E555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45563" y="3136900"/>
            <a:ext cx="285751" cy="55667"/>
          </a:xfrm>
          <a:custGeom>
            <a:avLst/>
            <a:gdLst/>
            <a:ahLst/>
            <a:cxnLst/>
            <a:rect l="0" t="0" r="0" b="0"/>
            <a:pathLst>
              <a:path w="285751" h="55667">
                <a:moveTo>
                  <a:pt x="44450" y="50800"/>
                </a:moveTo>
                <a:lnTo>
                  <a:pt x="44450" y="50800"/>
                </a:lnTo>
                <a:lnTo>
                  <a:pt x="47821" y="50800"/>
                </a:lnTo>
                <a:lnTo>
                  <a:pt x="48814" y="50094"/>
                </a:lnTo>
                <a:lnTo>
                  <a:pt x="49476" y="48919"/>
                </a:lnTo>
                <a:lnTo>
                  <a:pt x="49917" y="47429"/>
                </a:lnTo>
                <a:lnTo>
                  <a:pt x="51622" y="46436"/>
                </a:lnTo>
                <a:lnTo>
                  <a:pt x="60059" y="44333"/>
                </a:lnTo>
                <a:lnTo>
                  <a:pt x="69588" y="39540"/>
                </a:lnTo>
                <a:lnTo>
                  <a:pt x="92534" y="31689"/>
                </a:lnTo>
                <a:lnTo>
                  <a:pt x="107915" y="20804"/>
                </a:lnTo>
                <a:lnTo>
                  <a:pt x="128231" y="13685"/>
                </a:lnTo>
                <a:lnTo>
                  <a:pt x="129937" y="12651"/>
                </a:lnTo>
                <a:lnTo>
                  <a:pt x="131074" y="11256"/>
                </a:lnTo>
                <a:lnTo>
                  <a:pt x="131833" y="9621"/>
                </a:lnTo>
                <a:lnTo>
                  <a:pt x="133044" y="8531"/>
                </a:lnTo>
                <a:lnTo>
                  <a:pt x="136271" y="7319"/>
                </a:lnTo>
                <a:lnTo>
                  <a:pt x="181981" y="52"/>
                </a:lnTo>
                <a:lnTo>
                  <a:pt x="196817" y="0"/>
                </a:lnTo>
                <a:lnTo>
                  <a:pt x="196847" y="5467"/>
                </a:lnTo>
                <a:lnTo>
                  <a:pt x="196142" y="5762"/>
                </a:lnTo>
                <a:lnTo>
                  <a:pt x="188060" y="8115"/>
                </a:lnTo>
                <a:lnTo>
                  <a:pt x="176716" y="11368"/>
                </a:lnTo>
                <a:lnTo>
                  <a:pt x="139300" y="17166"/>
                </a:lnTo>
                <a:lnTo>
                  <a:pt x="99443" y="23352"/>
                </a:lnTo>
                <a:lnTo>
                  <a:pt x="58538" y="30505"/>
                </a:lnTo>
                <a:lnTo>
                  <a:pt x="33435" y="32210"/>
                </a:lnTo>
                <a:lnTo>
                  <a:pt x="8718" y="37829"/>
                </a:lnTo>
                <a:lnTo>
                  <a:pt x="3" y="38100"/>
                </a:lnTo>
                <a:lnTo>
                  <a:pt x="0" y="41471"/>
                </a:lnTo>
                <a:lnTo>
                  <a:pt x="706" y="42464"/>
                </a:lnTo>
                <a:lnTo>
                  <a:pt x="1882" y="43126"/>
                </a:lnTo>
                <a:lnTo>
                  <a:pt x="3371" y="43567"/>
                </a:lnTo>
                <a:lnTo>
                  <a:pt x="12865" y="51241"/>
                </a:lnTo>
                <a:lnTo>
                  <a:pt x="14926" y="53211"/>
                </a:lnTo>
                <a:lnTo>
                  <a:pt x="22861" y="55399"/>
                </a:lnTo>
                <a:lnTo>
                  <a:pt x="33444" y="55666"/>
                </a:lnTo>
                <a:lnTo>
                  <a:pt x="78180" y="51147"/>
                </a:lnTo>
                <a:lnTo>
                  <a:pt x="118088" y="45776"/>
                </a:lnTo>
                <a:lnTo>
                  <a:pt x="163594" y="34503"/>
                </a:lnTo>
                <a:lnTo>
                  <a:pt x="210352" y="25004"/>
                </a:lnTo>
                <a:lnTo>
                  <a:pt x="231737" y="20226"/>
                </a:lnTo>
                <a:lnTo>
                  <a:pt x="253855" y="17324"/>
                </a:lnTo>
                <a:lnTo>
                  <a:pt x="285750" y="6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SMARTInkShape-Group12">
            <a:extLst>
              <a:ext uri="{FF2B5EF4-FFF2-40B4-BE49-F238E27FC236}">
                <a16:creationId xmlns:a16="http://schemas.microsoft.com/office/drawing/2014/main" id="{4F537D27-F320-4443-9E9A-5E1A81709B25}"/>
              </a:ext>
            </a:extLst>
          </p:cNvPr>
          <p:cNvGrpSpPr/>
          <p:nvPr/>
        </p:nvGrpSpPr>
        <p:grpSpPr>
          <a:xfrm>
            <a:off x="6615115" y="4089478"/>
            <a:ext cx="1320712" cy="812723"/>
            <a:chOff x="6615115" y="4089478"/>
            <a:chExt cx="1320712" cy="812723"/>
          </a:xfrm>
        </p:grpSpPr>
        <p:sp>
          <p:nvSpPr>
            <p:cNvPr id="16" name="SMARTInkShape-15">
              <a:extLst>
                <a:ext uri="{FF2B5EF4-FFF2-40B4-BE49-F238E27FC236}">
                  <a16:creationId xmlns:a16="http://schemas.microsoft.com/office/drawing/2014/main" id="{2AFACC7A-6633-4038-99D0-4B4CBFE986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650163" y="4413250"/>
              <a:ext cx="19051" cy="158751"/>
            </a:xfrm>
            <a:custGeom>
              <a:avLst/>
              <a:gdLst/>
              <a:ahLst/>
              <a:cxnLst/>
              <a:rect l="0" t="0" r="0" b="0"/>
              <a:pathLst>
                <a:path w="19051" h="15875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7168" y="6908"/>
                  </a:lnTo>
                  <a:lnTo>
                    <a:pt x="15678" y="8839"/>
                  </a:lnTo>
                  <a:lnTo>
                    <a:pt x="14023" y="14747"/>
                  </a:lnTo>
                  <a:lnTo>
                    <a:pt x="12010" y="59291"/>
                  </a:lnTo>
                  <a:lnTo>
                    <a:pt x="763" y="98073"/>
                  </a:lnTo>
                  <a:lnTo>
                    <a:pt x="9" y="144118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16">
              <a:extLst>
                <a:ext uri="{FF2B5EF4-FFF2-40B4-BE49-F238E27FC236}">
                  <a16:creationId xmlns:a16="http://schemas.microsoft.com/office/drawing/2014/main" id="{8E524A17-B004-4F57-AAB0-A413C075C9F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332663" y="4686300"/>
              <a:ext cx="95251" cy="69851"/>
            </a:xfrm>
            <a:custGeom>
              <a:avLst/>
              <a:gdLst/>
              <a:ahLst/>
              <a:cxnLst/>
              <a:rect l="0" t="0" r="0" b="0"/>
              <a:pathLst>
                <a:path w="95251" h="69851">
                  <a:moveTo>
                    <a:pt x="95250" y="0"/>
                  </a:moveTo>
                  <a:lnTo>
                    <a:pt x="95250" y="0"/>
                  </a:lnTo>
                  <a:lnTo>
                    <a:pt x="95250" y="8839"/>
                  </a:lnTo>
                  <a:lnTo>
                    <a:pt x="93368" y="12865"/>
                  </a:lnTo>
                  <a:lnTo>
                    <a:pt x="77537" y="34004"/>
                  </a:lnTo>
                  <a:lnTo>
                    <a:pt x="58885" y="46306"/>
                  </a:lnTo>
                  <a:lnTo>
                    <a:pt x="46621" y="51324"/>
                  </a:lnTo>
                  <a:lnTo>
                    <a:pt x="33224" y="60677"/>
                  </a:lnTo>
                  <a:lnTo>
                    <a:pt x="28171" y="62951"/>
                  </a:lnTo>
                  <a:lnTo>
                    <a:pt x="21360" y="67492"/>
                  </a:lnTo>
                  <a:lnTo>
                    <a:pt x="14168" y="69152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17">
              <a:extLst>
                <a:ext uri="{FF2B5EF4-FFF2-40B4-BE49-F238E27FC236}">
                  <a16:creationId xmlns:a16="http://schemas.microsoft.com/office/drawing/2014/main" id="{A188A10F-4B06-4FB2-9DF4-A901CC3635D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062971" y="4388853"/>
              <a:ext cx="260363" cy="174031"/>
            </a:xfrm>
            <a:custGeom>
              <a:avLst/>
              <a:gdLst/>
              <a:ahLst/>
              <a:cxnLst/>
              <a:rect l="0" t="0" r="0" b="0"/>
              <a:pathLst>
                <a:path w="260363" h="174031">
                  <a:moveTo>
                    <a:pt x="123642" y="5347"/>
                  </a:moveTo>
                  <a:lnTo>
                    <a:pt x="123642" y="5347"/>
                  </a:lnTo>
                  <a:lnTo>
                    <a:pt x="77411" y="5347"/>
                  </a:lnTo>
                  <a:lnTo>
                    <a:pt x="62899" y="6053"/>
                  </a:lnTo>
                  <a:lnTo>
                    <a:pt x="52195" y="8718"/>
                  </a:lnTo>
                  <a:lnTo>
                    <a:pt x="44145" y="14136"/>
                  </a:lnTo>
                  <a:lnTo>
                    <a:pt x="33765" y="23239"/>
                  </a:lnTo>
                  <a:lnTo>
                    <a:pt x="20987" y="32635"/>
                  </a:lnTo>
                  <a:lnTo>
                    <a:pt x="13889" y="45888"/>
                  </a:lnTo>
                  <a:lnTo>
                    <a:pt x="0" y="83807"/>
                  </a:lnTo>
                  <a:lnTo>
                    <a:pt x="3342" y="109076"/>
                  </a:lnTo>
                  <a:lnTo>
                    <a:pt x="6204" y="117536"/>
                  </a:lnTo>
                  <a:lnTo>
                    <a:pt x="26456" y="146459"/>
                  </a:lnTo>
                  <a:lnTo>
                    <a:pt x="45628" y="159492"/>
                  </a:lnTo>
                  <a:lnTo>
                    <a:pt x="67388" y="167551"/>
                  </a:lnTo>
                  <a:lnTo>
                    <a:pt x="110994" y="172159"/>
                  </a:lnTo>
                  <a:lnTo>
                    <a:pt x="123665" y="174030"/>
                  </a:lnTo>
                  <a:lnTo>
                    <a:pt x="168093" y="168837"/>
                  </a:lnTo>
                  <a:lnTo>
                    <a:pt x="212376" y="151355"/>
                  </a:lnTo>
                  <a:lnTo>
                    <a:pt x="232981" y="140103"/>
                  </a:lnTo>
                  <a:lnTo>
                    <a:pt x="243730" y="125439"/>
                  </a:lnTo>
                  <a:lnTo>
                    <a:pt x="259075" y="96331"/>
                  </a:lnTo>
                  <a:lnTo>
                    <a:pt x="259564" y="87883"/>
                  </a:lnTo>
                  <a:lnTo>
                    <a:pt x="258706" y="83654"/>
                  </a:lnTo>
                  <a:lnTo>
                    <a:pt x="260362" y="57470"/>
                  </a:lnTo>
                  <a:lnTo>
                    <a:pt x="250563" y="14665"/>
                  </a:lnTo>
                  <a:lnTo>
                    <a:pt x="247549" y="9959"/>
                  </a:lnTo>
                  <a:lnTo>
                    <a:pt x="243858" y="7397"/>
                  </a:lnTo>
                  <a:lnTo>
                    <a:pt x="239865" y="5553"/>
                  </a:lnTo>
                  <a:lnTo>
                    <a:pt x="235739" y="2381"/>
                  </a:lnTo>
                  <a:lnTo>
                    <a:pt x="229671" y="502"/>
                  </a:lnTo>
                  <a:lnTo>
                    <a:pt x="226079" y="0"/>
                  </a:lnTo>
                  <a:lnTo>
                    <a:pt x="220204" y="1324"/>
                  </a:lnTo>
                  <a:lnTo>
                    <a:pt x="199842" y="116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18">
              <a:extLst>
                <a:ext uri="{FF2B5EF4-FFF2-40B4-BE49-F238E27FC236}">
                  <a16:creationId xmlns:a16="http://schemas.microsoft.com/office/drawing/2014/main" id="{873431BC-6CD3-4188-A117-6C02E3043DD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665922" y="4089478"/>
              <a:ext cx="387342" cy="755573"/>
            </a:xfrm>
            <a:custGeom>
              <a:avLst/>
              <a:gdLst/>
              <a:ahLst/>
              <a:cxnLst/>
              <a:rect l="0" t="0" r="0" b="0"/>
              <a:pathLst>
                <a:path w="387342" h="755573">
                  <a:moveTo>
                    <a:pt x="387341" y="6272"/>
                  </a:moveTo>
                  <a:lnTo>
                    <a:pt x="387341" y="6272"/>
                  </a:lnTo>
                  <a:lnTo>
                    <a:pt x="377643" y="6272"/>
                  </a:lnTo>
                  <a:lnTo>
                    <a:pt x="376642" y="5567"/>
                  </a:lnTo>
                  <a:lnTo>
                    <a:pt x="375975" y="4391"/>
                  </a:lnTo>
                  <a:lnTo>
                    <a:pt x="375530" y="2901"/>
                  </a:lnTo>
                  <a:lnTo>
                    <a:pt x="374528" y="1908"/>
                  </a:lnTo>
                  <a:lnTo>
                    <a:pt x="369252" y="184"/>
                  </a:lnTo>
                  <a:lnTo>
                    <a:pt x="365204" y="0"/>
                  </a:lnTo>
                  <a:lnTo>
                    <a:pt x="361510" y="1838"/>
                  </a:lnTo>
                  <a:lnTo>
                    <a:pt x="356759" y="5396"/>
                  </a:lnTo>
                  <a:lnTo>
                    <a:pt x="352566" y="6012"/>
                  </a:lnTo>
                  <a:lnTo>
                    <a:pt x="319387" y="6271"/>
                  </a:lnTo>
                  <a:lnTo>
                    <a:pt x="312090" y="10636"/>
                  </a:lnTo>
                  <a:lnTo>
                    <a:pt x="264576" y="12621"/>
                  </a:lnTo>
                  <a:lnTo>
                    <a:pt x="258224" y="12622"/>
                  </a:lnTo>
                  <a:lnTo>
                    <a:pt x="230882" y="19503"/>
                  </a:lnTo>
                  <a:lnTo>
                    <a:pt x="223703" y="23285"/>
                  </a:lnTo>
                  <a:lnTo>
                    <a:pt x="193371" y="31736"/>
                  </a:lnTo>
                  <a:lnTo>
                    <a:pt x="179269" y="41741"/>
                  </a:lnTo>
                  <a:lnTo>
                    <a:pt x="166428" y="45734"/>
                  </a:lnTo>
                  <a:lnTo>
                    <a:pt x="143947" y="65562"/>
                  </a:lnTo>
                  <a:lnTo>
                    <a:pt x="141583" y="71664"/>
                  </a:lnTo>
                  <a:lnTo>
                    <a:pt x="139826" y="78374"/>
                  </a:lnTo>
                  <a:lnTo>
                    <a:pt x="134831" y="88431"/>
                  </a:lnTo>
                  <a:lnTo>
                    <a:pt x="133297" y="92881"/>
                  </a:lnTo>
                  <a:lnTo>
                    <a:pt x="129173" y="99354"/>
                  </a:lnTo>
                  <a:lnTo>
                    <a:pt x="127637" y="106446"/>
                  </a:lnTo>
                  <a:lnTo>
                    <a:pt x="126998" y="138682"/>
                  </a:lnTo>
                  <a:lnTo>
                    <a:pt x="128875" y="144614"/>
                  </a:lnTo>
                  <a:lnTo>
                    <a:pt x="144208" y="170013"/>
                  </a:lnTo>
                  <a:lnTo>
                    <a:pt x="145932" y="175001"/>
                  </a:lnTo>
                  <a:lnTo>
                    <a:pt x="158142" y="189480"/>
                  </a:lnTo>
                  <a:lnTo>
                    <a:pt x="172446" y="201107"/>
                  </a:lnTo>
                  <a:lnTo>
                    <a:pt x="177618" y="211540"/>
                  </a:lnTo>
                  <a:lnTo>
                    <a:pt x="186050" y="220119"/>
                  </a:lnTo>
                  <a:lnTo>
                    <a:pt x="190586" y="230579"/>
                  </a:lnTo>
                  <a:lnTo>
                    <a:pt x="204623" y="243052"/>
                  </a:lnTo>
                  <a:lnTo>
                    <a:pt x="207355" y="249326"/>
                  </a:lnTo>
                  <a:lnTo>
                    <a:pt x="209275" y="256113"/>
                  </a:lnTo>
                  <a:lnTo>
                    <a:pt x="216256" y="266219"/>
                  </a:lnTo>
                  <a:lnTo>
                    <a:pt x="224430" y="278380"/>
                  </a:lnTo>
                  <a:lnTo>
                    <a:pt x="227357" y="286882"/>
                  </a:lnTo>
                  <a:lnTo>
                    <a:pt x="228581" y="319454"/>
                  </a:lnTo>
                  <a:lnTo>
                    <a:pt x="226705" y="323734"/>
                  </a:lnTo>
                  <a:lnTo>
                    <a:pt x="224225" y="327989"/>
                  </a:lnTo>
                  <a:lnTo>
                    <a:pt x="222123" y="334350"/>
                  </a:lnTo>
                  <a:lnTo>
                    <a:pt x="219131" y="338586"/>
                  </a:lnTo>
                  <a:lnTo>
                    <a:pt x="199488" y="352700"/>
                  </a:lnTo>
                  <a:lnTo>
                    <a:pt x="177264" y="360383"/>
                  </a:lnTo>
                  <a:lnTo>
                    <a:pt x="138819" y="361846"/>
                  </a:lnTo>
                  <a:lnTo>
                    <a:pt x="92510" y="355529"/>
                  </a:lnTo>
                  <a:lnTo>
                    <a:pt x="91304" y="354821"/>
                  </a:lnTo>
                  <a:lnTo>
                    <a:pt x="90499" y="353644"/>
                  </a:lnTo>
                  <a:lnTo>
                    <a:pt x="89963" y="352153"/>
                  </a:lnTo>
                  <a:lnTo>
                    <a:pt x="88900" y="351159"/>
                  </a:lnTo>
                  <a:lnTo>
                    <a:pt x="82830" y="349250"/>
                  </a:lnTo>
                  <a:lnTo>
                    <a:pt x="70730" y="349172"/>
                  </a:lnTo>
                  <a:lnTo>
                    <a:pt x="70433" y="349878"/>
                  </a:lnTo>
                  <a:lnTo>
                    <a:pt x="70104" y="352543"/>
                  </a:lnTo>
                  <a:lnTo>
                    <a:pt x="70722" y="353536"/>
                  </a:lnTo>
                  <a:lnTo>
                    <a:pt x="71840" y="354198"/>
                  </a:lnTo>
                  <a:lnTo>
                    <a:pt x="73290" y="354639"/>
                  </a:lnTo>
                  <a:lnTo>
                    <a:pt x="74257" y="355639"/>
                  </a:lnTo>
                  <a:lnTo>
                    <a:pt x="75936" y="360912"/>
                  </a:lnTo>
                  <a:lnTo>
                    <a:pt x="76115" y="364959"/>
                  </a:lnTo>
                  <a:lnTo>
                    <a:pt x="78038" y="368653"/>
                  </a:lnTo>
                  <a:lnTo>
                    <a:pt x="93028" y="385749"/>
                  </a:lnTo>
                  <a:lnTo>
                    <a:pt x="95291" y="391681"/>
                  </a:lnTo>
                  <a:lnTo>
                    <a:pt x="99410" y="397907"/>
                  </a:lnTo>
                  <a:lnTo>
                    <a:pt x="101650" y="404221"/>
                  </a:lnTo>
                  <a:lnTo>
                    <a:pt x="118796" y="425373"/>
                  </a:lnTo>
                  <a:lnTo>
                    <a:pt x="126697" y="452627"/>
                  </a:lnTo>
                  <a:lnTo>
                    <a:pt x="126965" y="468937"/>
                  </a:lnTo>
                  <a:lnTo>
                    <a:pt x="125098" y="474838"/>
                  </a:lnTo>
                  <a:lnTo>
                    <a:pt x="122622" y="479812"/>
                  </a:lnTo>
                  <a:lnTo>
                    <a:pt x="111879" y="506154"/>
                  </a:lnTo>
                  <a:lnTo>
                    <a:pt x="90297" y="541263"/>
                  </a:lnTo>
                  <a:lnTo>
                    <a:pt x="77514" y="553732"/>
                  </a:lnTo>
                  <a:lnTo>
                    <a:pt x="42408" y="601324"/>
                  </a:lnTo>
                  <a:lnTo>
                    <a:pt x="10652" y="645769"/>
                  </a:lnTo>
                  <a:lnTo>
                    <a:pt x="2828" y="658127"/>
                  </a:lnTo>
                  <a:lnTo>
                    <a:pt x="239" y="677304"/>
                  </a:lnTo>
                  <a:lnTo>
                    <a:pt x="0" y="703622"/>
                  </a:lnTo>
                  <a:lnTo>
                    <a:pt x="1876" y="709671"/>
                  </a:lnTo>
                  <a:lnTo>
                    <a:pt x="12201" y="722673"/>
                  </a:lnTo>
                  <a:lnTo>
                    <a:pt x="36117" y="738352"/>
                  </a:lnTo>
                  <a:lnTo>
                    <a:pt x="64757" y="751314"/>
                  </a:lnTo>
                  <a:lnTo>
                    <a:pt x="112379" y="755323"/>
                  </a:lnTo>
                  <a:lnTo>
                    <a:pt x="152928" y="755550"/>
                  </a:lnTo>
                  <a:lnTo>
                    <a:pt x="184141" y="7555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19">
              <a:extLst>
                <a:ext uri="{FF2B5EF4-FFF2-40B4-BE49-F238E27FC236}">
                  <a16:creationId xmlns:a16="http://schemas.microsoft.com/office/drawing/2014/main" id="{9BB66CE2-C6AA-48A9-B127-C4902CE5ABD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615115" y="4146550"/>
              <a:ext cx="241299" cy="431801"/>
            </a:xfrm>
            <a:custGeom>
              <a:avLst/>
              <a:gdLst/>
              <a:ahLst/>
              <a:cxnLst/>
              <a:rect l="0" t="0" r="0" b="0"/>
              <a:pathLst>
                <a:path w="241299" h="431801">
                  <a:moveTo>
                    <a:pt x="241298" y="0"/>
                  </a:moveTo>
                  <a:lnTo>
                    <a:pt x="241298" y="0"/>
                  </a:lnTo>
                  <a:lnTo>
                    <a:pt x="237926" y="3371"/>
                  </a:lnTo>
                  <a:lnTo>
                    <a:pt x="234390" y="5026"/>
                  </a:lnTo>
                  <a:lnTo>
                    <a:pt x="205896" y="12802"/>
                  </a:lnTo>
                  <a:lnTo>
                    <a:pt x="198431" y="16885"/>
                  </a:lnTo>
                  <a:lnTo>
                    <a:pt x="188302" y="19114"/>
                  </a:lnTo>
                  <a:lnTo>
                    <a:pt x="179812" y="23224"/>
                  </a:lnTo>
                  <a:lnTo>
                    <a:pt x="169379" y="25461"/>
                  </a:lnTo>
                  <a:lnTo>
                    <a:pt x="161505" y="30278"/>
                  </a:lnTo>
                  <a:lnTo>
                    <a:pt x="154704" y="35469"/>
                  </a:lnTo>
                  <a:lnTo>
                    <a:pt x="146085" y="39462"/>
                  </a:lnTo>
                  <a:lnTo>
                    <a:pt x="137588" y="46836"/>
                  </a:lnTo>
                  <a:lnTo>
                    <a:pt x="135232" y="50920"/>
                  </a:lnTo>
                  <a:lnTo>
                    <a:pt x="134604" y="52996"/>
                  </a:lnTo>
                  <a:lnTo>
                    <a:pt x="133479" y="54381"/>
                  </a:lnTo>
                  <a:lnTo>
                    <a:pt x="121824" y="62509"/>
                  </a:lnTo>
                  <a:lnTo>
                    <a:pt x="121171" y="64941"/>
                  </a:lnTo>
                  <a:lnTo>
                    <a:pt x="120651" y="87653"/>
                  </a:lnTo>
                  <a:lnTo>
                    <a:pt x="148174" y="116424"/>
                  </a:lnTo>
                  <a:lnTo>
                    <a:pt x="152401" y="118772"/>
                  </a:lnTo>
                  <a:lnTo>
                    <a:pt x="164236" y="123650"/>
                  </a:lnTo>
                  <a:lnTo>
                    <a:pt x="196420" y="144179"/>
                  </a:lnTo>
                  <a:lnTo>
                    <a:pt x="200891" y="145924"/>
                  </a:lnTo>
                  <a:lnTo>
                    <a:pt x="217422" y="156808"/>
                  </a:lnTo>
                  <a:lnTo>
                    <a:pt x="221524" y="162330"/>
                  </a:lnTo>
                  <a:lnTo>
                    <a:pt x="224983" y="163869"/>
                  </a:lnTo>
                  <a:lnTo>
                    <a:pt x="226188" y="164985"/>
                  </a:lnTo>
                  <a:lnTo>
                    <a:pt x="227526" y="168106"/>
                  </a:lnTo>
                  <a:lnTo>
                    <a:pt x="228504" y="179995"/>
                  </a:lnTo>
                  <a:lnTo>
                    <a:pt x="226674" y="184185"/>
                  </a:lnTo>
                  <a:lnTo>
                    <a:pt x="215764" y="196872"/>
                  </a:lnTo>
                  <a:lnTo>
                    <a:pt x="173285" y="224351"/>
                  </a:lnTo>
                  <a:lnTo>
                    <a:pt x="129369" y="243417"/>
                  </a:lnTo>
                  <a:lnTo>
                    <a:pt x="82551" y="266700"/>
                  </a:lnTo>
                  <a:lnTo>
                    <a:pt x="36687" y="289983"/>
                  </a:lnTo>
                  <a:lnTo>
                    <a:pt x="3619" y="314149"/>
                  </a:lnTo>
                  <a:lnTo>
                    <a:pt x="1607" y="317892"/>
                  </a:lnTo>
                  <a:lnTo>
                    <a:pt x="209" y="328135"/>
                  </a:lnTo>
                  <a:lnTo>
                    <a:pt x="0" y="345279"/>
                  </a:lnTo>
                  <a:lnTo>
                    <a:pt x="1880" y="349366"/>
                  </a:lnTo>
                  <a:lnTo>
                    <a:pt x="10123" y="359849"/>
                  </a:lnTo>
                  <a:lnTo>
                    <a:pt x="11553" y="364074"/>
                  </a:lnTo>
                  <a:lnTo>
                    <a:pt x="15952" y="368303"/>
                  </a:lnTo>
                  <a:lnTo>
                    <a:pt x="54938" y="390878"/>
                  </a:lnTo>
                  <a:lnTo>
                    <a:pt x="99505" y="408594"/>
                  </a:lnTo>
                  <a:lnTo>
                    <a:pt x="129115" y="422632"/>
                  </a:lnTo>
                  <a:lnTo>
                    <a:pt x="141109" y="425321"/>
                  </a:lnTo>
                  <a:lnTo>
                    <a:pt x="152398" y="431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20">
              <a:extLst>
                <a:ext uri="{FF2B5EF4-FFF2-40B4-BE49-F238E27FC236}">
                  <a16:creationId xmlns:a16="http://schemas.microsoft.com/office/drawing/2014/main" id="{D1ACF7DF-3C1A-4542-9BE2-3CB648C9FCE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26363" y="44831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21">
              <a:extLst>
                <a:ext uri="{FF2B5EF4-FFF2-40B4-BE49-F238E27FC236}">
                  <a16:creationId xmlns:a16="http://schemas.microsoft.com/office/drawing/2014/main" id="{3AB66404-172C-47C0-857E-7AEDE5D2E5D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20013" y="4178300"/>
              <a:ext cx="215814" cy="723901"/>
            </a:xfrm>
            <a:custGeom>
              <a:avLst/>
              <a:gdLst/>
              <a:ahLst/>
              <a:cxnLst/>
              <a:rect l="0" t="0" r="0" b="0"/>
              <a:pathLst>
                <a:path w="215814" h="7239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0" y="2718"/>
                  </a:lnTo>
                  <a:lnTo>
                    <a:pt x="705" y="2517"/>
                  </a:lnTo>
                  <a:lnTo>
                    <a:pt x="6907" y="5384"/>
                  </a:lnTo>
                  <a:lnTo>
                    <a:pt x="46697" y="7055"/>
                  </a:lnTo>
                  <a:lnTo>
                    <a:pt x="55856" y="10714"/>
                  </a:lnTo>
                  <a:lnTo>
                    <a:pt x="69936" y="12817"/>
                  </a:lnTo>
                  <a:lnTo>
                    <a:pt x="83612" y="17610"/>
                  </a:lnTo>
                  <a:lnTo>
                    <a:pt x="95564" y="20505"/>
                  </a:lnTo>
                  <a:lnTo>
                    <a:pt x="108043" y="23950"/>
                  </a:lnTo>
                  <a:lnTo>
                    <a:pt x="120677" y="26852"/>
                  </a:lnTo>
                  <a:lnTo>
                    <a:pt x="139144" y="33201"/>
                  </a:lnTo>
                  <a:lnTo>
                    <a:pt x="159951" y="46652"/>
                  </a:lnTo>
                  <a:lnTo>
                    <a:pt x="181312" y="73911"/>
                  </a:lnTo>
                  <a:lnTo>
                    <a:pt x="183308" y="80382"/>
                  </a:lnTo>
                  <a:lnTo>
                    <a:pt x="185982" y="102155"/>
                  </a:lnTo>
                  <a:lnTo>
                    <a:pt x="187488" y="106203"/>
                  </a:lnTo>
                  <a:lnTo>
                    <a:pt x="187786" y="109608"/>
                  </a:lnTo>
                  <a:lnTo>
                    <a:pt x="182543" y="128731"/>
                  </a:lnTo>
                  <a:lnTo>
                    <a:pt x="177324" y="138331"/>
                  </a:lnTo>
                  <a:lnTo>
                    <a:pt x="150514" y="176350"/>
                  </a:lnTo>
                  <a:lnTo>
                    <a:pt x="143801" y="182094"/>
                  </a:lnTo>
                  <a:lnTo>
                    <a:pt x="136759" y="192556"/>
                  </a:lnTo>
                  <a:lnTo>
                    <a:pt x="132949" y="201144"/>
                  </a:lnTo>
                  <a:lnTo>
                    <a:pt x="123497" y="214449"/>
                  </a:lnTo>
                  <a:lnTo>
                    <a:pt x="121210" y="219488"/>
                  </a:lnTo>
                  <a:lnTo>
                    <a:pt x="110635" y="237141"/>
                  </a:lnTo>
                  <a:lnTo>
                    <a:pt x="108480" y="247247"/>
                  </a:lnTo>
                  <a:lnTo>
                    <a:pt x="107314" y="262544"/>
                  </a:lnTo>
                  <a:lnTo>
                    <a:pt x="104609" y="267910"/>
                  </a:lnTo>
                  <a:lnTo>
                    <a:pt x="104312" y="270329"/>
                  </a:lnTo>
                  <a:lnTo>
                    <a:pt x="105863" y="274898"/>
                  </a:lnTo>
                  <a:lnTo>
                    <a:pt x="112700" y="285715"/>
                  </a:lnTo>
                  <a:lnTo>
                    <a:pt x="117354" y="297581"/>
                  </a:lnTo>
                  <a:lnTo>
                    <a:pt x="123044" y="306032"/>
                  </a:lnTo>
                  <a:lnTo>
                    <a:pt x="127123" y="308875"/>
                  </a:lnTo>
                  <a:lnTo>
                    <a:pt x="129199" y="309633"/>
                  </a:lnTo>
                  <a:lnTo>
                    <a:pt x="133386" y="314239"/>
                  </a:lnTo>
                  <a:lnTo>
                    <a:pt x="137599" y="319579"/>
                  </a:lnTo>
                  <a:lnTo>
                    <a:pt x="151539" y="326658"/>
                  </a:lnTo>
                  <a:lnTo>
                    <a:pt x="162395" y="329500"/>
                  </a:lnTo>
                  <a:lnTo>
                    <a:pt x="169864" y="330698"/>
                  </a:lnTo>
                  <a:lnTo>
                    <a:pt x="185360" y="335640"/>
                  </a:lnTo>
                  <a:lnTo>
                    <a:pt x="215813" y="336550"/>
                  </a:lnTo>
                  <a:lnTo>
                    <a:pt x="210425" y="331083"/>
                  </a:lnTo>
                  <a:lnTo>
                    <a:pt x="206438" y="330462"/>
                  </a:lnTo>
                  <a:lnTo>
                    <a:pt x="188357" y="330207"/>
                  </a:lnTo>
                  <a:lnTo>
                    <a:pt x="155278" y="342843"/>
                  </a:lnTo>
                  <a:lnTo>
                    <a:pt x="138224" y="353664"/>
                  </a:lnTo>
                  <a:lnTo>
                    <a:pt x="118479" y="380140"/>
                  </a:lnTo>
                  <a:lnTo>
                    <a:pt x="117792" y="383249"/>
                  </a:lnTo>
                  <a:lnTo>
                    <a:pt x="118039" y="386027"/>
                  </a:lnTo>
                  <a:lnTo>
                    <a:pt x="119876" y="395189"/>
                  </a:lnTo>
                  <a:lnTo>
                    <a:pt x="122463" y="419231"/>
                  </a:lnTo>
                  <a:lnTo>
                    <a:pt x="139751" y="464807"/>
                  </a:lnTo>
                  <a:lnTo>
                    <a:pt x="153534" y="484834"/>
                  </a:lnTo>
                  <a:lnTo>
                    <a:pt x="164805" y="514644"/>
                  </a:lnTo>
                  <a:lnTo>
                    <a:pt x="185172" y="547008"/>
                  </a:lnTo>
                  <a:lnTo>
                    <a:pt x="194552" y="589898"/>
                  </a:lnTo>
                  <a:lnTo>
                    <a:pt x="196760" y="631892"/>
                  </a:lnTo>
                  <a:lnTo>
                    <a:pt x="191762" y="653985"/>
                  </a:lnTo>
                  <a:lnTo>
                    <a:pt x="178550" y="680417"/>
                  </a:lnTo>
                  <a:lnTo>
                    <a:pt x="163441" y="695416"/>
                  </a:lnTo>
                  <a:lnTo>
                    <a:pt x="118016" y="716231"/>
                  </a:lnTo>
                  <a:lnTo>
                    <a:pt x="101600" y="723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SMARTInkShape-Group13">
            <a:extLst>
              <a:ext uri="{FF2B5EF4-FFF2-40B4-BE49-F238E27FC236}">
                <a16:creationId xmlns:a16="http://schemas.microsoft.com/office/drawing/2014/main" id="{59EE0C29-81E3-441D-9CA0-4364058FEC4E}"/>
              </a:ext>
            </a:extLst>
          </p:cNvPr>
          <p:cNvGrpSpPr/>
          <p:nvPr/>
        </p:nvGrpSpPr>
        <p:grpSpPr>
          <a:xfrm>
            <a:off x="5688013" y="4216400"/>
            <a:ext cx="425451" cy="539751"/>
            <a:chOff x="5688013" y="4216400"/>
            <a:chExt cx="425451" cy="539751"/>
          </a:xfrm>
        </p:grpSpPr>
        <p:sp>
          <p:nvSpPr>
            <p:cNvPr id="24" name="SMARTInkShape-22">
              <a:extLst>
                <a:ext uri="{FF2B5EF4-FFF2-40B4-BE49-F238E27FC236}">
                  <a16:creationId xmlns:a16="http://schemas.microsoft.com/office/drawing/2014/main" id="{3C83F7C2-CA40-4411-9A6B-346F5932619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694363" y="4311650"/>
              <a:ext cx="419101" cy="444501"/>
            </a:xfrm>
            <a:custGeom>
              <a:avLst/>
              <a:gdLst/>
              <a:ahLst/>
              <a:cxnLst/>
              <a:rect l="0" t="0" r="0" b="0"/>
              <a:pathLst>
                <a:path w="419101" h="444501">
                  <a:moveTo>
                    <a:pt x="0" y="0"/>
                  </a:moveTo>
                  <a:lnTo>
                    <a:pt x="0" y="0"/>
                  </a:lnTo>
                  <a:lnTo>
                    <a:pt x="6088" y="6089"/>
                  </a:lnTo>
                  <a:lnTo>
                    <a:pt x="9643" y="6272"/>
                  </a:lnTo>
                  <a:lnTo>
                    <a:pt x="10662" y="7004"/>
                  </a:lnTo>
                  <a:lnTo>
                    <a:pt x="11341" y="8197"/>
                  </a:lnTo>
                  <a:lnTo>
                    <a:pt x="11794" y="9698"/>
                  </a:lnTo>
                  <a:lnTo>
                    <a:pt x="18087" y="17904"/>
                  </a:lnTo>
                  <a:lnTo>
                    <a:pt x="18764" y="22082"/>
                  </a:lnTo>
                  <a:lnTo>
                    <a:pt x="22685" y="25807"/>
                  </a:lnTo>
                  <a:lnTo>
                    <a:pt x="27721" y="29814"/>
                  </a:lnTo>
                  <a:lnTo>
                    <a:pt x="63502" y="75808"/>
                  </a:lnTo>
                  <a:lnTo>
                    <a:pt x="86900" y="98880"/>
                  </a:lnTo>
                  <a:lnTo>
                    <a:pt x="133753" y="135112"/>
                  </a:lnTo>
                  <a:lnTo>
                    <a:pt x="178195" y="171022"/>
                  </a:lnTo>
                  <a:lnTo>
                    <a:pt x="193949" y="181977"/>
                  </a:lnTo>
                  <a:lnTo>
                    <a:pt x="200850" y="189072"/>
                  </a:lnTo>
                  <a:lnTo>
                    <a:pt x="206658" y="199092"/>
                  </a:lnTo>
                  <a:lnTo>
                    <a:pt x="208979" y="209157"/>
                  </a:lnTo>
                  <a:lnTo>
                    <a:pt x="210180" y="224446"/>
                  </a:lnTo>
                  <a:lnTo>
                    <a:pt x="212887" y="229811"/>
                  </a:lnTo>
                  <a:lnTo>
                    <a:pt x="213186" y="232230"/>
                  </a:lnTo>
                  <a:lnTo>
                    <a:pt x="207943" y="252640"/>
                  </a:lnTo>
                  <a:lnTo>
                    <a:pt x="176298" y="298488"/>
                  </a:lnTo>
                  <a:lnTo>
                    <a:pt x="139660" y="334669"/>
                  </a:lnTo>
                  <a:lnTo>
                    <a:pt x="93838" y="365987"/>
                  </a:lnTo>
                  <a:lnTo>
                    <a:pt x="58757" y="390876"/>
                  </a:lnTo>
                  <a:lnTo>
                    <a:pt x="45812" y="395024"/>
                  </a:lnTo>
                  <a:lnTo>
                    <a:pt x="31869" y="404635"/>
                  </a:lnTo>
                  <a:lnTo>
                    <a:pt x="27569" y="406321"/>
                  </a:lnTo>
                  <a:lnTo>
                    <a:pt x="21182" y="410532"/>
                  </a:lnTo>
                  <a:lnTo>
                    <a:pt x="13956" y="412458"/>
                  </a:lnTo>
                  <a:lnTo>
                    <a:pt x="6375" y="419077"/>
                  </a:lnTo>
                  <a:lnTo>
                    <a:pt x="53054" y="419100"/>
                  </a:lnTo>
                  <a:lnTo>
                    <a:pt x="96918" y="419100"/>
                  </a:lnTo>
                  <a:lnTo>
                    <a:pt x="140054" y="419100"/>
                  </a:lnTo>
                  <a:lnTo>
                    <a:pt x="184170" y="419100"/>
                  </a:lnTo>
                  <a:lnTo>
                    <a:pt x="209554" y="420982"/>
                  </a:lnTo>
                  <a:lnTo>
                    <a:pt x="252676" y="425058"/>
                  </a:lnTo>
                  <a:lnTo>
                    <a:pt x="298372" y="428798"/>
                  </a:lnTo>
                  <a:lnTo>
                    <a:pt x="342189" y="435989"/>
                  </a:lnTo>
                  <a:lnTo>
                    <a:pt x="388099" y="438799"/>
                  </a:lnTo>
                  <a:lnTo>
                    <a:pt x="401707" y="443610"/>
                  </a:lnTo>
                  <a:lnTo>
                    <a:pt x="419100" y="444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23">
              <a:extLst>
                <a:ext uri="{FF2B5EF4-FFF2-40B4-BE49-F238E27FC236}">
                  <a16:creationId xmlns:a16="http://schemas.microsoft.com/office/drawing/2014/main" id="{8BD77984-36CC-4255-8268-DD255678821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688013" y="4216400"/>
              <a:ext cx="368301" cy="38096"/>
            </a:xfrm>
            <a:custGeom>
              <a:avLst/>
              <a:gdLst/>
              <a:ahLst/>
              <a:cxnLst/>
              <a:rect l="0" t="0" r="0" b="0"/>
              <a:pathLst>
                <a:path w="368301" h="38096">
                  <a:moveTo>
                    <a:pt x="0" y="0"/>
                  </a:moveTo>
                  <a:lnTo>
                    <a:pt x="0" y="0"/>
                  </a:lnTo>
                  <a:lnTo>
                    <a:pt x="9459" y="0"/>
                  </a:lnTo>
                  <a:lnTo>
                    <a:pt x="13141" y="1882"/>
                  </a:lnTo>
                  <a:lnTo>
                    <a:pt x="17129" y="4364"/>
                  </a:lnTo>
                  <a:lnTo>
                    <a:pt x="21253" y="5467"/>
                  </a:lnTo>
                  <a:lnTo>
                    <a:pt x="22635" y="6467"/>
                  </a:lnTo>
                  <a:lnTo>
                    <a:pt x="23557" y="7839"/>
                  </a:lnTo>
                  <a:lnTo>
                    <a:pt x="24171" y="9460"/>
                  </a:lnTo>
                  <a:lnTo>
                    <a:pt x="25992" y="10540"/>
                  </a:lnTo>
                  <a:lnTo>
                    <a:pt x="34590" y="12765"/>
                  </a:lnTo>
                  <a:lnTo>
                    <a:pt x="42626" y="16875"/>
                  </a:lnTo>
                  <a:lnTo>
                    <a:pt x="52925" y="19111"/>
                  </a:lnTo>
                  <a:lnTo>
                    <a:pt x="61464" y="23223"/>
                  </a:lnTo>
                  <a:lnTo>
                    <a:pt x="106664" y="33201"/>
                  </a:lnTo>
                  <a:lnTo>
                    <a:pt x="122150" y="36649"/>
                  </a:lnTo>
                  <a:lnTo>
                    <a:pt x="165187" y="38015"/>
                  </a:lnTo>
                  <a:lnTo>
                    <a:pt x="209555" y="38095"/>
                  </a:lnTo>
                  <a:lnTo>
                    <a:pt x="254000" y="36218"/>
                  </a:lnTo>
                  <a:lnTo>
                    <a:pt x="298450" y="32012"/>
                  </a:lnTo>
                  <a:lnTo>
                    <a:pt x="342900" y="27401"/>
                  </a:lnTo>
                  <a:lnTo>
                    <a:pt x="36830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MARTInkShape-24">
            <a:extLst>
              <a:ext uri="{FF2B5EF4-FFF2-40B4-BE49-F238E27FC236}">
                <a16:creationId xmlns:a16="http://schemas.microsoft.com/office/drawing/2014/main" id="{40EE7EEC-20F8-47CF-9FB7-8D02F43E535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58136" y="5924550"/>
            <a:ext cx="285728" cy="25401"/>
          </a:xfrm>
          <a:custGeom>
            <a:avLst/>
            <a:gdLst/>
            <a:ahLst/>
            <a:cxnLst/>
            <a:rect l="0" t="0" r="0" b="0"/>
            <a:pathLst>
              <a:path w="285728" h="25401">
                <a:moveTo>
                  <a:pt x="126977" y="25400"/>
                </a:moveTo>
                <a:lnTo>
                  <a:pt x="126977" y="25400"/>
                </a:lnTo>
                <a:lnTo>
                  <a:pt x="166390" y="25400"/>
                </a:lnTo>
                <a:lnTo>
                  <a:pt x="171069" y="23519"/>
                </a:lnTo>
                <a:lnTo>
                  <a:pt x="175501" y="21036"/>
                </a:lnTo>
                <a:lnTo>
                  <a:pt x="184095" y="19442"/>
                </a:lnTo>
                <a:lnTo>
                  <a:pt x="186222" y="19312"/>
                </a:lnTo>
                <a:lnTo>
                  <a:pt x="187640" y="19930"/>
                </a:lnTo>
                <a:lnTo>
                  <a:pt x="188586" y="21048"/>
                </a:lnTo>
                <a:lnTo>
                  <a:pt x="189216" y="22499"/>
                </a:lnTo>
                <a:lnTo>
                  <a:pt x="190342" y="23466"/>
                </a:lnTo>
                <a:lnTo>
                  <a:pt x="193474" y="24541"/>
                </a:lnTo>
                <a:lnTo>
                  <a:pt x="205371" y="25325"/>
                </a:lnTo>
                <a:lnTo>
                  <a:pt x="209561" y="23485"/>
                </a:lnTo>
                <a:lnTo>
                  <a:pt x="211666" y="22007"/>
                </a:lnTo>
                <a:lnTo>
                  <a:pt x="221371" y="19926"/>
                </a:lnTo>
                <a:lnTo>
                  <a:pt x="250702" y="19051"/>
                </a:lnTo>
                <a:lnTo>
                  <a:pt x="251793" y="18345"/>
                </a:lnTo>
                <a:lnTo>
                  <a:pt x="252521" y="17169"/>
                </a:lnTo>
                <a:lnTo>
                  <a:pt x="253952" y="12778"/>
                </a:lnTo>
                <a:lnTo>
                  <a:pt x="257630" y="12716"/>
                </a:lnTo>
                <a:lnTo>
                  <a:pt x="245143" y="12700"/>
                </a:lnTo>
                <a:lnTo>
                  <a:pt x="227311" y="7233"/>
                </a:lnTo>
                <a:lnTo>
                  <a:pt x="181420" y="12541"/>
                </a:lnTo>
                <a:lnTo>
                  <a:pt x="164980" y="13358"/>
                </a:lnTo>
                <a:lnTo>
                  <a:pt x="120548" y="18875"/>
                </a:lnTo>
                <a:lnTo>
                  <a:pt x="73399" y="19047"/>
                </a:lnTo>
                <a:lnTo>
                  <a:pt x="26304" y="19050"/>
                </a:lnTo>
                <a:lnTo>
                  <a:pt x="16753" y="19050"/>
                </a:lnTo>
                <a:lnTo>
                  <a:pt x="15394" y="18345"/>
                </a:lnTo>
                <a:lnTo>
                  <a:pt x="14488" y="17169"/>
                </a:lnTo>
                <a:lnTo>
                  <a:pt x="13884" y="15679"/>
                </a:lnTo>
                <a:lnTo>
                  <a:pt x="12776" y="14686"/>
                </a:lnTo>
                <a:lnTo>
                  <a:pt x="6620" y="12778"/>
                </a:lnTo>
                <a:lnTo>
                  <a:pt x="0" y="12700"/>
                </a:lnTo>
                <a:lnTo>
                  <a:pt x="8817" y="12700"/>
                </a:lnTo>
                <a:lnTo>
                  <a:pt x="10104" y="11995"/>
                </a:lnTo>
                <a:lnTo>
                  <a:pt x="10961" y="10819"/>
                </a:lnTo>
                <a:lnTo>
                  <a:pt x="11533" y="9329"/>
                </a:lnTo>
                <a:lnTo>
                  <a:pt x="13325" y="8336"/>
                </a:lnTo>
                <a:lnTo>
                  <a:pt x="55688" y="285"/>
                </a:lnTo>
                <a:lnTo>
                  <a:pt x="102792" y="4"/>
                </a:lnTo>
                <a:lnTo>
                  <a:pt x="148157" y="0"/>
                </a:lnTo>
                <a:lnTo>
                  <a:pt x="160847" y="706"/>
                </a:lnTo>
                <a:lnTo>
                  <a:pt x="186949" y="5762"/>
                </a:lnTo>
                <a:lnTo>
                  <a:pt x="226155" y="7040"/>
                </a:lnTo>
                <a:lnTo>
                  <a:pt x="245538" y="12111"/>
                </a:lnTo>
                <a:lnTo>
                  <a:pt x="285727" y="12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ARTInkShape-25">
            <a:extLst>
              <a:ext uri="{FF2B5EF4-FFF2-40B4-BE49-F238E27FC236}">
                <a16:creationId xmlns:a16="http://schemas.microsoft.com/office/drawing/2014/main" id="{48F4C905-D756-4D3E-9585-FC3EFA535D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780463" y="5937259"/>
            <a:ext cx="311149" cy="50792"/>
          </a:xfrm>
          <a:custGeom>
            <a:avLst/>
            <a:gdLst/>
            <a:ahLst/>
            <a:cxnLst/>
            <a:rect l="0" t="0" r="0" b="0"/>
            <a:pathLst>
              <a:path w="311149" h="50792">
                <a:moveTo>
                  <a:pt x="241300" y="31741"/>
                </a:moveTo>
                <a:lnTo>
                  <a:pt x="241300" y="31741"/>
                </a:lnTo>
                <a:lnTo>
                  <a:pt x="235211" y="37830"/>
                </a:lnTo>
                <a:lnTo>
                  <a:pt x="231656" y="38013"/>
                </a:lnTo>
                <a:lnTo>
                  <a:pt x="228076" y="39938"/>
                </a:lnTo>
                <a:lnTo>
                  <a:pt x="224134" y="42440"/>
                </a:lnTo>
                <a:lnTo>
                  <a:pt x="198673" y="50187"/>
                </a:lnTo>
                <a:lnTo>
                  <a:pt x="151063" y="50788"/>
                </a:lnTo>
                <a:lnTo>
                  <a:pt x="107215" y="50791"/>
                </a:lnTo>
                <a:lnTo>
                  <a:pt x="93543" y="50086"/>
                </a:lnTo>
                <a:lnTo>
                  <a:pt x="68550" y="44833"/>
                </a:lnTo>
                <a:lnTo>
                  <a:pt x="52876" y="43787"/>
                </a:lnTo>
                <a:lnTo>
                  <a:pt x="27824" y="38355"/>
                </a:lnTo>
                <a:lnTo>
                  <a:pt x="16774" y="38114"/>
                </a:lnTo>
                <a:lnTo>
                  <a:pt x="12629" y="36220"/>
                </a:lnTo>
                <a:lnTo>
                  <a:pt x="7590" y="32626"/>
                </a:lnTo>
                <a:lnTo>
                  <a:pt x="5" y="31741"/>
                </a:lnTo>
                <a:lnTo>
                  <a:pt x="0" y="31741"/>
                </a:lnTo>
                <a:lnTo>
                  <a:pt x="14926" y="31741"/>
                </a:lnTo>
                <a:lnTo>
                  <a:pt x="19098" y="33623"/>
                </a:lnTo>
                <a:lnTo>
                  <a:pt x="21199" y="35112"/>
                </a:lnTo>
                <a:lnTo>
                  <a:pt x="30897" y="37208"/>
                </a:lnTo>
                <a:lnTo>
                  <a:pt x="76214" y="38081"/>
                </a:lnTo>
                <a:lnTo>
                  <a:pt x="90785" y="36207"/>
                </a:lnTo>
                <a:lnTo>
                  <a:pt x="122139" y="32133"/>
                </a:lnTo>
                <a:lnTo>
                  <a:pt x="156998" y="29894"/>
                </a:lnTo>
                <a:lnTo>
                  <a:pt x="161816" y="28393"/>
                </a:lnTo>
                <a:lnTo>
                  <a:pt x="172813" y="28607"/>
                </a:lnTo>
                <a:lnTo>
                  <a:pt x="184756" y="29643"/>
                </a:lnTo>
                <a:lnTo>
                  <a:pt x="230484" y="25529"/>
                </a:lnTo>
                <a:lnTo>
                  <a:pt x="277280" y="25393"/>
                </a:lnTo>
                <a:lnTo>
                  <a:pt x="311148" y="25391"/>
                </a:lnTo>
                <a:lnTo>
                  <a:pt x="307778" y="22020"/>
                </a:lnTo>
                <a:lnTo>
                  <a:pt x="271347" y="14131"/>
                </a:lnTo>
                <a:lnTo>
                  <a:pt x="228500" y="9404"/>
                </a:lnTo>
                <a:lnTo>
                  <a:pt x="187120" y="1143"/>
                </a:lnTo>
                <a:lnTo>
                  <a:pt x="140844" y="93"/>
                </a:lnTo>
                <a:lnTo>
                  <a:pt x="96233" y="0"/>
                </a:lnTo>
                <a:lnTo>
                  <a:pt x="63629" y="1874"/>
                </a:lnTo>
                <a:lnTo>
                  <a:pt x="19050" y="1269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/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ℚ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70120" y="157509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9817" y="26347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0120" y="3701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1348" y="47683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1348" y="5832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2660546" y="6410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577660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784746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977074" y="6386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346346" y="63900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8519022" y="641627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9594746" y="6405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1120" y="1071265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7290" y="16022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7290" y="2655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1051" y="3793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4391" y="47683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4391" y="5832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3275939" y="840432"/>
            <a:ext cx="4316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59767" y="1763762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85457" y="1907426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38162" y="22214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26260" y="297403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91767" y="32882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0597" y="4057649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53192" y="2129095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38386" y="189826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29990" y="2129095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989958" y="5031432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07926" y="53456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99406" y="6100465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447688" y="212909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35783" y="1925159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9627419" y="2125510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1283" y="166743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0/0 	0/1 	0/2 	 0/3 	 0/4 	 0/5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1283" y="27432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1/0	1/1	1/2	 1/3	 1/4	 1/5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1120" y="38100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2/0	2/1	2/2	 2/3	 2/4	 2/5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1120" y="48006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3/0	3/1	3/2	 3/3	 3/4	 3/5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58518" y="58674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4/0	4/1	4/2	 4/3	 4/4	 4/5</a:t>
            </a:r>
          </a:p>
        </p:txBody>
      </p:sp>
    </p:spTree>
    <p:extLst>
      <p:ext uri="{BB962C8B-B14F-4D97-AF65-F5344CB8AC3E}">
        <p14:creationId xmlns:p14="http://schemas.microsoft.com/office/powerpoint/2010/main" val="21827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/>
                  <a:t> is uncountable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Show a subset of real numbers is uncountable</a:t>
            </a:r>
          </a:p>
          <a:p>
            <a:r>
              <a:rPr lang="en-US"/>
              <a:t>Specifically, the set of all real numbers between 0 and 1 where the fractional portion is only 1s and 0s</a:t>
            </a:r>
          </a:p>
          <a:p>
            <a:pPr lvl="1"/>
            <a:r>
              <a:rPr lang="en-US"/>
              <a:t>E.g. 0.00111101101111</a:t>
            </a:r>
          </a:p>
          <a:p>
            <a:r>
              <a:rPr lang="en-US"/>
              <a:t>We get different reals for each different fractional part, there are the same number of fractional parts as there are infinite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vs.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Important distinction!</a:t>
                </a:r>
              </a:p>
              <a:p>
                <a:r>
                  <a:rPr lang="en-US"/>
                  <a:t>In prior classes, this was a “function”: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In this class, that’s an implementation of the function:</a:t>
                </a:r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𝑑𝑜𝑢𝑏𝑙𝑒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124200"/>
            <a:ext cx="38004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44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59" y="192544"/>
            <a:ext cx="10969943" cy="1143000"/>
          </a:xfrm>
        </p:spPr>
        <p:txBody>
          <a:bodyPr/>
          <a:lstStyle/>
          <a:p>
            <a:r>
              <a:rPr lang="en-US"/>
              <a:t>Computing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3094037"/>
            <a:ext cx="10969943" cy="4525963"/>
          </a:xfrm>
        </p:spPr>
        <p:txBody>
          <a:bodyPr>
            <a:normAutofit/>
          </a:bodyPr>
          <a:lstStyle/>
          <a:p>
            <a:r>
              <a:rPr lang="en-US"/>
              <a:t>To define a computing model (which will implement functions):</a:t>
            </a:r>
          </a:p>
          <a:p>
            <a:pPr lvl="1"/>
            <a:r>
              <a:rPr lang="en-US"/>
              <a:t>Define how to receive an input</a:t>
            </a:r>
          </a:p>
          <a:p>
            <a:pPr lvl="1"/>
            <a:r>
              <a:rPr lang="en-US"/>
              <a:t>Define how to produce an output</a:t>
            </a:r>
          </a:p>
          <a:p>
            <a:pPr lvl="1"/>
            <a:r>
              <a:rPr lang="en-US"/>
              <a:t>Define the steps taken to convert input into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34494" y="1143000"/>
            <a:ext cx="7018283" cy="2098456"/>
            <a:chOff x="1103586" y="2333312"/>
            <a:chExt cx="9837683" cy="2941452"/>
          </a:xfrm>
        </p:grpSpPr>
        <p:sp>
          <p:nvSpPr>
            <p:cNvPr id="12" name="Rectangle 11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Implementation (according to a computing model)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Input</a:t>
              </a:r>
            </a:p>
            <a:p>
              <a:pPr algn="ctr"/>
              <a:r>
                <a:rPr lang="en-US"/>
                <a:t>String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</a:p>
            <a:p>
              <a:pPr algn="ctr"/>
              <a:r>
                <a:rPr lang="en-US"/>
                <a:t>String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4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SMARTInkShape-Group26">
            <a:extLst>
              <a:ext uri="{FF2B5EF4-FFF2-40B4-BE49-F238E27FC236}">
                <a16:creationId xmlns:a16="http://schemas.microsoft.com/office/drawing/2014/main" id="{CD4EFE4F-1A40-4B9E-B281-15A837AEAD21}"/>
              </a:ext>
            </a:extLst>
          </p:cNvPr>
          <p:cNvGrpSpPr/>
          <p:nvPr/>
        </p:nvGrpSpPr>
        <p:grpSpPr>
          <a:xfrm>
            <a:off x="9466284" y="5613400"/>
            <a:ext cx="215880" cy="393675"/>
            <a:chOff x="9466284" y="5613400"/>
            <a:chExt cx="215880" cy="393675"/>
          </a:xfrm>
        </p:grpSpPr>
        <p:sp>
          <p:nvSpPr>
            <p:cNvPr id="9" name="SMARTInkShape-78">
              <a:extLst>
                <a:ext uri="{FF2B5EF4-FFF2-40B4-BE49-F238E27FC236}">
                  <a16:creationId xmlns:a16="http://schemas.microsoft.com/office/drawing/2014/main" id="{ABACC818-7308-4C34-A4E2-BCB2B9D1C16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504363" y="5613400"/>
              <a:ext cx="177801" cy="311151"/>
            </a:xfrm>
            <a:custGeom>
              <a:avLst/>
              <a:gdLst/>
              <a:ahLst/>
              <a:cxnLst/>
              <a:rect l="0" t="0" r="0" b="0"/>
              <a:pathLst>
                <a:path w="177801" h="311151">
                  <a:moveTo>
                    <a:pt x="177800" y="0"/>
                  </a:moveTo>
                  <a:lnTo>
                    <a:pt x="177800" y="0"/>
                  </a:lnTo>
                  <a:lnTo>
                    <a:pt x="177800" y="11556"/>
                  </a:lnTo>
                  <a:lnTo>
                    <a:pt x="172730" y="21908"/>
                  </a:lnTo>
                  <a:lnTo>
                    <a:pt x="167675" y="29226"/>
                  </a:lnTo>
                  <a:lnTo>
                    <a:pt x="159551" y="51731"/>
                  </a:lnTo>
                  <a:lnTo>
                    <a:pt x="131260" y="95350"/>
                  </a:lnTo>
                  <a:lnTo>
                    <a:pt x="103428" y="139993"/>
                  </a:lnTo>
                  <a:lnTo>
                    <a:pt x="71076" y="185302"/>
                  </a:lnTo>
                  <a:lnTo>
                    <a:pt x="47038" y="230663"/>
                  </a:lnTo>
                  <a:lnTo>
                    <a:pt x="27289" y="271168"/>
                  </a:lnTo>
                  <a:lnTo>
                    <a:pt x="25534" y="276447"/>
                  </a:lnTo>
                  <a:lnTo>
                    <a:pt x="15347" y="294274"/>
                  </a:lnTo>
                  <a:lnTo>
                    <a:pt x="13876" y="299651"/>
                  </a:lnTo>
                  <a:lnTo>
                    <a:pt x="12779" y="301368"/>
                  </a:lnTo>
                  <a:lnTo>
                    <a:pt x="11341" y="302512"/>
                  </a:lnTo>
                  <a:lnTo>
                    <a:pt x="9677" y="303275"/>
                  </a:lnTo>
                  <a:lnTo>
                    <a:pt x="8568" y="304489"/>
                  </a:lnTo>
                  <a:lnTo>
                    <a:pt x="7335" y="307719"/>
                  </a:lnTo>
                  <a:lnTo>
                    <a:pt x="6301" y="308863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79">
              <a:extLst>
                <a:ext uri="{FF2B5EF4-FFF2-40B4-BE49-F238E27FC236}">
                  <a16:creationId xmlns:a16="http://schemas.microsoft.com/office/drawing/2014/main" id="{7E8481BB-2B79-4398-89A2-7DDB530682E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466284" y="5797550"/>
              <a:ext cx="215880" cy="209525"/>
            </a:xfrm>
            <a:custGeom>
              <a:avLst/>
              <a:gdLst/>
              <a:ahLst/>
              <a:cxnLst/>
              <a:rect l="0" t="0" r="0" b="0"/>
              <a:pathLst>
                <a:path w="215880" h="209525">
                  <a:moveTo>
                    <a:pt x="6329" y="0"/>
                  </a:moveTo>
                  <a:lnTo>
                    <a:pt x="6329" y="0"/>
                  </a:lnTo>
                  <a:lnTo>
                    <a:pt x="6329" y="46648"/>
                  </a:lnTo>
                  <a:lnTo>
                    <a:pt x="6329" y="93531"/>
                  </a:lnTo>
                  <a:lnTo>
                    <a:pt x="5623" y="109971"/>
                  </a:lnTo>
                  <a:lnTo>
                    <a:pt x="861" y="122475"/>
                  </a:lnTo>
                  <a:lnTo>
                    <a:pt x="240" y="132401"/>
                  </a:lnTo>
                  <a:lnTo>
                    <a:pt x="1976" y="138338"/>
                  </a:lnTo>
                  <a:lnTo>
                    <a:pt x="4395" y="144033"/>
                  </a:lnTo>
                  <a:lnTo>
                    <a:pt x="5469" y="151269"/>
                  </a:lnTo>
                  <a:lnTo>
                    <a:pt x="4065" y="157307"/>
                  </a:lnTo>
                  <a:lnTo>
                    <a:pt x="1795" y="163047"/>
                  </a:lnTo>
                  <a:lnTo>
                    <a:pt x="0" y="192532"/>
                  </a:lnTo>
                  <a:lnTo>
                    <a:pt x="1870" y="196812"/>
                  </a:lnTo>
                  <a:lnTo>
                    <a:pt x="5448" y="201938"/>
                  </a:lnTo>
                  <a:lnTo>
                    <a:pt x="6067" y="206197"/>
                  </a:lnTo>
                  <a:lnTo>
                    <a:pt x="6860" y="207315"/>
                  </a:lnTo>
                  <a:lnTo>
                    <a:pt x="8094" y="208060"/>
                  </a:lnTo>
                  <a:lnTo>
                    <a:pt x="12052" y="208888"/>
                  </a:lnTo>
                  <a:lnTo>
                    <a:pt x="45824" y="209524"/>
                  </a:lnTo>
                  <a:lnTo>
                    <a:pt x="89666" y="192250"/>
                  </a:lnTo>
                  <a:lnTo>
                    <a:pt x="133453" y="169116"/>
                  </a:lnTo>
                  <a:lnTo>
                    <a:pt x="173840" y="148138"/>
                  </a:lnTo>
                  <a:lnTo>
                    <a:pt x="215879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80">
            <a:extLst>
              <a:ext uri="{FF2B5EF4-FFF2-40B4-BE49-F238E27FC236}">
                <a16:creationId xmlns:a16="http://schemas.microsoft.com/office/drawing/2014/main" id="{376C1610-1F62-49FD-8AD2-1120DFA303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00646" y="2654331"/>
            <a:ext cx="279332" cy="285719"/>
          </a:xfrm>
          <a:custGeom>
            <a:avLst/>
            <a:gdLst/>
            <a:ahLst/>
            <a:cxnLst/>
            <a:rect l="0" t="0" r="0" b="0"/>
            <a:pathLst>
              <a:path w="279332" h="285719">
                <a:moveTo>
                  <a:pt x="50767" y="152369"/>
                </a:moveTo>
                <a:lnTo>
                  <a:pt x="50767" y="152369"/>
                </a:lnTo>
                <a:lnTo>
                  <a:pt x="54138" y="152369"/>
                </a:lnTo>
                <a:lnTo>
                  <a:pt x="57674" y="154251"/>
                </a:lnTo>
                <a:lnTo>
                  <a:pt x="59605" y="155740"/>
                </a:lnTo>
                <a:lnTo>
                  <a:pt x="65513" y="157395"/>
                </a:lnTo>
                <a:lnTo>
                  <a:pt x="76773" y="160208"/>
                </a:lnTo>
                <a:lnTo>
                  <a:pt x="89046" y="163629"/>
                </a:lnTo>
                <a:lnTo>
                  <a:pt x="136670" y="165044"/>
                </a:lnTo>
                <a:lnTo>
                  <a:pt x="181715" y="165068"/>
                </a:lnTo>
                <a:lnTo>
                  <a:pt x="226839" y="165069"/>
                </a:lnTo>
                <a:lnTo>
                  <a:pt x="267499" y="165069"/>
                </a:lnTo>
                <a:lnTo>
                  <a:pt x="272446" y="166951"/>
                </a:lnTo>
                <a:lnTo>
                  <a:pt x="279331" y="171396"/>
                </a:lnTo>
                <a:lnTo>
                  <a:pt x="275985" y="174783"/>
                </a:lnTo>
                <a:lnTo>
                  <a:pt x="230410" y="195989"/>
                </a:lnTo>
                <a:lnTo>
                  <a:pt x="188270" y="209131"/>
                </a:lnTo>
                <a:lnTo>
                  <a:pt x="142330" y="224415"/>
                </a:lnTo>
                <a:lnTo>
                  <a:pt x="96101" y="238974"/>
                </a:lnTo>
                <a:lnTo>
                  <a:pt x="48920" y="257492"/>
                </a:lnTo>
                <a:lnTo>
                  <a:pt x="4311" y="260309"/>
                </a:lnTo>
                <a:lnTo>
                  <a:pt x="2863" y="259607"/>
                </a:lnTo>
                <a:lnTo>
                  <a:pt x="1897" y="258433"/>
                </a:lnTo>
                <a:lnTo>
                  <a:pt x="825" y="255248"/>
                </a:lnTo>
                <a:lnTo>
                  <a:pt x="0" y="244587"/>
                </a:lnTo>
                <a:lnTo>
                  <a:pt x="8807" y="223884"/>
                </a:lnTo>
                <a:lnTo>
                  <a:pt x="42420" y="180757"/>
                </a:lnTo>
                <a:lnTo>
                  <a:pt x="85870" y="136341"/>
                </a:lnTo>
                <a:lnTo>
                  <a:pt x="124827" y="91271"/>
                </a:lnTo>
                <a:lnTo>
                  <a:pt x="169535" y="44422"/>
                </a:lnTo>
                <a:lnTo>
                  <a:pt x="175519" y="36659"/>
                </a:lnTo>
                <a:lnTo>
                  <a:pt x="185411" y="28323"/>
                </a:lnTo>
                <a:lnTo>
                  <a:pt x="193172" y="17013"/>
                </a:lnTo>
                <a:lnTo>
                  <a:pt x="197078" y="14600"/>
                </a:lnTo>
                <a:lnTo>
                  <a:pt x="201166" y="12822"/>
                </a:lnTo>
                <a:lnTo>
                  <a:pt x="215496" y="318"/>
                </a:lnTo>
                <a:lnTo>
                  <a:pt x="221301" y="0"/>
                </a:lnTo>
                <a:lnTo>
                  <a:pt x="225316" y="3349"/>
                </a:lnTo>
                <a:lnTo>
                  <a:pt x="227122" y="6881"/>
                </a:lnTo>
                <a:lnTo>
                  <a:pt x="228376" y="17682"/>
                </a:lnTo>
                <a:lnTo>
                  <a:pt x="227844" y="39734"/>
                </a:lnTo>
                <a:lnTo>
                  <a:pt x="217582" y="65758"/>
                </a:lnTo>
                <a:lnTo>
                  <a:pt x="210885" y="112839"/>
                </a:lnTo>
                <a:lnTo>
                  <a:pt x="208041" y="126546"/>
                </a:lnTo>
                <a:lnTo>
                  <a:pt x="205333" y="135953"/>
                </a:lnTo>
                <a:lnTo>
                  <a:pt x="203251" y="178755"/>
                </a:lnTo>
                <a:lnTo>
                  <a:pt x="201296" y="204623"/>
                </a:lnTo>
                <a:lnTo>
                  <a:pt x="197078" y="235495"/>
                </a:lnTo>
                <a:lnTo>
                  <a:pt x="200527" y="249562"/>
                </a:lnTo>
                <a:lnTo>
                  <a:pt x="196235" y="270843"/>
                </a:lnTo>
                <a:lnTo>
                  <a:pt x="191365" y="278107"/>
                </a:lnTo>
                <a:lnTo>
                  <a:pt x="190546" y="284726"/>
                </a:lnTo>
                <a:lnTo>
                  <a:pt x="189813" y="285057"/>
                </a:lnTo>
                <a:lnTo>
                  <a:pt x="162064" y="285718"/>
                </a:lnTo>
                <a:lnTo>
                  <a:pt x="158323" y="283837"/>
                </a:lnTo>
                <a:lnTo>
                  <a:pt x="156338" y="282348"/>
                </a:lnTo>
                <a:lnTo>
                  <a:pt x="154131" y="278811"/>
                </a:lnTo>
                <a:lnTo>
                  <a:pt x="152445" y="274888"/>
                </a:lnTo>
                <a:lnTo>
                  <a:pt x="137470" y="254822"/>
                </a:lnTo>
                <a:lnTo>
                  <a:pt x="124586" y="209115"/>
                </a:lnTo>
                <a:lnTo>
                  <a:pt x="115625" y="184745"/>
                </a:lnTo>
                <a:lnTo>
                  <a:pt x="102880" y="161848"/>
                </a:lnTo>
                <a:lnTo>
                  <a:pt x="86827" y="117823"/>
                </a:lnTo>
                <a:lnTo>
                  <a:pt x="65218" y="85645"/>
                </a:lnTo>
                <a:lnTo>
                  <a:pt x="44368" y="65483"/>
                </a:lnTo>
                <a:lnTo>
                  <a:pt x="19017" y="507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ways to implement a function:</a:t>
            </a:r>
          </a:p>
          <a:p>
            <a:pPr lvl="1"/>
            <a:endParaRPr lang="en-US"/>
          </a:p>
          <a:p>
            <a:r>
              <a:rPr lang="en-US"/>
              <a:t>Properties we want of implementations: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67" name="SMARTInkShape-Group28">
            <a:extLst>
              <a:ext uri="{FF2B5EF4-FFF2-40B4-BE49-F238E27FC236}">
                <a16:creationId xmlns:a16="http://schemas.microsoft.com/office/drawing/2014/main" id="{1B5B44F7-2619-453D-A479-671EF8F4385E}"/>
              </a:ext>
            </a:extLst>
          </p:cNvPr>
          <p:cNvGrpSpPr/>
          <p:nvPr/>
        </p:nvGrpSpPr>
        <p:grpSpPr>
          <a:xfrm>
            <a:off x="9466263" y="2470150"/>
            <a:ext cx="1193801" cy="336548"/>
            <a:chOff x="9466263" y="2470150"/>
            <a:chExt cx="1193801" cy="336548"/>
          </a:xfrm>
        </p:grpSpPr>
        <p:sp>
          <p:nvSpPr>
            <p:cNvPr id="61" name="SMARTInkShape-81">
              <a:extLst>
                <a:ext uri="{FF2B5EF4-FFF2-40B4-BE49-F238E27FC236}">
                  <a16:creationId xmlns:a16="http://schemas.microsoft.com/office/drawing/2014/main" id="{6DB5E0DC-CCA2-4E92-ABB7-654ADFEFE9B0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10456863" y="2660650"/>
              <a:ext cx="203201" cy="88901"/>
            </a:xfrm>
            <a:custGeom>
              <a:avLst/>
              <a:gdLst/>
              <a:ahLst/>
              <a:cxnLst/>
              <a:rect l="0" t="0" r="0" b="0"/>
              <a:pathLst>
                <a:path w="203201" h="889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55878" y="44538"/>
                  </a:lnTo>
                  <a:lnTo>
                    <a:pt x="65757" y="52250"/>
                  </a:lnTo>
                  <a:lnTo>
                    <a:pt x="113108" y="69687"/>
                  </a:lnTo>
                  <a:lnTo>
                    <a:pt x="160689" y="86071"/>
                  </a:lnTo>
                  <a:lnTo>
                    <a:pt x="2032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82">
              <a:extLst>
                <a:ext uri="{FF2B5EF4-FFF2-40B4-BE49-F238E27FC236}">
                  <a16:creationId xmlns:a16="http://schemas.microsoft.com/office/drawing/2014/main" id="{F69CBACA-328E-49C4-8537-9698797B241C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10463213" y="2571750"/>
              <a:ext cx="88901" cy="190501"/>
            </a:xfrm>
            <a:custGeom>
              <a:avLst/>
              <a:gdLst/>
              <a:ahLst/>
              <a:cxnLst/>
              <a:rect l="0" t="0" r="0" b="0"/>
              <a:pathLst>
                <a:path w="88901" h="190501">
                  <a:moveTo>
                    <a:pt x="88900" y="0"/>
                  </a:moveTo>
                  <a:lnTo>
                    <a:pt x="88900" y="0"/>
                  </a:lnTo>
                  <a:lnTo>
                    <a:pt x="88900" y="9460"/>
                  </a:lnTo>
                  <a:lnTo>
                    <a:pt x="87018" y="13141"/>
                  </a:lnTo>
                  <a:lnTo>
                    <a:pt x="66131" y="41187"/>
                  </a:lnTo>
                  <a:lnTo>
                    <a:pt x="45332" y="83553"/>
                  </a:lnTo>
                  <a:lnTo>
                    <a:pt x="17894" y="130267"/>
                  </a:lnTo>
                  <a:lnTo>
                    <a:pt x="6322" y="174947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83">
              <a:extLst>
                <a:ext uri="{FF2B5EF4-FFF2-40B4-BE49-F238E27FC236}">
                  <a16:creationId xmlns:a16="http://schemas.microsoft.com/office/drawing/2014/main" id="{2FF8879F-E479-4AD8-B03F-F36B5B2CB958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10133013" y="2603500"/>
              <a:ext cx="190494" cy="152314"/>
            </a:xfrm>
            <a:custGeom>
              <a:avLst/>
              <a:gdLst/>
              <a:ahLst/>
              <a:cxnLst/>
              <a:rect l="0" t="0" r="0" b="0"/>
              <a:pathLst>
                <a:path w="190494" h="152314">
                  <a:moveTo>
                    <a:pt x="76200" y="0"/>
                  </a:moveTo>
                  <a:lnTo>
                    <a:pt x="76200" y="0"/>
                  </a:lnTo>
                  <a:lnTo>
                    <a:pt x="70732" y="5467"/>
                  </a:lnTo>
                  <a:lnTo>
                    <a:pt x="66740" y="6089"/>
                  </a:lnTo>
                  <a:lnTo>
                    <a:pt x="65660" y="6881"/>
                  </a:lnTo>
                  <a:lnTo>
                    <a:pt x="64939" y="8115"/>
                  </a:lnTo>
                  <a:lnTo>
                    <a:pt x="64459" y="9644"/>
                  </a:lnTo>
                  <a:lnTo>
                    <a:pt x="58600" y="19205"/>
                  </a:lnTo>
                  <a:lnTo>
                    <a:pt x="58116" y="21270"/>
                  </a:lnTo>
                  <a:lnTo>
                    <a:pt x="45670" y="41059"/>
                  </a:lnTo>
                  <a:lnTo>
                    <a:pt x="28793" y="61327"/>
                  </a:lnTo>
                  <a:lnTo>
                    <a:pt x="24994" y="72577"/>
                  </a:lnTo>
                  <a:lnTo>
                    <a:pt x="16970" y="84848"/>
                  </a:lnTo>
                  <a:lnTo>
                    <a:pt x="11662" y="99754"/>
                  </a:lnTo>
                  <a:lnTo>
                    <a:pt x="2685" y="112646"/>
                  </a:lnTo>
                  <a:lnTo>
                    <a:pt x="104" y="131825"/>
                  </a:lnTo>
                  <a:lnTo>
                    <a:pt x="0" y="151413"/>
                  </a:lnTo>
                  <a:lnTo>
                    <a:pt x="705" y="151742"/>
                  </a:lnTo>
                  <a:lnTo>
                    <a:pt x="5467" y="152313"/>
                  </a:lnTo>
                  <a:lnTo>
                    <a:pt x="11245" y="148019"/>
                  </a:lnTo>
                  <a:lnTo>
                    <a:pt x="48800" y="131146"/>
                  </a:lnTo>
                  <a:lnTo>
                    <a:pt x="55320" y="125080"/>
                  </a:lnTo>
                  <a:lnTo>
                    <a:pt x="61276" y="118385"/>
                  </a:lnTo>
                  <a:lnTo>
                    <a:pt x="105857" y="78229"/>
                  </a:lnTo>
                  <a:lnTo>
                    <a:pt x="139126" y="55851"/>
                  </a:lnTo>
                  <a:lnTo>
                    <a:pt x="153332" y="48035"/>
                  </a:lnTo>
                  <a:lnTo>
                    <a:pt x="168619" y="35044"/>
                  </a:lnTo>
                  <a:lnTo>
                    <a:pt x="175472" y="32726"/>
                  </a:lnTo>
                  <a:lnTo>
                    <a:pt x="187408" y="31761"/>
                  </a:lnTo>
                  <a:lnTo>
                    <a:pt x="188438" y="32463"/>
                  </a:lnTo>
                  <a:lnTo>
                    <a:pt x="189126" y="33637"/>
                  </a:lnTo>
                  <a:lnTo>
                    <a:pt x="190093" y="38659"/>
                  </a:lnTo>
                  <a:lnTo>
                    <a:pt x="190493" y="59276"/>
                  </a:lnTo>
                  <a:lnTo>
                    <a:pt x="188615" y="63504"/>
                  </a:lnTo>
                  <a:lnTo>
                    <a:pt x="175573" y="81688"/>
                  </a:lnTo>
                  <a:lnTo>
                    <a:pt x="172671" y="93505"/>
                  </a:lnTo>
                  <a:lnTo>
                    <a:pt x="170985" y="105071"/>
                  </a:lnTo>
                  <a:lnTo>
                    <a:pt x="159903" y="124833"/>
                  </a:lnTo>
                  <a:lnTo>
                    <a:pt x="159091" y="129729"/>
                  </a:lnTo>
                  <a:lnTo>
                    <a:pt x="160783" y="133622"/>
                  </a:lnTo>
                  <a:lnTo>
                    <a:pt x="162221" y="135648"/>
                  </a:lnTo>
                  <a:lnTo>
                    <a:pt x="165702" y="137899"/>
                  </a:lnTo>
                  <a:lnTo>
                    <a:pt x="17145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84">
              <a:extLst>
                <a:ext uri="{FF2B5EF4-FFF2-40B4-BE49-F238E27FC236}">
                  <a16:creationId xmlns:a16="http://schemas.microsoft.com/office/drawing/2014/main" id="{ED8C3378-7DB4-49ED-83EF-6510FF494F31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9466263" y="2565403"/>
              <a:ext cx="225299" cy="241295"/>
            </a:xfrm>
            <a:custGeom>
              <a:avLst/>
              <a:gdLst/>
              <a:ahLst/>
              <a:cxnLst/>
              <a:rect l="0" t="0" r="0" b="0"/>
              <a:pathLst>
                <a:path w="225299" h="241295">
                  <a:moveTo>
                    <a:pt x="82550" y="50797"/>
                  </a:moveTo>
                  <a:lnTo>
                    <a:pt x="82550" y="50797"/>
                  </a:lnTo>
                  <a:lnTo>
                    <a:pt x="79179" y="50797"/>
                  </a:lnTo>
                  <a:lnTo>
                    <a:pt x="78185" y="51503"/>
                  </a:lnTo>
                  <a:lnTo>
                    <a:pt x="77523" y="52679"/>
                  </a:lnTo>
                  <a:lnTo>
                    <a:pt x="76461" y="59635"/>
                  </a:lnTo>
                  <a:lnTo>
                    <a:pt x="76222" y="71996"/>
                  </a:lnTo>
                  <a:lnTo>
                    <a:pt x="74328" y="76212"/>
                  </a:lnTo>
                  <a:lnTo>
                    <a:pt x="72835" y="78323"/>
                  </a:lnTo>
                  <a:lnTo>
                    <a:pt x="57019" y="125722"/>
                  </a:lnTo>
                  <a:lnTo>
                    <a:pt x="38096" y="172903"/>
                  </a:lnTo>
                  <a:lnTo>
                    <a:pt x="21166" y="210767"/>
                  </a:lnTo>
                  <a:lnTo>
                    <a:pt x="8231" y="228421"/>
                  </a:lnTo>
                  <a:lnTo>
                    <a:pt x="6480" y="232752"/>
                  </a:lnTo>
                  <a:lnTo>
                    <a:pt x="2" y="241294"/>
                  </a:lnTo>
                  <a:lnTo>
                    <a:pt x="0" y="237925"/>
                  </a:lnTo>
                  <a:lnTo>
                    <a:pt x="1882" y="234389"/>
                  </a:lnTo>
                  <a:lnTo>
                    <a:pt x="10831" y="222879"/>
                  </a:lnTo>
                  <a:lnTo>
                    <a:pt x="20980" y="203949"/>
                  </a:lnTo>
                  <a:lnTo>
                    <a:pt x="52992" y="158529"/>
                  </a:lnTo>
                  <a:lnTo>
                    <a:pt x="92253" y="111309"/>
                  </a:lnTo>
                  <a:lnTo>
                    <a:pt x="131210" y="65908"/>
                  </a:lnTo>
                  <a:lnTo>
                    <a:pt x="150515" y="49512"/>
                  </a:lnTo>
                  <a:lnTo>
                    <a:pt x="163865" y="33610"/>
                  </a:lnTo>
                  <a:lnTo>
                    <a:pt x="182384" y="17690"/>
                  </a:lnTo>
                  <a:lnTo>
                    <a:pt x="196839" y="9"/>
                  </a:lnTo>
                  <a:lnTo>
                    <a:pt x="200218" y="0"/>
                  </a:lnTo>
                  <a:lnTo>
                    <a:pt x="203755" y="1880"/>
                  </a:lnTo>
                  <a:lnTo>
                    <a:pt x="211776" y="8836"/>
                  </a:lnTo>
                  <a:lnTo>
                    <a:pt x="214067" y="12862"/>
                  </a:lnTo>
                  <a:lnTo>
                    <a:pt x="215357" y="20978"/>
                  </a:lnTo>
                  <a:lnTo>
                    <a:pt x="216364" y="27666"/>
                  </a:lnTo>
                  <a:lnTo>
                    <a:pt x="224706" y="43326"/>
                  </a:lnTo>
                  <a:lnTo>
                    <a:pt x="225298" y="46522"/>
                  </a:lnTo>
                  <a:lnTo>
                    <a:pt x="224987" y="49358"/>
                  </a:lnTo>
                  <a:lnTo>
                    <a:pt x="216942" y="70997"/>
                  </a:lnTo>
                  <a:lnTo>
                    <a:pt x="214155" y="89327"/>
                  </a:lnTo>
                  <a:lnTo>
                    <a:pt x="209032" y="99843"/>
                  </a:lnTo>
                  <a:lnTo>
                    <a:pt x="205086" y="104345"/>
                  </a:lnTo>
                  <a:lnTo>
                    <a:pt x="169084" y="124221"/>
                  </a:lnTo>
                  <a:lnTo>
                    <a:pt x="148133" y="126631"/>
                  </a:lnTo>
                  <a:lnTo>
                    <a:pt x="114299" y="119144"/>
                  </a:lnTo>
                  <a:lnTo>
                    <a:pt x="84039" y="107516"/>
                  </a:lnTo>
                  <a:lnTo>
                    <a:pt x="78978" y="102816"/>
                  </a:lnTo>
                  <a:lnTo>
                    <a:pt x="69850" y="8889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85">
              <a:extLst>
                <a:ext uri="{FF2B5EF4-FFF2-40B4-BE49-F238E27FC236}">
                  <a16:creationId xmlns:a16="http://schemas.microsoft.com/office/drawing/2014/main" id="{7A6A40D1-A409-4D97-AE1D-33F4E3FCBD60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9821863" y="2470150"/>
              <a:ext cx="120651" cy="203201"/>
            </a:xfrm>
            <a:custGeom>
              <a:avLst/>
              <a:gdLst/>
              <a:ahLst/>
              <a:cxnLst/>
              <a:rect l="0" t="0" r="0" b="0"/>
              <a:pathLst>
                <a:path w="120651" h="203201">
                  <a:moveTo>
                    <a:pt x="120650" y="0"/>
                  </a:moveTo>
                  <a:lnTo>
                    <a:pt x="120650" y="0"/>
                  </a:lnTo>
                  <a:lnTo>
                    <a:pt x="120650" y="3371"/>
                  </a:lnTo>
                  <a:lnTo>
                    <a:pt x="119944" y="4364"/>
                  </a:lnTo>
                  <a:lnTo>
                    <a:pt x="118768" y="5026"/>
                  </a:lnTo>
                  <a:lnTo>
                    <a:pt x="117279" y="5467"/>
                  </a:lnTo>
                  <a:lnTo>
                    <a:pt x="116285" y="6467"/>
                  </a:lnTo>
                  <a:lnTo>
                    <a:pt x="115182" y="9460"/>
                  </a:lnTo>
                  <a:lnTo>
                    <a:pt x="113769" y="17130"/>
                  </a:lnTo>
                  <a:lnTo>
                    <a:pt x="109987" y="24047"/>
                  </a:lnTo>
                  <a:lnTo>
                    <a:pt x="107142" y="34720"/>
                  </a:lnTo>
                  <a:lnTo>
                    <a:pt x="80485" y="79822"/>
                  </a:lnTo>
                  <a:lnTo>
                    <a:pt x="46457" y="121888"/>
                  </a:lnTo>
                  <a:lnTo>
                    <a:pt x="27052" y="159397"/>
                  </a:lnTo>
                  <a:lnTo>
                    <a:pt x="11497" y="176465"/>
                  </a:lnTo>
                  <a:lnTo>
                    <a:pt x="8638" y="184498"/>
                  </a:lnTo>
                  <a:lnTo>
                    <a:pt x="6661" y="192066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86">
              <a:extLst>
                <a:ext uri="{FF2B5EF4-FFF2-40B4-BE49-F238E27FC236}">
                  <a16:creationId xmlns:a16="http://schemas.microsoft.com/office/drawing/2014/main" id="{465C083D-BFAE-4CCF-85FF-44FAEFEC43F4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9904523" y="2571773"/>
              <a:ext cx="184040" cy="203178"/>
            </a:xfrm>
            <a:custGeom>
              <a:avLst/>
              <a:gdLst/>
              <a:ahLst/>
              <a:cxnLst/>
              <a:rect l="0" t="0" r="0" b="0"/>
              <a:pathLst>
                <a:path w="184040" h="203178">
                  <a:moveTo>
                    <a:pt x="107840" y="6327"/>
                  </a:moveTo>
                  <a:lnTo>
                    <a:pt x="107840" y="6327"/>
                  </a:lnTo>
                  <a:lnTo>
                    <a:pt x="104469" y="6327"/>
                  </a:lnTo>
                  <a:lnTo>
                    <a:pt x="100932" y="4446"/>
                  </a:lnTo>
                  <a:lnTo>
                    <a:pt x="96284" y="860"/>
                  </a:lnTo>
                  <a:lnTo>
                    <a:pt x="90296" y="151"/>
                  </a:lnTo>
                  <a:lnTo>
                    <a:pt x="76872" y="0"/>
                  </a:lnTo>
                  <a:lnTo>
                    <a:pt x="71029" y="1869"/>
                  </a:lnTo>
                  <a:lnTo>
                    <a:pt x="66079" y="4346"/>
                  </a:lnTo>
                  <a:lnTo>
                    <a:pt x="43128" y="11717"/>
                  </a:lnTo>
                  <a:lnTo>
                    <a:pt x="29571" y="21921"/>
                  </a:lnTo>
                  <a:lnTo>
                    <a:pt x="8413" y="42981"/>
                  </a:lnTo>
                  <a:lnTo>
                    <a:pt x="2728" y="53014"/>
                  </a:lnTo>
                  <a:lnTo>
                    <a:pt x="731" y="61474"/>
                  </a:lnTo>
                  <a:lnTo>
                    <a:pt x="0" y="80704"/>
                  </a:lnTo>
                  <a:lnTo>
                    <a:pt x="1820" y="87126"/>
                  </a:lnTo>
                  <a:lnTo>
                    <a:pt x="4275" y="92332"/>
                  </a:lnTo>
                  <a:lnTo>
                    <a:pt x="9352" y="106962"/>
                  </a:lnTo>
                  <a:lnTo>
                    <a:pt x="11137" y="109401"/>
                  </a:lnTo>
                  <a:lnTo>
                    <a:pt x="17019" y="114243"/>
                  </a:lnTo>
                  <a:lnTo>
                    <a:pt x="27433" y="128392"/>
                  </a:lnTo>
                  <a:lnTo>
                    <a:pt x="42205" y="138361"/>
                  </a:lnTo>
                  <a:lnTo>
                    <a:pt x="68105" y="141507"/>
                  </a:lnTo>
                  <a:lnTo>
                    <a:pt x="70767" y="143014"/>
                  </a:lnTo>
                  <a:lnTo>
                    <a:pt x="95395" y="145762"/>
                  </a:lnTo>
                  <a:lnTo>
                    <a:pt x="135398" y="134777"/>
                  </a:lnTo>
                  <a:lnTo>
                    <a:pt x="150416" y="126845"/>
                  </a:lnTo>
                  <a:lnTo>
                    <a:pt x="169851" y="111121"/>
                  </a:lnTo>
                  <a:lnTo>
                    <a:pt x="172464" y="110056"/>
                  </a:lnTo>
                  <a:lnTo>
                    <a:pt x="174206" y="108641"/>
                  </a:lnTo>
                  <a:lnTo>
                    <a:pt x="176142" y="105187"/>
                  </a:lnTo>
                  <a:lnTo>
                    <a:pt x="178089" y="97221"/>
                  </a:lnTo>
                  <a:lnTo>
                    <a:pt x="184039" y="88878"/>
                  </a:lnTo>
                  <a:lnTo>
                    <a:pt x="175201" y="97715"/>
                  </a:lnTo>
                  <a:lnTo>
                    <a:pt x="173055" y="103624"/>
                  </a:lnTo>
                  <a:lnTo>
                    <a:pt x="169966" y="114884"/>
                  </a:lnTo>
                  <a:lnTo>
                    <a:pt x="164583" y="125275"/>
                  </a:lnTo>
                  <a:lnTo>
                    <a:pt x="150149" y="145065"/>
                  </a:lnTo>
                  <a:lnTo>
                    <a:pt x="147187" y="156952"/>
                  </a:lnTo>
                  <a:lnTo>
                    <a:pt x="144222" y="172796"/>
                  </a:lnTo>
                  <a:lnTo>
                    <a:pt x="140505" y="185260"/>
                  </a:lnTo>
                  <a:lnTo>
                    <a:pt x="139860" y="192302"/>
                  </a:lnTo>
                  <a:lnTo>
                    <a:pt x="141592" y="196698"/>
                  </a:lnTo>
                  <a:lnTo>
                    <a:pt x="145940" y="2031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SMARTInkShape-87">
            <a:extLst>
              <a:ext uri="{FF2B5EF4-FFF2-40B4-BE49-F238E27FC236}">
                <a16:creationId xmlns:a16="http://schemas.microsoft.com/office/drawing/2014/main" id="{9A988B1C-386D-4A9F-82DB-D17688F85A1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53513" y="2730500"/>
            <a:ext cx="127001" cy="139701"/>
          </a:xfrm>
          <a:custGeom>
            <a:avLst/>
            <a:gdLst/>
            <a:ahLst/>
            <a:cxnLst/>
            <a:rect l="0" t="0" r="0" b="0"/>
            <a:pathLst>
              <a:path w="127001" h="139701">
                <a:moveTo>
                  <a:pt x="127000" y="0"/>
                </a:moveTo>
                <a:lnTo>
                  <a:pt x="127000" y="0"/>
                </a:lnTo>
                <a:lnTo>
                  <a:pt x="127000" y="5467"/>
                </a:lnTo>
                <a:lnTo>
                  <a:pt x="92157" y="51021"/>
                </a:lnTo>
                <a:lnTo>
                  <a:pt x="49796" y="95548"/>
                </a:lnTo>
                <a:lnTo>
                  <a:pt x="0" y="139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SMARTInkShape-Group30">
            <a:extLst>
              <a:ext uri="{FF2B5EF4-FFF2-40B4-BE49-F238E27FC236}">
                <a16:creationId xmlns:a16="http://schemas.microsoft.com/office/drawing/2014/main" id="{DA828AEF-6D87-41F2-9EBF-7260DA6E01DE}"/>
              </a:ext>
            </a:extLst>
          </p:cNvPr>
          <p:cNvGrpSpPr/>
          <p:nvPr/>
        </p:nvGrpSpPr>
        <p:grpSpPr>
          <a:xfrm>
            <a:off x="6494463" y="2349500"/>
            <a:ext cx="2597151" cy="571501"/>
            <a:chOff x="6494463" y="2349500"/>
            <a:chExt cx="2597151" cy="571501"/>
          </a:xfrm>
        </p:grpSpPr>
        <p:sp>
          <p:nvSpPr>
            <p:cNvPr id="69" name="SMARTInkShape-88">
              <a:extLst>
                <a:ext uri="{FF2B5EF4-FFF2-40B4-BE49-F238E27FC236}">
                  <a16:creationId xmlns:a16="http://schemas.microsoft.com/office/drawing/2014/main" id="{BD2C5FBC-E00A-44A2-8829-C63C762D9D18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8913813" y="2425723"/>
              <a:ext cx="177801" cy="292078"/>
            </a:xfrm>
            <a:custGeom>
              <a:avLst/>
              <a:gdLst/>
              <a:ahLst/>
              <a:cxnLst/>
              <a:rect l="0" t="0" r="0" b="0"/>
              <a:pathLst>
                <a:path w="177801" h="292078">
                  <a:moveTo>
                    <a:pt x="177800" y="6327"/>
                  </a:moveTo>
                  <a:lnTo>
                    <a:pt x="177800" y="6327"/>
                  </a:lnTo>
                  <a:lnTo>
                    <a:pt x="174429" y="6327"/>
                  </a:lnTo>
                  <a:lnTo>
                    <a:pt x="152743" y="369"/>
                  </a:lnTo>
                  <a:lnTo>
                    <a:pt x="128765" y="0"/>
                  </a:lnTo>
                  <a:lnTo>
                    <a:pt x="116313" y="3355"/>
                  </a:lnTo>
                  <a:lnTo>
                    <a:pt x="78445" y="30163"/>
                  </a:lnTo>
                  <a:lnTo>
                    <a:pt x="71083" y="37147"/>
                  </a:lnTo>
                  <a:lnTo>
                    <a:pt x="66870" y="44954"/>
                  </a:lnTo>
                  <a:lnTo>
                    <a:pt x="64292" y="52422"/>
                  </a:lnTo>
                  <a:lnTo>
                    <a:pt x="54859" y="68624"/>
                  </a:lnTo>
                  <a:lnTo>
                    <a:pt x="54211" y="72553"/>
                  </a:lnTo>
                  <a:lnTo>
                    <a:pt x="57505" y="97397"/>
                  </a:lnTo>
                  <a:lnTo>
                    <a:pt x="74147" y="141207"/>
                  </a:lnTo>
                  <a:lnTo>
                    <a:pt x="81157" y="153614"/>
                  </a:lnTo>
                  <a:lnTo>
                    <a:pt x="91153" y="163484"/>
                  </a:lnTo>
                  <a:lnTo>
                    <a:pt x="99602" y="177775"/>
                  </a:lnTo>
                  <a:lnTo>
                    <a:pt x="115457" y="195407"/>
                  </a:lnTo>
                  <a:lnTo>
                    <a:pt x="131430" y="221697"/>
                  </a:lnTo>
                  <a:lnTo>
                    <a:pt x="133097" y="232741"/>
                  </a:lnTo>
                  <a:lnTo>
                    <a:pt x="133316" y="246755"/>
                  </a:lnTo>
                  <a:lnTo>
                    <a:pt x="131453" y="252649"/>
                  </a:lnTo>
                  <a:lnTo>
                    <a:pt x="129968" y="255208"/>
                  </a:lnTo>
                  <a:lnTo>
                    <a:pt x="104806" y="275223"/>
                  </a:lnTo>
                  <a:lnTo>
                    <a:pt x="88674" y="282301"/>
                  </a:lnTo>
                  <a:lnTo>
                    <a:pt x="45327" y="290553"/>
                  </a:lnTo>
                  <a:lnTo>
                    <a:pt x="0" y="2920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89">
              <a:extLst>
                <a:ext uri="{FF2B5EF4-FFF2-40B4-BE49-F238E27FC236}">
                  <a16:creationId xmlns:a16="http://schemas.microsoft.com/office/drawing/2014/main" id="{31B9AC54-5533-478D-89CD-C6C7909E88CB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8701290" y="2492289"/>
              <a:ext cx="117271" cy="142962"/>
            </a:xfrm>
            <a:custGeom>
              <a:avLst/>
              <a:gdLst/>
              <a:ahLst/>
              <a:cxnLst/>
              <a:rect l="0" t="0" r="0" b="0"/>
              <a:pathLst>
                <a:path w="117271" h="142962">
                  <a:moveTo>
                    <a:pt x="15673" y="66761"/>
                  </a:moveTo>
                  <a:lnTo>
                    <a:pt x="15673" y="66761"/>
                  </a:lnTo>
                  <a:lnTo>
                    <a:pt x="27467" y="66761"/>
                  </a:lnTo>
                  <a:lnTo>
                    <a:pt x="27769" y="66055"/>
                  </a:lnTo>
                  <a:lnTo>
                    <a:pt x="28104" y="63390"/>
                  </a:lnTo>
                  <a:lnTo>
                    <a:pt x="28900" y="62397"/>
                  </a:lnTo>
                  <a:lnTo>
                    <a:pt x="34454" y="60489"/>
                  </a:lnTo>
                  <a:lnTo>
                    <a:pt x="62508" y="60411"/>
                  </a:lnTo>
                  <a:lnTo>
                    <a:pt x="66593" y="58530"/>
                  </a:lnTo>
                  <a:lnTo>
                    <a:pt x="70759" y="56047"/>
                  </a:lnTo>
                  <a:lnTo>
                    <a:pt x="79183" y="54453"/>
                  </a:lnTo>
                  <a:lnTo>
                    <a:pt x="81296" y="54323"/>
                  </a:lnTo>
                  <a:lnTo>
                    <a:pt x="85526" y="52296"/>
                  </a:lnTo>
                  <a:lnTo>
                    <a:pt x="89757" y="49749"/>
                  </a:lnTo>
                  <a:lnTo>
                    <a:pt x="96106" y="47609"/>
                  </a:lnTo>
                  <a:lnTo>
                    <a:pt x="111315" y="36462"/>
                  </a:lnTo>
                  <a:lnTo>
                    <a:pt x="116096" y="35298"/>
                  </a:lnTo>
                  <a:lnTo>
                    <a:pt x="116488" y="34496"/>
                  </a:lnTo>
                  <a:lnTo>
                    <a:pt x="117270" y="13758"/>
                  </a:lnTo>
                  <a:lnTo>
                    <a:pt x="115390" y="9573"/>
                  </a:lnTo>
                  <a:lnTo>
                    <a:pt x="113901" y="7469"/>
                  </a:lnTo>
                  <a:lnTo>
                    <a:pt x="110364" y="5131"/>
                  </a:lnTo>
                  <a:lnTo>
                    <a:pt x="105736" y="4092"/>
                  </a:lnTo>
                  <a:lnTo>
                    <a:pt x="91266" y="1544"/>
                  </a:lnTo>
                  <a:lnTo>
                    <a:pt x="87235" y="0"/>
                  </a:lnTo>
                  <a:lnTo>
                    <a:pt x="77111" y="165"/>
                  </a:lnTo>
                  <a:lnTo>
                    <a:pt x="39828" y="9607"/>
                  </a:lnTo>
                  <a:lnTo>
                    <a:pt x="17171" y="22435"/>
                  </a:lnTo>
                  <a:lnTo>
                    <a:pt x="12105" y="27305"/>
                  </a:lnTo>
                  <a:lnTo>
                    <a:pt x="7502" y="34173"/>
                  </a:lnTo>
                  <a:lnTo>
                    <a:pt x="0" y="55036"/>
                  </a:lnTo>
                  <a:lnTo>
                    <a:pt x="5" y="63666"/>
                  </a:lnTo>
                  <a:lnTo>
                    <a:pt x="4593" y="90008"/>
                  </a:lnTo>
                  <a:lnTo>
                    <a:pt x="23352" y="117786"/>
                  </a:lnTo>
                  <a:lnTo>
                    <a:pt x="42589" y="132135"/>
                  </a:lnTo>
                  <a:lnTo>
                    <a:pt x="66473" y="1429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90">
              <a:extLst>
                <a:ext uri="{FF2B5EF4-FFF2-40B4-BE49-F238E27FC236}">
                  <a16:creationId xmlns:a16="http://schemas.microsoft.com/office/drawing/2014/main" id="{4539A363-F89E-4586-8B69-8606A22D58BC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8558213" y="2495550"/>
              <a:ext cx="139701" cy="57151"/>
            </a:xfrm>
            <a:custGeom>
              <a:avLst/>
              <a:gdLst/>
              <a:ahLst/>
              <a:cxnLst/>
              <a:rect l="0" t="0" r="0" b="0"/>
              <a:pathLst>
                <a:path w="139701" h="57151">
                  <a:moveTo>
                    <a:pt x="0" y="0"/>
                  </a:moveTo>
                  <a:lnTo>
                    <a:pt x="0" y="0"/>
                  </a:lnTo>
                  <a:lnTo>
                    <a:pt x="6742" y="0"/>
                  </a:lnTo>
                  <a:lnTo>
                    <a:pt x="11933" y="1882"/>
                  </a:lnTo>
                  <a:lnTo>
                    <a:pt x="14306" y="3371"/>
                  </a:lnTo>
                  <a:lnTo>
                    <a:pt x="24386" y="5467"/>
                  </a:lnTo>
                  <a:lnTo>
                    <a:pt x="36070" y="6881"/>
                  </a:lnTo>
                  <a:lnTo>
                    <a:pt x="46514" y="11368"/>
                  </a:lnTo>
                  <a:lnTo>
                    <a:pt x="56721" y="17324"/>
                  </a:lnTo>
                  <a:lnTo>
                    <a:pt x="68902" y="22080"/>
                  </a:lnTo>
                  <a:lnTo>
                    <a:pt x="93806" y="36254"/>
                  </a:lnTo>
                  <a:lnTo>
                    <a:pt x="98842" y="37985"/>
                  </a:lnTo>
                  <a:lnTo>
                    <a:pt x="105643" y="42221"/>
                  </a:lnTo>
                  <a:lnTo>
                    <a:pt x="112127" y="44495"/>
                  </a:lnTo>
                  <a:lnTo>
                    <a:pt x="126996" y="55395"/>
                  </a:lnTo>
                  <a:lnTo>
                    <a:pt x="13970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91">
              <a:extLst>
                <a:ext uri="{FF2B5EF4-FFF2-40B4-BE49-F238E27FC236}">
                  <a16:creationId xmlns:a16="http://schemas.microsoft.com/office/drawing/2014/main" id="{820275C1-A1B8-41DA-8274-6CA5EEE5DBE3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8526463" y="2451107"/>
              <a:ext cx="120648" cy="209544"/>
            </a:xfrm>
            <a:custGeom>
              <a:avLst/>
              <a:gdLst/>
              <a:ahLst/>
              <a:cxnLst/>
              <a:rect l="0" t="0" r="0" b="0"/>
              <a:pathLst>
                <a:path w="120648" h="209544">
                  <a:moveTo>
                    <a:pt x="114300" y="6343"/>
                  </a:moveTo>
                  <a:lnTo>
                    <a:pt x="114300" y="6343"/>
                  </a:lnTo>
                  <a:lnTo>
                    <a:pt x="120643" y="0"/>
                  </a:lnTo>
                  <a:lnTo>
                    <a:pt x="120647" y="3366"/>
                  </a:lnTo>
                  <a:lnTo>
                    <a:pt x="117278" y="12203"/>
                  </a:lnTo>
                  <a:lnTo>
                    <a:pt x="90877" y="56888"/>
                  </a:lnTo>
                  <a:lnTo>
                    <a:pt x="63368" y="97543"/>
                  </a:lnTo>
                  <a:lnTo>
                    <a:pt x="39326" y="140339"/>
                  </a:lnTo>
                  <a:lnTo>
                    <a:pt x="14874" y="186198"/>
                  </a:lnTo>
                  <a:lnTo>
                    <a:pt x="0" y="2095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92">
              <a:extLst>
                <a:ext uri="{FF2B5EF4-FFF2-40B4-BE49-F238E27FC236}">
                  <a16:creationId xmlns:a16="http://schemas.microsoft.com/office/drawing/2014/main" id="{D52BEF11-C8B8-4B37-9BF2-707F508B7169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8253447" y="2552701"/>
              <a:ext cx="200226" cy="100630"/>
            </a:xfrm>
            <a:custGeom>
              <a:avLst/>
              <a:gdLst/>
              <a:ahLst/>
              <a:cxnLst/>
              <a:rect l="0" t="0" r="0" b="0"/>
              <a:pathLst>
                <a:path w="200226" h="100630">
                  <a:moveTo>
                    <a:pt x="133316" y="6349"/>
                  </a:moveTo>
                  <a:lnTo>
                    <a:pt x="133316" y="6349"/>
                  </a:lnTo>
                  <a:lnTo>
                    <a:pt x="127848" y="6349"/>
                  </a:lnTo>
                  <a:lnTo>
                    <a:pt x="123856" y="2978"/>
                  </a:lnTo>
                  <a:lnTo>
                    <a:pt x="121365" y="2691"/>
                  </a:lnTo>
                  <a:lnTo>
                    <a:pt x="77913" y="8206"/>
                  </a:lnTo>
                  <a:lnTo>
                    <a:pt x="72003" y="10702"/>
                  </a:lnTo>
                  <a:lnTo>
                    <a:pt x="48470" y="17593"/>
                  </a:lnTo>
                  <a:lnTo>
                    <a:pt x="20243" y="33892"/>
                  </a:lnTo>
                  <a:lnTo>
                    <a:pt x="14151" y="39992"/>
                  </a:lnTo>
                  <a:lnTo>
                    <a:pt x="1977" y="56758"/>
                  </a:lnTo>
                  <a:lnTo>
                    <a:pt x="362" y="65538"/>
                  </a:lnTo>
                  <a:lnTo>
                    <a:pt x="0" y="78309"/>
                  </a:lnTo>
                  <a:lnTo>
                    <a:pt x="1862" y="82546"/>
                  </a:lnTo>
                  <a:lnTo>
                    <a:pt x="9425" y="91898"/>
                  </a:lnTo>
                  <a:lnTo>
                    <a:pt x="14989" y="93760"/>
                  </a:lnTo>
                  <a:lnTo>
                    <a:pt x="21459" y="95293"/>
                  </a:lnTo>
                  <a:lnTo>
                    <a:pt x="31362" y="100144"/>
                  </a:lnTo>
                  <a:lnTo>
                    <a:pt x="33597" y="100629"/>
                  </a:lnTo>
                  <a:lnTo>
                    <a:pt x="63621" y="93722"/>
                  </a:lnTo>
                  <a:lnTo>
                    <a:pt x="106595" y="74278"/>
                  </a:lnTo>
                  <a:lnTo>
                    <a:pt x="150226" y="45388"/>
                  </a:lnTo>
                  <a:lnTo>
                    <a:pt x="169531" y="30270"/>
                  </a:lnTo>
                  <a:lnTo>
                    <a:pt x="195551" y="1278"/>
                  </a:lnTo>
                  <a:lnTo>
                    <a:pt x="198136" y="568"/>
                  </a:lnTo>
                  <a:lnTo>
                    <a:pt x="200225" y="252"/>
                  </a:lnTo>
                  <a:lnTo>
                    <a:pt x="196831" y="0"/>
                  </a:lnTo>
                  <a:lnTo>
                    <a:pt x="196820" y="3370"/>
                  </a:lnTo>
                  <a:lnTo>
                    <a:pt x="194936" y="6907"/>
                  </a:lnTo>
                  <a:lnTo>
                    <a:pt x="187977" y="14926"/>
                  </a:lnTo>
                  <a:lnTo>
                    <a:pt x="176150" y="23304"/>
                  </a:lnTo>
                  <a:lnTo>
                    <a:pt x="156544" y="56025"/>
                  </a:lnTo>
                  <a:lnTo>
                    <a:pt x="151035" y="69422"/>
                  </a:lnTo>
                  <a:lnTo>
                    <a:pt x="148246" y="73893"/>
                  </a:lnTo>
                  <a:lnTo>
                    <a:pt x="146677" y="80376"/>
                  </a:lnTo>
                  <a:lnTo>
                    <a:pt x="146016" y="888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93">
              <a:extLst>
                <a:ext uri="{FF2B5EF4-FFF2-40B4-BE49-F238E27FC236}">
                  <a16:creationId xmlns:a16="http://schemas.microsoft.com/office/drawing/2014/main" id="{F015F8A3-615D-435D-BF70-2ABBD56C684F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7789863" y="2527300"/>
              <a:ext cx="303891" cy="323740"/>
            </a:xfrm>
            <a:custGeom>
              <a:avLst/>
              <a:gdLst/>
              <a:ahLst/>
              <a:cxnLst/>
              <a:rect l="0" t="0" r="0" b="0"/>
              <a:pathLst>
                <a:path w="303891" h="323740">
                  <a:moveTo>
                    <a:pt x="215900" y="0"/>
                  </a:moveTo>
                  <a:lnTo>
                    <a:pt x="215900" y="0"/>
                  </a:lnTo>
                  <a:lnTo>
                    <a:pt x="200973" y="0"/>
                  </a:lnTo>
                  <a:lnTo>
                    <a:pt x="172570" y="9460"/>
                  </a:lnTo>
                  <a:lnTo>
                    <a:pt x="163942" y="15111"/>
                  </a:lnTo>
                  <a:lnTo>
                    <a:pt x="152526" y="28583"/>
                  </a:lnTo>
                  <a:lnTo>
                    <a:pt x="150367" y="29639"/>
                  </a:lnTo>
                  <a:lnTo>
                    <a:pt x="137590" y="45870"/>
                  </a:lnTo>
                  <a:lnTo>
                    <a:pt x="135234" y="50491"/>
                  </a:lnTo>
                  <a:lnTo>
                    <a:pt x="132892" y="61343"/>
                  </a:lnTo>
                  <a:lnTo>
                    <a:pt x="130088" y="65599"/>
                  </a:lnTo>
                  <a:lnTo>
                    <a:pt x="129764" y="68427"/>
                  </a:lnTo>
                  <a:lnTo>
                    <a:pt x="132738" y="80412"/>
                  </a:lnTo>
                  <a:lnTo>
                    <a:pt x="142134" y="91201"/>
                  </a:lnTo>
                  <a:lnTo>
                    <a:pt x="146191" y="93450"/>
                  </a:lnTo>
                  <a:lnTo>
                    <a:pt x="154544" y="94895"/>
                  </a:lnTo>
                  <a:lnTo>
                    <a:pt x="186928" y="94538"/>
                  </a:lnTo>
                  <a:lnTo>
                    <a:pt x="230895" y="78121"/>
                  </a:lnTo>
                  <a:lnTo>
                    <a:pt x="248535" y="67707"/>
                  </a:lnTo>
                  <a:lnTo>
                    <a:pt x="286897" y="30593"/>
                  </a:lnTo>
                  <a:lnTo>
                    <a:pt x="289787" y="25827"/>
                  </a:lnTo>
                  <a:lnTo>
                    <a:pt x="291777" y="21356"/>
                  </a:lnTo>
                  <a:lnTo>
                    <a:pt x="296159" y="14873"/>
                  </a:lnTo>
                  <a:lnTo>
                    <a:pt x="298148" y="7612"/>
                  </a:lnTo>
                  <a:lnTo>
                    <a:pt x="298954" y="7191"/>
                  </a:lnTo>
                  <a:lnTo>
                    <a:pt x="301731" y="6724"/>
                  </a:lnTo>
                  <a:lnTo>
                    <a:pt x="302754" y="5894"/>
                  </a:lnTo>
                  <a:lnTo>
                    <a:pt x="303890" y="3090"/>
                  </a:lnTo>
                  <a:lnTo>
                    <a:pt x="303488" y="2060"/>
                  </a:lnTo>
                  <a:lnTo>
                    <a:pt x="302514" y="1373"/>
                  </a:lnTo>
                  <a:lnTo>
                    <a:pt x="298687" y="80"/>
                  </a:lnTo>
                  <a:lnTo>
                    <a:pt x="298520" y="3395"/>
                  </a:lnTo>
                  <a:lnTo>
                    <a:pt x="297791" y="4380"/>
                  </a:lnTo>
                  <a:lnTo>
                    <a:pt x="295099" y="5474"/>
                  </a:lnTo>
                  <a:lnTo>
                    <a:pt x="291551" y="9724"/>
                  </a:lnTo>
                  <a:lnTo>
                    <a:pt x="258491" y="55128"/>
                  </a:lnTo>
                  <a:lnTo>
                    <a:pt x="239190" y="98603"/>
                  </a:lnTo>
                  <a:lnTo>
                    <a:pt x="220368" y="146181"/>
                  </a:lnTo>
                  <a:lnTo>
                    <a:pt x="214358" y="158808"/>
                  </a:lnTo>
                  <a:lnTo>
                    <a:pt x="204196" y="201219"/>
                  </a:lnTo>
                  <a:lnTo>
                    <a:pt x="179492" y="245653"/>
                  </a:lnTo>
                  <a:lnTo>
                    <a:pt x="150573" y="289949"/>
                  </a:lnTo>
                  <a:lnTo>
                    <a:pt x="144297" y="296553"/>
                  </a:lnTo>
                  <a:lnTo>
                    <a:pt x="103686" y="319584"/>
                  </a:lnTo>
                  <a:lnTo>
                    <a:pt x="91007" y="322586"/>
                  </a:lnTo>
                  <a:lnTo>
                    <a:pt x="63519" y="323739"/>
                  </a:lnTo>
                  <a:lnTo>
                    <a:pt x="56217" y="320038"/>
                  </a:lnTo>
                  <a:lnTo>
                    <a:pt x="42292" y="311902"/>
                  </a:lnTo>
                  <a:lnTo>
                    <a:pt x="17485" y="299960"/>
                  </a:lnTo>
                  <a:lnTo>
                    <a:pt x="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94">
              <a:extLst>
                <a:ext uri="{FF2B5EF4-FFF2-40B4-BE49-F238E27FC236}">
                  <a16:creationId xmlns:a16="http://schemas.microsoft.com/office/drawing/2014/main" id="{8E610ECF-BD37-4D2F-AF04-96A5A4D5CD04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7459776" y="2514600"/>
              <a:ext cx="203088" cy="152153"/>
            </a:xfrm>
            <a:custGeom>
              <a:avLst/>
              <a:gdLst/>
              <a:ahLst/>
              <a:cxnLst/>
              <a:rect l="0" t="0" r="0" b="0"/>
              <a:pathLst>
                <a:path w="203088" h="152153">
                  <a:moveTo>
                    <a:pt x="76087" y="0"/>
                  </a:moveTo>
                  <a:lnTo>
                    <a:pt x="76087" y="0"/>
                  </a:lnTo>
                  <a:lnTo>
                    <a:pt x="61780" y="8838"/>
                  </a:lnTo>
                  <a:lnTo>
                    <a:pt x="41872" y="30038"/>
                  </a:lnTo>
                  <a:lnTo>
                    <a:pt x="24225" y="42988"/>
                  </a:lnTo>
                  <a:lnTo>
                    <a:pt x="2791" y="83841"/>
                  </a:lnTo>
                  <a:lnTo>
                    <a:pt x="460" y="96550"/>
                  </a:lnTo>
                  <a:lnTo>
                    <a:pt x="0" y="112440"/>
                  </a:lnTo>
                  <a:lnTo>
                    <a:pt x="1818" y="118883"/>
                  </a:lnTo>
                  <a:lnTo>
                    <a:pt x="8735" y="128768"/>
                  </a:lnTo>
                  <a:lnTo>
                    <a:pt x="29925" y="141786"/>
                  </a:lnTo>
                  <a:lnTo>
                    <a:pt x="51603" y="149572"/>
                  </a:lnTo>
                  <a:lnTo>
                    <a:pt x="93937" y="152152"/>
                  </a:lnTo>
                  <a:lnTo>
                    <a:pt x="135474" y="148996"/>
                  </a:lnTo>
                  <a:lnTo>
                    <a:pt x="174558" y="137649"/>
                  </a:lnTo>
                  <a:lnTo>
                    <a:pt x="203087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95">
              <a:extLst>
                <a:ext uri="{FF2B5EF4-FFF2-40B4-BE49-F238E27FC236}">
                  <a16:creationId xmlns:a16="http://schemas.microsoft.com/office/drawing/2014/main" id="{2CBF2BA0-F9AF-49D4-8796-BE3B09F0E5F7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7466013" y="243205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0" y="0"/>
                  </a:moveTo>
                  <a:lnTo>
                    <a:pt x="0" y="0"/>
                  </a:lnTo>
                  <a:lnTo>
                    <a:pt x="0" y="15111"/>
                  </a:lnTo>
                  <a:lnTo>
                    <a:pt x="705" y="16424"/>
                  </a:lnTo>
                  <a:lnTo>
                    <a:pt x="1881" y="17299"/>
                  </a:lnTo>
                  <a:lnTo>
                    <a:pt x="3371" y="17883"/>
                  </a:lnTo>
                  <a:lnTo>
                    <a:pt x="4364" y="18978"/>
                  </a:lnTo>
                  <a:lnTo>
                    <a:pt x="5467" y="22075"/>
                  </a:lnTo>
                  <a:lnTo>
                    <a:pt x="63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96">
              <a:extLst>
                <a:ext uri="{FF2B5EF4-FFF2-40B4-BE49-F238E27FC236}">
                  <a16:creationId xmlns:a16="http://schemas.microsoft.com/office/drawing/2014/main" id="{F281C857-0D51-4E47-94DE-E8ECD1EA88AF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7345363" y="2590800"/>
              <a:ext cx="25401" cy="19051"/>
            </a:xfrm>
            <a:custGeom>
              <a:avLst/>
              <a:gdLst/>
              <a:ahLst/>
              <a:cxnLst/>
              <a:rect l="0" t="0" r="0" b="0"/>
              <a:pathLst>
                <a:path w="25401" h="19051">
                  <a:moveTo>
                    <a:pt x="25400" y="0"/>
                  </a:moveTo>
                  <a:lnTo>
                    <a:pt x="25400" y="0"/>
                  </a:lnTo>
                  <a:lnTo>
                    <a:pt x="14568" y="10126"/>
                  </a:lnTo>
                  <a:lnTo>
                    <a:pt x="10473" y="11556"/>
                  </a:lnTo>
                  <a:lnTo>
                    <a:pt x="9098" y="12643"/>
                  </a:lnTo>
                  <a:lnTo>
                    <a:pt x="6458" y="16838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Shape-97">
              <a:extLst>
                <a:ext uri="{FF2B5EF4-FFF2-40B4-BE49-F238E27FC236}">
                  <a16:creationId xmlns:a16="http://schemas.microsoft.com/office/drawing/2014/main" id="{35B58D74-0D40-4082-8797-A095CF87296A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6964363" y="2463800"/>
              <a:ext cx="254001" cy="285642"/>
            </a:xfrm>
            <a:custGeom>
              <a:avLst/>
              <a:gdLst/>
              <a:ahLst/>
              <a:cxnLst/>
              <a:rect l="0" t="0" r="0" b="0"/>
              <a:pathLst>
                <a:path w="254001" h="285642">
                  <a:moveTo>
                    <a:pt x="241300" y="0"/>
                  </a:moveTo>
                  <a:lnTo>
                    <a:pt x="241300" y="0"/>
                  </a:lnTo>
                  <a:lnTo>
                    <a:pt x="241300" y="9460"/>
                  </a:lnTo>
                  <a:lnTo>
                    <a:pt x="239418" y="13141"/>
                  </a:lnTo>
                  <a:lnTo>
                    <a:pt x="200950" y="58809"/>
                  </a:lnTo>
                  <a:lnTo>
                    <a:pt x="182110" y="83684"/>
                  </a:lnTo>
                  <a:lnTo>
                    <a:pt x="179716" y="90345"/>
                  </a:lnTo>
                  <a:lnTo>
                    <a:pt x="177346" y="105187"/>
                  </a:lnTo>
                  <a:lnTo>
                    <a:pt x="172824" y="114172"/>
                  </a:lnTo>
                  <a:lnTo>
                    <a:pt x="171474" y="126626"/>
                  </a:lnTo>
                  <a:lnTo>
                    <a:pt x="176919" y="132435"/>
                  </a:lnTo>
                  <a:lnTo>
                    <a:pt x="180909" y="133079"/>
                  </a:lnTo>
                  <a:lnTo>
                    <a:pt x="200552" y="126867"/>
                  </a:lnTo>
                  <a:lnTo>
                    <a:pt x="209445" y="122087"/>
                  </a:lnTo>
                  <a:lnTo>
                    <a:pt x="211596" y="121608"/>
                  </a:lnTo>
                  <a:lnTo>
                    <a:pt x="217995" y="117563"/>
                  </a:lnTo>
                  <a:lnTo>
                    <a:pt x="243416" y="83483"/>
                  </a:lnTo>
                  <a:lnTo>
                    <a:pt x="253705" y="52155"/>
                  </a:lnTo>
                  <a:lnTo>
                    <a:pt x="253999" y="44476"/>
                  </a:lnTo>
                  <a:lnTo>
                    <a:pt x="254000" y="53291"/>
                  </a:lnTo>
                  <a:lnTo>
                    <a:pt x="252118" y="57316"/>
                  </a:lnTo>
                  <a:lnTo>
                    <a:pt x="250628" y="59377"/>
                  </a:lnTo>
                  <a:lnTo>
                    <a:pt x="234819" y="103532"/>
                  </a:lnTo>
                  <a:lnTo>
                    <a:pt x="221853" y="147817"/>
                  </a:lnTo>
                  <a:lnTo>
                    <a:pt x="204121" y="195407"/>
                  </a:lnTo>
                  <a:lnTo>
                    <a:pt x="185597" y="229955"/>
                  </a:lnTo>
                  <a:lnTo>
                    <a:pt x="172780" y="242613"/>
                  </a:lnTo>
                  <a:lnTo>
                    <a:pt x="160336" y="261228"/>
                  </a:lnTo>
                  <a:lnTo>
                    <a:pt x="117219" y="282959"/>
                  </a:lnTo>
                  <a:lnTo>
                    <a:pt x="78554" y="285641"/>
                  </a:lnTo>
                  <a:lnTo>
                    <a:pt x="34134" y="276288"/>
                  </a:lnTo>
                  <a:lnTo>
                    <a:pt x="16986" y="267914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Shape-98">
              <a:extLst>
                <a:ext uri="{FF2B5EF4-FFF2-40B4-BE49-F238E27FC236}">
                  <a16:creationId xmlns:a16="http://schemas.microsoft.com/office/drawing/2014/main" id="{74AD193B-1B1B-4AE2-8334-5DABA6D25793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6922873" y="2413375"/>
              <a:ext cx="171844" cy="208176"/>
            </a:xfrm>
            <a:custGeom>
              <a:avLst/>
              <a:gdLst/>
              <a:ahLst/>
              <a:cxnLst/>
              <a:rect l="0" t="0" r="0" b="0"/>
              <a:pathLst>
                <a:path w="171844" h="208176">
                  <a:moveTo>
                    <a:pt x="98640" y="50425"/>
                  </a:moveTo>
                  <a:lnTo>
                    <a:pt x="98640" y="50425"/>
                  </a:lnTo>
                  <a:lnTo>
                    <a:pt x="95268" y="50425"/>
                  </a:lnTo>
                  <a:lnTo>
                    <a:pt x="78245" y="55892"/>
                  </a:lnTo>
                  <a:lnTo>
                    <a:pt x="76577" y="56892"/>
                  </a:lnTo>
                  <a:lnTo>
                    <a:pt x="75464" y="58264"/>
                  </a:lnTo>
                  <a:lnTo>
                    <a:pt x="74722" y="59885"/>
                  </a:lnTo>
                  <a:lnTo>
                    <a:pt x="36941" y="102597"/>
                  </a:lnTo>
                  <a:lnTo>
                    <a:pt x="17930" y="128130"/>
                  </a:lnTo>
                  <a:lnTo>
                    <a:pt x="5432" y="157950"/>
                  </a:lnTo>
                  <a:lnTo>
                    <a:pt x="3592" y="165947"/>
                  </a:lnTo>
                  <a:lnTo>
                    <a:pt x="422" y="171853"/>
                  </a:lnTo>
                  <a:lnTo>
                    <a:pt x="0" y="175122"/>
                  </a:lnTo>
                  <a:lnTo>
                    <a:pt x="1413" y="182516"/>
                  </a:lnTo>
                  <a:lnTo>
                    <a:pt x="6175" y="191242"/>
                  </a:lnTo>
                  <a:lnTo>
                    <a:pt x="12054" y="198295"/>
                  </a:lnTo>
                  <a:lnTo>
                    <a:pt x="16177" y="200812"/>
                  </a:lnTo>
                  <a:lnTo>
                    <a:pt x="20362" y="202636"/>
                  </a:lnTo>
                  <a:lnTo>
                    <a:pt x="24573" y="205798"/>
                  </a:lnTo>
                  <a:lnTo>
                    <a:pt x="30679" y="207674"/>
                  </a:lnTo>
                  <a:lnTo>
                    <a:pt x="34282" y="208175"/>
                  </a:lnTo>
                  <a:lnTo>
                    <a:pt x="66938" y="201297"/>
                  </a:lnTo>
                  <a:lnTo>
                    <a:pt x="88063" y="191335"/>
                  </a:lnTo>
                  <a:lnTo>
                    <a:pt x="120834" y="164548"/>
                  </a:lnTo>
                  <a:lnTo>
                    <a:pt x="154610" y="119018"/>
                  </a:lnTo>
                  <a:lnTo>
                    <a:pt x="165016" y="99696"/>
                  </a:lnTo>
                  <a:lnTo>
                    <a:pt x="171843" y="69396"/>
                  </a:lnTo>
                  <a:lnTo>
                    <a:pt x="167899" y="30017"/>
                  </a:lnTo>
                  <a:lnTo>
                    <a:pt x="165170" y="24186"/>
                  </a:lnTo>
                  <a:lnTo>
                    <a:pt x="141203" y="3892"/>
                  </a:lnTo>
                  <a:lnTo>
                    <a:pt x="134961" y="1521"/>
                  </a:lnTo>
                  <a:lnTo>
                    <a:pt x="122826" y="0"/>
                  </a:lnTo>
                  <a:lnTo>
                    <a:pt x="93437" y="9094"/>
                  </a:lnTo>
                  <a:lnTo>
                    <a:pt x="79590" y="1867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99">
              <a:extLst>
                <a:ext uri="{FF2B5EF4-FFF2-40B4-BE49-F238E27FC236}">
                  <a16:creationId xmlns:a16="http://schemas.microsoft.com/office/drawing/2014/main" id="{108C3A10-0605-42B2-8D3A-9F4D4777651F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6792913" y="2349500"/>
              <a:ext cx="88901" cy="247651"/>
            </a:xfrm>
            <a:custGeom>
              <a:avLst/>
              <a:gdLst/>
              <a:ahLst/>
              <a:cxnLst/>
              <a:rect l="0" t="0" r="0" b="0"/>
              <a:pathLst>
                <a:path w="88901" h="247651">
                  <a:moveTo>
                    <a:pt x="88900" y="0"/>
                  </a:moveTo>
                  <a:lnTo>
                    <a:pt x="88900" y="0"/>
                  </a:lnTo>
                  <a:lnTo>
                    <a:pt x="88194" y="22076"/>
                  </a:lnTo>
                  <a:lnTo>
                    <a:pt x="74152" y="57761"/>
                  </a:lnTo>
                  <a:lnTo>
                    <a:pt x="55646" y="100330"/>
                  </a:lnTo>
                  <a:lnTo>
                    <a:pt x="31618" y="144614"/>
                  </a:lnTo>
                  <a:lnTo>
                    <a:pt x="18161" y="167796"/>
                  </a:lnTo>
                  <a:lnTo>
                    <a:pt x="6005" y="210979"/>
                  </a:lnTo>
                  <a:lnTo>
                    <a:pt x="790" y="232055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100">
              <a:extLst>
                <a:ext uri="{FF2B5EF4-FFF2-40B4-BE49-F238E27FC236}">
                  <a16:creationId xmlns:a16="http://schemas.microsoft.com/office/drawing/2014/main" id="{71CA833D-7238-41DC-B1C3-4E265750E9A5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6494463" y="2717800"/>
              <a:ext cx="95248" cy="203201"/>
            </a:xfrm>
            <a:custGeom>
              <a:avLst/>
              <a:gdLst/>
              <a:ahLst/>
              <a:cxnLst/>
              <a:rect l="0" t="0" r="0" b="0"/>
              <a:pathLst>
                <a:path w="95248" h="203201">
                  <a:moveTo>
                    <a:pt x="88900" y="0"/>
                  </a:moveTo>
                  <a:lnTo>
                    <a:pt x="88900" y="0"/>
                  </a:lnTo>
                  <a:lnTo>
                    <a:pt x="95226" y="0"/>
                  </a:lnTo>
                  <a:lnTo>
                    <a:pt x="95247" y="14306"/>
                  </a:lnTo>
                  <a:lnTo>
                    <a:pt x="80323" y="57619"/>
                  </a:lnTo>
                  <a:lnTo>
                    <a:pt x="64352" y="100759"/>
                  </a:lnTo>
                  <a:lnTo>
                    <a:pt x="39257" y="140147"/>
                  </a:lnTo>
                  <a:lnTo>
                    <a:pt x="12801" y="183632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SMARTInkShape-Group31">
            <a:extLst>
              <a:ext uri="{FF2B5EF4-FFF2-40B4-BE49-F238E27FC236}">
                <a16:creationId xmlns:a16="http://schemas.microsoft.com/office/drawing/2014/main" id="{0B69889C-F3CF-43B1-B35B-16FDA0CAEF41}"/>
              </a:ext>
            </a:extLst>
          </p:cNvPr>
          <p:cNvGrpSpPr/>
          <p:nvPr/>
        </p:nvGrpSpPr>
        <p:grpSpPr>
          <a:xfrm>
            <a:off x="4360863" y="2247900"/>
            <a:ext cx="1993783" cy="596901"/>
            <a:chOff x="4360863" y="2247900"/>
            <a:chExt cx="1993783" cy="596901"/>
          </a:xfrm>
        </p:grpSpPr>
        <p:sp>
          <p:nvSpPr>
            <p:cNvPr id="83" name="SMARTInkShape-101">
              <a:extLst>
                <a:ext uri="{FF2B5EF4-FFF2-40B4-BE49-F238E27FC236}">
                  <a16:creationId xmlns:a16="http://schemas.microsoft.com/office/drawing/2014/main" id="{47985BEF-6AFC-404C-9B7E-69010FD20F31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6224163" y="2489200"/>
              <a:ext cx="130483" cy="241301"/>
            </a:xfrm>
            <a:custGeom>
              <a:avLst/>
              <a:gdLst/>
              <a:ahLst/>
              <a:cxnLst/>
              <a:rect l="0" t="0" r="0" b="0"/>
              <a:pathLst>
                <a:path w="130483" h="241301">
                  <a:moveTo>
                    <a:pt x="105200" y="0"/>
                  </a:moveTo>
                  <a:lnTo>
                    <a:pt x="105200" y="0"/>
                  </a:lnTo>
                  <a:lnTo>
                    <a:pt x="98457" y="0"/>
                  </a:lnTo>
                  <a:lnTo>
                    <a:pt x="93266" y="1882"/>
                  </a:lnTo>
                  <a:lnTo>
                    <a:pt x="90894" y="3371"/>
                  </a:lnTo>
                  <a:lnTo>
                    <a:pt x="65471" y="11245"/>
                  </a:lnTo>
                  <a:lnTo>
                    <a:pt x="19373" y="35283"/>
                  </a:lnTo>
                  <a:lnTo>
                    <a:pt x="14608" y="36848"/>
                  </a:lnTo>
                  <a:lnTo>
                    <a:pt x="13056" y="37971"/>
                  </a:lnTo>
                  <a:lnTo>
                    <a:pt x="12020" y="39425"/>
                  </a:lnTo>
                  <a:lnTo>
                    <a:pt x="10164" y="42922"/>
                  </a:lnTo>
                  <a:lnTo>
                    <a:pt x="5858" y="48858"/>
                  </a:lnTo>
                  <a:lnTo>
                    <a:pt x="4269" y="55085"/>
                  </a:lnTo>
                  <a:lnTo>
                    <a:pt x="3897" y="59290"/>
                  </a:lnTo>
                  <a:lnTo>
                    <a:pt x="1850" y="63510"/>
                  </a:lnTo>
                  <a:lnTo>
                    <a:pt x="317" y="65624"/>
                  </a:lnTo>
                  <a:lnTo>
                    <a:pt x="0" y="67738"/>
                  </a:lnTo>
                  <a:lnTo>
                    <a:pt x="494" y="69853"/>
                  </a:lnTo>
                  <a:lnTo>
                    <a:pt x="4561" y="76201"/>
                  </a:lnTo>
                  <a:lnTo>
                    <a:pt x="21276" y="93133"/>
                  </a:lnTo>
                  <a:lnTo>
                    <a:pt x="65016" y="122505"/>
                  </a:lnTo>
                  <a:lnTo>
                    <a:pt x="110316" y="148165"/>
                  </a:lnTo>
                  <a:lnTo>
                    <a:pt x="126072" y="160867"/>
                  </a:lnTo>
                  <a:lnTo>
                    <a:pt x="128587" y="165100"/>
                  </a:lnTo>
                  <a:lnTo>
                    <a:pt x="130482" y="176546"/>
                  </a:lnTo>
                  <a:lnTo>
                    <a:pt x="125507" y="186986"/>
                  </a:lnTo>
                  <a:lnTo>
                    <a:pt x="121751" y="191996"/>
                  </a:lnTo>
                  <a:lnTo>
                    <a:pt x="95757" y="211761"/>
                  </a:lnTo>
                  <a:lnTo>
                    <a:pt x="52337" y="230363"/>
                  </a:lnTo>
                  <a:lnTo>
                    <a:pt x="29000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102">
              <a:extLst>
                <a:ext uri="{FF2B5EF4-FFF2-40B4-BE49-F238E27FC236}">
                  <a16:creationId xmlns:a16="http://schemas.microsoft.com/office/drawing/2014/main" id="{8869EB9C-A3D4-4907-A123-70464BED37B5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5878513" y="2407207"/>
              <a:ext cx="171451" cy="226480"/>
            </a:xfrm>
            <a:custGeom>
              <a:avLst/>
              <a:gdLst/>
              <a:ahLst/>
              <a:cxnLst/>
              <a:rect l="0" t="0" r="0" b="0"/>
              <a:pathLst>
                <a:path w="171451" h="226480">
                  <a:moveTo>
                    <a:pt x="0" y="75643"/>
                  </a:moveTo>
                  <a:lnTo>
                    <a:pt x="0" y="75643"/>
                  </a:lnTo>
                  <a:lnTo>
                    <a:pt x="34003" y="74937"/>
                  </a:lnTo>
                  <a:lnTo>
                    <a:pt x="45940" y="70617"/>
                  </a:lnTo>
                  <a:lnTo>
                    <a:pt x="60743" y="68762"/>
                  </a:lnTo>
                  <a:lnTo>
                    <a:pt x="69724" y="64301"/>
                  </a:lnTo>
                  <a:lnTo>
                    <a:pt x="111542" y="56481"/>
                  </a:lnTo>
                  <a:lnTo>
                    <a:pt x="119311" y="51204"/>
                  </a:lnTo>
                  <a:lnTo>
                    <a:pt x="125455" y="49727"/>
                  </a:lnTo>
                  <a:lnTo>
                    <a:pt x="131402" y="45935"/>
                  </a:lnTo>
                  <a:lnTo>
                    <a:pt x="138467" y="44162"/>
                  </a:lnTo>
                  <a:lnTo>
                    <a:pt x="138878" y="43367"/>
                  </a:lnTo>
                  <a:lnTo>
                    <a:pt x="139690" y="34252"/>
                  </a:lnTo>
                  <a:lnTo>
                    <a:pt x="137814" y="30671"/>
                  </a:lnTo>
                  <a:lnTo>
                    <a:pt x="135333" y="26728"/>
                  </a:lnTo>
                  <a:lnTo>
                    <a:pt x="133232" y="20541"/>
                  </a:lnTo>
                  <a:lnTo>
                    <a:pt x="118446" y="3674"/>
                  </a:lnTo>
                  <a:lnTo>
                    <a:pt x="114261" y="1323"/>
                  </a:lnTo>
                  <a:lnTo>
                    <a:pt x="106057" y="0"/>
                  </a:lnTo>
                  <a:lnTo>
                    <a:pt x="98642" y="396"/>
                  </a:lnTo>
                  <a:lnTo>
                    <a:pt x="78206" y="8314"/>
                  </a:lnTo>
                  <a:lnTo>
                    <a:pt x="71682" y="14204"/>
                  </a:lnTo>
                  <a:lnTo>
                    <a:pt x="45822" y="52178"/>
                  </a:lnTo>
                  <a:lnTo>
                    <a:pt x="29713" y="94806"/>
                  </a:lnTo>
                  <a:lnTo>
                    <a:pt x="25778" y="127336"/>
                  </a:lnTo>
                  <a:lnTo>
                    <a:pt x="26180" y="151314"/>
                  </a:lnTo>
                  <a:lnTo>
                    <a:pt x="32579" y="179127"/>
                  </a:lnTo>
                  <a:lnTo>
                    <a:pt x="49350" y="200496"/>
                  </a:lnTo>
                  <a:lnTo>
                    <a:pt x="74141" y="217085"/>
                  </a:lnTo>
                  <a:lnTo>
                    <a:pt x="96097" y="225147"/>
                  </a:lnTo>
                  <a:lnTo>
                    <a:pt x="115256" y="226479"/>
                  </a:lnTo>
                  <a:lnTo>
                    <a:pt x="160430" y="217842"/>
                  </a:lnTo>
                  <a:lnTo>
                    <a:pt x="171450" y="2153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103">
              <a:extLst>
                <a:ext uri="{FF2B5EF4-FFF2-40B4-BE49-F238E27FC236}">
                  <a16:creationId xmlns:a16="http://schemas.microsoft.com/office/drawing/2014/main" id="{F2A2D586-05F8-4984-A7B1-BBEC73819246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5764213" y="2247900"/>
              <a:ext cx="95251" cy="298451"/>
            </a:xfrm>
            <a:custGeom>
              <a:avLst/>
              <a:gdLst/>
              <a:ahLst/>
              <a:cxnLst/>
              <a:rect l="0" t="0" r="0" b="0"/>
              <a:pathLst>
                <a:path w="95251" h="298451">
                  <a:moveTo>
                    <a:pt x="95250" y="0"/>
                  </a:moveTo>
                  <a:lnTo>
                    <a:pt x="95250" y="0"/>
                  </a:lnTo>
                  <a:lnTo>
                    <a:pt x="94544" y="34136"/>
                  </a:lnTo>
                  <a:lnTo>
                    <a:pt x="82419" y="76582"/>
                  </a:lnTo>
                  <a:lnTo>
                    <a:pt x="59069" y="119801"/>
                  </a:lnTo>
                  <a:lnTo>
                    <a:pt x="44981" y="159196"/>
                  </a:lnTo>
                  <a:lnTo>
                    <a:pt x="26770" y="202682"/>
                  </a:lnTo>
                  <a:lnTo>
                    <a:pt x="9225" y="248910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104">
              <a:extLst>
                <a:ext uri="{FF2B5EF4-FFF2-40B4-BE49-F238E27FC236}">
                  <a16:creationId xmlns:a16="http://schemas.microsoft.com/office/drawing/2014/main" id="{BF386190-A4B4-4FCA-9757-448D4234D3DC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5453063" y="2305050"/>
              <a:ext cx="165090" cy="311062"/>
            </a:xfrm>
            <a:custGeom>
              <a:avLst/>
              <a:gdLst/>
              <a:ahLst/>
              <a:cxnLst/>
              <a:rect l="0" t="0" r="0" b="0"/>
              <a:pathLst>
                <a:path w="165090" h="311062">
                  <a:moveTo>
                    <a:pt x="133350" y="0"/>
                  </a:moveTo>
                  <a:lnTo>
                    <a:pt x="133350" y="0"/>
                  </a:lnTo>
                  <a:lnTo>
                    <a:pt x="133350" y="9460"/>
                  </a:lnTo>
                  <a:lnTo>
                    <a:pt x="116220" y="53118"/>
                  </a:lnTo>
                  <a:lnTo>
                    <a:pt x="97361" y="97489"/>
                  </a:lnTo>
                  <a:lnTo>
                    <a:pt x="90309" y="114258"/>
                  </a:lnTo>
                  <a:lnTo>
                    <a:pt x="73260" y="141627"/>
                  </a:lnTo>
                  <a:lnTo>
                    <a:pt x="65079" y="166494"/>
                  </a:lnTo>
                  <a:lnTo>
                    <a:pt x="53575" y="186148"/>
                  </a:lnTo>
                  <a:lnTo>
                    <a:pt x="51348" y="196409"/>
                  </a:lnTo>
                  <a:lnTo>
                    <a:pt x="50809" y="208550"/>
                  </a:lnTo>
                  <a:lnTo>
                    <a:pt x="51511" y="208883"/>
                  </a:lnTo>
                  <a:lnTo>
                    <a:pt x="54173" y="209254"/>
                  </a:lnTo>
                  <a:lnTo>
                    <a:pt x="57708" y="211300"/>
                  </a:lnTo>
                  <a:lnTo>
                    <a:pt x="62355" y="214991"/>
                  </a:lnTo>
                  <a:lnTo>
                    <a:pt x="63442" y="214589"/>
                  </a:lnTo>
                  <a:lnTo>
                    <a:pt x="68343" y="211356"/>
                  </a:lnTo>
                  <a:lnTo>
                    <a:pt x="74969" y="210085"/>
                  </a:lnTo>
                  <a:lnTo>
                    <a:pt x="84851" y="209003"/>
                  </a:lnTo>
                  <a:lnTo>
                    <a:pt x="112942" y="198293"/>
                  </a:lnTo>
                  <a:lnTo>
                    <a:pt x="117930" y="196786"/>
                  </a:lnTo>
                  <a:lnTo>
                    <a:pt x="126880" y="191951"/>
                  </a:lnTo>
                  <a:lnTo>
                    <a:pt x="154252" y="190525"/>
                  </a:lnTo>
                  <a:lnTo>
                    <a:pt x="158632" y="192393"/>
                  </a:lnTo>
                  <a:lnTo>
                    <a:pt x="160788" y="193878"/>
                  </a:lnTo>
                  <a:lnTo>
                    <a:pt x="163183" y="197411"/>
                  </a:lnTo>
                  <a:lnTo>
                    <a:pt x="164532" y="203366"/>
                  </a:lnTo>
                  <a:lnTo>
                    <a:pt x="165089" y="227741"/>
                  </a:lnTo>
                  <a:lnTo>
                    <a:pt x="161726" y="239556"/>
                  </a:lnTo>
                  <a:lnTo>
                    <a:pt x="156309" y="245934"/>
                  </a:lnTo>
                  <a:lnTo>
                    <a:pt x="112155" y="283556"/>
                  </a:lnTo>
                  <a:lnTo>
                    <a:pt x="93362" y="296972"/>
                  </a:lnTo>
                  <a:lnTo>
                    <a:pt x="56605" y="308859"/>
                  </a:lnTo>
                  <a:lnTo>
                    <a:pt x="15760" y="311061"/>
                  </a:lnTo>
                  <a:lnTo>
                    <a:pt x="8651" y="309229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105">
              <a:extLst>
                <a:ext uri="{FF2B5EF4-FFF2-40B4-BE49-F238E27FC236}">
                  <a16:creationId xmlns:a16="http://schemas.microsoft.com/office/drawing/2014/main" id="{BEC4F8BB-D279-441A-837D-6BEE3C2C13A6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5287963" y="2432050"/>
              <a:ext cx="114301" cy="35394"/>
            </a:xfrm>
            <a:custGeom>
              <a:avLst/>
              <a:gdLst/>
              <a:ahLst/>
              <a:cxnLst/>
              <a:rect l="0" t="0" r="0" b="0"/>
              <a:pathLst>
                <a:path w="114301" h="35394">
                  <a:moveTo>
                    <a:pt x="0" y="25400"/>
                  </a:moveTo>
                  <a:lnTo>
                    <a:pt x="0" y="25400"/>
                  </a:lnTo>
                  <a:lnTo>
                    <a:pt x="12615" y="25400"/>
                  </a:lnTo>
                  <a:lnTo>
                    <a:pt x="18159" y="30867"/>
                  </a:lnTo>
                  <a:lnTo>
                    <a:pt x="22157" y="31489"/>
                  </a:lnTo>
                  <a:lnTo>
                    <a:pt x="27810" y="31672"/>
                  </a:lnTo>
                  <a:lnTo>
                    <a:pt x="31880" y="33597"/>
                  </a:lnTo>
                  <a:lnTo>
                    <a:pt x="33953" y="35098"/>
                  </a:lnTo>
                  <a:lnTo>
                    <a:pt x="36041" y="35393"/>
                  </a:lnTo>
                  <a:lnTo>
                    <a:pt x="62177" y="29950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106">
              <a:extLst>
                <a:ext uri="{FF2B5EF4-FFF2-40B4-BE49-F238E27FC236}">
                  <a16:creationId xmlns:a16="http://schemas.microsoft.com/office/drawing/2014/main" id="{B6F5FD74-67C3-48B4-95BB-F0AAB65200AD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5160963" y="2482850"/>
              <a:ext cx="88901" cy="95251"/>
            </a:xfrm>
            <a:custGeom>
              <a:avLst/>
              <a:gdLst/>
              <a:ahLst/>
              <a:cxnLst/>
              <a:rect l="0" t="0" r="0" b="0"/>
              <a:pathLst>
                <a:path w="88901" h="95251">
                  <a:moveTo>
                    <a:pt x="0" y="95250"/>
                  </a:moveTo>
                  <a:lnTo>
                    <a:pt x="0" y="95250"/>
                  </a:lnTo>
                  <a:lnTo>
                    <a:pt x="0" y="88923"/>
                  </a:lnTo>
                  <a:lnTo>
                    <a:pt x="25414" y="61604"/>
                  </a:lnTo>
                  <a:lnTo>
                    <a:pt x="33869" y="49563"/>
                  </a:lnTo>
                  <a:lnTo>
                    <a:pt x="49476" y="36335"/>
                  </a:lnTo>
                  <a:lnTo>
                    <a:pt x="71006" y="11734"/>
                  </a:lnTo>
                  <a:lnTo>
                    <a:pt x="88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107">
              <a:extLst>
                <a:ext uri="{FF2B5EF4-FFF2-40B4-BE49-F238E27FC236}">
                  <a16:creationId xmlns:a16="http://schemas.microsoft.com/office/drawing/2014/main" id="{725125E4-41F4-4237-A6AE-89B0BBED29D8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4938744" y="2495550"/>
              <a:ext cx="152361" cy="88901"/>
            </a:xfrm>
            <a:custGeom>
              <a:avLst/>
              <a:gdLst/>
              <a:ahLst/>
              <a:cxnLst/>
              <a:rect l="0" t="0" r="0" b="0"/>
              <a:pathLst>
                <a:path w="152361" h="88901">
                  <a:moveTo>
                    <a:pt x="76169" y="0"/>
                  </a:moveTo>
                  <a:lnTo>
                    <a:pt x="76169" y="0"/>
                  </a:lnTo>
                  <a:lnTo>
                    <a:pt x="72797" y="3371"/>
                  </a:lnTo>
                  <a:lnTo>
                    <a:pt x="69261" y="5026"/>
                  </a:lnTo>
                  <a:lnTo>
                    <a:pt x="67330" y="5467"/>
                  </a:lnTo>
                  <a:lnTo>
                    <a:pt x="61242" y="9460"/>
                  </a:lnTo>
                  <a:lnTo>
                    <a:pt x="17528" y="46699"/>
                  </a:lnTo>
                  <a:lnTo>
                    <a:pt x="6046" y="63384"/>
                  </a:lnTo>
                  <a:lnTo>
                    <a:pt x="1169" y="68573"/>
                  </a:lnTo>
                  <a:lnTo>
                    <a:pt x="502" y="71164"/>
                  </a:lnTo>
                  <a:lnTo>
                    <a:pt x="0" y="79276"/>
                  </a:lnTo>
                  <a:lnTo>
                    <a:pt x="695" y="80368"/>
                  </a:lnTo>
                  <a:lnTo>
                    <a:pt x="1864" y="81095"/>
                  </a:lnTo>
                  <a:lnTo>
                    <a:pt x="3349" y="81580"/>
                  </a:lnTo>
                  <a:lnTo>
                    <a:pt x="4339" y="82609"/>
                  </a:lnTo>
                  <a:lnTo>
                    <a:pt x="5439" y="85634"/>
                  </a:lnTo>
                  <a:lnTo>
                    <a:pt x="6437" y="86722"/>
                  </a:lnTo>
                  <a:lnTo>
                    <a:pt x="9429" y="87932"/>
                  </a:lnTo>
                  <a:lnTo>
                    <a:pt x="15080" y="88613"/>
                  </a:lnTo>
                  <a:lnTo>
                    <a:pt x="43302" y="79433"/>
                  </a:lnTo>
                  <a:lnTo>
                    <a:pt x="88881" y="49023"/>
                  </a:lnTo>
                  <a:lnTo>
                    <a:pt x="124190" y="21925"/>
                  </a:lnTo>
                  <a:lnTo>
                    <a:pt x="138719" y="16058"/>
                  </a:lnTo>
                  <a:lnTo>
                    <a:pt x="141152" y="14233"/>
                  </a:lnTo>
                  <a:lnTo>
                    <a:pt x="145282" y="8999"/>
                  </a:lnTo>
                  <a:lnTo>
                    <a:pt x="152341" y="6359"/>
                  </a:lnTo>
                  <a:lnTo>
                    <a:pt x="152360" y="13095"/>
                  </a:lnTo>
                  <a:lnTo>
                    <a:pt x="150483" y="18285"/>
                  </a:lnTo>
                  <a:lnTo>
                    <a:pt x="141385" y="31683"/>
                  </a:lnTo>
                  <a:lnTo>
                    <a:pt x="136637" y="43574"/>
                  </a:lnTo>
                  <a:lnTo>
                    <a:pt x="129610" y="55148"/>
                  </a:lnTo>
                  <a:lnTo>
                    <a:pt x="125609" y="68409"/>
                  </a:lnTo>
                  <a:lnTo>
                    <a:pt x="122837" y="73443"/>
                  </a:lnTo>
                  <a:lnTo>
                    <a:pt x="121604" y="78032"/>
                  </a:lnTo>
                  <a:lnTo>
                    <a:pt x="121981" y="80244"/>
                  </a:lnTo>
                  <a:lnTo>
                    <a:pt x="126969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108">
              <a:extLst>
                <a:ext uri="{FF2B5EF4-FFF2-40B4-BE49-F238E27FC236}">
                  <a16:creationId xmlns:a16="http://schemas.microsoft.com/office/drawing/2014/main" id="{FA29D98D-17CC-441B-99F9-AFB0799F0D50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4595813" y="2413000"/>
              <a:ext cx="237771" cy="171451"/>
            </a:xfrm>
            <a:custGeom>
              <a:avLst/>
              <a:gdLst/>
              <a:ahLst/>
              <a:cxnLst/>
              <a:rect l="0" t="0" r="0" b="0"/>
              <a:pathLst>
                <a:path w="237771" h="171451">
                  <a:moveTo>
                    <a:pt x="44450" y="0"/>
                  </a:moveTo>
                  <a:lnTo>
                    <a:pt x="44450" y="0"/>
                  </a:lnTo>
                  <a:lnTo>
                    <a:pt x="44450" y="5467"/>
                  </a:lnTo>
                  <a:lnTo>
                    <a:pt x="49917" y="11740"/>
                  </a:lnTo>
                  <a:lnTo>
                    <a:pt x="50538" y="15786"/>
                  </a:lnTo>
                  <a:lnTo>
                    <a:pt x="50042" y="28545"/>
                  </a:lnTo>
                  <a:lnTo>
                    <a:pt x="35688" y="74095"/>
                  </a:lnTo>
                  <a:lnTo>
                    <a:pt x="12696" y="120650"/>
                  </a:lnTo>
                  <a:lnTo>
                    <a:pt x="8230" y="131469"/>
                  </a:lnTo>
                  <a:lnTo>
                    <a:pt x="6480" y="136747"/>
                  </a:lnTo>
                  <a:lnTo>
                    <a:pt x="1488" y="145885"/>
                  </a:lnTo>
                  <a:lnTo>
                    <a:pt x="1" y="156052"/>
                  </a:lnTo>
                  <a:lnTo>
                    <a:pt x="0" y="149031"/>
                  </a:lnTo>
                  <a:lnTo>
                    <a:pt x="1881" y="145493"/>
                  </a:lnTo>
                  <a:lnTo>
                    <a:pt x="27296" y="109662"/>
                  </a:lnTo>
                  <a:lnTo>
                    <a:pt x="61667" y="81106"/>
                  </a:lnTo>
                  <a:lnTo>
                    <a:pt x="66919" y="74852"/>
                  </a:lnTo>
                  <a:lnTo>
                    <a:pt x="92523" y="59855"/>
                  </a:lnTo>
                  <a:lnTo>
                    <a:pt x="99302" y="57951"/>
                  </a:lnTo>
                  <a:lnTo>
                    <a:pt x="113925" y="57159"/>
                  </a:lnTo>
                  <a:lnTo>
                    <a:pt x="117559" y="60524"/>
                  </a:lnTo>
                  <a:lnTo>
                    <a:pt x="119276" y="64059"/>
                  </a:lnTo>
                  <a:lnTo>
                    <a:pt x="120378" y="72077"/>
                  </a:lnTo>
                  <a:lnTo>
                    <a:pt x="111183" y="100479"/>
                  </a:lnTo>
                  <a:lnTo>
                    <a:pt x="84536" y="139154"/>
                  </a:lnTo>
                  <a:lnTo>
                    <a:pt x="82727" y="143691"/>
                  </a:lnTo>
                  <a:lnTo>
                    <a:pt x="76495" y="152019"/>
                  </a:lnTo>
                  <a:lnTo>
                    <a:pt x="79658" y="152287"/>
                  </a:lnTo>
                  <a:lnTo>
                    <a:pt x="80622" y="153030"/>
                  </a:lnTo>
                  <a:lnTo>
                    <a:pt x="82474" y="158486"/>
                  </a:lnTo>
                  <a:lnTo>
                    <a:pt x="91381" y="158727"/>
                  </a:lnTo>
                  <a:lnTo>
                    <a:pt x="100845" y="155372"/>
                  </a:lnTo>
                  <a:lnTo>
                    <a:pt x="113921" y="145884"/>
                  </a:lnTo>
                  <a:lnTo>
                    <a:pt x="154585" y="117003"/>
                  </a:lnTo>
                  <a:lnTo>
                    <a:pt x="201435" y="90784"/>
                  </a:lnTo>
                  <a:lnTo>
                    <a:pt x="224335" y="88933"/>
                  </a:lnTo>
                  <a:lnTo>
                    <a:pt x="228586" y="90796"/>
                  </a:lnTo>
                  <a:lnTo>
                    <a:pt x="237063" y="97741"/>
                  </a:lnTo>
                  <a:lnTo>
                    <a:pt x="237770" y="99733"/>
                  </a:lnTo>
                  <a:lnTo>
                    <a:pt x="237535" y="101766"/>
                  </a:lnTo>
                  <a:lnTo>
                    <a:pt x="235716" y="107999"/>
                  </a:lnTo>
                  <a:lnTo>
                    <a:pt x="234274" y="135011"/>
                  </a:lnTo>
                  <a:lnTo>
                    <a:pt x="231592" y="140673"/>
                  </a:lnTo>
                  <a:lnTo>
                    <a:pt x="231300" y="143877"/>
                  </a:lnTo>
                  <a:lnTo>
                    <a:pt x="232849" y="154422"/>
                  </a:lnTo>
                  <a:lnTo>
                    <a:pt x="22860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109">
              <a:extLst>
                <a:ext uri="{FF2B5EF4-FFF2-40B4-BE49-F238E27FC236}">
                  <a16:creationId xmlns:a16="http://schemas.microsoft.com/office/drawing/2014/main" id="{9AA5B172-C02A-4608-8B86-646C5A66BADD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4360863" y="2705100"/>
              <a:ext cx="111609" cy="139701"/>
            </a:xfrm>
            <a:custGeom>
              <a:avLst/>
              <a:gdLst/>
              <a:ahLst/>
              <a:cxnLst/>
              <a:rect l="0" t="0" r="0" b="0"/>
              <a:pathLst>
                <a:path w="111609" h="139701">
                  <a:moveTo>
                    <a:pt x="107950" y="0"/>
                  </a:moveTo>
                  <a:lnTo>
                    <a:pt x="107950" y="0"/>
                  </a:lnTo>
                  <a:lnTo>
                    <a:pt x="111608" y="0"/>
                  </a:lnTo>
                  <a:lnTo>
                    <a:pt x="107950" y="0"/>
                  </a:lnTo>
                  <a:lnTo>
                    <a:pt x="104578" y="3371"/>
                  </a:lnTo>
                  <a:lnTo>
                    <a:pt x="102923" y="6908"/>
                  </a:lnTo>
                  <a:lnTo>
                    <a:pt x="98490" y="18298"/>
                  </a:lnTo>
                  <a:lnTo>
                    <a:pt x="86887" y="33254"/>
                  </a:lnTo>
                  <a:lnTo>
                    <a:pt x="74939" y="48980"/>
                  </a:lnTo>
                  <a:lnTo>
                    <a:pt x="58611" y="77629"/>
                  </a:lnTo>
                  <a:lnTo>
                    <a:pt x="45783" y="90227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SMARTInkShape-Group32">
            <a:extLst>
              <a:ext uri="{FF2B5EF4-FFF2-40B4-BE49-F238E27FC236}">
                <a16:creationId xmlns:a16="http://schemas.microsoft.com/office/drawing/2014/main" id="{C053BB8A-E045-4982-BDFD-F26AE41EE6C3}"/>
              </a:ext>
            </a:extLst>
          </p:cNvPr>
          <p:cNvGrpSpPr/>
          <p:nvPr/>
        </p:nvGrpSpPr>
        <p:grpSpPr>
          <a:xfrm>
            <a:off x="2811463" y="2305050"/>
            <a:ext cx="1581125" cy="457201"/>
            <a:chOff x="2811463" y="2305050"/>
            <a:chExt cx="1581125" cy="457201"/>
          </a:xfrm>
        </p:grpSpPr>
        <p:sp>
          <p:nvSpPr>
            <p:cNvPr id="93" name="SMARTInkShape-110">
              <a:extLst>
                <a:ext uri="{FF2B5EF4-FFF2-40B4-BE49-F238E27FC236}">
                  <a16:creationId xmlns:a16="http://schemas.microsoft.com/office/drawing/2014/main" id="{08149AEA-C4BE-438A-87CC-10A605ECDD56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4189413" y="2444750"/>
              <a:ext cx="203175" cy="228601"/>
            </a:xfrm>
            <a:custGeom>
              <a:avLst/>
              <a:gdLst/>
              <a:ahLst/>
              <a:cxnLst/>
              <a:rect l="0" t="0" r="0" b="0"/>
              <a:pathLst>
                <a:path w="203175" h="228601">
                  <a:moveTo>
                    <a:pt x="57150" y="0"/>
                  </a:moveTo>
                  <a:lnTo>
                    <a:pt x="57150" y="0"/>
                  </a:lnTo>
                  <a:lnTo>
                    <a:pt x="57150" y="8838"/>
                  </a:lnTo>
                  <a:lnTo>
                    <a:pt x="55268" y="12865"/>
                  </a:lnTo>
                  <a:lnTo>
                    <a:pt x="48311" y="21199"/>
                  </a:lnTo>
                  <a:lnTo>
                    <a:pt x="46166" y="29178"/>
                  </a:lnTo>
                  <a:lnTo>
                    <a:pt x="43076" y="43688"/>
                  </a:lnTo>
                  <a:lnTo>
                    <a:pt x="38900" y="52578"/>
                  </a:lnTo>
                  <a:lnTo>
                    <a:pt x="19406" y="84412"/>
                  </a:lnTo>
                  <a:lnTo>
                    <a:pt x="840" y="130345"/>
                  </a:lnTo>
                  <a:lnTo>
                    <a:pt x="0" y="157572"/>
                  </a:lnTo>
                  <a:lnTo>
                    <a:pt x="706" y="157965"/>
                  </a:lnTo>
                  <a:lnTo>
                    <a:pt x="21199" y="158741"/>
                  </a:lnTo>
                  <a:lnTo>
                    <a:pt x="23305" y="157333"/>
                  </a:lnTo>
                  <a:lnTo>
                    <a:pt x="33635" y="146815"/>
                  </a:lnTo>
                  <a:lnTo>
                    <a:pt x="80520" y="103610"/>
                  </a:lnTo>
                  <a:lnTo>
                    <a:pt x="127001" y="57149"/>
                  </a:lnTo>
                  <a:lnTo>
                    <a:pt x="169202" y="21414"/>
                  </a:lnTo>
                  <a:lnTo>
                    <a:pt x="179799" y="15596"/>
                  </a:lnTo>
                  <a:lnTo>
                    <a:pt x="188951" y="13081"/>
                  </a:lnTo>
                  <a:lnTo>
                    <a:pt x="191693" y="14751"/>
                  </a:lnTo>
                  <a:lnTo>
                    <a:pt x="199919" y="22169"/>
                  </a:lnTo>
                  <a:lnTo>
                    <a:pt x="201741" y="25846"/>
                  </a:lnTo>
                  <a:lnTo>
                    <a:pt x="203071" y="43165"/>
                  </a:lnTo>
                  <a:lnTo>
                    <a:pt x="203174" y="59405"/>
                  </a:lnTo>
                  <a:lnTo>
                    <a:pt x="190264" y="102438"/>
                  </a:lnTo>
                  <a:lnTo>
                    <a:pt x="169646" y="149837"/>
                  </a:lnTo>
                  <a:lnTo>
                    <a:pt x="152542" y="196700"/>
                  </a:lnTo>
                  <a:lnTo>
                    <a:pt x="139700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111">
              <a:extLst>
                <a:ext uri="{FF2B5EF4-FFF2-40B4-BE49-F238E27FC236}">
                  <a16:creationId xmlns:a16="http://schemas.microsoft.com/office/drawing/2014/main" id="{4BEA357A-A5E9-4003-917F-6F54E85154F0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3954470" y="2495550"/>
              <a:ext cx="114294" cy="114301"/>
            </a:xfrm>
            <a:custGeom>
              <a:avLst/>
              <a:gdLst/>
              <a:ahLst/>
              <a:cxnLst/>
              <a:rect l="0" t="0" r="0" b="0"/>
              <a:pathLst>
                <a:path w="114294" h="114301">
                  <a:moveTo>
                    <a:pt x="57143" y="0"/>
                  </a:moveTo>
                  <a:lnTo>
                    <a:pt x="57143" y="0"/>
                  </a:lnTo>
                  <a:lnTo>
                    <a:pt x="57143" y="5467"/>
                  </a:lnTo>
                  <a:lnTo>
                    <a:pt x="10652" y="52840"/>
                  </a:lnTo>
                  <a:lnTo>
                    <a:pt x="8258" y="57116"/>
                  </a:lnTo>
                  <a:lnTo>
                    <a:pt x="7620" y="59244"/>
                  </a:lnTo>
                  <a:lnTo>
                    <a:pt x="6488" y="60663"/>
                  </a:lnTo>
                  <a:lnTo>
                    <a:pt x="2231" y="63365"/>
                  </a:lnTo>
                  <a:lnTo>
                    <a:pt x="987" y="66497"/>
                  </a:lnTo>
                  <a:lnTo>
                    <a:pt x="0" y="79468"/>
                  </a:lnTo>
                  <a:lnTo>
                    <a:pt x="703" y="80495"/>
                  </a:lnTo>
                  <a:lnTo>
                    <a:pt x="1877" y="81180"/>
                  </a:lnTo>
                  <a:lnTo>
                    <a:pt x="6460" y="82370"/>
                  </a:lnTo>
                  <a:lnTo>
                    <a:pt x="33867" y="82549"/>
                  </a:lnTo>
                  <a:lnTo>
                    <a:pt x="38096" y="80668"/>
                  </a:lnTo>
                  <a:lnTo>
                    <a:pt x="42327" y="78186"/>
                  </a:lnTo>
                  <a:lnTo>
                    <a:pt x="48676" y="76083"/>
                  </a:lnTo>
                  <a:lnTo>
                    <a:pt x="78048" y="55007"/>
                  </a:lnTo>
                  <a:lnTo>
                    <a:pt x="80545" y="50789"/>
                  </a:lnTo>
                  <a:lnTo>
                    <a:pt x="82360" y="46562"/>
                  </a:lnTo>
                  <a:lnTo>
                    <a:pt x="93474" y="31750"/>
                  </a:lnTo>
                  <a:lnTo>
                    <a:pt x="95162" y="27517"/>
                  </a:lnTo>
                  <a:lnTo>
                    <a:pt x="107934" y="12710"/>
                  </a:lnTo>
                  <a:lnTo>
                    <a:pt x="107943" y="43614"/>
                  </a:lnTo>
                  <a:lnTo>
                    <a:pt x="106061" y="49487"/>
                  </a:lnTo>
                  <a:lnTo>
                    <a:pt x="103578" y="55156"/>
                  </a:lnTo>
                  <a:lnTo>
                    <a:pt x="101594" y="101535"/>
                  </a:lnTo>
                  <a:lnTo>
                    <a:pt x="101593" y="106049"/>
                  </a:lnTo>
                  <a:lnTo>
                    <a:pt x="104964" y="110758"/>
                  </a:lnTo>
                  <a:lnTo>
                    <a:pt x="108500" y="112726"/>
                  </a:lnTo>
                  <a:lnTo>
                    <a:pt x="114293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112">
              <a:extLst>
                <a:ext uri="{FF2B5EF4-FFF2-40B4-BE49-F238E27FC236}">
                  <a16:creationId xmlns:a16="http://schemas.microsoft.com/office/drawing/2014/main" id="{155076E7-8C95-4DF1-90A3-B367F40ED162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3554436" y="2482850"/>
              <a:ext cx="253893" cy="158751"/>
            </a:xfrm>
            <a:custGeom>
              <a:avLst/>
              <a:gdLst/>
              <a:ahLst/>
              <a:cxnLst/>
              <a:rect l="0" t="0" r="0" b="0"/>
              <a:pathLst>
                <a:path w="253893" h="158751">
                  <a:moveTo>
                    <a:pt x="19027" y="0"/>
                  </a:moveTo>
                  <a:lnTo>
                    <a:pt x="19027" y="0"/>
                  </a:lnTo>
                  <a:lnTo>
                    <a:pt x="12938" y="0"/>
                  </a:lnTo>
                  <a:lnTo>
                    <a:pt x="11971" y="35571"/>
                  </a:lnTo>
                  <a:lnTo>
                    <a:pt x="7209" y="43141"/>
                  </a:lnTo>
                  <a:lnTo>
                    <a:pt x="5795" y="49261"/>
                  </a:lnTo>
                  <a:lnTo>
                    <a:pt x="2014" y="55205"/>
                  </a:lnTo>
                  <a:lnTo>
                    <a:pt x="245" y="62268"/>
                  </a:lnTo>
                  <a:lnTo>
                    <a:pt x="0" y="68859"/>
                  </a:lnTo>
                  <a:lnTo>
                    <a:pt x="698" y="69190"/>
                  </a:lnTo>
                  <a:lnTo>
                    <a:pt x="3354" y="69557"/>
                  </a:lnTo>
                  <a:lnTo>
                    <a:pt x="4345" y="70360"/>
                  </a:lnTo>
                  <a:lnTo>
                    <a:pt x="6304" y="76120"/>
                  </a:lnTo>
                  <a:lnTo>
                    <a:pt x="12414" y="76198"/>
                  </a:lnTo>
                  <a:lnTo>
                    <a:pt x="17694" y="71836"/>
                  </a:lnTo>
                  <a:lnTo>
                    <a:pt x="23492" y="69733"/>
                  </a:lnTo>
                  <a:lnTo>
                    <a:pt x="29679" y="65660"/>
                  </a:lnTo>
                  <a:lnTo>
                    <a:pt x="35980" y="63435"/>
                  </a:lnTo>
                  <a:lnTo>
                    <a:pt x="50778" y="52554"/>
                  </a:lnTo>
                  <a:lnTo>
                    <a:pt x="55010" y="50874"/>
                  </a:lnTo>
                  <a:lnTo>
                    <a:pt x="59243" y="47775"/>
                  </a:lnTo>
                  <a:lnTo>
                    <a:pt x="61595" y="44047"/>
                  </a:lnTo>
                  <a:lnTo>
                    <a:pt x="62222" y="42064"/>
                  </a:lnTo>
                  <a:lnTo>
                    <a:pt x="63346" y="40743"/>
                  </a:lnTo>
                  <a:lnTo>
                    <a:pt x="66476" y="39275"/>
                  </a:lnTo>
                  <a:lnTo>
                    <a:pt x="72205" y="38448"/>
                  </a:lnTo>
                  <a:lnTo>
                    <a:pt x="73529" y="37626"/>
                  </a:lnTo>
                  <a:lnTo>
                    <a:pt x="74411" y="36373"/>
                  </a:lnTo>
                  <a:lnTo>
                    <a:pt x="74999" y="34832"/>
                  </a:lnTo>
                  <a:lnTo>
                    <a:pt x="76097" y="33805"/>
                  </a:lnTo>
                  <a:lnTo>
                    <a:pt x="82234" y="31830"/>
                  </a:lnTo>
                  <a:lnTo>
                    <a:pt x="87968" y="31757"/>
                  </a:lnTo>
                  <a:lnTo>
                    <a:pt x="94264" y="37218"/>
                  </a:lnTo>
                  <a:lnTo>
                    <a:pt x="94941" y="41210"/>
                  </a:lnTo>
                  <a:lnTo>
                    <a:pt x="95219" y="62664"/>
                  </a:lnTo>
                  <a:lnTo>
                    <a:pt x="93342" y="68537"/>
                  </a:lnTo>
                  <a:lnTo>
                    <a:pt x="90861" y="73500"/>
                  </a:lnTo>
                  <a:lnTo>
                    <a:pt x="89138" y="84590"/>
                  </a:lnTo>
                  <a:lnTo>
                    <a:pt x="88883" y="106432"/>
                  </a:lnTo>
                  <a:lnTo>
                    <a:pt x="93903" y="114658"/>
                  </a:lnTo>
                  <a:lnTo>
                    <a:pt x="94344" y="116655"/>
                  </a:lnTo>
                  <a:lnTo>
                    <a:pt x="95344" y="117987"/>
                  </a:lnTo>
                  <a:lnTo>
                    <a:pt x="96716" y="118875"/>
                  </a:lnTo>
                  <a:lnTo>
                    <a:pt x="102018" y="120124"/>
                  </a:lnTo>
                  <a:lnTo>
                    <a:pt x="128290" y="120647"/>
                  </a:lnTo>
                  <a:lnTo>
                    <a:pt x="132970" y="118767"/>
                  </a:lnTo>
                  <a:lnTo>
                    <a:pt x="179383" y="91010"/>
                  </a:lnTo>
                  <a:lnTo>
                    <a:pt x="201697" y="72672"/>
                  </a:lnTo>
                  <a:lnTo>
                    <a:pt x="214539" y="68526"/>
                  </a:lnTo>
                  <a:lnTo>
                    <a:pt x="219515" y="65734"/>
                  </a:lnTo>
                  <a:lnTo>
                    <a:pt x="228459" y="63941"/>
                  </a:lnTo>
                  <a:lnTo>
                    <a:pt x="237919" y="63526"/>
                  </a:lnTo>
                  <a:lnTo>
                    <a:pt x="239038" y="64223"/>
                  </a:lnTo>
                  <a:lnTo>
                    <a:pt x="239784" y="65393"/>
                  </a:lnTo>
                  <a:lnTo>
                    <a:pt x="240282" y="66879"/>
                  </a:lnTo>
                  <a:lnTo>
                    <a:pt x="241319" y="67869"/>
                  </a:lnTo>
                  <a:lnTo>
                    <a:pt x="244353" y="68970"/>
                  </a:lnTo>
                  <a:lnTo>
                    <a:pt x="245444" y="69969"/>
                  </a:lnTo>
                  <a:lnTo>
                    <a:pt x="252525" y="82681"/>
                  </a:lnTo>
                  <a:lnTo>
                    <a:pt x="253892" y="97374"/>
                  </a:lnTo>
                  <a:lnTo>
                    <a:pt x="241466" y="143744"/>
                  </a:lnTo>
                  <a:lnTo>
                    <a:pt x="241284" y="152021"/>
                  </a:lnTo>
                  <a:lnTo>
                    <a:pt x="247627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113">
              <a:extLst>
                <a:ext uri="{FF2B5EF4-FFF2-40B4-BE49-F238E27FC236}">
                  <a16:creationId xmlns:a16="http://schemas.microsoft.com/office/drawing/2014/main" id="{83B77418-8B20-47D9-AADD-4851C88B1F76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3306843" y="2508250"/>
              <a:ext cx="145971" cy="146051"/>
            </a:xfrm>
            <a:custGeom>
              <a:avLst/>
              <a:gdLst/>
              <a:ahLst/>
              <a:cxnLst/>
              <a:rect l="0" t="0" r="0" b="0"/>
              <a:pathLst>
                <a:path w="145971" h="146051">
                  <a:moveTo>
                    <a:pt x="31670" y="0"/>
                  </a:moveTo>
                  <a:lnTo>
                    <a:pt x="31670" y="0"/>
                  </a:lnTo>
                  <a:lnTo>
                    <a:pt x="7492" y="24178"/>
                  </a:lnTo>
                  <a:lnTo>
                    <a:pt x="6813" y="26738"/>
                  </a:lnTo>
                  <a:lnTo>
                    <a:pt x="6632" y="28409"/>
                  </a:lnTo>
                  <a:lnTo>
                    <a:pt x="4549" y="32147"/>
                  </a:lnTo>
                  <a:lnTo>
                    <a:pt x="834" y="36924"/>
                  </a:lnTo>
                  <a:lnTo>
                    <a:pt x="0" y="43464"/>
                  </a:lnTo>
                  <a:lnTo>
                    <a:pt x="5394" y="49831"/>
                  </a:lnTo>
                  <a:lnTo>
                    <a:pt x="6010" y="53884"/>
                  </a:lnTo>
                  <a:lnTo>
                    <a:pt x="6802" y="54973"/>
                  </a:lnTo>
                  <a:lnTo>
                    <a:pt x="8036" y="55699"/>
                  </a:lnTo>
                  <a:lnTo>
                    <a:pt x="9563" y="56182"/>
                  </a:lnTo>
                  <a:lnTo>
                    <a:pt x="19125" y="62049"/>
                  </a:lnTo>
                  <a:lnTo>
                    <a:pt x="34050" y="63475"/>
                  </a:lnTo>
                  <a:lnTo>
                    <a:pt x="51976" y="63498"/>
                  </a:lnTo>
                  <a:lnTo>
                    <a:pt x="56687" y="61618"/>
                  </a:lnTo>
                  <a:lnTo>
                    <a:pt x="61133" y="59136"/>
                  </a:lnTo>
                  <a:lnTo>
                    <a:pt x="67603" y="57033"/>
                  </a:lnTo>
                  <a:lnTo>
                    <a:pt x="73988" y="52960"/>
                  </a:lnTo>
                  <a:lnTo>
                    <a:pt x="80348" y="50735"/>
                  </a:lnTo>
                  <a:lnTo>
                    <a:pt x="95169" y="39854"/>
                  </a:lnTo>
                  <a:lnTo>
                    <a:pt x="99403" y="38174"/>
                  </a:lnTo>
                  <a:lnTo>
                    <a:pt x="109986" y="29364"/>
                  </a:lnTo>
                  <a:lnTo>
                    <a:pt x="112338" y="25280"/>
                  </a:lnTo>
                  <a:lnTo>
                    <a:pt x="112965" y="23204"/>
                  </a:lnTo>
                  <a:lnTo>
                    <a:pt x="114089" y="21819"/>
                  </a:lnTo>
                  <a:lnTo>
                    <a:pt x="119577" y="19415"/>
                  </a:lnTo>
                  <a:lnTo>
                    <a:pt x="120128" y="17331"/>
                  </a:lnTo>
                  <a:lnTo>
                    <a:pt x="120275" y="15787"/>
                  </a:lnTo>
                  <a:lnTo>
                    <a:pt x="121079" y="14758"/>
                  </a:lnTo>
                  <a:lnTo>
                    <a:pt x="126915" y="12701"/>
                  </a:lnTo>
                  <a:lnTo>
                    <a:pt x="126919" y="12700"/>
                  </a:lnTo>
                  <a:lnTo>
                    <a:pt x="125038" y="52861"/>
                  </a:lnTo>
                  <a:lnTo>
                    <a:pt x="120962" y="82174"/>
                  </a:lnTo>
                  <a:lnTo>
                    <a:pt x="120571" y="128743"/>
                  </a:lnTo>
                  <a:lnTo>
                    <a:pt x="120570" y="135356"/>
                  </a:lnTo>
                  <a:lnTo>
                    <a:pt x="122451" y="139651"/>
                  </a:lnTo>
                  <a:lnTo>
                    <a:pt x="123941" y="141784"/>
                  </a:lnTo>
                  <a:lnTo>
                    <a:pt x="127477" y="144154"/>
                  </a:lnTo>
                  <a:lnTo>
                    <a:pt x="132125" y="145676"/>
                  </a:lnTo>
                  <a:lnTo>
                    <a:pt x="14597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114">
              <a:extLst>
                <a:ext uri="{FF2B5EF4-FFF2-40B4-BE49-F238E27FC236}">
                  <a16:creationId xmlns:a16="http://schemas.microsoft.com/office/drawing/2014/main" id="{02CF87C2-88E0-4F80-96CE-317D35607BB2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3078163" y="2432050"/>
              <a:ext cx="114301" cy="31751"/>
            </a:xfrm>
            <a:custGeom>
              <a:avLst/>
              <a:gdLst/>
              <a:ahLst/>
              <a:cxnLst/>
              <a:rect l="0" t="0" r="0" b="0"/>
              <a:pathLst>
                <a:path w="114301" h="31751">
                  <a:moveTo>
                    <a:pt x="0" y="0"/>
                  </a:moveTo>
                  <a:lnTo>
                    <a:pt x="0" y="0"/>
                  </a:lnTo>
                  <a:lnTo>
                    <a:pt x="9459" y="0"/>
                  </a:lnTo>
                  <a:lnTo>
                    <a:pt x="10539" y="706"/>
                  </a:lnTo>
                  <a:lnTo>
                    <a:pt x="11259" y="1882"/>
                  </a:lnTo>
                  <a:lnTo>
                    <a:pt x="11739" y="3371"/>
                  </a:lnTo>
                  <a:lnTo>
                    <a:pt x="13470" y="4364"/>
                  </a:lnTo>
                  <a:lnTo>
                    <a:pt x="58499" y="18531"/>
                  </a:lnTo>
                  <a:lnTo>
                    <a:pt x="65510" y="19525"/>
                  </a:lnTo>
                  <a:lnTo>
                    <a:pt x="77642" y="24031"/>
                  </a:lnTo>
                  <a:lnTo>
                    <a:pt x="92486" y="25925"/>
                  </a:lnTo>
                  <a:lnTo>
                    <a:pt x="99997" y="29711"/>
                  </a:lnTo>
                  <a:lnTo>
                    <a:pt x="11430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Shape-115">
              <a:extLst>
                <a:ext uri="{FF2B5EF4-FFF2-40B4-BE49-F238E27FC236}">
                  <a16:creationId xmlns:a16="http://schemas.microsoft.com/office/drawing/2014/main" id="{24D412BA-0811-4EA8-BD2F-8060059FE5FD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3192463" y="2324100"/>
              <a:ext cx="38101" cy="298451"/>
            </a:xfrm>
            <a:custGeom>
              <a:avLst/>
              <a:gdLst/>
              <a:ahLst/>
              <a:cxnLst/>
              <a:rect l="0" t="0" r="0" b="0"/>
              <a:pathLst>
                <a:path w="38101" h="298451">
                  <a:moveTo>
                    <a:pt x="38100" y="0"/>
                  </a:moveTo>
                  <a:lnTo>
                    <a:pt x="38100" y="0"/>
                  </a:lnTo>
                  <a:lnTo>
                    <a:pt x="38100" y="21199"/>
                  </a:lnTo>
                  <a:lnTo>
                    <a:pt x="29984" y="65431"/>
                  </a:lnTo>
                  <a:lnTo>
                    <a:pt x="28143" y="76353"/>
                  </a:lnTo>
                  <a:lnTo>
                    <a:pt x="29662" y="91140"/>
                  </a:lnTo>
                  <a:lnTo>
                    <a:pt x="25711" y="135363"/>
                  </a:lnTo>
                  <a:lnTo>
                    <a:pt x="23545" y="177419"/>
                  </a:lnTo>
                  <a:lnTo>
                    <a:pt x="19313" y="222228"/>
                  </a:lnTo>
                  <a:lnTo>
                    <a:pt x="12968" y="266569"/>
                  </a:lnTo>
                  <a:lnTo>
                    <a:pt x="12047" y="281203"/>
                  </a:lnTo>
                  <a:lnTo>
                    <a:pt x="7646" y="289263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Shape-116">
              <a:extLst>
                <a:ext uri="{FF2B5EF4-FFF2-40B4-BE49-F238E27FC236}">
                  <a16:creationId xmlns:a16="http://schemas.microsoft.com/office/drawing/2014/main" id="{7F62464F-D21E-4278-B73A-B7E8DAD604D5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3046500" y="2305050"/>
              <a:ext cx="69764" cy="361951"/>
            </a:xfrm>
            <a:custGeom>
              <a:avLst/>
              <a:gdLst/>
              <a:ahLst/>
              <a:cxnLst/>
              <a:rect l="0" t="0" r="0" b="0"/>
              <a:pathLst>
                <a:path w="69764" h="361951">
                  <a:moveTo>
                    <a:pt x="69763" y="0"/>
                  </a:moveTo>
                  <a:lnTo>
                    <a:pt x="69763" y="0"/>
                  </a:lnTo>
                  <a:lnTo>
                    <a:pt x="69763" y="24825"/>
                  </a:lnTo>
                  <a:lnTo>
                    <a:pt x="67881" y="30554"/>
                  </a:lnTo>
                  <a:lnTo>
                    <a:pt x="59637" y="47245"/>
                  </a:lnTo>
                  <a:lnTo>
                    <a:pt x="52765" y="89754"/>
                  </a:lnTo>
                  <a:lnTo>
                    <a:pt x="45807" y="130255"/>
                  </a:lnTo>
                  <a:lnTo>
                    <a:pt x="37582" y="173060"/>
                  </a:lnTo>
                  <a:lnTo>
                    <a:pt x="31031" y="213995"/>
                  </a:lnTo>
                  <a:lnTo>
                    <a:pt x="17459" y="256145"/>
                  </a:lnTo>
                  <a:lnTo>
                    <a:pt x="7571" y="298081"/>
                  </a:lnTo>
                  <a:lnTo>
                    <a:pt x="110" y="344645"/>
                  </a:lnTo>
                  <a:lnTo>
                    <a:pt x="0" y="350261"/>
                  </a:lnTo>
                  <a:lnTo>
                    <a:pt x="1833" y="355109"/>
                  </a:lnTo>
                  <a:lnTo>
                    <a:pt x="6263" y="361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Shape-117">
              <a:extLst>
                <a:ext uri="{FF2B5EF4-FFF2-40B4-BE49-F238E27FC236}">
                  <a16:creationId xmlns:a16="http://schemas.microsoft.com/office/drawing/2014/main" id="{345D9B3B-B6EC-4208-BEED-E7D847B1B19F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2811463" y="2641600"/>
              <a:ext cx="11818" cy="120651"/>
            </a:xfrm>
            <a:custGeom>
              <a:avLst/>
              <a:gdLst/>
              <a:ahLst/>
              <a:cxnLst/>
              <a:rect l="0" t="0" r="0" b="0"/>
              <a:pathLst>
                <a:path w="11818" h="120651">
                  <a:moveTo>
                    <a:pt x="0" y="0"/>
                  </a:moveTo>
                  <a:lnTo>
                    <a:pt x="0" y="0"/>
                  </a:lnTo>
                  <a:lnTo>
                    <a:pt x="0" y="8838"/>
                  </a:lnTo>
                  <a:lnTo>
                    <a:pt x="6088" y="33615"/>
                  </a:lnTo>
                  <a:lnTo>
                    <a:pt x="6347" y="71626"/>
                  </a:lnTo>
                  <a:lnTo>
                    <a:pt x="8230" y="76048"/>
                  </a:lnTo>
                  <a:lnTo>
                    <a:pt x="10713" y="80366"/>
                  </a:lnTo>
                  <a:lnTo>
                    <a:pt x="11817" y="84637"/>
                  </a:lnTo>
                  <a:lnTo>
                    <a:pt x="11405" y="86763"/>
                  </a:lnTo>
                  <a:lnTo>
                    <a:pt x="7557" y="95246"/>
                  </a:lnTo>
                  <a:lnTo>
                    <a:pt x="5803" y="110197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SMARTInkShape-Group33">
            <a:extLst>
              <a:ext uri="{FF2B5EF4-FFF2-40B4-BE49-F238E27FC236}">
                <a16:creationId xmlns:a16="http://schemas.microsoft.com/office/drawing/2014/main" id="{F67848A9-DC34-47CE-973D-1613E1A6CD1E}"/>
              </a:ext>
            </a:extLst>
          </p:cNvPr>
          <p:cNvGrpSpPr/>
          <p:nvPr/>
        </p:nvGrpSpPr>
        <p:grpSpPr>
          <a:xfrm>
            <a:off x="1312862" y="2362208"/>
            <a:ext cx="1389750" cy="463543"/>
            <a:chOff x="1312862" y="2362208"/>
            <a:chExt cx="1389750" cy="463543"/>
          </a:xfrm>
        </p:grpSpPr>
        <p:sp>
          <p:nvSpPr>
            <p:cNvPr id="102" name="SMARTInkShape-118">
              <a:extLst>
                <a:ext uri="{FF2B5EF4-FFF2-40B4-BE49-F238E27FC236}">
                  <a16:creationId xmlns:a16="http://schemas.microsoft.com/office/drawing/2014/main" id="{E3A05708-A03B-43D5-B38C-7D6A211E647A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2544763" y="2463826"/>
              <a:ext cx="157849" cy="190475"/>
            </a:xfrm>
            <a:custGeom>
              <a:avLst/>
              <a:gdLst/>
              <a:ahLst/>
              <a:cxnLst/>
              <a:rect l="0" t="0" r="0" b="0"/>
              <a:pathLst>
                <a:path w="157849" h="190475">
                  <a:moveTo>
                    <a:pt x="44450" y="12674"/>
                  </a:moveTo>
                  <a:lnTo>
                    <a:pt x="44450" y="12674"/>
                  </a:lnTo>
                  <a:lnTo>
                    <a:pt x="33618" y="22800"/>
                  </a:lnTo>
                  <a:lnTo>
                    <a:pt x="29523" y="24230"/>
                  </a:lnTo>
                  <a:lnTo>
                    <a:pt x="28148" y="25317"/>
                  </a:lnTo>
                  <a:lnTo>
                    <a:pt x="87" y="57037"/>
                  </a:lnTo>
                  <a:lnTo>
                    <a:pt x="2" y="63210"/>
                  </a:lnTo>
                  <a:lnTo>
                    <a:pt x="0" y="59763"/>
                  </a:lnTo>
                  <a:lnTo>
                    <a:pt x="0" y="61354"/>
                  </a:lnTo>
                  <a:lnTo>
                    <a:pt x="705" y="62061"/>
                  </a:lnTo>
                  <a:lnTo>
                    <a:pt x="3370" y="62846"/>
                  </a:lnTo>
                  <a:lnTo>
                    <a:pt x="4363" y="62350"/>
                  </a:lnTo>
                  <a:lnTo>
                    <a:pt x="5026" y="61313"/>
                  </a:lnTo>
                  <a:lnTo>
                    <a:pt x="6088" y="57951"/>
                  </a:lnTo>
                  <a:lnTo>
                    <a:pt x="8115" y="57492"/>
                  </a:lnTo>
                  <a:lnTo>
                    <a:pt x="9643" y="57369"/>
                  </a:lnTo>
                  <a:lnTo>
                    <a:pt x="13222" y="55352"/>
                  </a:lnTo>
                  <a:lnTo>
                    <a:pt x="36036" y="34489"/>
                  </a:lnTo>
                  <a:lnTo>
                    <a:pt x="68134" y="18907"/>
                  </a:lnTo>
                  <a:lnTo>
                    <a:pt x="80912" y="9131"/>
                  </a:lnTo>
                  <a:lnTo>
                    <a:pt x="121542" y="268"/>
                  </a:lnTo>
                  <a:lnTo>
                    <a:pt x="135359" y="0"/>
                  </a:lnTo>
                  <a:lnTo>
                    <a:pt x="139652" y="1867"/>
                  </a:lnTo>
                  <a:lnTo>
                    <a:pt x="143911" y="4343"/>
                  </a:lnTo>
                  <a:lnTo>
                    <a:pt x="148157" y="5444"/>
                  </a:lnTo>
                  <a:lnTo>
                    <a:pt x="149571" y="7148"/>
                  </a:lnTo>
                  <a:lnTo>
                    <a:pt x="157260" y="32020"/>
                  </a:lnTo>
                  <a:lnTo>
                    <a:pt x="157848" y="57999"/>
                  </a:lnTo>
                  <a:lnTo>
                    <a:pt x="145873" y="101625"/>
                  </a:lnTo>
                  <a:lnTo>
                    <a:pt x="133473" y="148012"/>
                  </a:lnTo>
                  <a:lnTo>
                    <a:pt x="127000" y="1904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Shape-119">
              <a:extLst>
                <a:ext uri="{FF2B5EF4-FFF2-40B4-BE49-F238E27FC236}">
                  <a16:creationId xmlns:a16="http://schemas.microsoft.com/office/drawing/2014/main" id="{9F70FB96-1918-40F3-A96D-EE78F500C0F3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2369712" y="2501900"/>
              <a:ext cx="85865" cy="107943"/>
            </a:xfrm>
            <a:custGeom>
              <a:avLst/>
              <a:gdLst/>
              <a:ahLst/>
              <a:cxnLst/>
              <a:rect l="0" t="0" r="0" b="0"/>
              <a:pathLst>
                <a:path w="85865" h="107943">
                  <a:moveTo>
                    <a:pt x="41701" y="0"/>
                  </a:moveTo>
                  <a:lnTo>
                    <a:pt x="41701" y="0"/>
                  </a:lnTo>
                  <a:lnTo>
                    <a:pt x="14158" y="27543"/>
                  </a:lnTo>
                  <a:lnTo>
                    <a:pt x="11820" y="33643"/>
                  </a:lnTo>
                  <a:lnTo>
                    <a:pt x="10076" y="40352"/>
                  </a:lnTo>
                  <a:lnTo>
                    <a:pt x="5089" y="50409"/>
                  </a:lnTo>
                  <a:lnTo>
                    <a:pt x="3091" y="61332"/>
                  </a:lnTo>
                  <a:lnTo>
                    <a:pt x="317" y="65594"/>
                  </a:lnTo>
                  <a:lnTo>
                    <a:pt x="0" y="67718"/>
                  </a:lnTo>
                  <a:lnTo>
                    <a:pt x="495" y="69840"/>
                  </a:lnTo>
                  <a:lnTo>
                    <a:pt x="2220" y="74079"/>
                  </a:lnTo>
                  <a:lnTo>
                    <a:pt x="4185" y="86783"/>
                  </a:lnTo>
                  <a:lnTo>
                    <a:pt x="8603" y="95250"/>
                  </a:lnTo>
                  <a:lnTo>
                    <a:pt x="9052" y="97367"/>
                  </a:lnTo>
                  <a:lnTo>
                    <a:pt x="10057" y="98778"/>
                  </a:lnTo>
                  <a:lnTo>
                    <a:pt x="11433" y="99719"/>
                  </a:lnTo>
                  <a:lnTo>
                    <a:pt x="14842" y="101469"/>
                  </a:lnTo>
                  <a:lnTo>
                    <a:pt x="20729" y="105716"/>
                  </a:lnTo>
                  <a:lnTo>
                    <a:pt x="26942" y="107288"/>
                  </a:lnTo>
                  <a:lnTo>
                    <a:pt x="50168" y="107942"/>
                  </a:lnTo>
                  <a:lnTo>
                    <a:pt x="54401" y="106065"/>
                  </a:lnTo>
                  <a:lnTo>
                    <a:pt x="62867" y="99111"/>
                  </a:lnTo>
                  <a:lnTo>
                    <a:pt x="65219" y="95085"/>
                  </a:lnTo>
                  <a:lnTo>
                    <a:pt x="65846" y="93023"/>
                  </a:lnTo>
                  <a:lnTo>
                    <a:pt x="66970" y="91649"/>
                  </a:lnTo>
                  <a:lnTo>
                    <a:pt x="71217" y="89009"/>
                  </a:lnTo>
                  <a:lnTo>
                    <a:pt x="78346" y="76083"/>
                  </a:lnTo>
                  <a:lnTo>
                    <a:pt x="85864" y="48943"/>
                  </a:lnTo>
                  <a:lnTo>
                    <a:pt x="78032" y="14143"/>
                  </a:lnTo>
                  <a:lnTo>
                    <a:pt x="71971" y="5153"/>
                  </a:lnTo>
                  <a:lnTo>
                    <a:pt x="70348" y="3435"/>
                  </a:lnTo>
                  <a:lnTo>
                    <a:pt x="66662" y="1527"/>
                  </a:lnTo>
                  <a:lnTo>
                    <a:pt x="5440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Shape-120">
              <a:extLst>
                <a:ext uri="{FF2B5EF4-FFF2-40B4-BE49-F238E27FC236}">
                  <a16:creationId xmlns:a16="http://schemas.microsoft.com/office/drawing/2014/main" id="{3258E88D-B322-4928-92DE-DDCA79755BA7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2119392" y="2400300"/>
              <a:ext cx="145684" cy="304801"/>
            </a:xfrm>
            <a:custGeom>
              <a:avLst/>
              <a:gdLst/>
              <a:ahLst/>
              <a:cxnLst/>
              <a:rect l="0" t="0" r="0" b="0"/>
              <a:pathLst>
                <a:path w="145684" h="304801">
                  <a:moveTo>
                    <a:pt x="69771" y="0"/>
                  </a:moveTo>
                  <a:lnTo>
                    <a:pt x="69771" y="0"/>
                  </a:lnTo>
                  <a:lnTo>
                    <a:pt x="69771" y="14927"/>
                  </a:lnTo>
                  <a:lnTo>
                    <a:pt x="51942" y="61417"/>
                  </a:lnTo>
                  <a:lnTo>
                    <a:pt x="31945" y="108116"/>
                  </a:lnTo>
                  <a:lnTo>
                    <a:pt x="16870" y="150313"/>
                  </a:lnTo>
                  <a:lnTo>
                    <a:pt x="7264" y="194569"/>
                  </a:lnTo>
                  <a:lnTo>
                    <a:pt x="5761" y="207270"/>
                  </a:lnTo>
                  <a:lnTo>
                    <a:pt x="526" y="225819"/>
                  </a:lnTo>
                  <a:lnTo>
                    <a:pt x="0" y="236979"/>
                  </a:lnTo>
                  <a:lnTo>
                    <a:pt x="679" y="238420"/>
                  </a:lnTo>
                  <a:lnTo>
                    <a:pt x="1837" y="239380"/>
                  </a:lnTo>
                  <a:lnTo>
                    <a:pt x="3315" y="240020"/>
                  </a:lnTo>
                  <a:lnTo>
                    <a:pt x="4300" y="241152"/>
                  </a:lnTo>
                  <a:lnTo>
                    <a:pt x="5395" y="244292"/>
                  </a:lnTo>
                  <a:lnTo>
                    <a:pt x="6392" y="245411"/>
                  </a:lnTo>
                  <a:lnTo>
                    <a:pt x="11661" y="247355"/>
                  </a:lnTo>
                  <a:lnTo>
                    <a:pt x="21374" y="247624"/>
                  </a:lnTo>
                  <a:lnTo>
                    <a:pt x="25448" y="245757"/>
                  </a:lnTo>
                  <a:lnTo>
                    <a:pt x="70927" y="208313"/>
                  </a:lnTo>
                  <a:lnTo>
                    <a:pt x="100372" y="188406"/>
                  </a:lnTo>
                  <a:lnTo>
                    <a:pt x="122602" y="178793"/>
                  </a:lnTo>
                  <a:lnTo>
                    <a:pt x="129012" y="178094"/>
                  </a:lnTo>
                  <a:lnTo>
                    <a:pt x="130432" y="178702"/>
                  </a:lnTo>
                  <a:lnTo>
                    <a:pt x="131378" y="179812"/>
                  </a:lnTo>
                  <a:lnTo>
                    <a:pt x="132009" y="181258"/>
                  </a:lnTo>
                  <a:lnTo>
                    <a:pt x="133135" y="182222"/>
                  </a:lnTo>
                  <a:lnTo>
                    <a:pt x="138627" y="183896"/>
                  </a:lnTo>
                  <a:lnTo>
                    <a:pt x="142697" y="187446"/>
                  </a:lnTo>
                  <a:lnTo>
                    <a:pt x="144516" y="192906"/>
                  </a:lnTo>
                  <a:lnTo>
                    <a:pt x="145683" y="204538"/>
                  </a:lnTo>
                  <a:lnTo>
                    <a:pt x="134720" y="247841"/>
                  </a:lnTo>
                  <a:lnTo>
                    <a:pt x="128670" y="266320"/>
                  </a:lnTo>
                  <a:lnTo>
                    <a:pt x="126993" y="274292"/>
                  </a:lnTo>
                  <a:lnTo>
                    <a:pt x="117491" y="294100"/>
                  </a:lnTo>
                  <a:lnTo>
                    <a:pt x="117107" y="296256"/>
                  </a:lnTo>
                  <a:lnTo>
                    <a:pt x="117556" y="298398"/>
                  </a:lnTo>
                  <a:lnTo>
                    <a:pt x="120571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121">
              <a:extLst>
                <a:ext uri="{FF2B5EF4-FFF2-40B4-BE49-F238E27FC236}">
                  <a16:creationId xmlns:a16="http://schemas.microsoft.com/office/drawing/2014/main" id="{22C55F39-74F9-469D-AE0D-5151E0206A16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1922463" y="2533650"/>
              <a:ext cx="120651" cy="50801"/>
            </a:xfrm>
            <a:custGeom>
              <a:avLst/>
              <a:gdLst/>
              <a:ahLst/>
              <a:cxnLst/>
              <a:rect l="0" t="0" r="0" b="0"/>
              <a:pathLst>
                <a:path w="120651" h="50801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6907" y="1882"/>
                  </a:lnTo>
                  <a:lnTo>
                    <a:pt x="23304" y="16301"/>
                  </a:lnTo>
                  <a:lnTo>
                    <a:pt x="31754" y="20388"/>
                  </a:lnTo>
                  <a:lnTo>
                    <a:pt x="61914" y="41643"/>
                  </a:lnTo>
                  <a:lnTo>
                    <a:pt x="71340" y="44324"/>
                  </a:lnTo>
                  <a:lnTo>
                    <a:pt x="72959" y="45777"/>
                  </a:lnTo>
                  <a:lnTo>
                    <a:pt x="74039" y="47451"/>
                  </a:lnTo>
                  <a:lnTo>
                    <a:pt x="76171" y="48568"/>
                  </a:lnTo>
                  <a:lnTo>
                    <a:pt x="92666" y="50604"/>
                  </a:lnTo>
                  <a:lnTo>
                    <a:pt x="1206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Shape-122">
              <a:extLst>
                <a:ext uri="{FF2B5EF4-FFF2-40B4-BE49-F238E27FC236}">
                  <a16:creationId xmlns:a16="http://schemas.microsoft.com/office/drawing/2014/main" id="{431A54E3-EC3F-47AC-9803-6951EF52D47C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1909763" y="2470150"/>
              <a:ext cx="95244" cy="298451"/>
            </a:xfrm>
            <a:custGeom>
              <a:avLst/>
              <a:gdLst/>
              <a:ahLst/>
              <a:cxnLst/>
              <a:rect l="0" t="0" r="0" b="0"/>
              <a:pathLst>
                <a:path w="95244" h="298451">
                  <a:moveTo>
                    <a:pt x="88900" y="0"/>
                  </a:moveTo>
                  <a:lnTo>
                    <a:pt x="88900" y="0"/>
                  </a:lnTo>
                  <a:lnTo>
                    <a:pt x="92270" y="0"/>
                  </a:lnTo>
                  <a:lnTo>
                    <a:pt x="93263" y="706"/>
                  </a:lnTo>
                  <a:lnTo>
                    <a:pt x="93926" y="1882"/>
                  </a:lnTo>
                  <a:lnTo>
                    <a:pt x="95075" y="6467"/>
                  </a:lnTo>
                  <a:lnTo>
                    <a:pt x="95243" y="19158"/>
                  </a:lnTo>
                  <a:lnTo>
                    <a:pt x="93365" y="24507"/>
                  </a:lnTo>
                  <a:lnTo>
                    <a:pt x="91876" y="26921"/>
                  </a:lnTo>
                  <a:lnTo>
                    <a:pt x="87410" y="43048"/>
                  </a:lnTo>
                  <a:lnTo>
                    <a:pt x="73996" y="68023"/>
                  </a:lnTo>
                  <a:lnTo>
                    <a:pt x="69257" y="84724"/>
                  </a:lnTo>
                  <a:lnTo>
                    <a:pt x="61364" y="97384"/>
                  </a:lnTo>
                  <a:lnTo>
                    <a:pt x="46379" y="140072"/>
                  </a:lnTo>
                  <a:lnTo>
                    <a:pt x="31660" y="184557"/>
                  </a:lnTo>
                  <a:lnTo>
                    <a:pt x="19177" y="228499"/>
                  </a:lnTo>
                  <a:lnTo>
                    <a:pt x="7319" y="273887"/>
                  </a:lnTo>
                  <a:lnTo>
                    <a:pt x="6435" y="289851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Shape-123">
              <a:extLst>
                <a:ext uri="{FF2B5EF4-FFF2-40B4-BE49-F238E27FC236}">
                  <a16:creationId xmlns:a16="http://schemas.microsoft.com/office/drawing/2014/main" id="{16930AE9-6C21-4F02-A26E-32FC0F9A7F83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1674813" y="2463800"/>
              <a:ext cx="279401" cy="361951"/>
            </a:xfrm>
            <a:custGeom>
              <a:avLst/>
              <a:gdLst/>
              <a:ahLst/>
              <a:cxnLst/>
              <a:rect l="0" t="0" r="0" b="0"/>
              <a:pathLst>
                <a:path w="279401" h="361951">
                  <a:moveTo>
                    <a:pt x="279400" y="0"/>
                  </a:moveTo>
                  <a:lnTo>
                    <a:pt x="279400" y="0"/>
                  </a:lnTo>
                  <a:lnTo>
                    <a:pt x="276028" y="3371"/>
                  </a:lnTo>
                  <a:lnTo>
                    <a:pt x="274373" y="6908"/>
                  </a:lnTo>
                  <a:lnTo>
                    <a:pt x="273932" y="8838"/>
                  </a:lnTo>
                  <a:lnTo>
                    <a:pt x="269940" y="14927"/>
                  </a:lnTo>
                  <a:lnTo>
                    <a:pt x="245932" y="34709"/>
                  </a:lnTo>
                  <a:lnTo>
                    <a:pt x="219958" y="68575"/>
                  </a:lnTo>
                  <a:lnTo>
                    <a:pt x="176024" y="107917"/>
                  </a:lnTo>
                  <a:lnTo>
                    <a:pt x="160105" y="122522"/>
                  </a:lnTo>
                  <a:lnTo>
                    <a:pt x="119866" y="167159"/>
                  </a:lnTo>
                  <a:lnTo>
                    <a:pt x="92167" y="197121"/>
                  </a:lnTo>
                  <a:lnTo>
                    <a:pt x="62346" y="240441"/>
                  </a:lnTo>
                  <a:lnTo>
                    <a:pt x="43647" y="267236"/>
                  </a:lnTo>
                  <a:lnTo>
                    <a:pt x="20574" y="312072"/>
                  </a:lnTo>
                  <a:lnTo>
                    <a:pt x="0" y="361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124">
              <a:extLst>
                <a:ext uri="{FF2B5EF4-FFF2-40B4-BE49-F238E27FC236}">
                  <a16:creationId xmlns:a16="http://schemas.microsoft.com/office/drawing/2014/main" id="{3B0200A4-3D25-4E33-B63E-FEC0CE51FE9A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1700213" y="2451100"/>
              <a:ext cx="82551" cy="171451"/>
            </a:xfrm>
            <a:custGeom>
              <a:avLst/>
              <a:gdLst/>
              <a:ahLst/>
              <a:cxnLst/>
              <a:rect l="0" t="0" r="0" b="0"/>
              <a:pathLst>
                <a:path w="82551" h="171451">
                  <a:moveTo>
                    <a:pt x="0" y="0"/>
                  </a:moveTo>
                  <a:lnTo>
                    <a:pt x="0" y="0"/>
                  </a:lnTo>
                  <a:lnTo>
                    <a:pt x="6088" y="6089"/>
                  </a:lnTo>
                  <a:lnTo>
                    <a:pt x="6326" y="15165"/>
                  </a:lnTo>
                  <a:lnTo>
                    <a:pt x="8221" y="19205"/>
                  </a:lnTo>
                  <a:lnTo>
                    <a:pt x="10709" y="23352"/>
                  </a:lnTo>
                  <a:lnTo>
                    <a:pt x="12110" y="30359"/>
                  </a:lnTo>
                  <a:lnTo>
                    <a:pt x="13390" y="59224"/>
                  </a:lnTo>
                  <a:lnTo>
                    <a:pt x="17764" y="67093"/>
                  </a:lnTo>
                  <a:lnTo>
                    <a:pt x="21536" y="71682"/>
                  </a:lnTo>
                  <a:lnTo>
                    <a:pt x="23682" y="77955"/>
                  </a:lnTo>
                  <a:lnTo>
                    <a:pt x="25342" y="84741"/>
                  </a:lnTo>
                  <a:lnTo>
                    <a:pt x="29537" y="93234"/>
                  </a:lnTo>
                  <a:lnTo>
                    <a:pt x="34829" y="112475"/>
                  </a:lnTo>
                  <a:lnTo>
                    <a:pt x="65618" y="159898"/>
                  </a:lnTo>
                  <a:lnTo>
                    <a:pt x="69850" y="162788"/>
                  </a:lnTo>
                  <a:lnTo>
                    <a:pt x="74083" y="164778"/>
                  </a:lnTo>
                  <a:lnTo>
                    <a:pt x="8255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Shape-125">
              <a:extLst>
                <a:ext uri="{FF2B5EF4-FFF2-40B4-BE49-F238E27FC236}">
                  <a16:creationId xmlns:a16="http://schemas.microsoft.com/office/drawing/2014/main" id="{00B0BB2B-F583-44D8-B69D-14A38E34308E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1312862" y="2362208"/>
              <a:ext cx="247644" cy="298443"/>
            </a:xfrm>
            <a:custGeom>
              <a:avLst/>
              <a:gdLst/>
              <a:ahLst/>
              <a:cxnLst/>
              <a:rect l="0" t="0" r="0" b="0"/>
              <a:pathLst>
                <a:path w="247644" h="298443">
                  <a:moveTo>
                    <a:pt x="0" y="298442"/>
                  </a:moveTo>
                  <a:lnTo>
                    <a:pt x="0" y="298442"/>
                  </a:lnTo>
                  <a:lnTo>
                    <a:pt x="16302" y="252478"/>
                  </a:lnTo>
                  <a:lnTo>
                    <a:pt x="19647" y="230338"/>
                  </a:lnTo>
                  <a:lnTo>
                    <a:pt x="35572" y="186281"/>
                  </a:lnTo>
                  <a:lnTo>
                    <a:pt x="53012" y="141866"/>
                  </a:lnTo>
                  <a:lnTo>
                    <a:pt x="71613" y="95369"/>
                  </a:lnTo>
                  <a:lnTo>
                    <a:pt x="100157" y="50961"/>
                  </a:lnTo>
                  <a:lnTo>
                    <a:pt x="119704" y="26636"/>
                  </a:lnTo>
                  <a:lnTo>
                    <a:pt x="134829" y="13135"/>
                  </a:lnTo>
                  <a:lnTo>
                    <a:pt x="142474" y="9361"/>
                  </a:lnTo>
                  <a:lnTo>
                    <a:pt x="156999" y="5057"/>
                  </a:lnTo>
                  <a:lnTo>
                    <a:pt x="162205" y="2243"/>
                  </a:lnTo>
                  <a:lnTo>
                    <a:pt x="169809" y="659"/>
                  </a:lnTo>
                  <a:lnTo>
                    <a:pt x="198887" y="0"/>
                  </a:lnTo>
                  <a:lnTo>
                    <a:pt x="203165" y="1877"/>
                  </a:lnTo>
                  <a:lnTo>
                    <a:pt x="237067" y="33862"/>
                  </a:lnTo>
                  <a:lnTo>
                    <a:pt x="239419" y="38093"/>
                  </a:lnTo>
                  <a:lnTo>
                    <a:pt x="241170" y="42326"/>
                  </a:lnTo>
                  <a:lnTo>
                    <a:pt x="245417" y="48675"/>
                  </a:lnTo>
                  <a:lnTo>
                    <a:pt x="246989" y="55025"/>
                  </a:lnTo>
                  <a:lnTo>
                    <a:pt x="247643" y="74938"/>
                  </a:lnTo>
                  <a:lnTo>
                    <a:pt x="236391" y="89319"/>
                  </a:lnTo>
                  <a:lnTo>
                    <a:pt x="235911" y="91293"/>
                  </a:lnTo>
                  <a:lnTo>
                    <a:pt x="231864" y="97443"/>
                  </a:lnTo>
                  <a:lnTo>
                    <a:pt x="226288" y="99748"/>
                  </a:lnTo>
                  <a:lnTo>
                    <a:pt x="219812" y="101478"/>
                  </a:lnTo>
                  <a:lnTo>
                    <a:pt x="211493" y="105713"/>
                  </a:lnTo>
                  <a:lnTo>
                    <a:pt x="171966" y="118715"/>
                  </a:lnTo>
                  <a:lnTo>
                    <a:pt x="161569" y="124226"/>
                  </a:lnTo>
                  <a:lnTo>
                    <a:pt x="115782" y="132004"/>
                  </a:lnTo>
                  <a:lnTo>
                    <a:pt x="106508" y="134827"/>
                  </a:lnTo>
                  <a:lnTo>
                    <a:pt x="96704" y="138251"/>
                  </a:lnTo>
                  <a:lnTo>
                    <a:pt x="61469" y="139685"/>
                  </a:lnTo>
                  <a:lnTo>
                    <a:pt x="60029" y="138982"/>
                  </a:lnTo>
                  <a:lnTo>
                    <a:pt x="59070" y="137807"/>
                  </a:lnTo>
                  <a:lnTo>
                    <a:pt x="58430" y="136319"/>
                  </a:lnTo>
                  <a:lnTo>
                    <a:pt x="57298" y="135327"/>
                  </a:lnTo>
                  <a:lnTo>
                    <a:pt x="50800" y="1333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SMARTInkShape-Group34">
            <a:extLst>
              <a:ext uri="{FF2B5EF4-FFF2-40B4-BE49-F238E27FC236}">
                <a16:creationId xmlns:a16="http://schemas.microsoft.com/office/drawing/2014/main" id="{807265EB-32CF-4032-8EB1-9572C67460F0}"/>
              </a:ext>
            </a:extLst>
          </p:cNvPr>
          <p:cNvGrpSpPr/>
          <p:nvPr/>
        </p:nvGrpSpPr>
        <p:grpSpPr>
          <a:xfrm>
            <a:off x="366722" y="3054350"/>
            <a:ext cx="424058" cy="590551"/>
            <a:chOff x="366722" y="3054350"/>
            <a:chExt cx="424058" cy="590551"/>
          </a:xfrm>
        </p:grpSpPr>
        <p:sp>
          <p:nvSpPr>
            <p:cNvPr id="111" name="SMARTInkShape-126">
              <a:extLst>
                <a:ext uri="{FF2B5EF4-FFF2-40B4-BE49-F238E27FC236}">
                  <a16:creationId xmlns:a16="http://schemas.microsoft.com/office/drawing/2014/main" id="{C9E34FF4-B0A6-4DF9-9D09-AB718859A9F0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658812" y="3054350"/>
              <a:ext cx="131968" cy="590551"/>
            </a:xfrm>
            <a:custGeom>
              <a:avLst/>
              <a:gdLst/>
              <a:ahLst/>
              <a:cxnLst/>
              <a:rect l="0" t="0" r="0" b="0"/>
              <a:pathLst>
                <a:path w="131968" h="590551">
                  <a:moveTo>
                    <a:pt x="44450" y="0"/>
                  </a:moveTo>
                  <a:lnTo>
                    <a:pt x="44450" y="0"/>
                  </a:lnTo>
                  <a:lnTo>
                    <a:pt x="47821" y="0"/>
                  </a:lnTo>
                  <a:lnTo>
                    <a:pt x="51358" y="3763"/>
                  </a:lnTo>
                  <a:lnTo>
                    <a:pt x="87188" y="50553"/>
                  </a:lnTo>
                  <a:lnTo>
                    <a:pt x="97029" y="71056"/>
                  </a:lnTo>
                  <a:lnTo>
                    <a:pt x="109787" y="104903"/>
                  </a:lnTo>
                  <a:lnTo>
                    <a:pt x="116528" y="116474"/>
                  </a:lnTo>
                  <a:lnTo>
                    <a:pt x="123584" y="138855"/>
                  </a:lnTo>
                  <a:lnTo>
                    <a:pt x="129921" y="183455"/>
                  </a:lnTo>
                  <a:lnTo>
                    <a:pt x="131967" y="219578"/>
                  </a:lnTo>
                  <a:lnTo>
                    <a:pt x="126309" y="257653"/>
                  </a:lnTo>
                  <a:lnTo>
                    <a:pt x="118397" y="302151"/>
                  </a:lnTo>
                  <a:lnTo>
                    <a:pt x="109335" y="344912"/>
                  </a:lnTo>
                  <a:lnTo>
                    <a:pt x="96569" y="389211"/>
                  </a:lnTo>
                  <a:lnTo>
                    <a:pt x="85528" y="424120"/>
                  </a:lnTo>
                  <a:lnTo>
                    <a:pt x="62834" y="467521"/>
                  </a:lnTo>
                  <a:lnTo>
                    <a:pt x="42333" y="510770"/>
                  </a:lnTo>
                  <a:lnTo>
                    <a:pt x="18632" y="557466"/>
                  </a:lnTo>
                  <a:lnTo>
                    <a:pt x="0" y="590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Shape-127">
              <a:extLst>
                <a:ext uri="{FF2B5EF4-FFF2-40B4-BE49-F238E27FC236}">
                  <a16:creationId xmlns:a16="http://schemas.microsoft.com/office/drawing/2014/main" id="{4BBD32E5-4DA9-4A88-8B3E-A77E3CC6E323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366722" y="3257628"/>
              <a:ext cx="177791" cy="228523"/>
            </a:xfrm>
            <a:custGeom>
              <a:avLst/>
              <a:gdLst/>
              <a:ahLst/>
              <a:cxnLst/>
              <a:rect l="0" t="0" r="0" b="0"/>
              <a:pathLst>
                <a:path w="177791" h="228523">
                  <a:moveTo>
                    <a:pt x="44440" y="6272"/>
                  </a:moveTo>
                  <a:lnTo>
                    <a:pt x="44440" y="6272"/>
                  </a:lnTo>
                  <a:lnTo>
                    <a:pt x="53900" y="6272"/>
                  </a:lnTo>
                  <a:lnTo>
                    <a:pt x="78071" y="184"/>
                  </a:lnTo>
                  <a:lnTo>
                    <a:pt x="87958" y="0"/>
                  </a:lnTo>
                  <a:lnTo>
                    <a:pt x="93885" y="1838"/>
                  </a:lnTo>
                  <a:lnTo>
                    <a:pt x="98871" y="4301"/>
                  </a:lnTo>
                  <a:lnTo>
                    <a:pt x="106607" y="6012"/>
                  </a:lnTo>
                  <a:lnTo>
                    <a:pt x="129129" y="27470"/>
                  </a:lnTo>
                  <a:lnTo>
                    <a:pt x="131469" y="31686"/>
                  </a:lnTo>
                  <a:lnTo>
                    <a:pt x="133214" y="35912"/>
                  </a:lnTo>
                  <a:lnTo>
                    <a:pt x="137458" y="42257"/>
                  </a:lnTo>
                  <a:lnTo>
                    <a:pt x="145071" y="64656"/>
                  </a:lnTo>
                  <a:lnTo>
                    <a:pt x="145753" y="74998"/>
                  </a:lnTo>
                  <a:lnTo>
                    <a:pt x="144031" y="81032"/>
                  </a:lnTo>
                  <a:lnTo>
                    <a:pt x="141620" y="86065"/>
                  </a:lnTo>
                  <a:lnTo>
                    <a:pt x="140262" y="94277"/>
                  </a:lnTo>
                  <a:lnTo>
                    <a:pt x="137922" y="113418"/>
                  </a:lnTo>
                  <a:lnTo>
                    <a:pt x="132816" y="124802"/>
                  </a:lnTo>
                  <a:lnTo>
                    <a:pt x="96362" y="170160"/>
                  </a:lnTo>
                  <a:lnTo>
                    <a:pt x="59370" y="200773"/>
                  </a:lnTo>
                  <a:lnTo>
                    <a:pt x="48080" y="206581"/>
                  </a:lnTo>
                  <a:lnTo>
                    <a:pt x="33505" y="210782"/>
                  </a:lnTo>
                  <a:lnTo>
                    <a:pt x="28291" y="213582"/>
                  </a:lnTo>
                  <a:lnTo>
                    <a:pt x="19195" y="215380"/>
                  </a:lnTo>
                  <a:lnTo>
                    <a:pt x="4233" y="215796"/>
                  </a:lnTo>
                  <a:lnTo>
                    <a:pt x="2819" y="214394"/>
                  </a:lnTo>
                  <a:lnTo>
                    <a:pt x="1247" y="209072"/>
                  </a:lnTo>
                  <a:lnTo>
                    <a:pt x="0" y="175880"/>
                  </a:lnTo>
                  <a:lnTo>
                    <a:pt x="3364" y="165966"/>
                  </a:lnTo>
                  <a:lnTo>
                    <a:pt x="10974" y="152725"/>
                  </a:lnTo>
                  <a:lnTo>
                    <a:pt x="12633" y="148268"/>
                  </a:lnTo>
                  <a:lnTo>
                    <a:pt x="18057" y="140900"/>
                  </a:lnTo>
                  <a:lnTo>
                    <a:pt x="20485" y="140190"/>
                  </a:lnTo>
                  <a:lnTo>
                    <a:pt x="27792" y="139734"/>
                  </a:lnTo>
                  <a:lnTo>
                    <a:pt x="31867" y="137790"/>
                  </a:lnTo>
                  <a:lnTo>
                    <a:pt x="33942" y="136284"/>
                  </a:lnTo>
                  <a:lnTo>
                    <a:pt x="43603" y="134165"/>
                  </a:lnTo>
                  <a:lnTo>
                    <a:pt x="65530" y="133295"/>
                  </a:lnTo>
                  <a:lnTo>
                    <a:pt x="94115" y="142732"/>
                  </a:lnTo>
                  <a:lnTo>
                    <a:pt x="107513" y="152453"/>
                  </a:lnTo>
                  <a:lnTo>
                    <a:pt x="132005" y="174520"/>
                  </a:lnTo>
                  <a:lnTo>
                    <a:pt x="134567" y="175587"/>
                  </a:lnTo>
                  <a:lnTo>
                    <a:pt x="139295" y="180536"/>
                  </a:lnTo>
                  <a:lnTo>
                    <a:pt x="149516" y="198554"/>
                  </a:lnTo>
                  <a:lnTo>
                    <a:pt x="152244" y="206629"/>
                  </a:lnTo>
                  <a:lnTo>
                    <a:pt x="155383" y="211266"/>
                  </a:lnTo>
                  <a:lnTo>
                    <a:pt x="159130" y="213797"/>
                  </a:lnTo>
                  <a:lnTo>
                    <a:pt x="161117" y="214472"/>
                  </a:lnTo>
                  <a:lnTo>
                    <a:pt x="162441" y="215628"/>
                  </a:lnTo>
                  <a:lnTo>
                    <a:pt x="163913" y="218793"/>
                  </a:lnTo>
                  <a:lnTo>
                    <a:pt x="165011" y="219919"/>
                  </a:lnTo>
                  <a:lnTo>
                    <a:pt x="168113" y="221171"/>
                  </a:lnTo>
                  <a:lnTo>
                    <a:pt x="169222" y="222210"/>
                  </a:lnTo>
                  <a:lnTo>
                    <a:pt x="170454" y="225247"/>
                  </a:lnTo>
                  <a:lnTo>
                    <a:pt x="171489" y="226338"/>
                  </a:lnTo>
                  <a:lnTo>
                    <a:pt x="177790" y="2285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SMARTInkShape-Group35">
            <a:extLst>
              <a:ext uri="{FF2B5EF4-FFF2-40B4-BE49-F238E27FC236}">
                <a16:creationId xmlns:a16="http://schemas.microsoft.com/office/drawing/2014/main" id="{8E03DB61-8F80-49AC-832C-3620FC3C9F38}"/>
              </a:ext>
            </a:extLst>
          </p:cNvPr>
          <p:cNvGrpSpPr/>
          <p:nvPr/>
        </p:nvGrpSpPr>
        <p:grpSpPr>
          <a:xfrm>
            <a:off x="468312" y="1657350"/>
            <a:ext cx="214538" cy="609601"/>
            <a:chOff x="468312" y="1657350"/>
            <a:chExt cx="214538" cy="609601"/>
          </a:xfrm>
        </p:grpSpPr>
        <p:sp>
          <p:nvSpPr>
            <p:cNvPr id="114" name="SMARTInkShape-128">
              <a:extLst>
                <a:ext uri="{FF2B5EF4-FFF2-40B4-BE49-F238E27FC236}">
                  <a16:creationId xmlns:a16="http://schemas.microsoft.com/office/drawing/2014/main" id="{F148DB05-B695-484F-9F12-BAD8F2473BAE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512762" y="1657350"/>
              <a:ext cx="170088" cy="609601"/>
            </a:xfrm>
            <a:custGeom>
              <a:avLst/>
              <a:gdLst/>
              <a:ahLst/>
              <a:cxnLst/>
              <a:rect l="0" t="0" r="0" b="0"/>
              <a:pathLst>
                <a:path w="170088" h="609601">
                  <a:moveTo>
                    <a:pt x="57150" y="0"/>
                  </a:moveTo>
                  <a:lnTo>
                    <a:pt x="57150" y="0"/>
                  </a:lnTo>
                  <a:lnTo>
                    <a:pt x="60521" y="0"/>
                  </a:lnTo>
                  <a:lnTo>
                    <a:pt x="61514" y="706"/>
                  </a:lnTo>
                  <a:lnTo>
                    <a:pt x="62176" y="1881"/>
                  </a:lnTo>
                  <a:lnTo>
                    <a:pt x="63239" y="5467"/>
                  </a:lnTo>
                  <a:lnTo>
                    <a:pt x="65266" y="5958"/>
                  </a:lnTo>
                  <a:lnTo>
                    <a:pt x="72316" y="6272"/>
                  </a:lnTo>
                  <a:lnTo>
                    <a:pt x="73611" y="7004"/>
                  </a:lnTo>
                  <a:lnTo>
                    <a:pt x="74474" y="8197"/>
                  </a:lnTo>
                  <a:lnTo>
                    <a:pt x="76139" y="11404"/>
                  </a:lnTo>
                  <a:lnTo>
                    <a:pt x="92482" y="30360"/>
                  </a:lnTo>
                  <a:lnTo>
                    <a:pt x="103981" y="61494"/>
                  </a:lnTo>
                  <a:lnTo>
                    <a:pt x="127003" y="106743"/>
                  </a:lnTo>
                  <a:lnTo>
                    <a:pt x="135233" y="120293"/>
                  </a:lnTo>
                  <a:lnTo>
                    <a:pt x="144727" y="135126"/>
                  </a:lnTo>
                  <a:lnTo>
                    <a:pt x="150127" y="151045"/>
                  </a:lnTo>
                  <a:lnTo>
                    <a:pt x="157171" y="181411"/>
                  </a:lnTo>
                  <a:lnTo>
                    <a:pt x="162437" y="194784"/>
                  </a:lnTo>
                  <a:lnTo>
                    <a:pt x="169231" y="235381"/>
                  </a:lnTo>
                  <a:lnTo>
                    <a:pt x="170087" y="258283"/>
                  </a:lnTo>
                  <a:lnTo>
                    <a:pt x="164926" y="303338"/>
                  </a:lnTo>
                  <a:lnTo>
                    <a:pt x="156332" y="345103"/>
                  </a:lnTo>
                  <a:lnTo>
                    <a:pt x="140985" y="387361"/>
                  </a:lnTo>
                  <a:lnTo>
                    <a:pt x="119853" y="434049"/>
                  </a:lnTo>
                  <a:lnTo>
                    <a:pt x="97541" y="474734"/>
                  </a:lnTo>
                  <a:lnTo>
                    <a:pt x="69316" y="519734"/>
                  </a:lnTo>
                  <a:lnTo>
                    <a:pt x="31703" y="564508"/>
                  </a:lnTo>
                  <a:lnTo>
                    <a:pt x="0" y="609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129">
              <a:extLst>
                <a:ext uri="{FF2B5EF4-FFF2-40B4-BE49-F238E27FC236}">
                  <a16:creationId xmlns:a16="http://schemas.microsoft.com/office/drawing/2014/main" id="{C4ACBFA2-326B-45C9-A034-E67E7E917930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468312" y="1784350"/>
              <a:ext cx="19045" cy="285751"/>
            </a:xfrm>
            <a:custGeom>
              <a:avLst/>
              <a:gdLst/>
              <a:ahLst/>
              <a:cxnLst/>
              <a:rect l="0" t="0" r="0" b="0"/>
              <a:pathLst>
                <a:path w="19045" h="285751">
                  <a:moveTo>
                    <a:pt x="12700" y="0"/>
                  </a:moveTo>
                  <a:lnTo>
                    <a:pt x="12700" y="0"/>
                  </a:lnTo>
                  <a:lnTo>
                    <a:pt x="12700" y="8838"/>
                  </a:lnTo>
                  <a:lnTo>
                    <a:pt x="14582" y="12865"/>
                  </a:lnTo>
                  <a:lnTo>
                    <a:pt x="16071" y="14927"/>
                  </a:lnTo>
                  <a:lnTo>
                    <a:pt x="18168" y="24570"/>
                  </a:lnTo>
                  <a:lnTo>
                    <a:pt x="19044" y="68442"/>
                  </a:lnTo>
                  <a:lnTo>
                    <a:pt x="18344" y="113295"/>
                  </a:lnTo>
                  <a:lnTo>
                    <a:pt x="13093" y="155919"/>
                  </a:lnTo>
                  <a:lnTo>
                    <a:pt x="12169" y="165959"/>
                  </a:lnTo>
                  <a:lnTo>
                    <a:pt x="6753" y="201802"/>
                  </a:lnTo>
                  <a:lnTo>
                    <a:pt x="6355" y="249045"/>
                  </a:lnTo>
                  <a:lnTo>
                    <a:pt x="6351" y="274173"/>
                  </a:lnTo>
                  <a:lnTo>
                    <a:pt x="4469" y="278959"/>
                  </a:lnTo>
                  <a:lnTo>
                    <a:pt x="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SMARTInkShape-Group36">
            <a:extLst>
              <a:ext uri="{FF2B5EF4-FFF2-40B4-BE49-F238E27FC236}">
                <a16:creationId xmlns:a16="http://schemas.microsoft.com/office/drawing/2014/main" id="{22ACC075-CD8A-49C9-A5FD-3658187730AB}"/>
              </a:ext>
            </a:extLst>
          </p:cNvPr>
          <p:cNvGrpSpPr/>
          <p:nvPr/>
        </p:nvGrpSpPr>
        <p:grpSpPr>
          <a:xfrm>
            <a:off x="4603419" y="2743200"/>
            <a:ext cx="1351295" cy="336193"/>
            <a:chOff x="4603419" y="2743200"/>
            <a:chExt cx="1351295" cy="336193"/>
          </a:xfrm>
        </p:grpSpPr>
        <p:sp>
          <p:nvSpPr>
            <p:cNvPr id="117" name="SMARTInkShape-130">
              <a:extLst>
                <a:ext uri="{FF2B5EF4-FFF2-40B4-BE49-F238E27FC236}">
                  <a16:creationId xmlns:a16="http://schemas.microsoft.com/office/drawing/2014/main" id="{1C1BD273-3569-42AC-954E-78BB0C8E1DCA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4603419" y="2743200"/>
              <a:ext cx="240045" cy="260056"/>
            </a:xfrm>
            <a:custGeom>
              <a:avLst/>
              <a:gdLst/>
              <a:ahLst/>
              <a:cxnLst/>
              <a:rect l="0" t="0" r="0" b="0"/>
              <a:pathLst>
                <a:path w="240045" h="260056">
                  <a:moveTo>
                    <a:pt x="176544" y="0"/>
                  </a:moveTo>
                  <a:lnTo>
                    <a:pt x="176544" y="0"/>
                  </a:lnTo>
                  <a:lnTo>
                    <a:pt x="182011" y="0"/>
                  </a:lnTo>
                  <a:lnTo>
                    <a:pt x="182305" y="706"/>
                  </a:lnTo>
                  <a:lnTo>
                    <a:pt x="182870" y="20394"/>
                  </a:lnTo>
                  <a:lnTo>
                    <a:pt x="175053" y="63800"/>
                  </a:lnTo>
                  <a:lnTo>
                    <a:pt x="161400" y="104723"/>
                  </a:lnTo>
                  <a:lnTo>
                    <a:pt x="149263" y="151392"/>
                  </a:lnTo>
                  <a:lnTo>
                    <a:pt x="130880" y="196204"/>
                  </a:lnTo>
                  <a:lnTo>
                    <a:pt x="113079" y="232878"/>
                  </a:lnTo>
                  <a:lnTo>
                    <a:pt x="109531" y="238263"/>
                  </a:lnTo>
                  <a:lnTo>
                    <a:pt x="105373" y="247468"/>
                  </a:lnTo>
                  <a:lnTo>
                    <a:pt x="103696" y="249645"/>
                  </a:lnTo>
                  <a:lnTo>
                    <a:pt x="98071" y="252065"/>
                  </a:lnTo>
                  <a:lnTo>
                    <a:pt x="91572" y="253846"/>
                  </a:lnTo>
                  <a:lnTo>
                    <a:pt x="83241" y="258109"/>
                  </a:lnTo>
                  <a:lnTo>
                    <a:pt x="67430" y="260055"/>
                  </a:lnTo>
                  <a:lnTo>
                    <a:pt x="57038" y="256892"/>
                  </a:lnTo>
                  <a:lnTo>
                    <a:pt x="29344" y="239148"/>
                  </a:lnTo>
                  <a:lnTo>
                    <a:pt x="7227" y="194834"/>
                  </a:lnTo>
                  <a:lnTo>
                    <a:pt x="628" y="179701"/>
                  </a:lnTo>
                  <a:lnTo>
                    <a:pt x="0" y="176951"/>
                  </a:lnTo>
                  <a:lnTo>
                    <a:pt x="287" y="174412"/>
                  </a:lnTo>
                  <a:lnTo>
                    <a:pt x="5026" y="159131"/>
                  </a:lnTo>
                  <a:lnTo>
                    <a:pt x="10555" y="153316"/>
                  </a:lnTo>
                  <a:lnTo>
                    <a:pt x="46112" y="148746"/>
                  </a:lnTo>
                  <a:lnTo>
                    <a:pt x="91886" y="152346"/>
                  </a:lnTo>
                  <a:lnTo>
                    <a:pt x="113176" y="151684"/>
                  </a:lnTo>
                  <a:lnTo>
                    <a:pt x="158333" y="140660"/>
                  </a:lnTo>
                  <a:lnTo>
                    <a:pt x="172188" y="139184"/>
                  </a:lnTo>
                  <a:lnTo>
                    <a:pt x="184715" y="134258"/>
                  </a:lnTo>
                  <a:lnTo>
                    <a:pt x="197783" y="132824"/>
                  </a:lnTo>
                  <a:lnTo>
                    <a:pt x="210141" y="127906"/>
                  </a:lnTo>
                  <a:lnTo>
                    <a:pt x="218824" y="126473"/>
                  </a:lnTo>
                  <a:lnTo>
                    <a:pt x="227333" y="122009"/>
                  </a:lnTo>
                  <a:lnTo>
                    <a:pt x="229453" y="121556"/>
                  </a:lnTo>
                  <a:lnTo>
                    <a:pt x="240044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Shape-131">
              <a:extLst>
                <a:ext uri="{FF2B5EF4-FFF2-40B4-BE49-F238E27FC236}">
                  <a16:creationId xmlns:a16="http://schemas.microsoft.com/office/drawing/2014/main" id="{88B33247-43C2-4A60-A346-5B8071FE7D4F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4919663" y="2933700"/>
              <a:ext cx="203201" cy="145693"/>
            </a:xfrm>
            <a:custGeom>
              <a:avLst/>
              <a:gdLst/>
              <a:ahLst/>
              <a:cxnLst/>
              <a:rect l="0" t="0" r="0" b="0"/>
              <a:pathLst>
                <a:path w="203201" h="145693">
                  <a:moveTo>
                    <a:pt x="203200" y="0"/>
                  </a:moveTo>
                  <a:lnTo>
                    <a:pt x="203200" y="0"/>
                  </a:lnTo>
                  <a:lnTo>
                    <a:pt x="203200" y="3371"/>
                  </a:lnTo>
                  <a:lnTo>
                    <a:pt x="202494" y="4364"/>
                  </a:lnTo>
                  <a:lnTo>
                    <a:pt x="201318" y="5026"/>
                  </a:lnTo>
                  <a:lnTo>
                    <a:pt x="197732" y="6089"/>
                  </a:lnTo>
                  <a:lnTo>
                    <a:pt x="197242" y="8115"/>
                  </a:lnTo>
                  <a:lnTo>
                    <a:pt x="196927" y="15165"/>
                  </a:lnTo>
                  <a:lnTo>
                    <a:pt x="195003" y="19205"/>
                  </a:lnTo>
                  <a:lnTo>
                    <a:pt x="160159" y="65865"/>
                  </a:lnTo>
                  <a:lnTo>
                    <a:pt x="121851" y="112186"/>
                  </a:lnTo>
                  <a:lnTo>
                    <a:pt x="106358" y="127706"/>
                  </a:lnTo>
                  <a:lnTo>
                    <a:pt x="76638" y="144236"/>
                  </a:lnTo>
                  <a:lnTo>
                    <a:pt x="64448" y="145692"/>
                  </a:lnTo>
                  <a:lnTo>
                    <a:pt x="35915" y="145323"/>
                  </a:lnTo>
                  <a:lnTo>
                    <a:pt x="27486" y="142670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Shape-132">
              <a:extLst>
                <a:ext uri="{FF2B5EF4-FFF2-40B4-BE49-F238E27FC236}">
                  <a16:creationId xmlns:a16="http://schemas.microsoft.com/office/drawing/2014/main" id="{DA544A56-EE7E-4640-B244-E4D4410B9E60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5173663" y="281940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705" y="10540"/>
                  </a:lnTo>
                  <a:lnTo>
                    <a:pt x="1881" y="11260"/>
                  </a:lnTo>
                  <a:lnTo>
                    <a:pt x="3371" y="11740"/>
                  </a:lnTo>
                  <a:lnTo>
                    <a:pt x="4364" y="12765"/>
                  </a:lnTo>
                  <a:lnTo>
                    <a:pt x="6088" y="18083"/>
                  </a:lnTo>
                  <a:lnTo>
                    <a:pt x="63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133">
              <a:extLst>
                <a:ext uri="{FF2B5EF4-FFF2-40B4-BE49-F238E27FC236}">
                  <a16:creationId xmlns:a16="http://schemas.microsoft.com/office/drawing/2014/main" id="{22BAA643-1A9E-4293-ADC9-D0F040767EAF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5262649" y="2851150"/>
              <a:ext cx="76115" cy="82471"/>
            </a:xfrm>
            <a:custGeom>
              <a:avLst/>
              <a:gdLst/>
              <a:ahLst/>
              <a:cxnLst/>
              <a:rect l="0" t="0" r="0" b="0"/>
              <a:pathLst>
                <a:path w="76115" h="82471">
                  <a:moveTo>
                    <a:pt x="44364" y="0"/>
                  </a:moveTo>
                  <a:lnTo>
                    <a:pt x="44364" y="0"/>
                  </a:lnTo>
                  <a:lnTo>
                    <a:pt x="34904" y="9460"/>
                  </a:lnTo>
                  <a:lnTo>
                    <a:pt x="31222" y="11260"/>
                  </a:lnTo>
                  <a:lnTo>
                    <a:pt x="29253" y="11740"/>
                  </a:lnTo>
                  <a:lnTo>
                    <a:pt x="27940" y="12765"/>
                  </a:lnTo>
                  <a:lnTo>
                    <a:pt x="26481" y="15786"/>
                  </a:lnTo>
                  <a:lnTo>
                    <a:pt x="25386" y="16874"/>
                  </a:lnTo>
                  <a:lnTo>
                    <a:pt x="22288" y="18083"/>
                  </a:lnTo>
                  <a:lnTo>
                    <a:pt x="21180" y="19816"/>
                  </a:lnTo>
                  <a:lnTo>
                    <a:pt x="18915" y="27587"/>
                  </a:lnTo>
                  <a:lnTo>
                    <a:pt x="17520" y="28975"/>
                  </a:lnTo>
                  <a:lnTo>
                    <a:pt x="10212" y="34573"/>
                  </a:lnTo>
                  <a:lnTo>
                    <a:pt x="8018" y="40295"/>
                  </a:lnTo>
                  <a:lnTo>
                    <a:pt x="7434" y="43797"/>
                  </a:lnTo>
                  <a:lnTo>
                    <a:pt x="6338" y="46131"/>
                  </a:lnTo>
                  <a:lnTo>
                    <a:pt x="4902" y="47688"/>
                  </a:lnTo>
                  <a:lnTo>
                    <a:pt x="3239" y="48725"/>
                  </a:lnTo>
                  <a:lnTo>
                    <a:pt x="2130" y="50828"/>
                  </a:lnTo>
                  <a:lnTo>
                    <a:pt x="43" y="64516"/>
                  </a:lnTo>
                  <a:lnTo>
                    <a:pt x="0" y="66294"/>
                  </a:lnTo>
                  <a:lnTo>
                    <a:pt x="1833" y="70151"/>
                  </a:lnTo>
                  <a:lnTo>
                    <a:pt x="11708" y="81636"/>
                  </a:lnTo>
                  <a:lnTo>
                    <a:pt x="18001" y="82470"/>
                  </a:lnTo>
                  <a:lnTo>
                    <a:pt x="18322" y="81791"/>
                  </a:lnTo>
                  <a:lnTo>
                    <a:pt x="18678" y="79155"/>
                  </a:lnTo>
                  <a:lnTo>
                    <a:pt x="19479" y="78170"/>
                  </a:lnTo>
                  <a:lnTo>
                    <a:pt x="27777" y="73088"/>
                  </a:lnTo>
                  <a:lnTo>
                    <a:pt x="46631" y="54139"/>
                  </a:lnTo>
                  <a:lnTo>
                    <a:pt x="71858" y="8456"/>
                  </a:lnTo>
                  <a:lnTo>
                    <a:pt x="7611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134">
              <a:extLst>
                <a:ext uri="{FF2B5EF4-FFF2-40B4-BE49-F238E27FC236}">
                  <a16:creationId xmlns:a16="http://schemas.microsoft.com/office/drawing/2014/main" id="{E5F16EE7-1577-4993-8311-4F81B5B93935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5332413" y="2800350"/>
              <a:ext cx="44451" cy="158751"/>
            </a:xfrm>
            <a:custGeom>
              <a:avLst/>
              <a:gdLst/>
              <a:ahLst/>
              <a:cxnLst/>
              <a:rect l="0" t="0" r="0" b="0"/>
              <a:pathLst>
                <a:path w="44451" h="15875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2568" y="6908"/>
                  </a:lnTo>
                  <a:lnTo>
                    <a:pt x="40085" y="10831"/>
                  </a:lnTo>
                  <a:lnTo>
                    <a:pt x="33190" y="34203"/>
                  </a:lnTo>
                  <a:lnTo>
                    <a:pt x="30295" y="49646"/>
                  </a:lnTo>
                  <a:lnTo>
                    <a:pt x="13362" y="94747"/>
                  </a:lnTo>
                  <a:lnTo>
                    <a:pt x="798" y="135399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135">
              <a:extLst>
                <a:ext uri="{FF2B5EF4-FFF2-40B4-BE49-F238E27FC236}">
                  <a16:creationId xmlns:a16="http://schemas.microsoft.com/office/drawing/2014/main" id="{E3EA747C-A5F4-46AA-9206-0D059AFFB3D7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5541963" y="2813076"/>
              <a:ext cx="133294" cy="133325"/>
            </a:xfrm>
            <a:custGeom>
              <a:avLst/>
              <a:gdLst/>
              <a:ahLst/>
              <a:cxnLst/>
              <a:rect l="0" t="0" r="0" b="0"/>
              <a:pathLst>
                <a:path w="133294" h="133325">
                  <a:moveTo>
                    <a:pt x="38100" y="12674"/>
                  </a:moveTo>
                  <a:lnTo>
                    <a:pt x="38100" y="12674"/>
                  </a:lnTo>
                  <a:lnTo>
                    <a:pt x="38100" y="21512"/>
                  </a:lnTo>
                  <a:lnTo>
                    <a:pt x="30260" y="49072"/>
                  </a:lnTo>
                  <a:lnTo>
                    <a:pt x="27560" y="54957"/>
                  </a:lnTo>
                  <a:lnTo>
                    <a:pt x="23645" y="80763"/>
                  </a:lnTo>
                  <a:lnTo>
                    <a:pt x="14427" y="100096"/>
                  </a:lnTo>
                  <a:lnTo>
                    <a:pt x="12762" y="105150"/>
                  </a:lnTo>
                  <a:lnTo>
                    <a:pt x="7825" y="114144"/>
                  </a:lnTo>
                  <a:lnTo>
                    <a:pt x="7334" y="116304"/>
                  </a:lnTo>
                  <a:lnTo>
                    <a:pt x="1453" y="126963"/>
                  </a:lnTo>
                  <a:lnTo>
                    <a:pt x="0" y="133323"/>
                  </a:lnTo>
                  <a:lnTo>
                    <a:pt x="5467" y="133324"/>
                  </a:lnTo>
                  <a:lnTo>
                    <a:pt x="12830" y="129953"/>
                  </a:lnTo>
                  <a:lnTo>
                    <a:pt x="14903" y="128255"/>
                  </a:lnTo>
                  <a:lnTo>
                    <a:pt x="44085" y="82471"/>
                  </a:lnTo>
                  <a:lnTo>
                    <a:pt x="56215" y="65580"/>
                  </a:lnTo>
                  <a:lnTo>
                    <a:pt x="72592" y="46304"/>
                  </a:lnTo>
                  <a:lnTo>
                    <a:pt x="76008" y="40321"/>
                  </a:lnTo>
                  <a:lnTo>
                    <a:pt x="103653" y="10644"/>
                  </a:lnTo>
                  <a:lnTo>
                    <a:pt x="107921" y="8244"/>
                  </a:lnTo>
                  <a:lnTo>
                    <a:pt x="112170" y="6472"/>
                  </a:lnTo>
                  <a:lnTo>
                    <a:pt x="120539" y="61"/>
                  </a:lnTo>
                  <a:lnTo>
                    <a:pt x="123988" y="0"/>
                  </a:lnTo>
                  <a:lnTo>
                    <a:pt x="124992" y="697"/>
                  </a:lnTo>
                  <a:lnTo>
                    <a:pt x="125661" y="1867"/>
                  </a:lnTo>
                  <a:lnTo>
                    <a:pt x="126107" y="3353"/>
                  </a:lnTo>
                  <a:lnTo>
                    <a:pt x="131908" y="12840"/>
                  </a:lnTo>
                  <a:lnTo>
                    <a:pt x="133293" y="34683"/>
                  </a:lnTo>
                  <a:lnTo>
                    <a:pt x="132642" y="71963"/>
                  </a:lnTo>
                  <a:lnTo>
                    <a:pt x="127000" y="888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136">
              <a:extLst>
                <a:ext uri="{FF2B5EF4-FFF2-40B4-BE49-F238E27FC236}">
                  <a16:creationId xmlns:a16="http://schemas.microsoft.com/office/drawing/2014/main" id="{42189129-F63E-4F46-ACA2-65D37ACEA5A8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5726113" y="2813050"/>
              <a:ext cx="76201" cy="133351"/>
            </a:xfrm>
            <a:custGeom>
              <a:avLst/>
              <a:gdLst/>
              <a:ahLst/>
              <a:cxnLst/>
              <a:rect l="0" t="0" r="0" b="0"/>
              <a:pathLst>
                <a:path w="76201" h="133351">
                  <a:moveTo>
                    <a:pt x="0" y="133350"/>
                  </a:moveTo>
                  <a:lnTo>
                    <a:pt x="0" y="133350"/>
                  </a:lnTo>
                  <a:lnTo>
                    <a:pt x="3371" y="133350"/>
                  </a:lnTo>
                  <a:lnTo>
                    <a:pt x="4364" y="132644"/>
                  </a:lnTo>
                  <a:lnTo>
                    <a:pt x="5026" y="131469"/>
                  </a:lnTo>
                  <a:lnTo>
                    <a:pt x="5467" y="129979"/>
                  </a:lnTo>
                  <a:lnTo>
                    <a:pt x="6467" y="128986"/>
                  </a:lnTo>
                  <a:lnTo>
                    <a:pt x="9459" y="127883"/>
                  </a:lnTo>
                  <a:lnTo>
                    <a:pt x="13141" y="123629"/>
                  </a:lnTo>
                  <a:lnTo>
                    <a:pt x="17834" y="117741"/>
                  </a:lnTo>
                  <a:lnTo>
                    <a:pt x="26999" y="110459"/>
                  </a:lnTo>
                  <a:lnTo>
                    <a:pt x="50824" y="63453"/>
                  </a:lnTo>
                  <a:lnTo>
                    <a:pt x="67028" y="29632"/>
                  </a:lnTo>
                  <a:lnTo>
                    <a:pt x="76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137">
              <a:extLst>
                <a:ext uri="{FF2B5EF4-FFF2-40B4-BE49-F238E27FC236}">
                  <a16:creationId xmlns:a16="http://schemas.microsoft.com/office/drawing/2014/main" id="{9E5594B2-208E-4DB4-A179-47BE70840B02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5776913" y="2838450"/>
              <a:ext cx="177801" cy="30866"/>
            </a:xfrm>
            <a:custGeom>
              <a:avLst/>
              <a:gdLst/>
              <a:ahLst/>
              <a:cxnLst/>
              <a:rect l="0" t="0" r="0" b="0"/>
              <a:pathLst>
                <a:path w="177801" h="30866">
                  <a:moveTo>
                    <a:pt x="0" y="12700"/>
                  </a:moveTo>
                  <a:lnTo>
                    <a:pt x="0" y="12700"/>
                  </a:lnTo>
                  <a:lnTo>
                    <a:pt x="0" y="16071"/>
                  </a:lnTo>
                  <a:lnTo>
                    <a:pt x="1411" y="17064"/>
                  </a:lnTo>
                  <a:lnTo>
                    <a:pt x="9433" y="19167"/>
                  </a:lnTo>
                  <a:lnTo>
                    <a:pt x="17298" y="23240"/>
                  </a:lnTo>
                  <a:lnTo>
                    <a:pt x="60790" y="30842"/>
                  </a:lnTo>
                  <a:lnTo>
                    <a:pt x="79610" y="30865"/>
                  </a:lnTo>
                  <a:lnTo>
                    <a:pt x="124884" y="23900"/>
                  </a:lnTo>
                  <a:lnTo>
                    <a:pt x="172131" y="2805"/>
                  </a:lnTo>
                  <a:lnTo>
                    <a:pt x="177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Shape-138">
              <a:extLst>
                <a:ext uri="{FF2B5EF4-FFF2-40B4-BE49-F238E27FC236}">
                  <a16:creationId xmlns:a16="http://schemas.microsoft.com/office/drawing/2014/main" id="{57D8182C-895F-477A-822A-2CA9EB2F6E05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5846763" y="2889250"/>
              <a:ext cx="57151" cy="127001"/>
            </a:xfrm>
            <a:custGeom>
              <a:avLst/>
              <a:gdLst/>
              <a:ahLst/>
              <a:cxnLst/>
              <a:rect l="0" t="0" r="0" b="0"/>
              <a:pathLst>
                <a:path w="57151" h="127001">
                  <a:moveTo>
                    <a:pt x="0" y="0"/>
                  </a:moveTo>
                  <a:lnTo>
                    <a:pt x="0" y="0"/>
                  </a:lnTo>
                  <a:lnTo>
                    <a:pt x="705" y="12656"/>
                  </a:lnTo>
                  <a:lnTo>
                    <a:pt x="17006" y="57197"/>
                  </a:lnTo>
                  <a:lnTo>
                    <a:pt x="39336" y="101891"/>
                  </a:lnTo>
                  <a:lnTo>
                    <a:pt x="5715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SMARTInkShape-139">
            <a:extLst>
              <a:ext uri="{FF2B5EF4-FFF2-40B4-BE49-F238E27FC236}">
                <a16:creationId xmlns:a16="http://schemas.microsoft.com/office/drawing/2014/main" id="{6F703828-DFBB-439E-89F6-F24A6CBD4A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552113" y="2851150"/>
            <a:ext cx="152401" cy="120651"/>
          </a:xfrm>
          <a:custGeom>
            <a:avLst/>
            <a:gdLst/>
            <a:ahLst/>
            <a:cxnLst/>
            <a:rect l="0" t="0" r="0" b="0"/>
            <a:pathLst>
              <a:path w="152401" h="120651">
                <a:moveTo>
                  <a:pt x="146050" y="0"/>
                </a:moveTo>
                <a:lnTo>
                  <a:pt x="146050" y="0"/>
                </a:lnTo>
                <a:lnTo>
                  <a:pt x="152322" y="6272"/>
                </a:lnTo>
                <a:lnTo>
                  <a:pt x="152400" y="33276"/>
                </a:lnTo>
                <a:lnTo>
                  <a:pt x="151694" y="34884"/>
                </a:lnTo>
                <a:lnTo>
                  <a:pt x="150518" y="35956"/>
                </a:lnTo>
                <a:lnTo>
                  <a:pt x="147330" y="37853"/>
                </a:lnTo>
                <a:lnTo>
                  <a:pt x="99978" y="72643"/>
                </a:lnTo>
                <a:lnTo>
                  <a:pt x="52589" y="93062"/>
                </a:lnTo>
                <a:lnTo>
                  <a:pt x="0" y="1206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SMARTInkShape-Group38">
            <a:extLst>
              <a:ext uri="{FF2B5EF4-FFF2-40B4-BE49-F238E27FC236}">
                <a16:creationId xmlns:a16="http://schemas.microsoft.com/office/drawing/2014/main" id="{F5BCF506-F152-418E-8A6F-D36FEE3F3A1D}"/>
              </a:ext>
            </a:extLst>
          </p:cNvPr>
          <p:cNvGrpSpPr/>
          <p:nvPr/>
        </p:nvGrpSpPr>
        <p:grpSpPr>
          <a:xfrm>
            <a:off x="1477969" y="2774983"/>
            <a:ext cx="952495" cy="539718"/>
            <a:chOff x="1477969" y="2774983"/>
            <a:chExt cx="952495" cy="539718"/>
          </a:xfrm>
        </p:grpSpPr>
        <p:sp>
          <p:nvSpPr>
            <p:cNvPr id="128" name="SMARTInkShape-140">
              <a:extLst>
                <a:ext uri="{FF2B5EF4-FFF2-40B4-BE49-F238E27FC236}">
                  <a16:creationId xmlns:a16="http://schemas.microsoft.com/office/drawing/2014/main" id="{B6BE7E12-932B-4FC0-B1CE-9D8D1ECBE226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1477969" y="2774983"/>
              <a:ext cx="222155" cy="323808"/>
            </a:xfrm>
            <a:custGeom>
              <a:avLst/>
              <a:gdLst/>
              <a:ahLst/>
              <a:cxnLst/>
              <a:rect l="0" t="0" r="0" b="0"/>
              <a:pathLst>
                <a:path w="222155" h="323808">
                  <a:moveTo>
                    <a:pt x="44443" y="126967"/>
                  </a:moveTo>
                  <a:lnTo>
                    <a:pt x="44443" y="126967"/>
                  </a:lnTo>
                  <a:lnTo>
                    <a:pt x="43738" y="174319"/>
                  </a:lnTo>
                  <a:lnTo>
                    <a:pt x="36604" y="216037"/>
                  </a:lnTo>
                  <a:lnTo>
                    <a:pt x="21808" y="261604"/>
                  </a:lnTo>
                  <a:lnTo>
                    <a:pt x="12298" y="292019"/>
                  </a:lnTo>
                  <a:lnTo>
                    <a:pt x="8108" y="302871"/>
                  </a:lnTo>
                  <a:lnTo>
                    <a:pt x="5870" y="315101"/>
                  </a:lnTo>
                  <a:lnTo>
                    <a:pt x="0" y="323807"/>
                  </a:lnTo>
                  <a:lnTo>
                    <a:pt x="3367" y="320443"/>
                  </a:lnTo>
                  <a:lnTo>
                    <a:pt x="5020" y="315027"/>
                  </a:lnTo>
                  <a:lnTo>
                    <a:pt x="12795" y="269461"/>
                  </a:lnTo>
                  <a:lnTo>
                    <a:pt x="18616" y="227468"/>
                  </a:lnTo>
                  <a:lnTo>
                    <a:pt x="20798" y="211073"/>
                  </a:lnTo>
                  <a:lnTo>
                    <a:pt x="31681" y="165586"/>
                  </a:lnTo>
                  <a:lnTo>
                    <a:pt x="43269" y="123719"/>
                  </a:lnTo>
                  <a:lnTo>
                    <a:pt x="53645" y="97973"/>
                  </a:lnTo>
                  <a:lnTo>
                    <a:pt x="83761" y="52854"/>
                  </a:lnTo>
                  <a:lnTo>
                    <a:pt x="102749" y="30852"/>
                  </a:lnTo>
                  <a:lnTo>
                    <a:pt x="144835" y="4210"/>
                  </a:lnTo>
                  <a:lnTo>
                    <a:pt x="153525" y="1224"/>
                  </a:lnTo>
                  <a:lnTo>
                    <a:pt x="175631" y="0"/>
                  </a:lnTo>
                  <a:lnTo>
                    <a:pt x="178714" y="1863"/>
                  </a:lnTo>
                  <a:lnTo>
                    <a:pt x="180524" y="3348"/>
                  </a:lnTo>
                  <a:lnTo>
                    <a:pt x="182535" y="6879"/>
                  </a:lnTo>
                  <a:lnTo>
                    <a:pt x="184134" y="10800"/>
                  </a:lnTo>
                  <a:lnTo>
                    <a:pt x="188296" y="16974"/>
                  </a:lnTo>
                  <a:lnTo>
                    <a:pt x="189842" y="23272"/>
                  </a:lnTo>
                  <a:lnTo>
                    <a:pt x="190408" y="37208"/>
                  </a:lnTo>
                  <a:lnTo>
                    <a:pt x="188574" y="43094"/>
                  </a:lnTo>
                  <a:lnTo>
                    <a:pt x="186112" y="48063"/>
                  </a:lnTo>
                  <a:lnTo>
                    <a:pt x="175382" y="74399"/>
                  </a:lnTo>
                  <a:lnTo>
                    <a:pt x="169239" y="83483"/>
                  </a:lnTo>
                  <a:lnTo>
                    <a:pt x="153706" y="96947"/>
                  </a:lnTo>
                  <a:lnTo>
                    <a:pt x="140088" y="113815"/>
                  </a:lnTo>
                  <a:lnTo>
                    <a:pt x="136439" y="114133"/>
                  </a:lnTo>
                  <a:lnTo>
                    <a:pt x="132838" y="116089"/>
                  </a:lnTo>
                  <a:lnTo>
                    <a:pt x="120646" y="126965"/>
                  </a:lnTo>
                  <a:lnTo>
                    <a:pt x="124015" y="123595"/>
                  </a:lnTo>
                  <a:lnTo>
                    <a:pt x="127551" y="121941"/>
                  </a:lnTo>
                  <a:lnTo>
                    <a:pt x="129482" y="121500"/>
                  </a:lnTo>
                  <a:lnTo>
                    <a:pt x="130769" y="120500"/>
                  </a:lnTo>
                  <a:lnTo>
                    <a:pt x="132199" y="117507"/>
                  </a:lnTo>
                  <a:lnTo>
                    <a:pt x="133286" y="116427"/>
                  </a:lnTo>
                  <a:lnTo>
                    <a:pt x="136375" y="115227"/>
                  </a:lnTo>
                  <a:lnTo>
                    <a:pt x="173301" y="108181"/>
                  </a:lnTo>
                  <a:lnTo>
                    <a:pt x="177678" y="109916"/>
                  </a:lnTo>
                  <a:lnTo>
                    <a:pt x="181976" y="112333"/>
                  </a:lnTo>
                  <a:lnTo>
                    <a:pt x="188362" y="114400"/>
                  </a:lnTo>
                  <a:lnTo>
                    <a:pt x="210777" y="129171"/>
                  </a:lnTo>
                  <a:lnTo>
                    <a:pt x="213619" y="135238"/>
                  </a:lnTo>
                  <a:lnTo>
                    <a:pt x="214377" y="138831"/>
                  </a:lnTo>
                  <a:lnTo>
                    <a:pt x="215588" y="141226"/>
                  </a:lnTo>
                  <a:lnTo>
                    <a:pt x="217101" y="142823"/>
                  </a:lnTo>
                  <a:lnTo>
                    <a:pt x="218815" y="143888"/>
                  </a:lnTo>
                  <a:lnTo>
                    <a:pt x="219958" y="146009"/>
                  </a:lnTo>
                  <a:lnTo>
                    <a:pt x="221942" y="160136"/>
                  </a:lnTo>
                  <a:lnTo>
                    <a:pt x="222154" y="170348"/>
                  </a:lnTo>
                  <a:lnTo>
                    <a:pt x="220322" y="176351"/>
                  </a:lnTo>
                  <a:lnTo>
                    <a:pt x="198232" y="213677"/>
                  </a:lnTo>
                  <a:lnTo>
                    <a:pt x="179535" y="233069"/>
                  </a:lnTo>
                  <a:lnTo>
                    <a:pt x="171277" y="237624"/>
                  </a:lnTo>
                  <a:lnTo>
                    <a:pt x="126600" y="252499"/>
                  </a:lnTo>
                  <a:lnTo>
                    <a:pt x="97337" y="253881"/>
                  </a:lnTo>
                  <a:lnTo>
                    <a:pt x="51368" y="243426"/>
                  </a:lnTo>
                  <a:lnTo>
                    <a:pt x="38093" y="2412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141">
              <a:extLst>
                <a:ext uri="{FF2B5EF4-FFF2-40B4-BE49-F238E27FC236}">
                  <a16:creationId xmlns:a16="http://schemas.microsoft.com/office/drawing/2014/main" id="{42FED54C-78E8-4237-9379-3F19EF48A9DD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1783056" y="2902354"/>
              <a:ext cx="120301" cy="193665"/>
            </a:xfrm>
            <a:custGeom>
              <a:avLst/>
              <a:gdLst/>
              <a:ahLst/>
              <a:cxnLst/>
              <a:rect l="0" t="0" r="0" b="0"/>
              <a:pathLst>
                <a:path w="120301" h="193665">
                  <a:moveTo>
                    <a:pt x="50507" y="69446"/>
                  </a:moveTo>
                  <a:lnTo>
                    <a:pt x="50507" y="69446"/>
                  </a:lnTo>
                  <a:lnTo>
                    <a:pt x="50507" y="72817"/>
                  </a:lnTo>
                  <a:lnTo>
                    <a:pt x="49801" y="73810"/>
                  </a:lnTo>
                  <a:lnTo>
                    <a:pt x="48625" y="74472"/>
                  </a:lnTo>
                  <a:lnTo>
                    <a:pt x="47135" y="74913"/>
                  </a:lnTo>
                  <a:lnTo>
                    <a:pt x="43599" y="79167"/>
                  </a:lnTo>
                  <a:lnTo>
                    <a:pt x="12405" y="124873"/>
                  </a:lnTo>
                  <a:lnTo>
                    <a:pt x="8878" y="130064"/>
                  </a:lnTo>
                  <a:lnTo>
                    <a:pt x="1196" y="152509"/>
                  </a:lnTo>
                  <a:lnTo>
                    <a:pt x="0" y="165660"/>
                  </a:lnTo>
                  <a:lnTo>
                    <a:pt x="5200" y="184879"/>
                  </a:lnTo>
                  <a:lnTo>
                    <a:pt x="6191" y="186618"/>
                  </a:lnTo>
                  <a:lnTo>
                    <a:pt x="7557" y="187777"/>
                  </a:lnTo>
                  <a:lnTo>
                    <a:pt x="10957" y="189065"/>
                  </a:lnTo>
                  <a:lnTo>
                    <a:pt x="16837" y="190496"/>
                  </a:lnTo>
                  <a:lnTo>
                    <a:pt x="20961" y="193331"/>
                  </a:lnTo>
                  <a:lnTo>
                    <a:pt x="23048" y="193664"/>
                  </a:lnTo>
                  <a:lnTo>
                    <a:pt x="25145" y="193180"/>
                  </a:lnTo>
                  <a:lnTo>
                    <a:pt x="30063" y="191467"/>
                  </a:lnTo>
                  <a:lnTo>
                    <a:pt x="48764" y="190277"/>
                  </a:lnTo>
                  <a:lnTo>
                    <a:pt x="52167" y="188805"/>
                  </a:lnTo>
                  <a:lnTo>
                    <a:pt x="90660" y="155424"/>
                  </a:lnTo>
                  <a:lnTo>
                    <a:pt x="115491" y="113744"/>
                  </a:lnTo>
                  <a:lnTo>
                    <a:pt x="118915" y="98956"/>
                  </a:lnTo>
                  <a:lnTo>
                    <a:pt x="120300" y="59147"/>
                  </a:lnTo>
                  <a:lnTo>
                    <a:pt x="115276" y="41985"/>
                  </a:lnTo>
                  <a:lnTo>
                    <a:pt x="105428" y="20770"/>
                  </a:lnTo>
                  <a:lnTo>
                    <a:pt x="99375" y="14181"/>
                  </a:lnTo>
                  <a:lnTo>
                    <a:pt x="83992" y="4202"/>
                  </a:lnTo>
                  <a:lnTo>
                    <a:pt x="74931" y="961"/>
                  </a:lnTo>
                  <a:lnTo>
                    <a:pt x="64407" y="0"/>
                  </a:lnTo>
                  <a:lnTo>
                    <a:pt x="58331" y="1657"/>
                  </a:lnTo>
                  <a:lnTo>
                    <a:pt x="31457" y="186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Shape-142">
              <a:extLst>
                <a:ext uri="{FF2B5EF4-FFF2-40B4-BE49-F238E27FC236}">
                  <a16:creationId xmlns:a16="http://schemas.microsoft.com/office/drawing/2014/main" id="{78C77FC4-BE89-41F3-A29D-969FEF8DE84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1954247" y="2940050"/>
              <a:ext cx="155824" cy="139614"/>
            </a:xfrm>
            <a:custGeom>
              <a:avLst/>
              <a:gdLst/>
              <a:ahLst/>
              <a:cxnLst/>
              <a:rect l="0" t="0" r="0" b="0"/>
              <a:pathLst>
                <a:path w="155824" h="139614">
                  <a:moveTo>
                    <a:pt x="82516" y="38100"/>
                  </a:moveTo>
                  <a:lnTo>
                    <a:pt x="82516" y="38100"/>
                  </a:lnTo>
                  <a:lnTo>
                    <a:pt x="82516" y="32633"/>
                  </a:lnTo>
                  <a:lnTo>
                    <a:pt x="81810" y="32339"/>
                  </a:lnTo>
                  <a:lnTo>
                    <a:pt x="73677" y="31828"/>
                  </a:lnTo>
                  <a:lnTo>
                    <a:pt x="64218" y="35144"/>
                  </a:lnTo>
                  <a:lnTo>
                    <a:pt x="51143" y="44618"/>
                  </a:lnTo>
                  <a:lnTo>
                    <a:pt x="4484" y="90057"/>
                  </a:lnTo>
                  <a:lnTo>
                    <a:pt x="1974" y="96705"/>
                  </a:lnTo>
                  <a:lnTo>
                    <a:pt x="0" y="119311"/>
                  </a:lnTo>
                  <a:lnTo>
                    <a:pt x="6877" y="127381"/>
                  </a:lnTo>
                  <a:lnTo>
                    <a:pt x="10799" y="130697"/>
                  </a:lnTo>
                  <a:lnTo>
                    <a:pt x="19065" y="134708"/>
                  </a:lnTo>
                  <a:lnTo>
                    <a:pt x="21165" y="136372"/>
                  </a:lnTo>
                  <a:lnTo>
                    <a:pt x="27262" y="138221"/>
                  </a:lnTo>
                  <a:lnTo>
                    <a:pt x="49643" y="139613"/>
                  </a:lnTo>
                  <a:lnTo>
                    <a:pt x="65778" y="134613"/>
                  </a:lnTo>
                  <a:lnTo>
                    <a:pt x="112151" y="112174"/>
                  </a:lnTo>
                  <a:lnTo>
                    <a:pt x="140789" y="93133"/>
                  </a:lnTo>
                  <a:lnTo>
                    <a:pt x="143693" y="87019"/>
                  </a:lnTo>
                  <a:lnTo>
                    <a:pt x="155823" y="48779"/>
                  </a:lnTo>
                  <a:lnTo>
                    <a:pt x="152056" y="29697"/>
                  </a:lnTo>
                  <a:lnTo>
                    <a:pt x="147413" y="21813"/>
                  </a:lnTo>
                  <a:lnTo>
                    <a:pt x="137454" y="10669"/>
                  </a:lnTo>
                  <a:lnTo>
                    <a:pt x="133273" y="8269"/>
                  </a:lnTo>
                  <a:lnTo>
                    <a:pt x="129063" y="6497"/>
                  </a:lnTo>
                  <a:lnTo>
                    <a:pt x="122727" y="2239"/>
                  </a:lnTo>
                  <a:lnTo>
                    <a:pt x="115519" y="295"/>
                  </a:lnTo>
                  <a:lnTo>
                    <a:pt x="10791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Shape-143">
              <a:extLst>
                <a:ext uri="{FF2B5EF4-FFF2-40B4-BE49-F238E27FC236}">
                  <a16:creationId xmlns:a16="http://schemas.microsoft.com/office/drawing/2014/main" id="{B4E7ADCE-EF0A-41FD-8A62-821A61C426A9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2176463" y="3009900"/>
              <a:ext cx="19051" cy="88901"/>
            </a:xfrm>
            <a:custGeom>
              <a:avLst/>
              <a:gdLst/>
              <a:ahLst/>
              <a:cxnLst/>
              <a:rect l="0" t="0" r="0" b="0"/>
              <a:pathLst>
                <a:path w="19051" h="88901">
                  <a:moveTo>
                    <a:pt x="0" y="88900"/>
                  </a:moveTo>
                  <a:lnTo>
                    <a:pt x="0" y="88900"/>
                  </a:lnTo>
                  <a:lnTo>
                    <a:pt x="0" y="85529"/>
                  </a:lnTo>
                  <a:lnTo>
                    <a:pt x="1881" y="81992"/>
                  </a:lnTo>
                  <a:lnTo>
                    <a:pt x="4363" y="78069"/>
                  </a:lnTo>
                  <a:lnTo>
                    <a:pt x="12059" y="52793"/>
                  </a:lnTo>
                  <a:lnTo>
                    <a:pt x="14544" y="25269"/>
                  </a:lnTo>
                  <a:lnTo>
                    <a:pt x="17714" y="12661"/>
                  </a:lnTo>
                  <a:lnTo>
                    <a:pt x="19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144">
              <a:extLst>
                <a:ext uri="{FF2B5EF4-FFF2-40B4-BE49-F238E27FC236}">
                  <a16:creationId xmlns:a16="http://schemas.microsoft.com/office/drawing/2014/main" id="{1F85701F-78A6-4654-B09C-15ED1578806D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227263" y="2990850"/>
              <a:ext cx="114301" cy="24495"/>
            </a:xfrm>
            <a:custGeom>
              <a:avLst/>
              <a:gdLst/>
              <a:ahLst/>
              <a:cxnLst/>
              <a:rect l="0" t="0" r="0" b="0"/>
              <a:pathLst>
                <a:path w="114301" h="24495">
                  <a:moveTo>
                    <a:pt x="0" y="12700"/>
                  </a:moveTo>
                  <a:lnTo>
                    <a:pt x="0" y="12700"/>
                  </a:lnTo>
                  <a:lnTo>
                    <a:pt x="5467" y="18167"/>
                  </a:lnTo>
                  <a:lnTo>
                    <a:pt x="32809" y="24494"/>
                  </a:lnTo>
                  <a:lnTo>
                    <a:pt x="71210" y="17275"/>
                  </a:lnTo>
                  <a:lnTo>
                    <a:pt x="82953" y="14056"/>
                  </a:lnTo>
                  <a:lnTo>
                    <a:pt x="96191" y="12968"/>
                  </a:lnTo>
                  <a:lnTo>
                    <a:pt x="97994" y="12173"/>
                  </a:lnTo>
                  <a:lnTo>
                    <a:pt x="99196" y="10938"/>
                  </a:lnTo>
                  <a:lnTo>
                    <a:pt x="99997" y="9409"/>
                  </a:lnTo>
                  <a:lnTo>
                    <a:pt x="101237" y="8389"/>
                  </a:lnTo>
                  <a:lnTo>
                    <a:pt x="108296" y="4871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145">
              <a:extLst>
                <a:ext uri="{FF2B5EF4-FFF2-40B4-BE49-F238E27FC236}">
                  <a16:creationId xmlns:a16="http://schemas.microsoft.com/office/drawing/2014/main" id="{EB18A039-4E5E-4DE8-876D-66BFCD5AFA2B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233613" y="3048000"/>
              <a:ext cx="50801" cy="95251"/>
            </a:xfrm>
            <a:custGeom>
              <a:avLst/>
              <a:gdLst/>
              <a:ahLst/>
              <a:cxnLst/>
              <a:rect l="0" t="0" r="0" b="0"/>
              <a:pathLst>
                <a:path w="50801" h="952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3370" y="12209"/>
                  </a:lnTo>
                  <a:lnTo>
                    <a:pt x="10125" y="23474"/>
                  </a:lnTo>
                  <a:lnTo>
                    <a:pt x="11555" y="30659"/>
                  </a:lnTo>
                  <a:lnTo>
                    <a:pt x="13348" y="33845"/>
                  </a:lnTo>
                  <a:lnTo>
                    <a:pt x="29225" y="53565"/>
                  </a:lnTo>
                  <a:lnTo>
                    <a:pt x="35156" y="65809"/>
                  </a:lnTo>
                  <a:lnTo>
                    <a:pt x="38639" y="78374"/>
                  </a:lnTo>
                  <a:lnTo>
                    <a:pt x="5080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146">
              <a:extLst>
                <a:ext uri="{FF2B5EF4-FFF2-40B4-BE49-F238E27FC236}">
                  <a16:creationId xmlns:a16="http://schemas.microsoft.com/office/drawing/2014/main" id="{6B9D2E7D-BA3E-4612-86A2-E2FC06450E00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322513" y="3168650"/>
              <a:ext cx="107951" cy="146051"/>
            </a:xfrm>
            <a:custGeom>
              <a:avLst/>
              <a:gdLst/>
              <a:ahLst/>
              <a:cxnLst/>
              <a:rect l="0" t="0" r="0" b="0"/>
              <a:pathLst>
                <a:path w="107951" h="146051">
                  <a:moveTo>
                    <a:pt x="107950" y="0"/>
                  </a:moveTo>
                  <a:lnTo>
                    <a:pt x="107950" y="0"/>
                  </a:lnTo>
                  <a:lnTo>
                    <a:pt x="107950" y="8838"/>
                  </a:lnTo>
                  <a:lnTo>
                    <a:pt x="100777" y="30478"/>
                  </a:lnTo>
                  <a:lnTo>
                    <a:pt x="67601" y="76920"/>
                  </a:lnTo>
                  <a:lnTo>
                    <a:pt x="37252" y="113658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SMARTInkShape-Group39">
            <a:extLst>
              <a:ext uri="{FF2B5EF4-FFF2-40B4-BE49-F238E27FC236}">
                <a16:creationId xmlns:a16="http://schemas.microsoft.com/office/drawing/2014/main" id="{4E0885B8-CE16-4614-BE05-6BD1078D482D}"/>
              </a:ext>
            </a:extLst>
          </p:cNvPr>
          <p:cNvGrpSpPr/>
          <p:nvPr/>
        </p:nvGrpSpPr>
        <p:grpSpPr>
          <a:xfrm>
            <a:off x="2760665" y="2851150"/>
            <a:ext cx="1981199" cy="539751"/>
            <a:chOff x="2760665" y="2851150"/>
            <a:chExt cx="1981199" cy="539751"/>
          </a:xfrm>
        </p:grpSpPr>
        <p:sp>
          <p:nvSpPr>
            <p:cNvPr id="136" name="SMARTInkShape-147">
              <a:extLst>
                <a:ext uri="{FF2B5EF4-FFF2-40B4-BE49-F238E27FC236}">
                  <a16:creationId xmlns:a16="http://schemas.microsoft.com/office/drawing/2014/main" id="{F9956205-E25B-44C0-835E-ECA99CF27C03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2760665" y="2984534"/>
              <a:ext cx="317499" cy="152095"/>
            </a:xfrm>
            <a:custGeom>
              <a:avLst/>
              <a:gdLst/>
              <a:ahLst/>
              <a:cxnLst/>
              <a:rect l="0" t="0" r="0" b="0"/>
              <a:pathLst>
                <a:path w="317499" h="152095">
                  <a:moveTo>
                    <a:pt x="12698" y="19016"/>
                  </a:moveTo>
                  <a:lnTo>
                    <a:pt x="12698" y="19016"/>
                  </a:lnTo>
                  <a:lnTo>
                    <a:pt x="12698" y="24483"/>
                  </a:lnTo>
                  <a:lnTo>
                    <a:pt x="16068" y="28476"/>
                  </a:lnTo>
                  <a:lnTo>
                    <a:pt x="18165" y="40869"/>
                  </a:lnTo>
                  <a:lnTo>
                    <a:pt x="16774" y="48249"/>
                  </a:lnTo>
                  <a:lnTo>
                    <a:pt x="14509" y="55292"/>
                  </a:lnTo>
                  <a:lnTo>
                    <a:pt x="2619" y="101567"/>
                  </a:lnTo>
                  <a:lnTo>
                    <a:pt x="0" y="145610"/>
                  </a:lnTo>
                  <a:lnTo>
                    <a:pt x="6086" y="152094"/>
                  </a:lnTo>
                  <a:lnTo>
                    <a:pt x="39656" y="122010"/>
                  </a:lnTo>
                  <a:lnTo>
                    <a:pt x="47264" y="107355"/>
                  </a:lnTo>
                  <a:lnTo>
                    <a:pt x="80507" y="61343"/>
                  </a:lnTo>
                  <a:lnTo>
                    <a:pt x="118591" y="15619"/>
                  </a:lnTo>
                  <a:lnTo>
                    <a:pt x="138157" y="1253"/>
                  </a:lnTo>
                  <a:lnTo>
                    <a:pt x="140894" y="538"/>
                  </a:lnTo>
                  <a:lnTo>
                    <a:pt x="154584" y="0"/>
                  </a:lnTo>
                  <a:lnTo>
                    <a:pt x="155972" y="694"/>
                  </a:lnTo>
                  <a:lnTo>
                    <a:pt x="156897" y="1862"/>
                  </a:lnTo>
                  <a:lnTo>
                    <a:pt x="164183" y="20544"/>
                  </a:lnTo>
                  <a:lnTo>
                    <a:pt x="165074" y="55094"/>
                  </a:lnTo>
                  <a:lnTo>
                    <a:pt x="155454" y="100333"/>
                  </a:lnTo>
                  <a:lnTo>
                    <a:pt x="153303" y="105669"/>
                  </a:lnTo>
                  <a:lnTo>
                    <a:pt x="153707" y="107124"/>
                  </a:lnTo>
                  <a:lnTo>
                    <a:pt x="158727" y="114238"/>
                  </a:lnTo>
                  <a:lnTo>
                    <a:pt x="168206" y="114265"/>
                  </a:lnTo>
                  <a:lnTo>
                    <a:pt x="177229" y="110895"/>
                  </a:lnTo>
                  <a:lnTo>
                    <a:pt x="185469" y="105428"/>
                  </a:lnTo>
                  <a:lnTo>
                    <a:pt x="205293" y="77280"/>
                  </a:lnTo>
                  <a:lnTo>
                    <a:pt x="214482" y="61857"/>
                  </a:lnTo>
                  <a:lnTo>
                    <a:pt x="227273" y="49403"/>
                  </a:lnTo>
                  <a:lnTo>
                    <a:pt x="232673" y="39544"/>
                  </a:lnTo>
                  <a:lnTo>
                    <a:pt x="234642" y="34489"/>
                  </a:lnTo>
                  <a:lnTo>
                    <a:pt x="249835" y="16925"/>
                  </a:lnTo>
                  <a:lnTo>
                    <a:pt x="254029" y="14559"/>
                  </a:lnTo>
                  <a:lnTo>
                    <a:pt x="258245" y="12802"/>
                  </a:lnTo>
                  <a:lnTo>
                    <a:pt x="265445" y="7310"/>
                  </a:lnTo>
                  <a:lnTo>
                    <a:pt x="272055" y="6403"/>
                  </a:lnTo>
                  <a:lnTo>
                    <a:pt x="276124" y="6342"/>
                  </a:lnTo>
                  <a:lnTo>
                    <a:pt x="279824" y="8209"/>
                  </a:lnTo>
                  <a:lnTo>
                    <a:pt x="281799" y="9695"/>
                  </a:lnTo>
                  <a:lnTo>
                    <a:pt x="283993" y="13227"/>
                  </a:lnTo>
                  <a:lnTo>
                    <a:pt x="285673" y="17149"/>
                  </a:lnTo>
                  <a:lnTo>
                    <a:pt x="289880" y="23323"/>
                  </a:lnTo>
                  <a:lnTo>
                    <a:pt x="292146" y="29621"/>
                  </a:lnTo>
                  <a:lnTo>
                    <a:pt x="296267" y="36661"/>
                  </a:lnTo>
                  <a:lnTo>
                    <a:pt x="300201" y="61750"/>
                  </a:lnTo>
                  <a:lnTo>
                    <a:pt x="302755" y="67642"/>
                  </a:lnTo>
                  <a:lnTo>
                    <a:pt x="305450" y="98667"/>
                  </a:lnTo>
                  <a:lnTo>
                    <a:pt x="309813" y="107762"/>
                  </a:lnTo>
                  <a:lnTo>
                    <a:pt x="311801" y="124843"/>
                  </a:lnTo>
                  <a:lnTo>
                    <a:pt x="316163" y="133315"/>
                  </a:lnTo>
                  <a:lnTo>
                    <a:pt x="317498" y="13966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Shape-148">
              <a:extLst>
                <a:ext uri="{FF2B5EF4-FFF2-40B4-BE49-F238E27FC236}">
                  <a16:creationId xmlns:a16="http://schemas.microsoft.com/office/drawing/2014/main" id="{CC2AFA10-77B1-47C3-B31B-32D132B7FD6D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3211513" y="3060700"/>
              <a:ext cx="12701" cy="63501"/>
            </a:xfrm>
            <a:custGeom>
              <a:avLst/>
              <a:gdLst/>
              <a:ahLst/>
              <a:cxnLst/>
              <a:rect l="0" t="0" r="0" b="0"/>
              <a:pathLst>
                <a:path w="12701" h="63501">
                  <a:moveTo>
                    <a:pt x="12700" y="0"/>
                  </a:moveTo>
                  <a:lnTo>
                    <a:pt x="12700" y="0"/>
                  </a:lnTo>
                  <a:lnTo>
                    <a:pt x="12700" y="14927"/>
                  </a:lnTo>
                  <a:lnTo>
                    <a:pt x="126" y="57416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149">
              <a:extLst>
                <a:ext uri="{FF2B5EF4-FFF2-40B4-BE49-F238E27FC236}">
                  <a16:creationId xmlns:a16="http://schemas.microsoft.com/office/drawing/2014/main" id="{3BE9AFD3-41F2-42E3-8E57-49CBD30AF7ED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3309470" y="2851150"/>
              <a:ext cx="16344" cy="57151"/>
            </a:xfrm>
            <a:custGeom>
              <a:avLst/>
              <a:gdLst/>
              <a:ahLst/>
              <a:cxnLst/>
              <a:rect l="0" t="0" r="0" b="0"/>
              <a:pathLst>
                <a:path w="16344" h="57151">
                  <a:moveTo>
                    <a:pt x="16343" y="0"/>
                  </a:moveTo>
                  <a:lnTo>
                    <a:pt x="16343" y="0"/>
                  </a:lnTo>
                  <a:lnTo>
                    <a:pt x="12971" y="3371"/>
                  </a:lnTo>
                  <a:lnTo>
                    <a:pt x="11316" y="6908"/>
                  </a:lnTo>
                  <a:lnTo>
                    <a:pt x="10875" y="8838"/>
                  </a:lnTo>
                  <a:lnTo>
                    <a:pt x="9875" y="10126"/>
                  </a:lnTo>
                  <a:lnTo>
                    <a:pt x="6883" y="11556"/>
                  </a:lnTo>
                  <a:lnTo>
                    <a:pt x="5803" y="13348"/>
                  </a:lnTo>
                  <a:lnTo>
                    <a:pt x="3927" y="26905"/>
                  </a:lnTo>
                  <a:lnTo>
                    <a:pt x="2993" y="40227"/>
                  </a:lnTo>
                  <a:lnTo>
                    <a:pt x="297" y="45630"/>
                  </a:lnTo>
                  <a:lnTo>
                    <a:pt x="0" y="48059"/>
                  </a:lnTo>
                  <a:lnTo>
                    <a:pt x="3643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150">
              <a:extLst>
                <a:ext uri="{FF2B5EF4-FFF2-40B4-BE49-F238E27FC236}">
                  <a16:creationId xmlns:a16="http://schemas.microsoft.com/office/drawing/2014/main" id="{E6CD0C7F-9458-425A-904E-7036BFE2F404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3313383" y="2959100"/>
              <a:ext cx="63231" cy="139701"/>
            </a:xfrm>
            <a:custGeom>
              <a:avLst/>
              <a:gdLst/>
              <a:ahLst/>
              <a:cxnLst/>
              <a:rect l="0" t="0" r="0" b="0"/>
              <a:pathLst>
                <a:path w="63231" h="139701">
                  <a:moveTo>
                    <a:pt x="25130" y="0"/>
                  </a:moveTo>
                  <a:lnTo>
                    <a:pt x="25130" y="0"/>
                  </a:lnTo>
                  <a:lnTo>
                    <a:pt x="20765" y="10139"/>
                  </a:lnTo>
                  <a:lnTo>
                    <a:pt x="18662" y="20957"/>
                  </a:lnTo>
                  <a:lnTo>
                    <a:pt x="8706" y="45213"/>
                  </a:lnTo>
                  <a:lnTo>
                    <a:pt x="1099" y="88877"/>
                  </a:lnTo>
                  <a:lnTo>
                    <a:pt x="0" y="102458"/>
                  </a:lnTo>
                  <a:lnTo>
                    <a:pt x="3180" y="113065"/>
                  </a:lnTo>
                  <a:lnTo>
                    <a:pt x="10577" y="124221"/>
                  </a:lnTo>
                  <a:lnTo>
                    <a:pt x="14663" y="128823"/>
                  </a:lnTo>
                  <a:lnTo>
                    <a:pt x="18831" y="131338"/>
                  </a:lnTo>
                  <a:lnTo>
                    <a:pt x="23036" y="133161"/>
                  </a:lnTo>
                  <a:lnTo>
                    <a:pt x="27257" y="136323"/>
                  </a:lnTo>
                  <a:lnTo>
                    <a:pt x="33366" y="138199"/>
                  </a:lnTo>
                  <a:lnTo>
                    <a:pt x="6323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151">
              <a:extLst>
                <a:ext uri="{FF2B5EF4-FFF2-40B4-BE49-F238E27FC236}">
                  <a16:creationId xmlns:a16="http://schemas.microsoft.com/office/drawing/2014/main" id="{89EF5A3D-0208-4A49-9284-0DDD9332A6DD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3465513" y="3016250"/>
              <a:ext cx="31751" cy="76201"/>
            </a:xfrm>
            <a:custGeom>
              <a:avLst/>
              <a:gdLst/>
              <a:ahLst/>
              <a:cxnLst/>
              <a:rect l="0" t="0" r="0" b="0"/>
              <a:pathLst>
                <a:path w="31751" h="76201">
                  <a:moveTo>
                    <a:pt x="0" y="76200"/>
                  </a:moveTo>
                  <a:lnTo>
                    <a:pt x="0" y="76200"/>
                  </a:lnTo>
                  <a:lnTo>
                    <a:pt x="0" y="70733"/>
                  </a:lnTo>
                  <a:lnTo>
                    <a:pt x="5467" y="64460"/>
                  </a:lnTo>
                  <a:lnTo>
                    <a:pt x="6272" y="58117"/>
                  </a:lnTo>
                  <a:lnTo>
                    <a:pt x="6327" y="54066"/>
                  </a:lnTo>
                  <a:lnTo>
                    <a:pt x="8221" y="50370"/>
                  </a:lnTo>
                  <a:lnTo>
                    <a:pt x="10709" y="46375"/>
                  </a:lnTo>
                  <a:lnTo>
                    <a:pt x="12306" y="38062"/>
                  </a:lnTo>
                  <a:lnTo>
                    <a:pt x="12437" y="35958"/>
                  </a:lnTo>
                  <a:lnTo>
                    <a:pt x="14465" y="31739"/>
                  </a:lnTo>
                  <a:lnTo>
                    <a:pt x="22810" y="21165"/>
                  </a:lnTo>
                  <a:lnTo>
                    <a:pt x="26770" y="12700"/>
                  </a:lnTo>
                  <a:lnTo>
                    <a:pt x="30766" y="7604"/>
                  </a:lnTo>
                  <a:lnTo>
                    <a:pt x="317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152">
              <a:extLst>
                <a:ext uri="{FF2B5EF4-FFF2-40B4-BE49-F238E27FC236}">
                  <a16:creationId xmlns:a16="http://schemas.microsoft.com/office/drawing/2014/main" id="{8475D857-B0F5-47AF-A93C-9FD29F4B346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3522663" y="3016250"/>
              <a:ext cx="44451" cy="1"/>
            </a:xfrm>
            <a:custGeom>
              <a:avLst/>
              <a:gdLst/>
              <a:ahLst/>
              <a:cxnLst/>
              <a:rect l="0" t="0" r="0" b="0"/>
              <a:pathLst>
                <a:path w="44451" h="1">
                  <a:moveTo>
                    <a:pt x="0" y="0"/>
                  </a:moveTo>
                  <a:lnTo>
                    <a:pt x="0" y="0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153">
              <a:extLst>
                <a:ext uri="{FF2B5EF4-FFF2-40B4-BE49-F238E27FC236}">
                  <a16:creationId xmlns:a16="http://schemas.microsoft.com/office/drawing/2014/main" id="{947EDEDD-5E8C-4301-A7A9-F4E4F18174E8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3624347" y="2978468"/>
              <a:ext cx="126891" cy="126596"/>
            </a:xfrm>
            <a:custGeom>
              <a:avLst/>
              <a:gdLst/>
              <a:ahLst/>
              <a:cxnLst/>
              <a:rect l="0" t="0" r="0" b="0"/>
              <a:pathLst>
                <a:path w="126891" h="126596">
                  <a:moveTo>
                    <a:pt x="18966" y="37782"/>
                  </a:moveTo>
                  <a:lnTo>
                    <a:pt x="18966" y="37782"/>
                  </a:lnTo>
                  <a:lnTo>
                    <a:pt x="18966" y="59236"/>
                  </a:lnTo>
                  <a:lnTo>
                    <a:pt x="17084" y="63310"/>
                  </a:lnTo>
                  <a:lnTo>
                    <a:pt x="8426" y="74359"/>
                  </a:lnTo>
                  <a:lnTo>
                    <a:pt x="6200" y="80291"/>
                  </a:lnTo>
                  <a:lnTo>
                    <a:pt x="2091" y="86518"/>
                  </a:lnTo>
                  <a:lnTo>
                    <a:pt x="560" y="92831"/>
                  </a:lnTo>
                  <a:lnTo>
                    <a:pt x="0" y="100030"/>
                  </a:lnTo>
                  <a:lnTo>
                    <a:pt x="4953" y="108025"/>
                  </a:lnTo>
                  <a:lnTo>
                    <a:pt x="5390" y="110010"/>
                  </a:lnTo>
                  <a:lnTo>
                    <a:pt x="9377" y="116176"/>
                  </a:lnTo>
                  <a:lnTo>
                    <a:pt x="13058" y="118485"/>
                  </a:lnTo>
                  <a:lnTo>
                    <a:pt x="17045" y="120217"/>
                  </a:lnTo>
                  <a:lnTo>
                    <a:pt x="23257" y="124453"/>
                  </a:lnTo>
                  <a:lnTo>
                    <a:pt x="30271" y="126022"/>
                  </a:lnTo>
                  <a:lnTo>
                    <a:pt x="45602" y="126595"/>
                  </a:lnTo>
                  <a:lnTo>
                    <a:pt x="50324" y="124762"/>
                  </a:lnTo>
                  <a:lnTo>
                    <a:pt x="52571" y="123285"/>
                  </a:lnTo>
                  <a:lnTo>
                    <a:pt x="77759" y="115435"/>
                  </a:lnTo>
                  <a:lnTo>
                    <a:pt x="97186" y="102635"/>
                  </a:lnTo>
                  <a:lnTo>
                    <a:pt x="116246" y="80375"/>
                  </a:lnTo>
                  <a:lnTo>
                    <a:pt x="118646" y="74116"/>
                  </a:lnTo>
                  <a:lnTo>
                    <a:pt x="120418" y="67336"/>
                  </a:lnTo>
                  <a:lnTo>
                    <a:pt x="124676" y="58847"/>
                  </a:lnTo>
                  <a:lnTo>
                    <a:pt x="126890" y="23311"/>
                  </a:lnTo>
                  <a:lnTo>
                    <a:pt x="123141" y="17004"/>
                  </a:lnTo>
                  <a:lnTo>
                    <a:pt x="115979" y="8199"/>
                  </a:lnTo>
                  <a:lnTo>
                    <a:pt x="105130" y="2096"/>
                  </a:lnTo>
                  <a:lnTo>
                    <a:pt x="95461" y="159"/>
                  </a:lnTo>
                  <a:lnTo>
                    <a:pt x="93246" y="0"/>
                  </a:lnTo>
                  <a:lnTo>
                    <a:pt x="83386" y="3147"/>
                  </a:lnTo>
                  <a:lnTo>
                    <a:pt x="69766" y="123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Shape-154">
              <a:extLst>
                <a:ext uri="{FF2B5EF4-FFF2-40B4-BE49-F238E27FC236}">
                  <a16:creationId xmlns:a16="http://schemas.microsoft.com/office/drawing/2014/main" id="{40B957D8-4AA0-46D6-8DC7-C8278E8191B2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802140" y="3035300"/>
              <a:ext cx="126924" cy="63493"/>
            </a:xfrm>
            <a:custGeom>
              <a:avLst/>
              <a:gdLst/>
              <a:ahLst/>
              <a:cxnLst/>
              <a:rect l="0" t="0" r="0" b="0"/>
              <a:pathLst>
                <a:path w="126924" h="63493">
                  <a:moveTo>
                    <a:pt x="6273" y="0"/>
                  </a:moveTo>
                  <a:lnTo>
                    <a:pt x="6273" y="0"/>
                  </a:lnTo>
                  <a:lnTo>
                    <a:pt x="6273" y="5467"/>
                  </a:lnTo>
                  <a:lnTo>
                    <a:pt x="6978" y="5762"/>
                  </a:lnTo>
                  <a:lnTo>
                    <a:pt x="9644" y="6089"/>
                  </a:lnTo>
                  <a:lnTo>
                    <a:pt x="9931" y="6881"/>
                  </a:lnTo>
                  <a:lnTo>
                    <a:pt x="7204" y="13223"/>
                  </a:lnTo>
                  <a:lnTo>
                    <a:pt x="6273" y="46830"/>
                  </a:lnTo>
                  <a:lnTo>
                    <a:pt x="5567" y="48153"/>
                  </a:lnTo>
                  <a:lnTo>
                    <a:pt x="4391" y="49036"/>
                  </a:lnTo>
                  <a:lnTo>
                    <a:pt x="2902" y="49624"/>
                  </a:lnTo>
                  <a:lnTo>
                    <a:pt x="1908" y="50722"/>
                  </a:lnTo>
                  <a:lnTo>
                    <a:pt x="0" y="56858"/>
                  </a:lnTo>
                  <a:lnTo>
                    <a:pt x="9566" y="57148"/>
                  </a:lnTo>
                  <a:lnTo>
                    <a:pt x="10585" y="56443"/>
                  </a:lnTo>
                  <a:lnTo>
                    <a:pt x="11264" y="55268"/>
                  </a:lnTo>
                  <a:lnTo>
                    <a:pt x="11717" y="53778"/>
                  </a:lnTo>
                  <a:lnTo>
                    <a:pt x="15725" y="48312"/>
                  </a:lnTo>
                  <a:lnTo>
                    <a:pt x="34436" y="35091"/>
                  </a:lnTo>
                  <a:lnTo>
                    <a:pt x="49485" y="14193"/>
                  </a:lnTo>
                  <a:lnTo>
                    <a:pt x="50356" y="9771"/>
                  </a:lnTo>
                  <a:lnTo>
                    <a:pt x="51184" y="8631"/>
                  </a:lnTo>
                  <a:lnTo>
                    <a:pt x="52441" y="7871"/>
                  </a:lnTo>
                  <a:lnTo>
                    <a:pt x="57049" y="6358"/>
                  </a:lnTo>
                  <a:lnTo>
                    <a:pt x="57066" y="9723"/>
                  </a:lnTo>
                  <a:lnTo>
                    <a:pt x="55188" y="13258"/>
                  </a:lnTo>
                  <a:lnTo>
                    <a:pt x="52707" y="17182"/>
                  </a:lnTo>
                  <a:lnTo>
                    <a:pt x="51114" y="25449"/>
                  </a:lnTo>
                  <a:lnTo>
                    <a:pt x="50724" y="52917"/>
                  </a:lnTo>
                  <a:lnTo>
                    <a:pt x="51429" y="54328"/>
                  </a:lnTo>
                  <a:lnTo>
                    <a:pt x="52605" y="55269"/>
                  </a:lnTo>
                  <a:lnTo>
                    <a:pt x="54094" y="55896"/>
                  </a:lnTo>
                  <a:lnTo>
                    <a:pt x="55087" y="57020"/>
                  </a:lnTo>
                  <a:lnTo>
                    <a:pt x="56190" y="60149"/>
                  </a:lnTo>
                  <a:lnTo>
                    <a:pt x="57190" y="61266"/>
                  </a:lnTo>
                  <a:lnTo>
                    <a:pt x="60182" y="62507"/>
                  </a:lnTo>
                  <a:lnTo>
                    <a:pt x="90685" y="63492"/>
                  </a:lnTo>
                  <a:lnTo>
                    <a:pt x="95060" y="61615"/>
                  </a:lnTo>
                  <a:lnTo>
                    <a:pt x="97214" y="60127"/>
                  </a:lnTo>
                  <a:lnTo>
                    <a:pt x="126923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Shape-155">
              <a:extLst>
                <a:ext uri="{FF2B5EF4-FFF2-40B4-BE49-F238E27FC236}">
                  <a16:creationId xmlns:a16="http://schemas.microsoft.com/office/drawing/2014/main" id="{1C3B35E9-A1FD-42B6-91A6-28620BD163D9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4005348" y="3028976"/>
              <a:ext cx="95158" cy="133325"/>
            </a:xfrm>
            <a:custGeom>
              <a:avLst/>
              <a:gdLst/>
              <a:ahLst/>
              <a:cxnLst/>
              <a:rect l="0" t="0" r="0" b="0"/>
              <a:pathLst>
                <a:path w="95158" h="133325">
                  <a:moveTo>
                    <a:pt x="63415" y="19024"/>
                  </a:moveTo>
                  <a:lnTo>
                    <a:pt x="63415" y="19024"/>
                  </a:lnTo>
                  <a:lnTo>
                    <a:pt x="57947" y="19024"/>
                  </a:lnTo>
                  <a:lnTo>
                    <a:pt x="52169" y="23388"/>
                  </a:lnTo>
                  <a:lnTo>
                    <a:pt x="48303" y="24491"/>
                  </a:lnTo>
                  <a:lnTo>
                    <a:pt x="44234" y="28745"/>
                  </a:lnTo>
                  <a:lnTo>
                    <a:pt x="39243" y="36231"/>
                  </a:lnTo>
                  <a:lnTo>
                    <a:pt x="29529" y="42780"/>
                  </a:lnTo>
                  <a:lnTo>
                    <a:pt x="25152" y="48797"/>
                  </a:lnTo>
                  <a:lnTo>
                    <a:pt x="16956" y="55049"/>
                  </a:lnTo>
                  <a:lnTo>
                    <a:pt x="13195" y="60664"/>
                  </a:lnTo>
                  <a:lnTo>
                    <a:pt x="9815" y="62225"/>
                  </a:lnTo>
                  <a:lnTo>
                    <a:pt x="8632" y="63347"/>
                  </a:lnTo>
                  <a:lnTo>
                    <a:pt x="564" y="76095"/>
                  </a:lnTo>
                  <a:lnTo>
                    <a:pt x="0" y="81538"/>
                  </a:lnTo>
                  <a:lnTo>
                    <a:pt x="677" y="81867"/>
                  </a:lnTo>
                  <a:lnTo>
                    <a:pt x="15701" y="82522"/>
                  </a:lnTo>
                  <a:lnTo>
                    <a:pt x="24739" y="79152"/>
                  </a:lnTo>
                  <a:lnTo>
                    <a:pt x="27048" y="77454"/>
                  </a:lnTo>
                  <a:lnTo>
                    <a:pt x="37034" y="65517"/>
                  </a:lnTo>
                  <a:lnTo>
                    <a:pt x="58936" y="48655"/>
                  </a:lnTo>
                  <a:lnTo>
                    <a:pt x="85991" y="14842"/>
                  </a:lnTo>
                  <a:lnTo>
                    <a:pt x="87560" y="10580"/>
                  </a:lnTo>
                  <a:lnTo>
                    <a:pt x="88684" y="9162"/>
                  </a:lnTo>
                  <a:lnTo>
                    <a:pt x="92931" y="6459"/>
                  </a:lnTo>
                  <a:lnTo>
                    <a:pt x="95157" y="0"/>
                  </a:lnTo>
                  <a:lnTo>
                    <a:pt x="91791" y="3353"/>
                  </a:lnTo>
                  <a:lnTo>
                    <a:pt x="90137" y="6885"/>
                  </a:lnTo>
                  <a:lnTo>
                    <a:pt x="77451" y="53089"/>
                  </a:lnTo>
                  <a:lnTo>
                    <a:pt x="71492" y="69863"/>
                  </a:lnTo>
                  <a:lnTo>
                    <a:pt x="68395" y="82536"/>
                  </a:lnTo>
                  <a:lnTo>
                    <a:pt x="64398" y="96089"/>
                  </a:lnTo>
                  <a:lnTo>
                    <a:pt x="63415" y="1333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156">
              <a:extLst>
                <a:ext uri="{FF2B5EF4-FFF2-40B4-BE49-F238E27FC236}">
                  <a16:creationId xmlns:a16="http://schemas.microsoft.com/office/drawing/2014/main" id="{5798D5E3-9325-49F3-88E3-D5E072363D25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4202115" y="3073400"/>
              <a:ext cx="152399" cy="88894"/>
            </a:xfrm>
            <a:custGeom>
              <a:avLst/>
              <a:gdLst/>
              <a:ahLst/>
              <a:cxnLst/>
              <a:rect l="0" t="0" r="0" b="0"/>
              <a:pathLst>
                <a:path w="152399" h="88894">
                  <a:moveTo>
                    <a:pt x="19048" y="0"/>
                  </a:moveTo>
                  <a:lnTo>
                    <a:pt x="19048" y="0"/>
                  </a:lnTo>
                  <a:lnTo>
                    <a:pt x="19048" y="15786"/>
                  </a:lnTo>
                  <a:lnTo>
                    <a:pt x="17166" y="19481"/>
                  </a:lnTo>
                  <a:lnTo>
                    <a:pt x="15676" y="21454"/>
                  </a:lnTo>
                  <a:lnTo>
                    <a:pt x="14021" y="27409"/>
                  </a:lnTo>
                  <a:lnTo>
                    <a:pt x="12166" y="41762"/>
                  </a:lnTo>
                  <a:lnTo>
                    <a:pt x="7706" y="50687"/>
                  </a:lnTo>
                  <a:lnTo>
                    <a:pt x="7253" y="52842"/>
                  </a:lnTo>
                  <a:lnTo>
                    <a:pt x="282" y="68594"/>
                  </a:lnTo>
                  <a:lnTo>
                    <a:pt x="0" y="85756"/>
                  </a:lnTo>
                  <a:lnTo>
                    <a:pt x="704" y="86804"/>
                  </a:lnTo>
                  <a:lnTo>
                    <a:pt x="1880" y="87503"/>
                  </a:lnTo>
                  <a:lnTo>
                    <a:pt x="6465" y="88716"/>
                  </a:lnTo>
                  <a:lnTo>
                    <a:pt x="21251" y="88893"/>
                  </a:lnTo>
                  <a:lnTo>
                    <a:pt x="25436" y="87015"/>
                  </a:lnTo>
                  <a:lnTo>
                    <a:pt x="72574" y="58555"/>
                  </a:lnTo>
                  <a:lnTo>
                    <a:pt x="118885" y="25434"/>
                  </a:lnTo>
                  <a:lnTo>
                    <a:pt x="138219" y="9559"/>
                  </a:lnTo>
                  <a:lnTo>
                    <a:pt x="143274" y="7070"/>
                  </a:lnTo>
                  <a:lnTo>
                    <a:pt x="15239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Shape-157">
              <a:extLst>
                <a:ext uri="{FF2B5EF4-FFF2-40B4-BE49-F238E27FC236}">
                  <a16:creationId xmlns:a16="http://schemas.microsoft.com/office/drawing/2014/main" id="{22C38D8D-0B92-4FD4-B663-5C11F7373894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4398963" y="3048033"/>
              <a:ext cx="209551" cy="177196"/>
            </a:xfrm>
            <a:custGeom>
              <a:avLst/>
              <a:gdLst/>
              <a:ahLst/>
              <a:cxnLst/>
              <a:rect l="0" t="0" r="0" b="0"/>
              <a:pathLst>
                <a:path w="209551" h="177196">
                  <a:moveTo>
                    <a:pt x="0" y="101567"/>
                  </a:moveTo>
                  <a:lnTo>
                    <a:pt x="0" y="101567"/>
                  </a:lnTo>
                  <a:lnTo>
                    <a:pt x="3371" y="101567"/>
                  </a:lnTo>
                  <a:lnTo>
                    <a:pt x="25056" y="95609"/>
                  </a:lnTo>
                  <a:lnTo>
                    <a:pt x="40302" y="94563"/>
                  </a:lnTo>
                  <a:lnTo>
                    <a:pt x="68490" y="82077"/>
                  </a:lnTo>
                  <a:lnTo>
                    <a:pt x="91920" y="60444"/>
                  </a:lnTo>
                  <a:lnTo>
                    <a:pt x="93769" y="56714"/>
                  </a:lnTo>
                  <a:lnTo>
                    <a:pt x="95760" y="46481"/>
                  </a:lnTo>
                  <a:lnTo>
                    <a:pt x="100237" y="38057"/>
                  </a:lnTo>
                  <a:lnTo>
                    <a:pt x="100691" y="35943"/>
                  </a:lnTo>
                  <a:lnTo>
                    <a:pt x="100288" y="33829"/>
                  </a:lnTo>
                  <a:lnTo>
                    <a:pt x="96454" y="25366"/>
                  </a:lnTo>
                  <a:lnTo>
                    <a:pt x="96053" y="23250"/>
                  </a:lnTo>
                  <a:lnTo>
                    <a:pt x="92116" y="16900"/>
                  </a:lnTo>
                  <a:lnTo>
                    <a:pt x="80343" y="4200"/>
                  </a:lnTo>
                  <a:lnTo>
                    <a:pt x="76160" y="1849"/>
                  </a:lnTo>
                  <a:lnTo>
                    <a:pt x="67725" y="339"/>
                  </a:lnTo>
                  <a:lnTo>
                    <a:pt x="58403" y="0"/>
                  </a:lnTo>
                  <a:lnTo>
                    <a:pt x="46392" y="10800"/>
                  </a:lnTo>
                  <a:lnTo>
                    <a:pt x="35960" y="21167"/>
                  </a:lnTo>
                  <a:lnTo>
                    <a:pt x="33621" y="29145"/>
                  </a:lnTo>
                  <a:lnTo>
                    <a:pt x="30422" y="43655"/>
                  </a:lnTo>
                  <a:lnTo>
                    <a:pt x="26888" y="58773"/>
                  </a:lnTo>
                  <a:lnTo>
                    <a:pt x="26163" y="101514"/>
                  </a:lnTo>
                  <a:lnTo>
                    <a:pt x="40328" y="137466"/>
                  </a:lnTo>
                  <a:lnTo>
                    <a:pt x="49411" y="153761"/>
                  </a:lnTo>
                  <a:lnTo>
                    <a:pt x="64061" y="164506"/>
                  </a:lnTo>
                  <a:lnTo>
                    <a:pt x="83915" y="173423"/>
                  </a:lnTo>
                  <a:lnTo>
                    <a:pt x="107572" y="177195"/>
                  </a:lnTo>
                  <a:lnTo>
                    <a:pt x="134136" y="176986"/>
                  </a:lnTo>
                  <a:lnTo>
                    <a:pt x="167154" y="170588"/>
                  </a:lnTo>
                  <a:lnTo>
                    <a:pt x="209550" y="1523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Shape-158">
              <a:extLst>
                <a:ext uri="{FF2B5EF4-FFF2-40B4-BE49-F238E27FC236}">
                  <a16:creationId xmlns:a16="http://schemas.microsoft.com/office/drawing/2014/main" id="{7632CC99-2C9E-4B8C-95EC-B054017DEEFB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4621213" y="3232150"/>
              <a:ext cx="120651" cy="158751"/>
            </a:xfrm>
            <a:custGeom>
              <a:avLst/>
              <a:gdLst/>
              <a:ahLst/>
              <a:cxnLst/>
              <a:rect l="0" t="0" r="0" b="0"/>
              <a:pathLst>
                <a:path w="120651" h="158751">
                  <a:moveTo>
                    <a:pt x="120650" y="0"/>
                  </a:moveTo>
                  <a:lnTo>
                    <a:pt x="120650" y="0"/>
                  </a:lnTo>
                  <a:lnTo>
                    <a:pt x="115182" y="0"/>
                  </a:lnTo>
                  <a:lnTo>
                    <a:pt x="114888" y="706"/>
                  </a:lnTo>
                  <a:lnTo>
                    <a:pt x="114322" y="9460"/>
                  </a:lnTo>
                  <a:lnTo>
                    <a:pt x="110547" y="13141"/>
                  </a:lnTo>
                  <a:lnTo>
                    <a:pt x="104871" y="17835"/>
                  </a:lnTo>
                  <a:lnTo>
                    <a:pt x="97708" y="29116"/>
                  </a:lnTo>
                  <a:lnTo>
                    <a:pt x="77075" y="70878"/>
                  </a:lnTo>
                  <a:lnTo>
                    <a:pt x="42143" y="114360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SMARTInkShape-Group40">
            <a:extLst>
              <a:ext uri="{FF2B5EF4-FFF2-40B4-BE49-F238E27FC236}">
                <a16:creationId xmlns:a16="http://schemas.microsoft.com/office/drawing/2014/main" id="{0648EEFE-062E-4753-BE8D-61EBCB9BDB0D}"/>
              </a:ext>
            </a:extLst>
          </p:cNvPr>
          <p:cNvGrpSpPr/>
          <p:nvPr/>
        </p:nvGrpSpPr>
        <p:grpSpPr>
          <a:xfrm>
            <a:off x="5472255" y="3003550"/>
            <a:ext cx="1587359" cy="285751"/>
            <a:chOff x="5472255" y="3003550"/>
            <a:chExt cx="1587359" cy="285751"/>
          </a:xfrm>
        </p:grpSpPr>
        <p:sp>
          <p:nvSpPr>
            <p:cNvPr id="149" name="SMARTInkShape-159">
              <a:extLst>
                <a:ext uri="{FF2B5EF4-FFF2-40B4-BE49-F238E27FC236}">
                  <a16:creationId xmlns:a16="http://schemas.microsoft.com/office/drawing/2014/main" id="{57D2BC8D-B49B-4919-B182-1C21BCB6811D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5472255" y="3060700"/>
              <a:ext cx="145909" cy="184040"/>
            </a:xfrm>
            <a:custGeom>
              <a:avLst/>
              <a:gdLst/>
              <a:ahLst/>
              <a:cxnLst/>
              <a:rect l="0" t="0" r="0" b="0"/>
              <a:pathLst>
                <a:path w="145909" h="184040">
                  <a:moveTo>
                    <a:pt x="139558" y="0"/>
                  </a:moveTo>
                  <a:lnTo>
                    <a:pt x="139558" y="0"/>
                  </a:lnTo>
                  <a:lnTo>
                    <a:pt x="124631" y="0"/>
                  </a:lnTo>
                  <a:lnTo>
                    <a:pt x="120458" y="1882"/>
                  </a:lnTo>
                  <a:lnTo>
                    <a:pt x="105554" y="10126"/>
                  </a:lnTo>
                  <a:lnTo>
                    <a:pt x="89881" y="15732"/>
                  </a:lnTo>
                  <a:lnTo>
                    <a:pt x="65387" y="36435"/>
                  </a:lnTo>
                  <a:lnTo>
                    <a:pt x="27372" y="83555"/>
                  </a:lnTo>
                  <a:lnTo>
                    <a:pt x="5345" y="120738"/>
                  </a:lnTo>
                  <a:lnTo>
                    <a:pt x="941" y="140998"/>
                  </a:lnTo>
                  <a:lnTo>
                    <a:pt x="0" y="159505"/>
                  </a:lnTo>
                  <a:lnTo>
                    <a:pt x="1803" y="164495"/>
                  </a:lnTo>
                  <a:lnTo>
                    <a:pt x="8708" y="173447"/>
                  </a:lnTo>
                  <a:lnTo>
                    <a:pt x="18159" y="179881"/>
                  </a:lnTo>
                  <a:lnTo>
                    <a:pt x="29896" y="182885"/>
                  </a:lnTo>
                  <a:lnTo>
                    <a:pt x="54926" y="184039"/>
                  </a:lnTo>
                  <a:lnTo>
                    <a:pt x="102451" y="174688"/>
                  </a:lnTo>
                  <a:lnTo>
                    <a:pt x="145908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160">
              <a:extLst>
                <a:ext uri="{FF2B5EF4-FFF2-40B4-BE49-F238E27FC236}">
                  <a16:creationId xmlns:a16="http://schemas.microsoft.com/office/drawing/2014/main" id="{A4703207-6E47-4B9F-AB46-E22B68CCD2A0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5656340" y="3175000"/>
              <a:ext cx="101524" cy="69851"/>
            </a:xfrm>
            <a:custGeom>
              <a:avLst/>
              <a:gdLst/>
              <a:ahLst/>
              <a:cxnLst/>
              <a:rect l="0" t="0" r="0" b="0"/>
              <a:pathLst>
                <a:path w="101524" h="69851">
                  <a:moveTo>
                    <a:pt x="31673" y="0"/>
                  </a:moveTo>
                  <a:lnTo>
                    <a:pt x="31673" y="0"/>
                  </a:lnTo>
                  <a:lnTo>
                    <a:pt x="25400" y="0"/>
                  </a:lnTo>
                  <a:lnTo>
                    <a:pt x="25329" y="5467"/>
                  </a:lnTo>
                  <a:lnTo>
                    <a:pt x="14783" y="17580"/>
                  </a:lnTo>
                  <a:lnTo>
                    <a:pt x="12907" y="24231"/>
                  </a:lnTo>
                  <a:lnTo>
                    <a:pt x="8315" y="30239"/>
                  </a:lnTo>
                  <a:lnTo>
                    <a:pt x="6878" y="36163"/>
                  </a:lnTo>
                  <a:lnTo>
                    <a:pt x="6296" y="49553"/>
                  </a:lnTo>
                  <a:lnTo>
                    <a:pt x="1913" y="55623"/>
                  </a:lnTo>
                  <a:lnTo>
                    <a:pt x="0" y="63151"/>
                  </a:lnTo>
                  <a:lnTo>
                    <a:pt x="6196" y="69770"/>
                  </a:lnTo>
                  <a:lnTo>
                    <a:pt x="15104" y="69843"/>
                  </a:lnTo>
                  <a:lnTo>
                    <a:pt x="16394" y="69140"/>
                  </a:lnTo>
                  <a:lnTo>
                    <a:pt x="17253" y="67965"/>
                  </a:lnTo>
                  <a:lnTo>
                    <a:pt x="17826" y="66477"/>
                  </a:lnTo>
                  <a:lnTo>
                    <a:pt x="19619" y="65485"/>
                  </a:lnTo>
                  <a:lnTo>
                    <a:pt x="27474" y="63383"/>
                  </a:lnTo>
                  <a:lnTo>
                    <a:pt x="28874" y="62011"/>
                  </a:lnTo>
                  <a:lnTo>
                    <a:pt x="29807" y="60390"/>
                  </a:lnTo>
                  <a:lnTo>
                    <a:pt x="31840" y="59310"/>
                  </a:lnTo>
                  <a:lnTo>
                    <a:pt x="40737" y="57085"/>
                  </a:lnTo>
                  <a:lnTo>
                    <a:pt x="50423" y="50369"/>
                  </a:lnTo>
                  <a:lnTo>
                    <a:pt x="69424" y="32098"/>
                  </a:lnTo>
                  <a:lnTo>
                    <a:pt x="75209" y="31781"/>
                  </a:lnTo>
                  <a:lnTo>
                    <a:pt x="75514" y="31065"/>
                  </a:lnTo>
                  <a:lnTo>
                    <a:pt x="76123" y="25400"/>
                  </a:lnTo>
                  <a:lnTo>
                    <a:pt x="81590" y="25400"/>
                  </a:lnTo>
                  <a:lnTo>
                    <a:pt x="81884" y="24694"/>
                  </a:lnTo>
                  <a:lnTo>
                    <a:pt x="82211" y="22029"/>
                  </a:lnTo>
                  <a:lnTo>
                    <a:pt x="83004" y="21036"/>
                  </a:lnTo>
                  <a:lnTo>
                    <a:pt x="88554" y="19128"/>
                  </a:lnTo>
                  <a:lnTo>
                    <a:pt x="88799" y="13590"/>
                  </a:lnTo>
                  <a:lnTo>
                    <a:pt x="89512" y="13293"/>
                  </a:lnTo>
                  <a:lnTo>
                    <a:pt x="95173" y="12700"/>
                  </a:lnTo>
                  <a:lnTo>
                    <a:pt x="95173" y="30599"/>
                  </a:lnTo>
                  <a:lnTo>
                    <a:pt x="99537" y="36592"/>
                  </a:lnTo>
                  <a:lnTo>
                    <a:pt x="101261" y="43276"/>
                  </a:lnTo>
                  <a:lnTo>
                    <a:pt x="101523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161">
              <a:extLst>
                <a:ext uri="{FF2B5EF4-FFF2-40B4-BE49-F238E27FC236}">
                  <a16:creationId xmlns:a16="http://schemas.microsoft.com/office/drawing/2014/main" id="{868DBE40-3B62-4C67-A01C-3E23A6C08618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5853409" y="3073400"/>
              <a:ext cx="120355" cy="165101"/>
            </a:xfrm>
            <a:custGeom>
              <a:avLst/>
              <a:gdLst/>
              <a:ahLst/>
              <a:cxnLst/>
              <a:rect l="0" t="0" r="0" b="0"/>
              <a:pathLst>
                <a:path w="120355" h="165101">
                  <a:moveTo>
                    <a:pt x="120354" y="0"/>
                  </a:moveTo>
                  <a:lnTo>
                    <a:pt x="120354" y="0"/>
                  </a:lnTo>
                  <a:lnTo>
                    <a:pt x="110894" y="0"/>
                  </a:lnTo>
                  <a:lnTo>
                    <a:pt x="109814" y="706"/>
                  </a:lnTo>
                  <a:lnTo>
                    <a:pt x="109094" y="1882"/>
                  </a:lnTo>
                  <a:lnTo>
                    <a:pt x="108614" y="3371"/>
                  </a:lnTo>
                  <a:lnTo>
                    <a:pt x="107588" y="4364"/>
                  </a:lnTo>
                  <a:lnTo>
                    <a:pt x="100873" y="7839"/>
                  </a:lnTo>
                  <a:lnTo>
                    <a:pt x="92752" y="15111"/>
                  </a:lnTo>
                  <a:lnTo>
                    <a:pt x="90447" y="19181"/>
                  </a:lnTo>
                  <a:lnTo>
                    <a:pt x="89833" y="21254"/>
                  </a:lnTo>
                  <a:lnTo>
                    <a:pt x="85387" y="25439"/>
                  </a:lnTo>
                  <a:lnTo>
                    <a:pt x="38694" y="59267"/>
                  </a:lnTo>
                  <a:lnTo>
                    <a:pt x="23450" y="72803"/>
                  </a:lnTo>
                  <a:lnTo>
                    <a:pt x="9102" y="93076"/>
                  </a:lnTo>
                  <a:lnTo>
                    <a:pt x="4774" y="106475"/>
                  </a:lnTo>
                  <a:lnTo>
                    <a:pt x="1957" y="111528"/>
                  </a:lnTo>
                  <a:lnTo>
                    <a:pt x="148" y="120521"/>
                  </a:lnTo>
                  <a:lnTo>
                    <a:pt x="0" y="122680"/>
                  </a:lnTo>
                  <a:lnTo>
                    <a:pt x="6188" y="143340"/>
                  </a:lnTo>
                  <a:lnTo>
                    <a:pt x="9171" y="147903"/>
                  </a:lnTo>
                  <a:lnTo>
                    <a:pt x="18188" y="154438"/>
                  </a:lnTo>
                  <a:lnTo>
                    <a:pt x="44154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162">
              <a:extLst>
                <a:ext uri="{FF2B5EF4-FFF2-40B4-BE49-F238E27FC236}">
                  <a16:creationId xmlns:a16="http://schemas.microsoft.com/office/drawing/2014/main" id="{09BA15E1-B407-4F4F-8D6B-B21CCEA43AA7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5872163" y="3003550"/>
              <a:ext cx="127001" cy="279401"/>
            </a:xfrm>
            <a:custGeom>
              <a:avLst/>
              <a:gdLst/>
              <a:ahLst/>
              <a:cxnLst/>
              <a:rect l="0" t="0" r="0" b="0"/>
              <a:pathLst>
                <a:path w="127001" h="279401">
                  <a:moveTo>
                    <a:pt x="127000" y="0"/>
                  </a:moveTo>
                  <a:lnTo>
                    <a:pt x="127000" y="0"/>
                  </a:lnTo>
                  <a:lnTo>
                    <a:pt x="127000" y="5467"/>
                  </a:lnTo>
                  <a:lnTo>
                    <a:pt x="126294" y="5762"/>
                  </a:lnTo>
                  <a:lnTo>
                    <a:pt x="121532" y="6272"/>
                  </a:lnTo>
                  <a:lnTo>
                    <a:pt x="121042" y="8197"/>
                  </a:lnTo>
                  <a:lnTo>
                    <a:pt x="120727" y="11811"/>
                  </a:lnTo>
                  <a:lnTo>
                    <a:pt x="98050" y="36706"/>
                  </a:lnTo>
                  <a:lnTo>
                    <a:pt x="93921" y="49480"/>
                  </a:lnTo>
                  <a:lnTo>
                    <a:pt x="80355" y="71007"/>
                  </a:lnTo>
                  <a:lnTo>
                    <a:pt x="78046" y="79536"/>
                  </a:lnTo>
                  <a:lnTo>
                    <a:pt x="74865" y="94357"/>
                  </a:lnTo>
                  <a:lnTo>
                    <a:pt x="71336" y="107685"/>
                  </a:lnTo>
                  <a:lnTo>
                    <a:pt x="68099" y="128301"/>
                  </a:lnTo>
                  <a:lnTo>
                    <a:pt x="64862" y="140086"/>
                  </a:lnTo>
                  <a:lnTo>
                    <a:pt x="62022" y="152514"/>
                  </a:lnTo>
                  <a:lnTo>
                    <a:pt x="58593" y="165134"/>
                  </a:lnTo>
                  <a:lnTo>
                    <a:pt x="55696" y="177810"/>
                  </a:lnTo>
                  <a:lnTo>
                    <a:pt x="38062" y="220926"/>
                  </a:lnTo>
                  <a:lnTo>
                    <a:pt x="25396" y="245652"/>
                  </a:lnTo>
                  <a:lnTo>
                    <a:pt x="9171" y="264506"/>
                  </a:lnTo>
                  <a:lnTo>
                    <a:pt x="6721" y="271785"/>
                  </a:lnTo>
                  <a:lnTo>
                    <a:pt x="6460" y="276046"/>
                  </a:lnTo>
                  <a:lnTo>
                    <a:pt x="5717" y="277164"/>
                  </a:lnTo>
                  <a:lnTo>
                    <a:pt x="4517" y="277909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163">
              <a:extLst>
                <a:ext uri="{FF2B5EF4-FFF2-40B4-BE49-F238E27FC236}">
                  <a16:creationId xmlns:a16="http://schemas.microsoft.com/office/drawing/2014/main" id="{8B72F3E5-B3FA-49E3-8FB7-F1E95B8CD917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6038178" y="3107930"/>
              <a:ext cx="100686" cy="133980"/>
            </a:xfrm>
            <a:custGeom>
              <a:avLst/>
              <a:gdLst/>
              <a:ahLst/>
              <a:cxnLst/>
              <a:rect l="0" t="0" r="0" b="0"/>
              <a:pathLst>
                <a:path w="100686" h="133980">
                  <a:moveTo>
                    <a:pt x="94335" y="9920"/>
                  </a:moveTo>
                  <a:lnTo>
                    <a:pt x="94335" y="9920"/>
                  </a:lnTo>
                  <a:lnTo>
                    <a:pt x="90963" y="13291"/>
                  </a:lnTo>
                  <a:lnTo>
                    <a:pt x="89265" y="12873"/>
                  </a:lnTo>
                  <a:lnTo>
                    <a:pt x="82779" y="5074"/>
                  </a:lnTo>
                  <a:lnTo>
                    <a:pt x="80261" y="4239"/>
                  </a:lnTo>
                  <a:lnTo>
                    <a:pt x="78603" y="4016"/>
                  </a:lnTo>
                  <a:lnTo>
                    <a:pt x="74878" y="1887"/>
                  </a:lnTo>
                  <a:lnTo>
                    <a:pt x="72897" y="331"/>
                  </a:lnTo>
                  <a:lnTo>
                    <a:pt x="70870" y="0"/>
                  </a:lnTo>
                  <a:lnTo>
                    <a:pt x="68814" y="484"/>
                  </a:lnTo>
                  <a:lnTo>
                    <a:pt x="63942" y="2199"/>
                  </a:lnTo>
                  <a:lnTo>
                    <a:pt x="48643" y="3389"/>
                  </a:lnTo>
                  <a:lnTo>
                    <a:pt x="42042" y="7253"/>
                  </a:lnTo>
                  <a:lnTo>
                    <a:pt x="35110" y="12262"/>
                  </a:lnTo>
                  <a:lnTo>
                    <a:pt x="22652" y="19113"/>
                  </a:lnTo>
                  <a:lnTo>
                    <a:pt x="13957" y="27702"/>
                  </a:lnTo>
                  <a:lnTo>
                    <a:pt x="8273" y="37610"/>
                  </a:lnTo>
                  <a:lnTo>
                    <a:pt x="5995" y="47636"/>
                  </a:lnTo>
                  <a:lnTo>
                    <a:pt x="4978" y="52788"/>
                  </a:lnTo>
                  <a:lnTo>
                    <a:pt x="0" y="68282"/>
                  </a:lnTo>
                  <a:lnTo>
                    <a:pt x="5982" y="100877"/>
                  </a:lnTo>
                  <a:lnTo>
                    <a:pt x="8735" y="106320"/>
                  </a:lnTo>
                  <a:lnTo>
                    <a:pt x="32720" y="126312"/>
                  </a:lnTo>
                  <a:lnTo>
                    <a:pt x="38963" y="128677"/>
                  </a:lnTo>
                  <a:lnTo>
                    <a:pt x="58586" y="133979"/>
                  </a:lnTo>
                  <a:lnTo>
                    <a:pt x="100685" y="13057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164">
              <a:extLst>
                <a:ext uri="{FF2B5EF4-FFF2-40B4-BE49-F238E27FC236}">
                  <a16:creationId xmlns:a16="http://schemas.microsoft.com/office/drawing/2014/main" id="{9015BABA-3751-4670-A35D-29FF96D44E2D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6209889" y="3136900"/>
              <a:ext cx="132175" cy="152401"/>
            </a:xfrm>
            <a:custGeom>
              <a:avLst/>
              <a:gdLst/>
              <a:ahLst/>
              <a:cxnLst/>
              <a:rect l="0" t="0" r="0" b="0"/>
              <a:pathLst>
                <a:path w="132175" h="152401">
                  <a:moveTo>
                    <a:pt x="81374" y="0"/>
                  </a:moveTo>
                  <a:lnTo>
                    <a:pt x="81374" y="0"/>
                  </a:lnTo>
                  <a:lnTo>
                    <a:pt x="48359" y="0"/>
                  </a:lnTo>
                  <a:lnTo>
                    <a:pt x="43652" y="1882"/>
                  </a:lnTo>
                  <a:lnTo>
                    <a:pt x="39209" y="4364"/>
                  </a:lnTo>
                  <a:lnTo>
                    <a:pt x="32740" y="6467"/>
                  </a:lnTo>
                  <a:lnTo>
                    <a:pt x="28479" y="9460"/>
                  </a:lnTo>
                  <a:lnTo>
                    <a:pt x="14347" y="29103"/>
                  </a:lnTo>
                  <a:lnTo>
                    <a:pt x="4781" y="49445"/>
                  </a:lnTo>
                  <a:lnTo>
                    <a:pt x="1471" y="54431"/>
                  </a:lnTo>
                  <a:lnTo>
                    <a:pt x="0" y="58999"/>
                  </a:lnTo>
                  <a:lnTo>
                    <a:pt x="1228" y="65262"/>
                  </a:lnTo>
                  <a:lnTo>
                    <a:pt x="4394" y="77411"/>
                  </a:lnTo>
                  <a:lnTo>
                    <a:pt x="4943" y="84398"/>
                  </a:lnTo>
                  <a:lnTo>
                    <a:pt x="6952" y="88781"/>
                  </a:lnTo>
                  <a:lnTo>
                    <a:pt x="8476" y="90937"/>
                  </a:lnTo>
                  <a:lnTo>
                    <a:pt x="12051" y="93333"/>
                  </a:lnTo>
                  <a:lnTo>
                    <a:pt x="15991" y="95104"/>
                  </a:lnTo>
                  <a:lnTo>
                    <a:pt x="23000" y="100605"/>
                  </a:lnTo>
                  <a:lnTo>
                    <a:pt x="29051" y="102109"/>
                  </a:lnTo>
                  <a:lnTo>
                    <a:pt x="34983" y="105906"/>
                  </a:lnTo>
                  <a:lnTo>
                    <a:pt x="39118" y="107042"/>
                  </a:lnTo>
                  <a:lnTo>
                    <a:pt x="70748" y="101053"/>
                  </a:lnTo>
                  <a:lnTo>
                    <a:pt x="92623" y="88744"/>
                  </a:lnTo>
                  <a:lnTo>
                    <a:pt x="121583" y="61382"/>
                  </a:lnTo>
                  <a:lnTo>
                    <a:pt x="123939" y="57150"/>
                  </a:lnTo>
                  <a:lnTo>
                    <a:pt x="124567" y="55033"/>
                  </a:lnTo>
                  <a:lnTo>
                    <a:pt x="125691" y="53622"/>
                  </a:lnTo>
                  <a:lnTo>
                    <a:pt x="129939" y="50931"/>
                  </a:lnTo>
                  <a:lnTo>
                    <a:pt x="132168" y="44467"/>
                  </a:lnTo>
                  <a:lnTo>
                    <a:pt x="132174" y="44450"/>
                  </a:lnTo>
                  <a:lnTo>
                    <a:pt x="128802" y="47821"/>
                  </a:lnTo>
                  <a:lnTo>
                    <a:pt x="125266" y="49476"/>
                  </a:lnTo>
                  <a:lnTo>
                    <a:pt x="123335" y="49917"/>
                  </a:lnTo>
                  <a:lnTo>
                    <a:pt x="122048" y="50917"/>
                  </a:lnTo>
                  <a:lnTo>
                    <a:pt x="101781" y="84226"/>
                  </a:lnTo>
                  <a:lnTo>
                    <a:pt x="89037" y="96626"/>
                  </a:lnTo>
                  <a:lnTo>
                    <a:pt x="84779" y="104329"/>
                  </a:lnTo>
                  <a:lnTo>
                    <a:pt x="75475" y="141034"/>
                  </a:lnTo>
                  <a:lnTo>
                    <a:pt x="75024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165">
              <a:extLst>
                <a:ext uri="{FF2B5EF4-FFF2-40B4-BE49-F238E27FC236}">
                  <a16:creationId xmlns:a16="http://schemas.microsoft.com/office/drawing/2014/main" id="{C2F24B2F-F82A-4897-A713-D8B734E60F0E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6462713" y="3073400"/>
              <a:ext cx="57151" cy="146051"/>
            </a:xfrm>
            <a:custGeom>
              <a:avLst/>
              <a:gdLst/>
              <a:ahLst/>
              <a:cxnLst/>
              <a:rect l="0" t="0" r="0" b="0"/>
              <a:pathLst>
                <a:path w="57151" h="146051">
                  <a:moveTo>
                    <a:pt x="57150" y="0"/>
                  </a:moveTo>
                  <a:lnTo>
                    <a:pt x="57150" y="0"/>
                  </a:lnTo>
                  <a:lnTo>
                    <a:pt x="57150" y="9644"/>
                  </a:lnTo>
                  <a:lnTo>
                    <a:pt x="55268" y="13223"/>
                  </a:lnTo>
                  <a:lnTo>
                    <a:pt x="47024" y="23352"/>
                  </a:lnTo>
                  <a:lnTo>
                    <a:pt x="25364" y="69899"/>
                  </a:lnTo>
                  <a:lnTo>
                    <a:pt x="16926" y="90164"/>
                  </a:lnTo>
                  <a:lnTo>
                    <a:pt x="3971" y="137245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166">
              <a:extLst>
                <a:ext uri="{FF2B5EF4-FFF2-40B4-BE49-F238E27FC236}">
                  <a16:creationId xmlns:a16="http://schemas.microsoft.com/office/drawing/2014/main" id="{5E8B88F9-9162-478C-A8A3-5CE88ABD38CA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6494465" y="3124201"/>
              <a:ext cx="107949" cy="86202"/>
            </a:xfrm>
            <a:custGeom>
              <a:avLst/>
              <a:gdLst/>
              <a:ahLst/>
              <a:cxnLst/>
              <a:rect l="0" t="0" r="0" b="0"/>
              <a:pathLst>
                <a:path w="107949" h="86202">
                  <a:moveTo>
                    <a:pt x="107948" y="19049"/>
                  </a:moveTo>
                  <a:lnTo>
                    <a:pt x="107948" y="19049"/>
                  </a:lnTo>
                  <a:lnTo>
                    <a:pt x="104576" y="19049"/>
                  </a:lnTo>
                  <a:lnTo>
                    <a:pt x="103583" y="18343"/>
                  </a:lnTo>
                  <a:lnTo>
                    <a:pt x="102921" y="17168"/>
                  </a:lnTo>
                  <a:lnTo>
                    <a:pt x="102480" y="15678"/>
                  </a:lnTo>
                  <a:lnTo>
                    <a:pt x="101480" y="14685"/>
                  </a:lnTo>
                  <a:lnTo>
                    <a:pt x="98488" y="13582"/>
                  </a:lnTo>
                  <a:lnTo>
                    <a:pt x="89466" y="16332"/>
                  </a:lnTo>
                  <a:lnTo>
                    <a:pt x="43757" y="40227"/>
                  </a:lnTo>
                  <a:lnTo>
                    <a:pt x="4257" y="71966"/>
                  </a:lnTo>
                  <a:lnTo>
                    <a:pt x="1890" y="76199"/>
                  </a:lnTo>
                  <a:lnTo>
                    <a:pt x="7" y="82516"/>
                  </a:lnTo>
                  <a:lnTo>
                    <a:pt x="0" y="85910"/>
                  </a:lnTo>
                  <a:lnTo>
                    <a:pt x="705" y="86201"/>
                  </a:lnTo>
                  <a:lnTo>
                    <a:pt x="6905" y="83480"/>
                  </a:lnTo>
                  <a:lnTo>
                    <a:pt x="17004" y="81966"/>
                  </a:lnTo>
                  <a:lnTo>
                    <a:pt x="40347" y="64840"/>
                  </a:lnTo>
                  <a:lnTo>
                    <a:pt x="82428" y="19175"/>
                  </a:lnTo>
                  <a:lnTo>
                    <a:pt x="86022" y="14872"/>
                  </a:lnTo>
                  <a:lnTo>
                    <a:pt x="87620" y="10607"/>
                  </a:lnTo>
                  <a:lnTo>
                    <a:pt x="88751" y="9188"/>
                  </a:lnTo>
                  <a:lnTo>
                    <a:pt x="93009" y="6485"/>
                  </a:lnTo>
                  <a:lnTo>
                    <a:pt x="95242" y="16"/>
                  </a:lnTo>
                  <a:lnTo>
                    <a:pt x="95248" y="0"/>
                  </a:lnTo>
                  <a:lnTo>
                    <a:pt x="85788" y="9459"/>
                  </a:lnTo>
                  <a:lnTo>
                    <a:pt x="83988" y="13140"/>
                  </a:lnTo>
                  <a:lnTo>
                    <a:pt x="83508" y="15110"/>
                  </a:lnTo>
                  <a:lnTo>
                    <a:pt x="77648" y="25438"/>
                  </a:lnTo>
                  <a:lnTo>
                    <a:pt x="74443" y="43129"/>
                  </a:lnTo>
                  <a:lnTo>
                    <a:pt x="72912" y="45685"/>
                  </a:lnTo>
                  <a:lnTo>
                    <a:pt x="72595" y="48095"/>
                  </a:lnTo>
                  <a:lnTo>
                    <a:pt x="74111" y="54858"/>
                  </a:lnTo>
                  <a:lnTo>
                    <a:pt x="70315" y="67717"/>
                  </a:lnTo>
                  <a:lnTo>
                    <a:pt x="70055" y="71959"/>
                  </a:lnTo>
                  <a:lnTo>
                    <a:pt x="71822" y="76196"/>
                  </a:lnTo>
                  <a:lnTo>
                    <a:pt x="76198" y="825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167">
              <a:extLst>
                <a:ext uri="{FF2B5EF4-FFF2-40B4-BE49-F238E27FC236}">
                  <a16:creationId xmlns:a16="http://schemas.microsoft.com/office/drawing/2014/main" id="{39BED0E5-BCD4-4AB1-9C49-1681C953F18F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6634163" y="3054350"/>
              <a:ext cx="127001" cy="190501"/>
            </a:xfrm>
            <a:custGeom>
              <a:avLst/>
              <a:gdLst/>
              <a:ahLst/>
              <a:cxnLst/>
              <a:rect l="0" t="0" r="0" b="0"/>
              <a:pathLst>
                <a:path w="127001" h="190501">
                  <a:moveTo>
                    <a:pt x="127000" y="0"/>
                  </a:moveTo>
                  <a:lnTo>
                    <a:pt x="127000" y="0"/>
                  </a:lnTo>
                  <a:lnTo>
                    <a:pt x="121930" y="5775"/>
                  </a:lnTo>
                  <a:lnTo>
                    <a:pt x="90635" y="48726"/>
                  </a:lnTo>
                  <a:lnTo>
                    <a:pt x="63093" y="95417"/>
                  </a:lnTo>
                  <a:lnTo>
                    <a:pt x="32296" y="139539"/>
                  </a:lnTo>
                  <a:lnTo>
                    <a:pt x="2701" y="187016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Shape-168">
              <a:extLst>
                <a:ext uri="{FF2B5EF4-FFF2-40B4-BE49-F238E27FC236}">
                  <a16:creationId xmlns:a16="http://schemas.microsoft.com/office/drawing/2014/main" id="{5995F271-1CCD-43DE-B5AD-B6A7F3E352F2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6640513" y="3136900"/>
              <a:ext cx="82551" cy="25401"/>
            </a:xfrm>
            <a:custGeom>
              <a:avLst/>
              <a:gdLst/>
              <a:ahLst/>
              <a:cxnLst/>
              <a:rect l="0" t="0" r="0" b="0"/>
              <a:pathLst>
                <a:path w="82551" h="254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8838" y="6089"/>
                  </a:lnTo>
                  <a:lnTo>
                    <a:pt x="10125" y="6881"/>
                  </a:lnTo>
                  <a:lnTo>
                    <a:pt x="10983" y="8115"/>
                  </a:lnTo>
                  <a:lnTo>
                    <a:pt x="11555" y="9644"/>
                  </a:lnTo>
                  <a:lnTo>
                    <a:pt x="12642" y="10662"/>
                  </a:lnTo>
                  <a:lnTo>
                    <a:pt x="19456" y="14179"/>
                  </a:lnTo>
                  <a:lnTo>
                    <a:pt x="23464" y="16885"/>
                  </a:lnTo>
                  <a:lnTo>
                    <a:pt x="29686" y="19114"/>
                  </a:lnTo>
                  <a:lnTo>
                    <a:pt x="36704" y="23224"/>
                  </a:lnTo>
                  <a:lnTo>
                    <a:pt x="825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Shape-169">
              <a:extLst>
                <a:ext uri="{FF2B5EF4-FFF2-40B4-BE49-F238E27FC236}">
                  <a16:creationId xmlns:a16="http://schemas.microsoft.com/office/drawing/2014/main" id="{E2EA6D38-7E99-4880-8254-4E656C555DE5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6757522" y="3136900"/>
              <a:ext cx="98882" cy="69848"/>
            </a:xfrm>
            <a:custGeom>
              <a:avLst/>
              <a:gdLst/>
              <a:ahLst/>
              <a:cxnLst/>
              <a:rect l="0" t="0" r="0" b="0"/>
              <a:pathLst>
                <a:path w="98882" h="69848">
                  <a:moveTo>
                    <a:pt x="22691" y="12700"/>
                  </a:moveTo>
                  <a:lnTo>
                    <a:pt x="22691" y="12700"/>
                  </a:lnTo>
                  <a:lnTo>
                    <a:pt x="31529" y="12700"/>
                  </a:lnTo>
                  <a:lnTo>
                    <a:pt x="35556" y="10819"/>
                  </a:lnTo>
                  <a:lnTo>
                    <a:pt x="40519" y="7233"/>
                  </a:lnTo>
                  <a:lnTo>
                    <a:pt x="48088" y="6350"/>
                  </a:lnTo>
                  <a:lnTo>
                    <a:pt x="42623" y="883"/>
                  </a:lnTo>
                  <a:lnTo>
                    <a:pt x="36351" y="78"/>
                  </a:lnTo>
                  <a:lnTo>
                    <a:pt x="32304" y="23"/>
                  </a:lnTo>
                  <a:lnTo>
                    <a:pt x="28610" y="1892"/>
                  </a:lnTo>
                  <a:lnTo>
                    <a:pt x="24616" y="4369"/>
                  </a:lnTo>
                  <a:lnTo>
                    <a:pt x="18400" y="6468"/>
                  </a:lnTo>
                  <a:lnTo>
                    <a:pt x="14199" y="9460"/>
                  </a:lnTo>
                  <a:lnTo>
                    <a:pt x="11861" y="13142"/>
                  </a:lnTo>
                  <a:lnTo>
                    <a:pt x="10116" y="17130"/>
                  </a:lnTo>
                  <a:lnTo>
                    <a:pt x="4633" y="24172"/>
                  </a:lnTo>
                  <a:lnTo>
                    <a:pt x="3934" y="28407"/>
                  </a:lnTo>
                  <a:lnTo>
                    <a:pt x="2993" y="36865"/>
                  </a:lnTo>
                  <a:lnTo>
                    <a:pt x="295" y="43666"/>
                  </a:lnTo>
                  <a:lnTo>
                    <a:pt x="0" y="46749"/>
                  </a:lnTo>
                  <a:lnTo>
                    <a:pt x="3022" y="55641"/>
                  </a:lnTo>
                  <a:lnTo>
                    <a:pt x="12424" y="65856"/>
                  </a:lnTo>
                  <a:lnTo>
                    <a:pt x="16482" y="68075"/>
                  </a:lnTo>
                  <a:lnTo>
                    <a:pt x="24614" y="69324"/>
                  </a:lnTo>
                  <a:lnTo>
                    <a:pt x="56534" y="69847"/>
                  </a:lnTo>
                  <a:lnTo>
                    <a:pt x="77134" y="63383"/>
                  </a:lnTo>
                  <a:lnTo>
                    <a:pt x="90372" y="52721"/>
                  </a:lnTo>
                  <a:lnTo>
                    <a:pt x="96053" y="46509"/>
                  </a:lnTo>
                  <a:lnTo>
                    <a:pt x="97629" y="42307"/>
                  </a:lnTo>
                  <a:lnTo>
                    <a:pt x="98881" y="16933"/>
                  </a:lnTo>
                  <a:lnTo>
                    <a:pt x="97005" y="12700"/>
                  </a:lnTo>
                  <a:lnTo>
                    <a:pt x="89431" y="3351"/>
                  </a:lnTo>
                  <a:lnTo>
                    <a:pt x="85749" y="1489"/>
                  </a:lnTo>
                  <a:lnTo>
                    <a:pt x="7349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170">
              <a:extLst>
                <a:ext uri="{FF2B5EF4-FFF2-40B4-BE49-F238E27FC236}">
                  <a16:creationId xmlns:a16="http://schemas.microsoft.com/office/drawing/2014/main" id="{853D1349-F1BD-465B-A3BF-AFA2BF27BF9C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6843713" y="3117876"/>
              <a:ext cx="215901" cy="101575"/>
            </a:xfrm>
            <a:custGeom>
              <a:avLst/>
              <a:gdLst/>
              <a:ahLst/>
              <a:cxnLst/>
              <a:rect l="0" t="0" r="0" b="0"/>
              <a:pathLst>
                <a:path w="215901" h="101575">
                  <a:moveTo>
                    <a:pt x="0" y="101574"/>
                  </a:moveTo>
                  <a:lnTo>
                    <a:pt x="0" y="101574"/>
                  </a:lnTo>
                  <a:lnTo>
                    <a:pt x="33869" y="101574"/>
                  </a:lnTo>
                  <a:lnTo>
                    <a:pt x="38100" y="99693"/>
                  </a:lnTo>
                  <a:lnTo>
                    <a:pt x="42333" y="97210"/>
                  </a:lnTo>
                  <a:lnTo>
                    <a:pt x="48683" y="95107"/>
                  </a:lnTo>
                  <a:lnTo>
                    <a:pt x="52916" y="92114"/>
                  </a:lnTo>
                  <a:lnTo>
                    <a:pt x="55268" y="88433"/>
                  </a:lnTo>
                  <a:lnTo>
                    <a:pt x="55895" y="86463"/>
                  </a:lnTo>
                  <a:lnTo>
                    <a:pt x="57019" y="85150"/>
                  </a:lnTo>
                  <a:lnTo>
                    <a:pt x="65878" y="79499"/>
                  </a:lnTo>
                  <a:lnTo>
                    <a:pt x="68084" y="75770"/>
                  </a:lnTo>
                  <a:lnTo>
                    <a:pt x="72872" y="64257"/>
                  </a:lnTo>
                  <a:lnTo>
                    <a:pt x="86131" y="41641"/>
                  </a:lnTo>
                  <a:lnTo>
                    <a:pt x="87669" y="33544"/>
                  </a:lnTo>
                  <a:lnTo>
                    <a:pt x="89490" y="30115"/>
                  </a:lnTo>
                  <a:lnTo>
                    <a:pt x="98790" y="19543"/>
                  </a:lnTo>
                  <a:lnTo>
                    <a:pt x="101056" y="15021"/>
                  </a:lnTo>
                  <a:lnTo>
                    <a:pt x="111010" y="3334"/>
                  </a:lnTo>
                  <a:lnTo>
                    <a:pt x="114719" y="1467"/>
                  </a:lnTo>
                  <a:lnTo>
                    <a:pt x="123673" y="61"/>
                  </a:lnTo>
                  <a:lnTo>
                    <a:pt x="129385" y="0"/>
                  </a:lnTo>
                  <a:lnTo>
                    <a:pt x="133469" y="1867"/>
                  </a:lnTo>
                  <a:lnTo>
                    <a:pt x="138469" y="5444"/>
                  </a:lnTo>
                  <a:lnTo>
                    <a:pt x="148184" y="6856"/>
                  </a:lnTo>
                  <a:lnTo>
                    <a:pt x="149590" y="8090"/>
                  </a:lnTo>
                  <a:lnTo>
                    <a:pt x="150526" y="9618"/>
                  </a:lnTo>
                  <a:lnTo>
                    <a:pt x="151856" y="10637"/>
                  </a:lnTo>
                  <a:lnTo>
                    <a:pt x="159060" y="14153"/>
                  </a:lnTo>
                  <a:lnTo>
                    <a:pt x="176503" y="27385"/>
                  </a:lnTo>
                  <a:lnTo>
                    <a:pt x="186010" y="39334"/>
                  </a:lnTo>
                  <a:lnTo>
                    <a:pt x="215900" y="571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SMARTInkShape-171">
            <a:extLst>
              <a:ext uri="{FF2B5EF4-FFF2-40B4-BE49-F238E27FC236}">
                <a16:creationId xmlns:a16="http://schemas.microsoft.com/office/drawing/2014/main" id="{DCA001C4-C931-417F-BC0D-CC7F6116EE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92963" y="3244850"/>
            <a:ext cx="82465" cy="158751"/>
          </a:xfrm>
          <a:custGeom>
            <a:avLst/>
            <a:gdLst/>
            <a:ahLst/>
            <a:cxnLst/>
            <a:rect l="0" t="0" r="0" b="0"/>
            <a:pathLst>
              <a:path w="82465" h="158751">
                <a:moveTo>
                  <a:pt x="63500" y="0"/>
                </a:moveTo>
                <a:lnTo>
                  <a:pt x="63500" y="0"/>
                </a:lnTo>
                <a:lnTo>
                  <a:pt x="63500" y="6089"/>
                </a:lnTo>
                <a:lnTo>
                  <a:pt x="74039" y="17591"/>
                </a:lnTo>
                <a:lnTo>
                  <a:pt x="76265" y="23478"/>
                </a:lnTo>
                <a:lnTo>
                  <a:pt x="80374" y="29691"/>
                </a:lnTo>
                <a:lnTo>
                  <a:pt x="81905" y="36001"/>
                </a:lnTo>
                <a:lnTo>
                  <a:pt x="82464" y="49940"/>
                </a:lnTo>
                <a:lnTo>
                  <a:pt x="73088" y="86816"/>
                </a:lnTo>
                <a:lnTo>
                  <a:pt x="67526" y="93383"/>
                </a:lnTo>
                <a:lnTo>
                  <a:pt x="49083" y="110657"/>
                </a:lnTo>
                <a:lnTo>
                  <a:pt x="29018" y="134813"/>
                </a:lnTo>
                <a:lnTo>
                  <a:pt x="0" y="158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SMARTInkShape-Group42">
            <a:extLst>
              <a:ext uri="{FF2B5EF4-FFF2-40B4-BE49-F238E27FC236}">
                <a16:creationId xmlns:a16="http://schemas.microsoft.com/office/drawing/2014/main" id="{0B2FDC72-235C-4021-B2C9-CD0DB6B15035}"/>
              </a:ext>
            </a:extLst>
          </p:cNvPr>
          <p:cNvGrpSpPr/>
          <p:nvPr/>
        </p:nvGrpSpPr>
        <p:grpSpPr>
          <a:xfrm>
            <a:off x="7523163" y="2933700"/>
            <a:ext cx="2476501" cy="412694"/>
            <a:chOff x="7523163" y="2933700"/>
            <a:chExt cx="2476501" cy="412694"/>
          </a:xfrm>
        </p:grpSpPr>
        <p:sp>
          <p:nvSpPr>
            <p:cNvPr id="163" name="SMARTInkShape-172">
              <a:extLst>
                <a:ext uri="{FF2B5EF4-FFF2-40B4-BE49-F238E27FC236}">
                  <a16:creationId xmlns:a16="http://schemas.microsoft.com/office/drawing/2014/main" id="{A8FC3CF4-A1BA-4EDD-B677-DC908A0791CA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523163" y="2940138"/>
              <a:ext cx="266567" cy="203112"/>
            </a:xfrm>
            <a:custGeom>
              <a:avLst/>
              <a:gdLst/>
              <a:ahLst/>
              <a:cxnLst/>
              <a:rect l="0" t="0" r="0" b="0"/>
              <a:pathLst>
                <a:path w="266567" h="203112">
                  <a:moveTo>
                    <a:pt x="133350" y="50712"/>
                  </a:moveTo>
                  <a:lnTo>
                    <a:pt x="133350" y="50712"/>
                  </a:lnTo>
                  <a:lnTo>
                    <a:pt x="118602" y="63577"/>
                  </a:lnTo>
                  <a:lnTo>
                    <a:pt x="111979" y="68424"/>
                  </a:lnTo>
                  <a:lnTo>
                    <a:pt x="90336" y="97213"/>
                  </a:lnTo>
                  <a:lnTo>
                    <a:pt x="81094" y="112938"/>
                  </a:lnTo>
                  <a:lnTo>
                    <a:pt x="67536" y="126535"/>
                  </a:lnTo>
                  <a:lnTo>
                    <a:pt x="57532" y="135916"/>
                  </a:lnTo>
                  <a:lnTo>
                    <a:pt x="27520" y="178944"/>
                  </a:lnTo>
                  <a:lnTo>
                    <a:pt x="17718" y="187406"/>
                  </a:lnTo>
                  <a:lnTo>
                    <a:pt x="13481" y="193676"/>
                  </a:lnTo>
                  <a:lnTo>
                    <a:pt x="0" y="203111"/>
                  </a:lnTo>
                  <a:lnTo>
                    <a:pt x="21370" y="176672"/>
                  </a:lnTo>
                  <a:lnTo>
                    <a:pt x="52255" y="131399"/>
                  </a:lnTo>
                  <a:lnTo>
                    <a:pt x="93158" y="84657"/>
                  </a:lnTo>
                  <a:lnTo>
                    <a:pt x="133330" y="41013"/>
                  </a:lnTo>
                  <a:lnTo>
                    <a:pt x="152944" y="24076"/>
                  </a:lnTo>
                  <a:lnTo>
                    <a:pt x="175476" y="10890"/>
                  </a:lnTo>
                  <a:lnTo>
                    <a:pt x="210406" y="915"/>
                  </a:lnTo>
                  <a:lnTo>
                    <a:pt x="229723" y="0"/>
                  </a:lnTo>
                  <a:lnTo>
                    <a:pt x="234508" y="1833"/>
                  </a:lnTo>
                  <a:lnTo>
                    <a:pt x="261576" y="21112"/>
                  </a:lnTo>
                  <a:lnTo>
                    <a:pt x="264422" y="27208"/>
                  </a:lnTo>
                  <a:lnTo>
                    <a:pt x="266566" y="46218"/>
                  </a:lnTo>
                  <a:lnTo>
                    <a:pt x="257850" y="67994"/>
                  </a:lnTo>
                  <a:lnTo>
                    <a:pt x="251948" y="74386"/>
                  </a:lnTo>
                  <a:lnTo>
                    <a:pt x="245326" y="80284"/>
                  </a:lnTo>
                  <a:lnTo>
                    <a:pt x="225814" y="103104"/>
                  </a:lnTo>
                  <a:lnTo>
                    <a:pt x="207536" y="113690"/>
                  </a:lnTo>
                  <a:lnTo>
                    <a:pt x="168353" y="131094"/>
                  </a:lnTo>
                  <a:lnTo>
                    <a:pt x="127000" y="133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SMARTInkShape-173">
              <a:extLst>
                <a:ext uri="{FF2B5EF4-FFF2-40B4-BE49-F238E27FC236}">
                  <a16:creationId xmlns:a16="http://schemas.microsoft.com/office/drawing/2014/main" id="{3046E6AF-F43D-4A20-B534-4D611A35D6AB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835497" y="2940314"/>
              <a:ext cx="157480" cy="202937"/>
            </a:xfrm>
            <a:custGeom>
              <a:avLst/>
              <a:gdLst/>
              <a:ahLst/>
              <a:cxnLst/>
              <a:rect l="0" t="0" r="0" b="0"/>
              <a:pathLst>
                <a:path w="157480" h="202937">
                  <a:moveTo>
                    <a:pt x="30566" y="56886"/>
                  </a:moveTo>
                  <a:lnTo>
                    <a:pt x="30566" y="56886"/>
                  </a:lnTo>
                  <a:lnTo>
                    <a:pt x="30566" y="60257"/>
                  </a:lnTo>
                  <a:lnTo>
                    <a:pt x="31271" y="61250"/>
                  </a:lnTo>
                  <a:lnTo>
                    <a:pt x="32447" y="61912"/>
                  </a:lnTo>
                  <a:lnTo>
                    <a:pt x="33937" y="62353"/>
                  </a:lnTo>
                  <a:lnTo>
                    <a:pt x="51936" y="73310"/>
                  </a:lnTo>
                  <a:lnTo>
                    <a:pt x="61938" y="75417"/>
                  </a:lnTo>
                  <a:lnTo>
                    <a:pt x="67087" y="76411"/>
                  </a:lnTo>
                  <a:lnTo>
                    <a:pt x="100853" y="87192"/>
                  </a:lnTo>
                  <a:lnTo>
                    <a:pt x="140623" y="88634"/>
                  </a:lnTo>
                  <a:lnTo>
                    <a:pt x="144862" y="86754"/>
                  </a:lnTo>
                  <a:lnTo>
                    <a:pt x="154215" y="79176"/>
                  </a:lnTo>
                  <a:lnTo>
                    <a:pt x="156076" y="75495"/>
                  </a:lnTo>
                  <a:lnTo>
                    <a:pt x="157479" y="66561"/>
                  </a:lnTo>
                  <a:lnTo>
                    <a:pt x="156843" y="53754"/>
                  </a:lnTo>
                  <a:lnTo>
                    <a:pt x="152491" y="42474"/>
                  </a:lnTo>
                  <a:lnTo>
                    <a:pt x="129897" y="16604"/>
                  </a:lnTo>
                  <a:lnTo>
                    <a:pt x="117972" y="6491"/>
                  </a:lnTo>
                  <a:lnTo>
                    <a:pt x="108205" y="1737"/>
                  </a:lnTo>
                  <a:lnTo>
                    <a:pt x="91302" y="0"/>
                  </a:lnTo>
                  <a:lnTo>
                    <a:pt x="79762" y="520"/>
                  </a:lnTo>
                  <a:lnTo>
                    <a:pt x="74068" y="3142"/>
                  </a:lnTo>
                  <a:lnTo>
                    <a:pt x="45959" y="20718"/>
                  </a:lnTo>
                  <a:lnTo>
                    <a:pt x="16678" y="61153"/>
                  </a:lnTo>
                  <a:lnTo>
                    <a:pt x="2811" y="105309"/>
                  </a:lnTo>
                  <a:lnTo>
                    <a:pt x="0" y="118192"/>
                  </a:lnTo>
                  <a:lnTo>
                    <a:pt x="1223" y="126702"/>
                  </a:lnTo>
                  <a:lnTo>
                    <a:pt x="18469" y="168938"/>
                  </a:lnTo>
                  <a:lnTo>
                    <a:pt x="27765" y="179535"/>
                  </a:lnTo>
                  <a:lnTo>
                    <a:pt x="47688" y="192059"/>
                  </a:lnTo>
                  <a:lnTo>
                    <a:pt x="81372" y="201435"/>
                  </a:lnTo>
                  <a:lnTo>
                    <a:pt x="94066" y="20293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174">
              <a:extLst>
                <a:ext uri="{FF2B5EF4-FFF2-40B4-BE49-F238E27FC236}">
                  <a16:creationId xmlns:a16="http://schemas.microsoft.com/office/drawing/2014/main" id="{F9E01E50-CB9C-4DBB-B66C-8B2D0FCF3C0C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8051394" y="3022600"/>
              <a:ext cx="148470" cy="196851"/>
            </a:xfrm>
            <a:custGeom>
              <a:avLst/>
              <a:gdLst/>
              <a:ahLst/>
              <a:cxnLst/>
              <a:rect l="0" t="0" r="0" b="0"/>
              <a:pathLst>
                <a:path w="148470" h="196851">
                  <a:moveTo>
                    <a:pt x="55969" y="0"/>
                  </a:moveTo>
                  <a:lnTo>
                    <a:pt x="55969" y="0"/>
                  </a:lnTo>
                  <a:lnTo>
                    <a:pt x="55969" y="8838"/>
                  </a:lnTo>
                  <a:lnTo>
                    <a:pt x="54087" y="12865"/>
                  </a:lnTo>
                  <a:lnTo>
                    <a:pt x="51604" y="17007"/>
                  </a:lnTo>
                  <a:lnTo>
                    <a:pt x="49501" y="23305"/>
                  </a:lnTo>
                  <a:lnTo>
                    <a:pt x="34715" y="51152"/>
                  </a:lnTo>
                  <a:lnTo>
                    <a:pt x="27352" y="75201"/>
                  </a:lnTo>
                  <a:lnTo>
                    <a:pt x="16371" y="92936"/>
                  </a:lnTo>
                  <a:lnTo>
                    <a:pt x="0" y="131101"/>
                  </a:lnTo>
                  <a:lnTo>
                    <a:pt x="312" y="132556"/>
                  </a:lnTo>
                  <a:lnTo>
                    <a:pt x="4000" y="139962"/>
                  </a:lnTo>
                  <a:lnTo>
                    <a:pt x="4938" y="144847"/>
                  </a:lnTo>
                  <a:lnTo>
                    <a:pt x="5720" y="145248"/>
                  </a:lnTo>
                  <a:lnTo>
                    <a:pt x="20278" y="146041"/>
                  </a:lnTo>
                  <a:lnTo>
                    <a:pt x="24349" y="144164"/>
                  </a:lnTo>
                  <a:lnTo>
                    <a:pt x="39183" y="134513"/>
                  </a:lnTo>
                  <a:lnTo>
                    <a:pt x="51111" y="121925"/>
                  </a:lnTo>
                  <a:lnTo>
                    <a:pt x="58043" y="116278"/>
                  </a:lnTo>
                  <a:lnTo>
                    <a:pt x="95016" y="71941"/>
                  </a:lnTo>
                  <a:lnTo>
                    <a:pt x="121293" y="42704"/>
                  </a:lnTo>
                  <a:lnTo>
                    <a:pt x="125689" y="40146"/>
                  </a:lnTo>
                  <a:lnTo>
                    <a:pt x="129994" y="38304"/>
                  </a:lnTo>
                  <a:lnTo>
                    <a:pt x="134260" y="35133"/>
                  </a:lnTo>
                  <a:lnTo>
                    <a:pt x="135679" y="34711"/>
                  </a:lnTo>
                  <a:lnTo>
                    <a:pt x="136626" y="35135"/>
                  </a:lnTo>
                  <a:lnTo>
                    <a:pt x="137257" y="36123"/>
                  </a:lnTo>
                  <a:lnTo>
                    <a:pt x="138383" y="36782"/>
                  </a:lnTo>
                  <a:lnTo>
                    <a:pt x="141516" y="37514"/>
                  </a:lnTo>
                  <a:lnTo>
                    <a:pt x="142633" y="38415"/>
                  </a:lnTo>
                  <a:lnTo>
                    <a:pt x="143875" y="41297"/>
                  </a:lnTo>
                  <a:lnTo>
                    <a:pt x="145378" y="48897"/>
                  </a:lnTo>
                  <a:lnTo>
                    <a:pt x="148152" y="53012"/>
                  </a:lnTo>
                  <a:lnTo>
                    <a:pt x="148469" y="55802"/>
                  </a:lnTo>
                  <a:lnTo>
                    <a:pt x="137110" y="103139"/>
                  </a:lnTo>
                  <a:lnTo>
                    <a:pt x="121530" y="147391"/>
                  </a:lnTo>
                  <a:lnTo>
                    <a:pt x="108021" y="178632"/>
                  </a:lnTo>
                  <a:lnTo>
                    <a:pt x="106769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175">
              <a:extLst>
                <a:ext uri="{FF2B5EF4-FFF2-40B4-BE49-F238E27FC236}">
                  <a16:creationId xmlns:a16="http://schemas.microsoft.com/office/drawing/2014/main" id="{921B270D-387F-4F41-B1AE-FF96BDCDDD68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259951" y="3022600"/>
              <a:ext cx="107763" cy="193907"/>
            </a:xfrm>
            <a:custGeom>
              <a:avLst/>
              <a:gdLst/>
              <a:ahLst/>
              <a:cxnLst/>
              <a:rect l="0" t="0" r="0" b="0"/>
              <a:pathLst>
                <a:path w="107763" h="193907">
                  <a:moveTo>
                    <a:pt x="101412" y="0"/>
                  </a:moveTo>
                  <a:lnTo>
                    <a:pt x="101412" y="0"/>
                  </a:lnTo>
                  <a:lnTo>
                    <a:pt x="94669" y="0"/>
                  </a:lnTo>
                  <a:lnTo>
                    <a:pt x="87596" y="3763"/>
                  </a:lnTo>
                  <a:lnTo>
                    <a:pt x="44137" y="44595"/>
                  </a:lnTo>
                  <a:lnTo>
                    <a:pt x="30675" y="61412"/>
                  </a:lnTo>
                  <a:lnTo>
                    <a:pt x="3031" y="107950"/>
                  </a:lnTo>
                  <a:lnTo>
                    <a:pt x="0" y="134212"/>
                  </a:lnTo>
                  <a:lnTo>
                    <a:pt x="3238" y="144816"/>
                  </a:lnTo>
                  <a:lnTo>
                    <a:pt x="21013" y="172597"/>
                  </a:lnTo>
                  <a:lnTo>
                    <a:pt x="38473" y="184022"/>
                  </a:lnTo>
                  <a:lnTo>
                    <a:pt x="46628" y="187621"/>
                  </a:lnTo>
                  <a:lnTo>
                    <a:pt x="72506" y="193906"/>
                  </a:lnTo>
                  <a:lnTo>
                    <a:pt x="107762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176">
              <a:extLst>
                <a:ext uri="{FF2B5EF4-FFF2-40B4-BE49-F238E27FC236}">
                  <a16:creationId xmlns:a16="http://schemas.microsoft.com/office/drawing/2014/main" id="{7FB28A56-2035-4FFA-8DC9-1B065E2E8B0E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8488363" y="3117850"/>
              <a:ext cx="31751" cy="82551"/>
            </a:xfrm>
            <a:custGeom>
              <a:avLst/>
              <a:gdLst/>
              <a:ahLst/>
              <a:cxnLst/>
              <a:rect l="0" t="0" r="0" b="0"/>
              <a:pathLst>
                <a:path w="31751" h="82551">
                  <a:moveTo>
                    <a:pt x="31750" y="0"/>
                  </a:moveTo>
                  <a:lnTo>
                    <a:pt x="31750" y="0"/>
                  </a:lnTo>
                  <a:lnTo>
                    <a:pt x="26282" y="0"/>
                  </a:lnTo>
                  <a:lnTo>
                    <a:pt x="25988" y="706"/>
                  </a:lnTo>
                  <a:lnTo>
                    <a:pt x="22035" y="30038"/>
                  </a:lnTo>
                  <a:lnTo>
                    <a:pt x="15275" y="42283"/>
                  </a:lnTo>
                  <a:lnTo>
                    <a:pt x="9668" y="61655"/>
                  </a:lnTo>
                  <a:lnTo>
                    <a:pt x="1761" y="75678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177">
              <a:extLst>
                <a:ext uri="{FF2B5EF4-FFF2-40B4-BE49-F238E27FC236}">
                  <a16:creationId xmlns:a16="http://schemas.microsoft.com/office/drawing/2014/main" id="{4B6C7FD4-9146-4D54-B814-1A3321154011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8605406" y="2933700"/>
              <a:ext cx="9958" cy="63501"/>
            </a:xfrm>
            <a:custGeom>
              <a:avLst/>
              <a:gdLst/>
              <a:ahLst/>
              <a:cxnLst/>
              <a:rect l="0" t="0" r="0" b="0"/>
              <a:pathLst>
                <a:path w="9958" h="63501">
                  <a:moveTo>
                    <a:pt x="9957" y="0"/>
                  </a:moveTo>
                  <a:lnTo>
                    <a:pt x="9957" y="0"/>
                  </a:lnTo>
                  <a:lnTo>
                    <a:pt x="9957" y="5467"/>
                  </a:lnTo>
                  <a:lnTo>
                    <a:pt x="5592" y="11245"/>
                  </a:lnTo>
                  <a:lnTo>
                    <a:pt x="4489" y="15111"/>
                  </a:lnTo>
                  <a:lnTo>
                    <a:pt x="3076" y="27705"/>
                  </a:lnTo>
                  <a:lnTo>
                    <a:pt x="313" y="33010"/>
                  </a:lnTo>
                  <a:lnTo>
                    <a:pt x="0" y="35412"/>
                  </a:lnTo>
                  <a:lnTo>
                    <a:pt x="3607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178">
              <a:extLst>
                <a:ext uri="{FF2B5EF4-FFF2-40B4-BE49-F238E27FC236}">
                  <a16:creationId xmlns:a16="http://schemas.microsoft.com/office/drawing/2014/main" id="{F46186D5-53F7-4AF9-A86F-36C9DEE55660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8691563" y="3028950"/>
              <a:ext cx="50801" cy="184151"/>
            </a:xfrm>
            <a:custGeom>
              <a:avLst/>
              <a:gdLst/>
              <a:ahLst/>
              <a:cxnLst/>
              <a:rect l="0" t="0" r="0" b="0"/>
              <a:pathLst>
                <a:path w="50801" h="184151">
                  <a:moveTo>
                    <a:pt x="50800" y="0"/>
                  </a:moveTo>
                  <a:lnTo>
                    <a:pt x="50800" y="0"/>
                  </a:lnTo>
                  <a:lnTo>
                    <a:pt x="50800" y="8838"/>
                  </a:lnTo>
                  <a:lnTo>
                    <a:pt x="39554" y="53114"/>
                  </a:lnTo>
                  <a:lnTo>
                    <a:pt x="25360" y="95385"/>
                  </a:lnTo>
                  <a:lnTo>
                    <a:pt x="15840" y="131480"/>
                  </a:lnTo>
                  <a:lnTo>
                    <a:pt x="10568" y="140986"/>
                  </a:lnTo>
                  <a:lnTo>
                    <a:pt x="7183" y="158586"/>
                  </a:lnTo>
                  <a:lnTo>
                    <a:pt x="6014" y="167144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179">
              <a:extLst>
                <a:ext uri="{FF2B5EF4-FFF2-40B4-BE49-F238E27FC236}">
                  <a16:creationId xmlns:a16="http://schemas.microsoft.com/office/drawing/2014/main" id="{35FADCEE-1F16-454B-8434-05F61E12E73A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8825905" y="2990850"/>
              <a:ext cx="240309" cy="209440"/>
            </a:xfrm>
            <a:custGeom>
              <a:avLst/>
              <a:gdLst/>
              <a:ahLst/>
              <a:cxnLst/>
              <a:rect l="0" t="0" r="0" b="0"/>
              <a:pathLst>
                <a:path w="240309" h="209440">
                  <a:moveTo>
                    <a:pt x="202208" y="0"/>
                  </a:moveTo>
                  <a:lnTo>
                    <a:pt x="202208" y="0"/>
                  </a:lnTo>
                  <a:lnTo>
                    <a:pt x="202208" y="35505"/>
                  </a:lnTo>
                  <a:lnTo>
                    <a:pt x="183385" y="77670"/>
                  </a:lnTo>
                  <a:lnTo>
                    <a:pt x="164983" y="115269"/>
                  </a:lnTo>
                  <a:lnTo>
                    <a:pt x="128092" y="162016"/>
                  </a:lnTo>
                  <a:lnTo>
                    <a:pt x="111980" y="182141"/>
                  </a:lnTo>
                  <a:lnTo>
                    <a:pt x="77557" y="206705"/>
                  </a:lnTo>
                  <a:lnTo>
                    <a:pt x="71043" y="208707"/>
                  </a:lnTo>
                  <a:lnTo>
                    <a:pt x="57030" y="209439"/>
                  </a:lnTo>
                  <a:lnTo>
                    <a:pt x="51135" y="207619"/>
                  </a:lnTo>
                  <a:lnTo>
                    <a:pt x="39400" y="198712"/>
                  </a:lnTo>
                  <a:lnTo>
                    <a:pt x="32926" y="191836"/>
                  </a:lnTo>
                  <a:lnTo>
                    <a:pt x="9591" y="144762"/>
                  </a:lnTo>
                  <a:lnTo>
                    <a:pt x="0" y="98326"/>
                  </a:lnTo>
                  <a:lnTo>
                    <a:pt x="5355" y="69879"/>
                  </a:lnTo>
                  <a:lnTo>
                    <a:pt x="5357" y="73230"/>
                  </a:lnTo>
                  <a:lnTo>
                    <a:pt x="6063" y="74220"/>
                  </a:lnTo>
                  <a:lnTo>
                    <a:pt x="7239" y="74880"/>
                  </a:lnTo>
                  <a:lnTo>
                    <a:pt x="14147" y="75809"/>
                  </a:lnTo>
                  <a:lnTo>
                    <a:pt x="20553" y="76732"/>
                  </a:lnTo>
                  <a:lnTo>
                    <a:pt x="30414" y="81192"/>
                  </a:lnTo>
                  <a:lnTo>
                    <a:pt x="42527" y="85653"/>
                  </a:lnTo>
                  <a:lnTo>
                    <a:pt x="58509" y="92623"/>
                  </a:lnTo>
                  <a:lnTo>
                    <a:pt x="87921" y="102004"/>
                  </a:lnTo>
                  <a:lnTo>
                    <a:pt x="97086" y="105307"/>
                  </a:lnTo>
                  <a:lnTo>
                    <a:pt x="144010" y="112930"/>
                  </a:lnTo>
                  <a:lnTo>
                    <a:pt x="191612" y="114284"/>
                  </a:lnTo>
                  <a:lnTo>
                    <a:pt x="240308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180">
              <a:extLst>
                <a:ext uri="{FF2B5EF4-FFF2-40B4-BE49-F238E27FC236}">
                  <a16:creationId xmlns:a16="http://schemas.microsoft.com/office/drawing/2014/main" id="{8956A1EB-B51C-43BB-8C6C-D618C3B1540F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9085266" y="3041685"/>
              <a:ext cx="247639" cy="304709"/>
            </a:xfrm>
            <a:custGeom>
              <a:avLst/>
              <a:gdLst/>
              <a:ahLst/>
              <a:cxnLst/>
              <a:rect l="0" t="0" r="0" b="0"/>
              <a:pathLst>
                <a:path w="247639" h="304709">
                  <a:moveTo>
                    <a:pt x="88897" y="76165"/>
                  </a:moveTo>
                  <a:lnTo>
                    <a:pt x="88897" y="76165"/>
                  </a:lnTo>
                  <a:lnTo>
                    <a:pt x="93261" y="86304"/>
                  </a:lnTo>
                  <a:lnTo>
                    <a:pt x="98853" y="121378"/>
                  </a:lnTo>
                  <a:lnTo>
                    <a:pt x="86590" y="165384"/>
                  </a:lnTo>
                  <a:lnTo>
                    <a:pt x="66191" y="209534"/>
                  </a:lnTo>
                  <a:lnTo>
                    <a:pt x="43235" y="256945"/>
                  </a:lnTo>
                  <a:lnTo>
                    <a:pt x="32877" y="270527"/>
                  </a:lnTo>
                  <a:lnTo>
                    <a:pt x="11748" y="287427"/>
                  </a:lnTo>
                  <a:lnTo>
                    <a:pt x="8747" y="293767"/>
                  </a:lnTo>
                  <a:lnTo>
                    <a:pt x="7947" y="297433"/>
                  </a:lnTo>
                  <a:lnTo>
                    <a:pt x="6708" y="299877"/>
                  </a:lnTo>
                  <a:lnTo>
                    <a:pt x="5177" y="301506"/>
                  </a:lnTo>
                  <a:lnTo>
                    <a:pt x="86" y="304708"/>
                  </a:lnTo>
                  <a:lnTo>
                    <a:pt x="0" y="291933"/>
                  </a:lnTo>
                  <a:lnTo>
                    <a:pt x="14743" y="251438"/>
                  </a:lnTo>
                  <a:lnTo>
                    <a:pt x="40158" y="207969"/>
                  </a:lnTo>
                  <a:lnTo>
                    <a:pt x="65754" y="166978"/>
                  </a:lnTo>
                  <a:lnTo>
                    <a:pt x="92173" y="124822"/>
                  </a:lnTo>
                  <a:lnTo>
                    <a:pt x="129381" y="79513"/>
                  </a:lnTo>
                  <a:lnTo>
                    <a:pt x="165306" y="43826"/>
                  </a:lnTo>
                  <a:lnTo>
                    <a:pt x="208997" y="14296"/>
                  </a:lnTo>
                  <a:lnTo>
                    <a:pt x="226276" y="3002"/>
                  </a:lnTo>
                  <a:lnTo>
                    <a:pt x="242175" y="143"/>
                  </a:lnTo>
                  <a:lnTo>
                    <a:pt x="246565" y="0"/>
                  </a:lnTo>
                  <a:lnTo>
                    <a:pt x="246926" y="694"/>
                  </a:lnTo>
                  <a:lnTo>
                    <a:pt x="247638" y="15076"/>
                  </a:lnTo>
                  <a:lnTo>
                    <a:pt x="240903" y="24590"/>
                  </a:lnTo>
                  <a:lnTo>
                    <a:pt x="196818" y="67949"/>
                  </a:lnTo>
                  <a:lnTo>
                    <a:pt x="150280" y="98838"/>
                  </a:lnTo>
                  <a:lnTo>
                    <a:pt x="122528" y="112348"/>
                  </a:lnTo>
                  <a:lnTo>
                    <a:pt x="114297" y="1142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181">
              <a:extLst>
                <a:ext uri="{FF2B5EF4-FFF2-40B4-BE49-F238E27FC236}">
                  <a16:creationId xmlns:a16="http://schemas.microsoft.com/office/drawing/2014/main" id="{40A2859C-D9FC-41ED-918C-71224F35253A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9377450" y="3022600"/>
              <a:ext cx="114211" cy="117886"/>
            </a:xfrm>
            <a:custGeom>
              <a:avLst/>
              <a:gdLst/>
              <a:ahLst/>
              <a:cxnLst/>
              <a:rect l="0" t="0" r="0" b="0"/>
              <a:pathLst>
                <a:path w="114211" h="117886">
                  <a:moveTo>
                    <a:pt x="63413" y="0"/>
                  </a:moveTo>
                  <a:lnTo>
                    <a:pt x="63413" y="0"/>
                  </a:lnTo>
                  <a:lnTo>
                    <a:pt x="60042" y="0"/>
                  </a:lnTo>
                  <a:lnTo>
                    <a:pt x="56505" y="1882"/>
                  </a:lnTo>
                  <a:lnTo>
                    <a:pt x="54574" y="3371"/>
                  </a:lnTo>
                  <a:lnTo>
                    <a:pt x="52429" y="6908"/>
                  </a:lnTo>
                  <a:lnTo>
                    <a:pt x="51857" y="8838"/>
                  </a:lnTo>
                  <a:lnTo>
                    <a:pt x="47458" y="12865"/>
                  </a:lnTo>
                  <a:lnTo>
                    <a:pt x="23185" y="30345"/>
                  </a:lnTo>
                  <a:lnTo>
                    <a:pt x="10774" y="45685"/>
                  </a:lnTo>
                  <a:lnTo>
                    <a:pt x="8268" y="52290"/>
                  </a:lnTo>
                  <a:lnTo>
                    <a:pt x="0" y="90914"/>
                  </a:lnTo>
                  <a:lnTo>
                    <a:pt x="1833" y="95205"/>
                  </a:lnTo>
                  <a:lnTo>
                    <a:pt x="10900" y="107946"/>
                  </a:lnTo>
                  <a:lnTo>
                    <a:pt x="11471" y="110064"/>
                  </a:lnTo>
                  <a:lnTo>
                    <a:pt x="12557" y="111476"/>
                  </a:lnTo>
                  <a:lnTo>
                    <a:pt x="15645" y="113045"/>
                  </a:lnTo>
                  <a:lnTo>
                    <a:pt x="23377" y="114758"/>
                  </a:lnTo>
                  <a:lnTo>
                    <a:pt x="27510" y="117561"/>
                  </a:lnTo>
                  <a:lnTo>
                    <a:pt x="30305" y="117885"/>
                  </a:lnTo>
                  <a:lnTo>
                    <a:pt x="48012" y="114002"/>
                  </a:lnTo>
                  <a:lnTo>
                    <a:pt x="56947" y="109355"/>
                  </a:lnTo>
                  <a:lnTo>
                    <a:pt x="59102" y="108886"/>
                  </a:lnTo>
                  <a:lnTo>
                    <a:pt x="90178" y="84784"/>
                  </a:lnTo>
                  <a:lnTo>
                    <a:pt x="105158" y="59858"/>
                  </a:lnTo>
                  <a:lnTo>
                    <a:pt x="109210" y="50917"/>
                  </a:lnTo>
                  <a:lnTo>
                    <a:pt x="111989" y="46619"/>
                  </a:lnTo>
                  <a:lnTo>
                    <a:pt x="114210" y="38110"/>
                  </a:lnTo>
                  <a:lnTo>
                    <a:pt x="110841" y="41474"/>
                  </a:lnTo>
                  <a:lnTo>
                    <a:pt x="107304" y="43127"/>
                  </a:lnTo>
                  <a:lnTo>
                    <a:pt x="105374" y="43568"/>
                  </a:lnTo>
                  <a:lnTo>
                    <a:pt x="104087" y="44568"/>
                  </a:lnTo>
                  <a:lnTo>
                    <a:pt x="102657" y="47560"/>
                  </a:lnTo>
                  <a:lnTo>
                    <a:pt x="101570" y="48640"/>
                  </a:lnTo>
                  <a:lnTo>
                    <a:pt x="98480" y="49840"/>
                  </a:lnTo>
                  <a:lnTo>
                    <a:pt x="97374" y="50865"/>
                  </a:lnTo>
                  <a:lnTo>
                    <a:pt x="80261" y="77459"/>
                  </a:lnTo>
                  <a:lnTo>
                    <a:pt x="66229" y="93083"/>
                  </a:lnTo>
                  <a:lnTo>
                    <a:pt x="62088" y="101590"/>
                  </a:lnTo>
                  <a:lnTo>
                    <a:pt x="57063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182">
              <a:extLst>
                <a:ext uri="{FF2B5EF4-FFF2-40B4-BE49-F238E27FC236}">
                  <a16:creationId xmlns:a16="http://schemas.microsoft.com/office/drawing/2014/main" id="{5B7EB2BA-6D39-4157-8D4A-1FA262E5EF8C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9428170" y="2978530"/>
              <a:ext cx="298410" cy="298069"/>
            </a:xfrm>
            <a:custGeom>
              <a:avLst/>
              <a:gdLst/>
              <a:ahLst/>
              <a:cxnLst/>
              <a:rect l="0" t="0" r="0" b="0"/>
              <a:pathLst>
                <a:path w="298410" h="298069">
                  <a:moveTo>
                    <a:pt x="133343" y="88520"/>
                  </a:moveTo>
                  <a:lnTo>
                    <a:pt x="133343" y="88520"/>
                  </a:lnTo>
                  <a:lnTo>
                    <a:pt x="133343" y="91891"/>
                  </a:lnTo>
                  <a:lnTo>
                    <a:pt x="131461" y="95428"/>
                  </a:lnTo>
                  <a:lnTo>
                    <a:pt x="129972" y="97358"/>
                  </a:lnTo>
                  <a:lnTo>
                    <a:pt x="128316" y="103267"/>
                  </a:lnTo>
                  <a:lnTo>
                    <a:pt x="126875" y="109891"/>
                  </a:lnTo>
                  <a:lnTo>
                    <a:pt x="100333" y="155459"/>
                  </a:lnTo>
                  <a:lnTo>
                    <a:pt x="85242" y="184223"/>
                  </a:lnTo>
                  <a:lnTo>
                    <a:pt x="50885" y="228121"/>
                  </a:lnTo>
                  <a:lnTo>
                    <a:pt x="25468" y="272632"/>
                  </a:lnTo>
                  <a:lnTo>
                    <a:pt x="20487" y="280414"/>
                  </a:lnTo>
                  <a:lnTo>
                    <a:pt x="8484" y="290092"/>
                  </a:lnTo>
                  <a:lnTo>
                    <a:pt x="7294" y="292878"/>
                  </a:lnTo>
                  <a:lnTo>
                    <a:pt x="6977" y="294609"/>
                  </a:lnTo>
                  <a:lnTo>
                    <a:pt x="6060" y="295762"/>
                  </a:lnTo>
                  <a:lnTo>
                    <a:pt x="0" y="298068"/>
                  </a:lnTo>
                  <a:lnTo>
                    <a:pt x="3366" y="294699"/>
                  </a:lnTo>
                  <a:lnTo>
                    <a:pt x="5019" y="289281"/>
                  </a:lnTo>
                  <a:lnTo>
                    <a:pt x="5460" y="285860"/>
                  </a:lnTo>
                  <a:lnTo>
                    <a:pt x="9714" y="278297"/>
                  </a:lnTo>
                  <a:lnTo>
                    <a:pt x="18160" y="264224"/>
                  </a:lnTo>
                  <a:lnTo>
                    <a:pt x="42646" y="218376"/>
                  </a:lnTo>
                  <a:lnTo>
                    <a:pt x="73221" y="174300"/>
                  </a:lnTo>
                  <a:lnTo>
                    <a:pt x="102038" y="132838"/>
                  </a:lnTo>
                  <a:lnTo>
                    <a:pt x="139732" y="89066"/>
                  </a:lnTo>
                  <a:lnTo>
                    <a:pt x="186130" y="43516"/>
                  </a:lnTo>
                  <a:lnTo>
                    <a:pt x="231219" y="15121"/>
                  </a:lnTo>
                  <a:lnTo>
                    <a:pt x="266289" y="1542"/>
                  </a:lnTo>
                  <a:lnTo>
                    <a:pt x="280175" y="0"/>
                  </a:lnTo>
                  <a:lnTo>
                    <a:pt x="285150" y="1670"/>
                  </a:lnTo>
                  <a:lnTo>
                    <a:pt x="289712" y="4059"/>
                  </a:lnTo>
                  <a:lnTo>
                    <a:pt x="294092" y="5121"/>
                  </a:lnTo>
                  <a:lnTo>
                    <a:pt x="295542" y="6109"/>
                  </a:lnTo>
                  <a:lnTo>
                    <a:pt x="296509" y="7474"/>
                  </a:lnTo>
                  <a:lnTo>
                    <a:pt x="297583" y="11577"/>
                  </a:lnTo>
                  <a:lnTo>
                    <a:pt x="298409" y="33251"/>
                  </a:lnTo>
                  <a:lnTo>
                    <a:pt x="289601" y="55004"/>
                  </a:lnTo>
                  <a:lnTo>
                    <a:pt x="277462" y="70840"/>
                  </a:lnTo>
                  <a:lnTo>
                    <a:pt x="236543" y="115393"/>
                  </a:lnTo>
                  <a:lnTo>
                    <a:pt x="229539" y="118102"/>
                  </a:lnTo>
                  <a:lnTo>
                    <a:pt x="218614" y="120548"/>
                  </a:lnTo>
                  <a:lnTo>
                    <a:pt x="209543" y="1266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SMARTInkShape-183">
              <a:extLst>
                <a:ext uri="{FF2B5EF4-FFF2-40B4-BE49-F238E27FC236}">
                  <a16:creationId xmlns:a16="http://schemas.microsoft.com/office/drawing/2014/main" id="{C1A9AEC5-2268-4C1A-8147-3E53DBEAF3DD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9745663" y="3003550"/>
              <a:ext cx="254001" cy="107682"/>
            </a:xfrm>
            <a:custGeom>
              <a:avLst/>
              <a:gdLst/>
              <a:ahLst/>
              <a:cxnLst/>
              <a:rect l="0" t="0" r="0" b="0"/>
              <a:pathLst>
                <a:path w="254001" h="107682">
                  <a:moveTo>
                    <a:pt x="0" y="19050"/>
                  </a:moveTo>
                  <a:lnTo>
                    <a:pt x="0" y="19050"/>
                  </a:lnTo>
                  <a:lnTo>
                    <a:pt x="3371" y="22421"/>
                  </a:lnTo>
                  <a:lnTo>
                    <a:pt x="6907" y="24076"/>
                  </a:lnTo>
                  <a:lnTo>
                    <a:pt x="52823" y="36058"/>
                  </a:lnTo>
                  <a:lnTo>
                    <a:pt x="68264" y="38047"/>
                  </a:lnTo>
                  <a:lnTo>
                    <a:pt x="82257" y="38100"/>
                  </a:lnTo>
                  <a:lnTo>
                    <a:pt x="82542" y="32012"/>
                  </a:lnTo>
                  <a:lnTo>
                    <a:pt x="85918" y="28457"/>
                  </a:lnTo>
                  <a:lnTo>
                    <a:pt x="86207" y="26732"/>
                  </a:lnTo>
                  <a:lnTo>
                    <a:pt x="85693" y="24877"/>
                  </a:lnTo>
                  <a:lnTo>
                    <a:pt x="83946" y="20934"/>
                  </a:lnTo>
                  <a:lnTo>
                    <a:pt x="82258" y="14748"/>
                  </a:lnTo>
                  <a:lnTo>
                    <a:pt x="71010" y="1252"/>
                  </a:lnTo>
                  <a:lnTo>
                    <a:pt x="68484" y="556"/>
                  </a:lnTo>
                  <a:lnTo>
                    <a:pt x="48598" y="3"/>
                  </a:lnTo>
                  <a:lnTo>
                    <a:pt x="44412" y="1883"/>
                  </a:lnTo>
                  <a:lnTo>
                    <a:pt x="23283" y="21199"/>
                  </a:lnTo>
                  <a:lnTo>
                    <a:pt x="20931" y="27296"/>
                  </a:lnTo>
                  <a:lnTo>
                    <a:pt x="15639" y="46111"/>
                  </a:lnTo>
                  <a:lnTo>
                    <a:pt x="19639" y="72030"/>
                  </a:lnTo>
                  <a:lnTo>
                    <a:pt x="24084" y="79825"/>
                  </a:lnTo>
                  <a:lnTo>
                    <a:pt x="29165" y="86603"/>
                  </a:lnTo>
                  <a:lnTo>
                    <a:pt x="30601" y="90937"/>
                  </a:lnTo>
                  <a:lnTo>
                    <a:pt x="31689" y="92374"/>
                  </a:lnTo>
                  <a:lnTo>
                    <a:pt x="42513" y="99362"/>
                  </a:lnTo>
                  <a:lnTo>
                    <a:pt x="48736" y="100937"/>
                  </a:lnTo>
                  <a:lnTo>
                    <a:pt x="52940" y="101305"/>
                  </a:lnTo>
                  <a:lnTo>
                    <a:pt x="57160" y="103351"/>
                  </a:lnTo>
                  <a:lnTo>
                    <a:pt x="61387" y="105906"/>
                  </a:lnTo>
                  <a:lnTo>
                    <a:pt x="69850" y="107546"/>
                  </a:lnTo>
                  <a:lnTo>
                    <a:pt x="71967" y="107681"/>
                  </a:lnTo>
                  <a:lnTo>
                    <a:pt x="76200" y="105949"/>
                  </a:lnTo>
                  <a:lnTo>
                    <a:pt x="80433" y="103533"/>
                  </a:lnTo>
                  <a:lnTo>
                    <a:pt x="94387" y="98484"/>
                  </a:lnTo>
                  <a:lnTo>
                    <a:pt x="107557" y="90650"/>
                  </a:lnTo>
                  <a:lnTo>
                    <a:pt x="109804" y="90067"/>
                  </a:lnTo>
                  <a:lnTo>
                    <a:pt x="134993" y="71670"/>
                  </a:lnTo>
                  <a:lnTo>
                    <a:pt x="147419" y="58555"/>
                  </a:lnTo>
                  <a:lnTo>
                    <a:pt x="154420" y="52836"/>
                  </a:lnTo>
                  <a:lnTo>
                    <a:pt x="166544" y="39547"/>
                  </a:lnTo>
                  <a:lnTo>
                    <a:pt x="176345" y="34060"/>
                  </a:lnTo>
                  <a:lnTo>
                    <a:pt x="178947" y="33290"/>
                  </a:lnTo>
                  <a:lnTo>
                    <a:pt x="201144" y="15953"/>
                  </a:lnTo>
                  <a:lnTo>
                    <a:pt x="214448" y="11461"/>
                  </a:lnTo>
                  <a:lnTo>
                    <a:pt x="219488" y="8622"/>
                  </a:lnTo>
                  <a:lnTo>
                    <a:pt x="226292" y="6318"/>
                  </a:lnTo>
                  <a:lnTo>
                    <a:pt x="232777" y="2186"/>
                  </a:lnTo>
                  <a:lnTo>
                    <a:pt x="239166" y="648"/>
                  </a:lnTo>
                  <a:lnTo>
                    <a:pt x="2540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SMARTInkShape-Group43">
            <a:extLst>
              <a:ext uri="{FF2B5EF4-FFF2-40B4-BE49-F238E27FC236}">
                <a16:creationId xmlns:a16="http://schemas.microsoft.com/office/drawing/2014/main" id="{15AA0EBD-733B-4C19-9C07-43CB9CABAE80}"/>
              </a:ext>
            </a:extLst>
          </p:cNvPr>
          <p:cNvGrpSpPr/>
          <p:nvPr/>
        </p:nvGrpSpPr>
        <p:grpSpPr>
          <a:xfrm>
            <a:off x="9942513" y="3016252"/>
            <a:ext cx="1784351" cy="355599"/>
            <a:chOff x="9942513" y="3016252"/>
            <a:chExt cx="1784351" cy="355599"/>
          </a:xfrm>
        </p:grpSpPr>
        <p:sp>
          <p:nvSpPr>
            <p:cNvPr id="176" name="SMARTInkShape-184">
              <a:extLst>
                <a:ext uri="{FF2B5EF4-FFF2-40B4-BE49-F238E27FC236}">
                  <a16:creationId xmlns:a16="http://schemas.microsoft.com/office/drawing/2014/main" id="{D10A18D0-2EF4-4F1B-BEEA-08355CA90C9D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942513" y="3162300"/>
              <a:ext cx="146051" cy="152401"/>
            </a:xfrm>
            <a:custGeom>
              <a:avLst/>
              <a:gdLst/>
              <a:ahLst/>
              <a:cxnLst/>
              <a:rect l="0" t="0" r="0" b="0"/>
              <a:pathLst>
                <a:path w="146051" h="152401">
                  <a:moveTo>
                    <a:pt x="146050" y="0"/>
                  </a:moveTo>
                  <a:lnTo>
                    <a:pt x="146050" y="0"/>
                  </a:lnTo>
                  <a:lnTo>
                    <a:pt x="146050" y="3371"/>
                  </a:lnTo>
                  <a:lnTo>
                    <a:pt x="145344" y="4364"/>
                  </a:lnTo>
                  <a:lnTo>
                    <a:pt x="144168" y="5026"/>
                  </a:lnTo>
                  <a:lnTo>
                    <a:pt x="142679" y="5467"/>
                  </a:lnTo>
                  <a:lnTo>
                    <a:pt x="133184" y="13141"/>
                  </a:lnTo>
                  <a:lnTo>
                    <a:pt x="123450" y="23341"/>
                  </a:lnTo>
                  <a:lnTo>
                    <a:pt x="119322" y="31761"/>
                  </a:lnTo>
                  <a:lnTo>
                    <a:pt x="80181" y="78390"/>
                  </a:lnTo>
                  <a:lnTo>
                    <a:pt x="40171" y="124753"/>
                  </a:lnTo>
                  <a:lnTo>
                    <a:pt x="24972" y="138211"/>
                  </a:lnTo>
                  <a:lnTo>
                    <a:pt x="14454" y="143727"/>
                  </a:lnTo>
                  <a:lnTo>
                    <a:pt x="7951" y="145592"/>
                  </a:lnTo>
                  <a:lnTo>
                    <a:pt x="0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185">
              <a:extLst>
                <a:ext uri="{FF2B5EF4-FFF2-40B4-BE49-F238E27FC236}">
                  <a16:creationId xmlns:a16="http://schemas.microsoft.com/office/drawing/2014/main" id="{E393AB19-3FF1-4CCB-A000-4ABDC65104B5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10234613" y="3067050"/>
              <a:ext cx="95251" cy="126993"/>
            </a:xfrm>
            <a:custGeom>
              <a:avLst/>
              <a:gdLst/>
              <a:ahLst/>
              <a:cxnLst/>
              <a:rect l="0" t="0" r="0" b="0"/>
              <a:pathLst>
                <a:path w="95251" h="126993">
                  <a:moveTo>
                    <a:pt x="95250" y="6350"/>
                  </a:moveTo>
                  <a:lnTo>
                    <a:pt x="95250" y="6350"/>
                  </a:lnTo>
                  <a:lnTo>
                    <a:pt x="95250" y="9721"/>
                  </a:lnTo>
                  <a:lnTo>
                    <a:pt x="94544" y="10714"/>
                  </a:lnTo>
                  <a:lnTo>
                    <a:pt x="93368" y="11376"/>
                  </a:lnTo>
                  <a:lnTo>
                    <a:pt x="89782" y="12439"/>
                  </a:lnTo>
                  <a:lnTo>
                    <a:pt x="55908" y="45693"/>
                  </a:lnTo>
                  <a:lnTo>
                    <a:pt x="26815" y="91745"/>
                  </a:lnTo>
                  <a:lnTo>
                    <a:pt x="8052" y="116201"/>
                  </a:lnTo>
                  <a:lnTo>
                    <a:pt x="2699" y="120037"/>
                  </a:lnTo>
                  <a:lnTo>
                    <a:pt x="3" y="126992"/>
                  </a:lnTo>
                  <a:lnTo>
                    <a:pt x="0" y="123627"/>
                  </a:lnTo>
                  <a:lnTo>
                    <a:pt x="706" y="122634"/>
                  </a:lnTo>
                  <a:lnTo>
                    <a:pt x="1882" y="121973"/>
                  </a:lnTo>
                  <a:lnTo>
                    <a:pt x="3371" y="121532"/>
                  </a:lnTo>
                  <a:lnTo>
                    <a:pt x="4364" y="119827"/>
                  </a:lnTo>
                  <a:lnTo>
                    <a:pt x="6467" y="111391"/>
                  </a:lnTo>
                  <a:lnTo>
                    <a:pt x="21062" y="88420"/>
                  </a:lnTo>
                  <a:lnTo>
                    <a:pt x="51244" y="43880"/>
                  </a:lnTo>
                  <a:lnTo>
                    <a:pt x="60169" y="32202"/>
                  </a:lnTo>
                  <a:lnTo>
                    <a:pt x="95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186">
              <a:extLst>
                <a:ext uri="{FF2B5EF4-FFF2-40B4-BE49-F238E27FC236}">
                  <a16:creationId xmlns:a16="http://schemas.microsoft.com/office/drawing/2014/main" id="{232EF9CA-9C37-448F-B324-AC7C9FC7FFC3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10234613" y="3016252"/>
              <a:ext cx="200436" cy="233633"/>
            </a:xfrm>
            <a:custGeom>
              <a:avLst/>
              <a:gdLst/>
              <a:ahLst/>
              <a:cxnLst/>
              <a:rect l="0" t="0" r="0" b="0"/>
              <a:pathLst>
                <a:path w="200436" h="233633">
                  <a:moveTo>
                    <a:pt x="139700" y="6348"/>
                  </a:moveTo>
                  <a:lnTo>
                    <a:pt x="139700" y="6348"/>
                  </a:lnTo>
                  <a:lnTo>
                    <a:pt x="143071" y="6348"/>
                  </a:lnTo>
                  <a:lnTo>
                    <a:pt x="146607" y="4467"/>
                  </a:lnTo>
                  <a:lnTo>
                    <a:pt x="150531" y="1984"/>
                  </a:lnTo>
                  <a:lnTo>
                    <a:pt x="158798" y="390"/>
                  </a:lnTo>
                  <a:lnTo>
                    <a:pt x="171156" y="0"/>
                  </a:lnTo>
                  <a:lnTo>
                    <a:pt x="174734" y="3370"/>
                  </a:lnTo>
                  <a:lnTo>
                    <a:pt x="176436" y="6906"/>
                  </a:lnTo>
                  <a:lnTo>
                    <a:pt x="177720" y="17826"/>
                  </a:lnTo>
                  <a:lnTo>
                    <a:pt x="181147" y="22057"/>
                  </a:lnTo>
                  <a:lnTo>
                    <a:pt x="181442" y="23876"/>
                  </a:lnTo>
                  <a:lnTo>
                    <a:pt x="180933" y="25795"/>
                  </a:lnTo>
                  <a:lnTo>
                    <a:pt x="176847" y="31866"/>
                  </a:lnTo>
                  <a:lnTo>
                    <a:pt x="173142" y="37445"/>
                  </a:lnTo>
                  <a:lnTo>
                    <a:pt x="152393" y="74643"/>
                  </a:lnTo>
                  <a:lnTo>
                    <a:pt x="143932" y="84357"/>
                  </a:lnTo>
                  <a:lnTo>
                    <a:pt x="139699" y="86880"/>
                  </a:lnTo>
                  <a:lnTo>
                    <a:pt x="135466" y="88707"/>
                  </a:lnTo>
                  <a:lnTo>
                    <a:pt x="127000" y="95248"/>
                  </a:lnTo>
                  <a:lnTo>
                    <a:pt x="132467" y="89781"/>
                  </a:lnTo>
                  <a:lnTo>
                    <a:pt x="136459" y="89160"/>
                  </a:lnTo>
                  <a:lnTo>
                    <a:pt x="167218" y="88899"/>
                  </a:lnTo>
                  <a:lnTo>
                    <a:pt x="171450" y="90780"/>
                  </a:lnTo>
                  <a:lnTo>
                    <a:pt x="175683" y="93262"/>
                  </a:lnTo>
                  <a:lnTo>
                    <a:pt x="182033" y="95365"/>
                  </a:lnTo>
                  <a:lnTo>
                    <a:pt x="192616" y="104009"/>
                  </a:lnTo>
                  <a:lnTo>
                    <a:pt x="194968" y="108079"/>
                  </a:lnTo>
                  <a:lnTo>
                    <a:pt x="200435" y="133614"/>
                  </a:lnTo>
                  <a:lnTo>
                    <a:pt x="190418" y="174474"/>
                  </a:lnTo>
                  <a:lnTo>
                    <a:pt x="179018" y="192639"/>
                  </a:lnTo>
                  <a:lnTo>
                    <a:pt x="156368" y="207248"/>
                  </a:lnTo>
                  <a:lnTo>
                    <a:pt x="114162" y="225771"/>
                  </a:lnTo>
                  <a:lnTo>
                    <a:pt x="69884" y="233575"/>
                  </a:lnTo>
                  <a:lnTo>
                    <a:pt x="62103" y="233632"/>
                  </a:lnTo>
                  <a:lnTo>
                    <a:pt x="47597" y="229802"/>
                  </a:lnTo>
                  <a:lnTo>
                    <a:pt x="38087" y="228427"/>
                  </a:lnTo>
                  <a:lnTo>
                    <a:pt x="0" y="2095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187">
              <a:extLst>
                <a:ext uri="{FF2B5EF4-FFF2-40B4-BE49-F238E27FC236}">
                  <a16:creationId xmlns:a16="http://schemas.microsoft.com/office/drawing/2014/main" id="{6FD25F46-C5C3-4390-BE41-77C858DE9CCC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10456873" y="3225800"/>
              <a:ext cx="101591" cy="63476"/>
            </a:xfrm>
            <a:custGeom>
              <a:avLst/>
              <a:gdLst/>
              <a:ahLst/>
              <a:cxnLst/>
              <a:rect l="0" t="0" r="0" b="0"/>
              <a:pathLst>
                <a:path w="101591" h="63476">
                  <a:moveTo>
                    <a:pt x="82540" y="0"/>
                  </a:moveTo>
                  <a:lnTo>
                    <a:pt x="82540" y="0"/>
                  </a:lnTo>
                  <a:lnTo>
                    <a:pt x="79169" y="0"/>
                  </a:lnTo>
                  <a:lnTo>
                    <a:pt x="75632" y="1882"/>
                  </a:lnTo>
                  <a:lnTo>
                    <a:pt x="71708" y="4364"/>
                  </a:lnTo>
                  <a:lnTo>
                    <a:pt x="25815" y="20502"/>
                  </a:lnTo>
                  <a:lnTo>
                    <a:pt x="20378" y="24432"/>
                  </a:lnTo>
                  <a:lnTo>
                    <a:pt x="14234" y="25915"/>
                  </a:lnTo>
                  <a:lnTo>
                    <a:pt x="8287" y="29707"/>
                  </a:lnTo>
                  <a:lnTo>
                    <a:pt x="4148" y="30842"/>
                  </a:lnTo>
                  <a:lnTo>
                    <a:pt x="2761" y="31850"/>
                  </a:lnTo>
                  <a:lnTo>
                    <a:pt x="1837" y="33228"/>
                  </a:lnTo>
                  <a:lnTo>
                    <a:pt x="538" y="38538"/>
                  </a:lnTo>
                  <a:lnTo>
                    <a:pt x="0" y="50436"/>
                  </a:lnTo>
                  <a:lnTo>
                    <a:pt x="3364" y="54063"/>
                  </a:lnTo>
                  <a:lnTo>
                    <a:pt x="8780" y="55778"/>
                  </a:lnTo>
                  <a:lnTo>
                    <a:pt x="15185" y="57246"/>
                  </a:lnTo>
                  <a:lnTo>
                    <a:pt x="25046" y="62056"/>
                  </a:lnTo>
                  <a:lnTo>
                    <a:pt x="58106" y="63475"/>
                  </a:lnTo>
                  <a:lnTo>
                    <a:pt x="76596" y="56589"/>
                  </a:lnTo>
                  <a:lnTo>
                    <a:pt x="87128" y="52515"/>
                  </a:lnTo>
                  <a:lnTo>
                    <a:pt x="92340" y="50857"/>
                  </a:lnTo>
                  <a:lnTo>
                    <a:pt x="97008" y="47768"/>
                  </a:lnTo>
                  <a:lnTo>
                    <a:pt x="99553" y="44043"/>
                  </a:lnTo>
                  <a:lnTo>
                    <a:pt x="10159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MARTInkShape-188">
              <a:extLst>
                <a:ext uri="{FF2B5EF4-FFF2-40B4-BE49-F238E27FC236}">
                  <a16:creationId xmlns:a16="http://schemas.microsoft.com/office/drawing/2014/main" id="{ADC2801B-1046-47FE-9726-CA55F28AB1D4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469563" y="3105150"/>
              <a:ext cx="171451" cy="209551"/>
            </a:xfrm>
            <a:custGeom>
              <a:avLst/>
              <a:gdLst/>
              <a:ahLst/>
              <a:cxnLst/>
              <a:rect l="0" t="0" r="0" b="0"/>
              <a:pathLst>
                <a:path w="171451" h="209551">
                  <a:moveTo>
                    <a:pt x="0" y="209550"/>
                  </a:moveTo>
                  <a:lnTo>
                    <a:pt x="0" y="209550"/>
                  </a:lnTo>
                  <a:lnTo>
                    <a:pt x="0" y="196720"/>
                  </a:lnTo>
                  <a:lnTo>
                    <a:pt x="1881" y="191383"/>
                  </a:lnTo>
                  <a:lnTo>
                    <a:pt x="4364" y="186659"/>
                  </a:lnTo>
                  <a:lnTo>
                    <a:pt x="5957" y="177878"/>
                  </a:lnTo>
                  <a:lnTo>
                    <a:pt x="8115" y="167710"/>
                  </a:lnTo>
                  <a:lnTo>
                    <a:pt x="13223" y="155055"/>
                  </a:lnTo>
                  <a:lnTo>
                    <a:pt x="42714" y="110264"/>
                  </a:lnTo>
                  <a:lnTo>
                    <a:pt x="85910" y="68601"/>
                  </a:lnTo>
                  <a:lnTo>
                    <a:pt x="130327" y="31586"/>
                  </a:lnTo>
                  <a:lnTo>
                    <a:pt x="140293" y="23862"/>
                  </a:lnTo>
                  <a:lnTo>
                    <a:pt x="154080" y="7750"/>
                  </a:lnTo>
                  <a:lnTo>
                    <a:pt x="160908" y="3445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189">
              <a:extLst>
                <a:ext uri="{FF2B5EF4-FFF2-40B4-BE49-F238E27FC236}">
                  <a16:creationId xmlns:a16="http://schemas.microsoft.com/office/drawing/2014/main" id="{3867158A-DD48-4519-BAF4-2B8E53D56892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0666413" y="3155950"/>
              <a:ext cx="19051" cy="6351"/>
            </a:xfrm>
            <a:custGeom>
              <a:avLst/>
              <a:gdLst/>
              <a:ahLst/>
              <a:cxnLst/>
              <a:rect l="0" t="0" r="0" b="0"/>
              <a:pathLst>
                <a:path w="19051" h="6351">
                  <a:moveTo>
                    <a:pt x="0" y="0"/>
                  </a:moveTo>
                  <a:lnTo>
                    <a:pt x="0" y="0"/>
                  </a:lnTo>
                  <a:lnTo>
                    <a:pt x="5467" y="0"/>
                  </a:lnTo>
                  <a:lnTo>
                    <a:pt x="11245" y="4364"/>
                  </a:lnTo>
                  <a:lnTo>
                    <a:pt x="190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190">
              <a:extLst>
                <a:ext uri="{FF2B5EF4-FFF2-40B4-BE49-F238E27FC236}">
                  <a16:creationId xmlns:a16="http://schemas.microsoft.com/office/drawing/2014/main" id="{C7809721-CD76-4206-B5A7-E3C37C1F1508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10679407" y="3169928"/>
              <a:ext cx="189910" cy="168944"/>
            </a:xfrm>
            <a:custGeom>
              <a:avLst/>
              <a:gdLst/>
              <a:ahLst/>
              <a:cxnLst/>
              <a:rect l="0" t="0" r="0" b="0"/>
              <a:pathLst>
                <a:path w="189910" h="168944">
                  <a:moveTo>
                    <a:pt x="44156" y="119372"/>
                  </a:moveTo>
                  <a:lnTo>
                    <a:pt x="44156" y="119372"/>
                  </a:lnTo>
                  <a:lnTo>
                    <a:pt x="37413" y="119372"/>
                  </a:lnTo>
                  <a:lnTo>
                    <a:pt x="32222" y="121254"/>
                  </a:lnTo>
                  <a:lnTo>
                    <a:pt x="6189" y="143942"/>
                  </a:lnTo>
                  <a:lnTo>
                    <a:pt x="698" y="144663"/>
                  </a:lnTo>
                  <a:lnTo>
                    <a:pt x="367" y="145405"/>
                  </a:lnTo>
                  <a:lnTo>
                    <a:pt x="0" y="148111"/>
                  </a:lnTo>
                  <a:lnTo>
                    <a:pt x="607" y="149114"/>
                  </a:lnTo>
                  <a:lnTo>
                    <a:pt x="1718" y="149784"/>
                  </a:lnTo>
                  <a:lnTo>
                    <a:pt x="3163" y="150230"/>
                  </a:lnTo>
                  <a:lnTo>
                    <a:pt x="4128" y="151233"/>
                  </a:lnTo>
                  <a:lnTo>
                    <a:pt x="5198" y="154229"/>
                  </a:lnTo>
                  <a:lnTo>
                    <a:pt x="9437" y="157912"/>
                  </a:lnTo>
                  <a:lnTo>
                    <a:pt x="23303" y="167408"/>
                  </a:lnTo>
                  <a:lnTo>
                    <a:pt x="30419" y="168943"/>
                  </a:lnTo>
                  <a:lnTo>
                    <a:pt x="38286" y="167745"/>
                  </a:lnTo>
                  <a:lnTo>
                    <a:pt x="54834" y="164597"/>
                  </a:lnTo>
                  <a:lnTo>
                    <a:pt x="70838" y="164052"/>
                  </a:lnTo>
                  <a:lnTo>
                    <a:pt x="80944" y="160161"/>
                  </a:lnTo>
                  <a:lnTo>
                    <a:pt x="128160" y="136610"/>
                  </a:lnTo>
                  <a:lnTo>
                    <a:pt x="166026" y="108849"/>
                  </a:lnTo>
                  <a:lnTo>
                    <a:pt x="179226" y="89468"/>
                  </a:lnTo>
                  <a:lnTo>
                    <a:pt x="187949" y="65851"/>
                  </a:lnTo>
                  <a:lnTo>
                    <a:pt x="189909" y="48580"/>
                  </a:lnTo>
                  <a:lnTo>
                    <a:pt x="188192" y="43694"/>
                  </a:lnTo>
                  <a:lnTo>
                    <a:pt x="180063" y="31952"/>
                  </a:lnTo>
                  <a:lnTo>
                    <a:pt x="178642" y="25015"/>
                  </a:lnTo>
                  <a:lnTo>
                    <a:pt x="176852" y="21895"/>
                  </a:lnTo>
                  <a:lnTo>
                    <a:pt x="160274" y="7365"/>
                  </a:lnTo>
                  <a:lnTo>
                    <a:pt x="149978" y="1596"/>
                  </a:lnTo>
                  <a:lnTo>
                    <a:pt x="144575" y="0"/>
                  </a:lnTo>
                  <a:lnTo>
                    <a:pt x="142146" y="279"/>
                  </a:lnTo>
                  <a:lnTo>
                    <a:pt x="126742" y="6611"/>
                  </a:lnTo>
                  <a:lnTo>
                    <a:pt x="107656" y="241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SMARTInkShape-191">
              <a:extLst>
                <a:ext uri="{FF2B5EF4-FFF2-40B4-BE49-F238E27FC236}">
                  <a16:creationId xmlns:a16="http://schemas.microsoft.com/office/drawing/2014/main" id="{1776C733-6F6F-4076-8DB2-7581D17B44A2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10952170" y="3238500"/>
              <a:ext cx="253994" cy="98252"/>
            </a:xfrm>
            <a:custGeom>
              <a:avLst/>
              <a:gdLst/>
              <a:ahLst/>
              <a:cxnLst/>
              <a:rect l="0" t="0" r="0" b="0"/>
              <a:pathLst>
                <a:path w="253994" h="98252">
                  <a:moveTo>
                    <a:pt x="19043" y="0"/>
                  </a:moveTo>
                  <a:lnTo>
                    <a:pt x="19043" y="0"/>
                  </a:lnTo>
                  <a:lnTo>
                    <a:pt x="9583" y="9460"/>
                  </a:lnTo>
                  <a:lnTo>
                    <a:pt x="7782" y="15023"/>
                  </a:lnTo>
                  <a:lnTo>
                    <a:pt x="6277" y="21494"/>
                  </a:lnTo>
                  <a:lnTo>
                    <a:pt x="1443" y="31397"/>
                  </a:lnTo>
                  <a:lnTo>
                    <a:pt x="0" y="49621"/>
                  </a:lnTo>
                  <a:lnTo>
                    <a:pt x="8831" y="59535"/>
                  </a:lnTo>
                  <a:lnTo>
                    <a:pt x="12858" y="61738"/>
                  </a:lnTo>
                  <a:lnTo>
                    <a:pt x="21192" y="63152"/>
                  </a:lnTo>
                  <a:lnTo>
                    <a:pt x="30890" y="63397"/>
                  </a:lnTo>
                  <a:lnTo>
                    <a:pt x="36772" y="61573"/>
                  </a:lnTo>
                  <a:lnTo>
                    <a:pt x="42445" y="59116"/>
                  </a:lnTo>
                  <a:lnTo>
                    <a:pt x="84851" y="52096"/>
                  </a:lnTo>
                  <a:lnTo>
                    <a:pt x="112423" y="38052"/>
                  </a:lnTo>
                  <a:lnTo>
                    <a:pt x="117695" y="34551"/>
                  </a:lnTo>
                  <a:lnTo>
                    <a:pt x="132371" y="28748"/>
                  </a:lnTo>
                  <a:lnTo>
                    <a:pt x="134811" y="26927"/>
                  </a:lnTo>
                  <a:lnTo>
                    <a:pt x="139688" y="19059"/>
                  </a:lnTo>
                  <a:lnTo>
                    <a:pt x="139692" y="24518"/>
                  </a:lnTo>
                  <a:lnTo>
                    <a:pt x="135328" y="30295"/>
                  </a:lnTo>
                  <a:lnTo>
                    <a:pt x="133225" y="36180"/>
                  </a:lnTo>
                  <a:lnTo>
                    <a:pt x="124582" y="49964"/>
                  </a:lnTo>
                  <a:lnTo>
                    <a:pt x="121421" y="65164"/>
                  </a:lnTo>
                  <a:lnTo>
                    <a:pt x="120673" y="79099"/>
                  </a:lnTo>
                  <a:lnTo>
                    <a:pt x="122537" y="82898"/>
                  </a:lnTo>
                  <a:lnTo>
                    <a:pt x="124022" y="84899"/>
                  </a:lnTo>
                  <a:lnTo>
                    <a:pt x="127554" y="87121"/>
                  </a:lnTo>
                  <a:lnTo>
                    <a:pt x="131475" y="88815"/>
                  </a:lnTo>
                  <a:lnTo>
                    <a:pt x="141842" y="97634"/>
                  </a:lnTo>
                  <a:lnTo>
                    <a:pt x="144653" y="98251"/>
                  </a:lnTo>
                  <a:lnTo>
                    <a:pt x="188409" y="95297"/>
                  </a:lnTo>
                  <a:lnTo>
                    <a:pt x="201086" y="91893"/>
                  </a:lnTo>
                  <a:lnTo>
                    <a:pt x="246776" y="62111"/>
                  </a:lnTo>
                  <a:lnTo>
                    <a:pt x="253993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192">
              <a:extLst>
                <a:ext uri="{FF2B5EF4-FFF2-40B4-BE49-F238E27FC236}">
                  <a16:creationId xmlns:a16="http://schemas.microsoft.com/office/drawing/2014/main" id="{667CE406-1873-4200-AFB8-86FB58A616EE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1225298" y="3175883"/>
              <a:ext cx="88728" cy="195968"/>
            </a:xfrm>
            <a:custGeom>
              <a:avLst/>
              <a:gdLst/>
              <a:ahLst/>
              <a:cxnLst/>
              <a:rect l="0" t="0" r="0" b="0"/>
              <a:pathLst>
                <a:path w="88728" h="195968">
                  <a:moveTo>
                    <a:pt x="63415" y="5467"/>
                  </a:moveTo>
                  <a:lnTo>
                    <a:pt x="63415" y="5467"/>
                  </a:lnTo>
                  <a:lnTo>
                    <a:pt x="63415" y="2096"/>
                  </a:lnTo>
                  <a:lnTo>
                    <a:pt x="62709" y="1103"/>
                  </a:lnTo>
                  <a:lnTo>
                    <a:pt x="61533" y="441"/>
                  </a:lnTo>
                  <a:lnTo>
                    <a:pt x="60044" y="0"/>
                  </a:lnTo>
                  <a:lnTo>
                    <a:pt x="58345" y="411"/>
                  </a:lnTo>
                  <a:lnTo>
                    <a:pt x="50549" y="4259"/>
                  </a:lnTo>
                  <a:lnTo>
                    <a:pt x="48488" y="4662"/>
                  </a:lnTo>
                  <a:lnTo>
                    <a:pt x="35888" y="10864"/>
                  </a:lnTo>
                  <a:lnTo>
                    <a:pt x="23065" y="12334"/>
                  </a:lnTo>
                  <a:lnTo>
                    <a:pt x="14131" y="17260"/>
                  </a:lnTo>
                  <a:lnTo>
                    <a:pt x="3194" y="27603"/>
                  </a:lnTo>
                  <a:lnTo>
                    <a:pt x="1372" y="31298"/>
                  </a:lnTo>
                  <a:lnTo>
                    <a:pt x="0" y="45709"/>
                  </a:lnTo>
                  <a:lnTo>
                    <a:pt x="677" y="47112"/>
                  </a:lnTo>
                  <a:lnTo>
                    <a:pt x="1834" y="48047"/>
                  </a:lnTo>
                  <a:lnTo>
                    <a:pt x="5001" y="49791"/>
                  </a:lnTo>
                  <a:lnTo>
                    <a:pt x="16923" y="59970"/>
                  </a:lnTo>
                  <a:lnTo>
                    <a:pt x="25329" y="63976"/>
                  </a:lnTo>
                  <a:lnTo>
                    <a:pt x="37156" y="71352"/>
                  </a:lnTo>
                  <a:lnTo>
                    <a:pt x="50323" y="76676"/>
                  </a:lnTo>
                  <a:lnTo>
                    <a:pt x="77963" y="96507"/>
                  </a:lnTo>
                  <a:lnTo>
                    <a:pt x="80464" y="100727"/>
                  </a:lnTo>
                  <a:lnTo>
                    <a:pt x="82281" y="104955"/>
                  </a:lnTo>
                  <a:lnTo>
                    <a:pt x="86565" y="111302"/>
                  </a:lnTo>
                  <a:lnTo>
                    <a:pt x="88148" y="117651"/>
                  </a:lnTo>
                  <a:lnTo>
                    <a:pt x="88727" y="128234"/>
                  </a:lnTo>
                  <a:lnTo>
                    <a:pt x="85418" y="137955"/>
                  </a:lnTo>
                  <a:lnTo>
                    <a:pt x="75946" y="151125"/>
                  </a:lnTo>
                  <a:lnTo>
                    <a:pt x="35941" y="191106"/>
                  </a:lnTo>
                  <a:lnTo>
                    <a:pt x="25315" y="1959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193">
              <a:extLst>
                <a:ext uri="{FF2B5EF4-FFF2-40B4-BE49-F238E27FC236}">
                  <a16:creationId xmlns:a16="http://schemas.microsoft.com/office/drawing/2014/main" id="{E6A70CC6-0D80-49D3-AB6A-78C25E72DE32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1334588" y="3225917"/>
              <a:ext cx="392276" cy="145933"/>
            </a:xfrm>
            <a:custGeom>
              <a:avLst/>
              <a:gdLst/>
              <a:ahLst/>
              <a:cxnLst/>
              <a:rect l="0" t="0" r="0" b="0"/>
              <a:pathLst>
                <a:path w="392276" h="145933">
                  <a:moveTo>
                    <a:pt x="74775" y="76083"/>
                  </a:moveTo>
                  <a:lnTo>
                    <a:pt x="74775" y="76083"/>
                  </a:lnTo>
                  <a:lnTo>
                    <a:pt x="96834" y="76083"/>
                  </a:lnTo>
                  <a:lnTo>
                    <a:pt x="100571" y="74201"/>
                  </a:lnTo>
                  <a:lnTo>
                    <a:pt x="104584" y="71719"/>
                  </a:lnTo>
                  <a:lnTo>
                    <a:pt x="112909" y="70125"/>
                  </a:lnTo>
                  <a:lnTo>
                    <a:pt x="115015" y="69995"/>
                  </a:lnTo>
                  <a:lnTo>
                    <a:pt x="119235" y="67968"/>
                  </a:lnTo>
                  <a:lnTo>
                    <a:pt x="127693" y="60918"/>
                  </a:lnTo>
                  <a:lnTo>
                    <a:pt x="130043" y="56878"/>
                  </a:lnTo>
                  <a:lnTo>
                    <a:pt x="131794" y="52731"/>
                  </a:lnTo>
                  <a:lnTo>
                    <a:pt x="137282" y="45578"/>
                  </a:lnTo>
                  <a:lnTo>
                    <a:pt x="137981" y="41331"/>
                  </a:lnTo>
                  <a:lnTo>
                    <a:pt x="138267" y="19772"/>
                  </a:lnTo>
                  <a:lnTo>
                    <a:pt x="136389" y="13897"/>
                  </a:lnTo>
                  <a:lnTo>
                    <a:pt x="129436" y="4376"/>
                  </a:lnTo>
                  <a:lnTo>
                    <a:pt x="123528" y="1880"/>
                  </a:lnTo>
                  <a:lnTo>
                    <a:pt x="101288" y="0"/>
                  </a:lnTo>
                  <a:lnTo>
                    <a:pt x="95260" y="1817"/>
                  </a:lnTo>
                  <a:lnTo>
                    <a:pt x="69786" y="17102"/>
                  </a:lnTo>
                  <a:lnTo>
                    <a:pt x="56856" y="21942"/>
                  </a:lnTo>
                  <a:lnTo>
                    <a:pt x="23086" y="51679"/>
                  </a:lnTo>
                  <a:lnTo>
                    <a:pt x="9975" y="74137"/>
                  </a:lnTo>
                  <a:lnTo>
                    <a:pt x="194" y="101679"/>
                  </a:lnTo>
                  <a:lnTo>
                    <a:pt x="0" y="110037"/>
                  </a:lnTo>
                  <a:lnTo>
                    <a:pt x="2266" y="118455"/>
                  </a:lnTo>
                  <a:lnTo>
                    <a:pt x="3858" y="121264"/>
                  </a:lnTo>
                  <a:lnTo>
                    <a:pt x="5624" y="123137"/>
                  </a:lnTo>
                  <a:lnTo>
                    <a:pt x="26250" y="136863"/>
                  </a:lnTo>
                  <a:lnTo>
                    <a:pt x="53674" y="145274"/>
                  </a:lnTo>
                  <a:lnTo>
                    <a:pt x="95934" y="145932"/>
                  </a:lnTo>
                  <a:lnTo>
                    <a:pt x="100171" y="144051"/>
                  </a:lnTo>
                  <a:lnTo>
                    <a:pt x="104407" y="141569"/>
                  </a:lnTo>
                  <a:lnTo>
                    <a:pt x="110758" y="139466"/>
                  </a:lnTo>
                  <a:lnTo>
                    <a:pt x="125575" y="128634"/>
                  </a:lnTo>
                  <a:lnTo>
                    <a:pt x="136158" y="126408"/>
                  </a:lnTo>
                  <a:lnTo>
                    <a:pt x="181523" y="93269"/>
                  </a:lnTo>
                  <a:lnTo>
                    <a:pt x="216781" y="66798"/>
                  </a:lnTo>
                  <a:lnTo>
                    <a:pt x="231680" y="62176"/>
                  </a:lnTo>
                  <a:lnTo>
                    <a:pt x="269467" y="40225"/>
                  </a:lnTo>
                  <a:lnTo>
                    <a:pt x="283036" y="35055"/>
                  </a:lnTo>
                  <a:lnTo>
                    <a:pt x="294941" y="27945"/>
                  </a:lnTo>
                  <a:lnTo>
                    <a:pt x="337141" y="19128"/>
                  </a:lnTo>
                  <a:lnTo>
                    <a:pt x="365043" y="18941"/>
                  </a:lnTo>
                  <a:lnTo>
                    <a:pt x="371470" y="20818"/>
                  </a:lnTo>
                  <a:lnTo>
                    <a:pt x="377383" y="23299"/>
                  </a:lnTo>
                  <a:lnTo>
                    <a:pt x="392275" y="252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SMARTInkShape-194">
            <a:extLst>
              <a:ext uri="{FF2B5EF4-FFF2-40B4-BE49-F238E27FC236}">
                <a16:creationId xmlns:a16="http://schemas.microsoft.com/office/drawing/2014/main" id="{1C0520C1-FC62-4FD4-A8D2-C58F5683A0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01813" y="3987831"/>
            <a:ext cx="50800" cy="63470"/>
          </a:xfrm>
          <a:custGeom>
            <a:avLst/>
            <a:gdLst/>
            <a:ahLst/>
            <a:cxnLst/>
            <a:rect l="0" t="0" r="0" b="0"/>
            <a:pathLst>
              <a:path w="50800" h="63470">
                <a:moveTo>
                  <a:pt x="25400" y="44419"/>
                </a:moveTo>
                <a:lnTo>
                  <a:pt x="25400" y="44419"/>
                </a:lnTo>
                <a:lnTo>
                  <a:pt x="25400" y="62561"/>
                </a:lnTo>
                <a:lnTo>
                  <a:pt x="26105" y="62864"/>
                </a:lnTo>
                <a:lnTo>
                  <a:pt x="43543" y="63469"/>
                </a:lnTo>
                <a:lnTo>
                  <a:pt x="43845" y="62764"/>
                </a:lnTo>
                <a:lnTo>
                  <a:pt x="44181" y="60098"/>
                </a:lnTo>
                <a:lnTo>
                  <a:pt x="44976" y="59105"/>
                </a:lnTo>
                <a:lnTo>
                  <a:pt x="47741" y="58002"/>
                </a:lnTo>
                <a:lnTo>
                  <a:pt x="48760" y="57002"/>
                </a:lnTo>
                <a:lnTo>
                  <a:pt x="49893" y="54009"/>
                </a:lnTo>
                <a:lnTo>
                  <a:pt x="50799" y="25271"/>
                </a:lnTo>
                <a:lnTo>
                  <a:pt x="48918" y="19916"/>
                </a:lnTo>
                <a:lnTo>
                  <a:pt x="39540" y="5950"/>
                </a:lnTo>
                <a:lnTo>
                  <a:pt x="39060" y="3956"/>
                </a:lnTo>
                <a:lnTo>
                  <a:pt x="38034" y="2627"/>
                </a:lnTo>
                <a:lnTo>
                  <a:pt x="32716" y="319"/>
                </a:lnTo>
                <a:lnTo>
                  <a:pt x="22996" y="0"/>
                </a:lnTo>
                <a:lnTo>
                  <a:pt x="21681" y="695"/>
                </a:lnTo>
                <a:lnTo>
                  <a:pt x="20803" y="1864"/>
                </a:lnTo>
                <a:lnTo>
                  <a:pt x="19124" y="5045"/>
                </a:lnTo>
                <a:lnTo>
                  <a:pt x="8992" y="16976"/>
                </a:lnTo>
                <a:lnTo>
                  <a:pt x="4990" y="25384"/>
                </a:lnTo>
                <a:lnTo>
                  <a:pt x="2217" y="29609"/>
                </a:lnTo>
                <a:lnTo>
                  <a:pt x="657" y="35954"/>
                </a:lnTo>
                <a:lnTo>
                  <a:pt x="0" y="57009"/>
                </a:lnTo>
                <a:lnTo>
                  <a:pt x="5467" y="57109"/>
                </a:lnTo>
                <a:lnTo>
                  <a:pt x="5761" y="56407"/>
                </a:lnTo>
                <a:lnTo>
                  <a:pt x="6088" y="53745"/>
                </a:lnTo>
                <a:lnTo>
                  <a:pt x="8115" y="50211"/>
                </a:lnTo>
                <a:lnTo>
                  <a:pt x="17898" y="39291"/>
                </a:lnTo>
                <a:lnTo>
                  <a:pt x="18538" y="36731"/>
                </a:lnTo>
                <a:lnTo>
                  <a:pt x="18708" y="35060"/>
                </a:lnTo>
                <a:lnTo>
                  <a:pt x="20779" y="31323"/>
                </a:lnTo>
                <a:lnTo>
                  <a:pt x="25129" y="25717"/>
                </a:lnTo>
                <a:lnTo>
                  <a:pt x="25399" y="12694"/>
                </a:lnTo>
                <a:lnTo>
                  <a:pt x="30867" y="12671"/>
                </a:lnTo>
                <a:lnTo>
                  <a:pt x="31161" y="13376"/>
                </a:lnTo>
                <a:lnTo>
                  <a:pt x="31575" y="16328"/>
                </a:lnTo>
                <a:lnTo>
                  <a:pt x="31750" y="12669"/>
                </a:lnTo>
                <a:lnTo>
                  <a:pt x="35120" y="16040"/>
                </a:lnTo>
                <a:lnTo>
                  <a:pt x="36776" y="19577"/>
                </a:lnTo>
                <a:lnTo>
                  <a:pt x="38096" y="39429"/>
                </a:lnTo>
                <a:lnTo>
                  <a:pt x="38100" y="6346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SMARTInkShape-Group45">
            <a:extLst>
              <a:ext uri="{FF2B5EF4-FFF2-40B4-BE49-F238E27FC236}">
                <a16:creationId xmlns:a16="http://schemas.microsoft.com/office/drawing/2014/main" id="{6E47B523-5A0D-473D-948F-839C62DA66BB}"/>
              </a:ext>
            </a:extLst>
          </p:cNvPr>
          <p:cNvGrpSpPr/>
          <p:nvPr/>
        </p:nvGrpSpPr>
        <p:grpSpPr>
          <a:xfrm>
            <a:off x="2271721" y="3759200"/>
            <a:ext cx="692143" cy="317501"/>
            <a:chOff x="2271721" y="3759200"/>
            <a:chExt cx="692143" cy="317501"/>
          </a:xfrm>
        </p:grpSpPr>
        <p:sp>
          <p:nvSpPr>
            <p:cNvPr id="188" name="SMARTInkShape-195">
              <a:extLst>
                <a:ext uri="{FF2B5EF4-FFF2-40B4-BE49-F238E27FC236}">
                  <a16:creationId xmlns:a16="http://schemas.microsoft.com/office/drawing/2014/main" id="{55BD025E-5BAF-4E6B-A083-E8853973D262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2271721" y="3759200"/>
              <a:ext cx="139693" cy="317501"/>
            </a:xfrm>
            <a:custGeom>
              <a:avLst/>
              <a:gdLst/>
              <a:ahLst/>
              <a:cxnLst/>
              <a:rect l="0" t="0" r="0" b="0"/>
              <a:pathLst>
                <a:path w="139693" h="317501">
                  <a:moveTo>
                    <a:pt x="50792" y="0"/>
                  </a:moveTo>
                  <a:lnTo>
                    <a:pt x="50792" y="0"/>
                  </a:lnTo>
                  <a:lnTo>
                    <a:pt x="45324" y="5467"/>
                  </a:lnTo>
                  <a:lnTo>
                    <a:pt x="44703" y="9460"/>
                  </a:lnTo>
                  <a:lnTo>
                    <a:pt x="43740" y="30356"/>
                  </a:lnTo>
                  <a:lnTo>
                    <a:pt x="33458" y="64224"/>
                  </a:lnTo>
                  <a:lnTo>
                    <a:pt x="23004" y="111363"/>
                  </a:lnTo>
                  <a:lnTo>
                    <a:pt x="17682" y="152571"/>
                  </a:lnTo>
                  <a:lnTo>
                    <a:pt x="12643" y="199825"/>
                  </a:lnTo>
                  <a:lnTo>
                    <a:pt x="3940" y="245254"/>
                  </a:lnTo>
                  <a:lnTo>
                    <a:pt x="94" y="292529"/>
                  </a:lnTo>
                  <a:lnTo>
                    <a:pt x="0" y="297930"/>
                  </a:lnTo>
                  <a:lnTo>
                    <a:pt x="5460" y="298404"/>
                  </a:lnTo>
                  <a:lnTo>
                    <a:pt x="9451" y="295066"/>
                  </a:lnTo>
                  <a:lnTo>
                    <a:pt x="21245" y="274684"/>
                  </a:lnTo>
                  <a:lnTo>
                    <a:pt x="40210" y="227595"/>
                  </a:lnTo>
                  <a:lnTo>
                    <a:pt x="68256" y="182795"/>
                  </a:lnTo>
                  <a:lnTo>
                    <a:pt x="81183" y="170137"/>
                  </a:lnTo>
                  <a:lnTo>
                    <a:pt x="86171" y="163811"/>
                  </a:lnTo>
                  <a:lnTo>
                    <a:pt x="90740" y="160999"/>
                  </a:lnTo>
                  <a:lnTo>
                    <a:pt x="97279" y="159417"/>
                  </a:lnTo>
                  <a:lnTo>
                    <a:pt x="103685" y="158948"/>
                  </a:lnTo>
                  <a:lnTo>
                    <a:pt x="107931" y="160719"/>
                  </a:lnTo>
                  <a:lnTo>
                    <a:pt x="112170" y="163153"/>
                  </a:lnTo>
                  <a:lnTo>
                    <a:pt x="116406" y="164235"/>
                  </a:lnTo>
                  <a:lnTo>
                    <a:pt x="117818" y="165229"/>
                  </a:lnTo>
                  <a:lnTo>
                    <a:pt x="118759" y="166597"/>
                  </a:lnTo>
                  <a:lnTo>
                    <a:pt x="125502" y="189865"/>
                  </a:lnTo>
                  <a:lnTo>
                    <a:pt x="126904" y="234402"/>
                  </a:lnTo>
                  <a:lnTo>
                    <a:pt x="126281" y="274298"/>
                  </a:lnTo>
                  <a:lnTo>
                    <a:pt x="123331" y="287610"/>
                  </a:lnTo>
                  <a:lnTo>
                    <a:pt x="126370" y="305629"/>
                  </a:lnTo>
                  <a:lnTo>
                    <a:pt x="128597" y="310578"/>
                  </a:lnTo>
                  <a:lnTo>
                    <a:pt x="132404" y="316133"/>
                  </a:lnTo>
                  <a:lnTo>
                    <a:pt x="134807" y="316892"/>
                  </a:lnTo>
                  <a:lnTo>
                    <a:pt x="139692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MARTInkShape-196">
              <a:extLst>
                <a:ext uri="{FF2B5EF4-FFF2-40B4-BE49-F238E27FC236}">
                  <a16:creationId xmlns:a16="http://schemas.microsoft.com/office/drawing/2014/main" id="{95801048-AD6A-4AE8-80EA-444FEB4E8ED5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2474921" y="3792317"/>
              <a:ext cx="138738" cy="271594"/>
            </a:xfrm>
            <a:custGeom>
              <a:avLst/>
              <a:gdLst/>
              <a:ahLst/>
              <a:cxnLst/>
              <a:rect l="0" t="0" r="0" b="0"/>
              <a:pathLst>
                <a:path w="138738" h="271594">
                  <a:moveTo>
                    <a:pt x="38092" y="144683"/>
                  </a:moveTo>
                  <a:lnTo>
                    <a:pt x="38092" y="144683"/>
                  </a:lnTo>
                  <a:lnTo>
                    <a:pt x="26158" y="158498"/>
                  </a:lnTo>
                  <a:lnTo>
                    <a:pt x="9614" y="182881"/>
                  </a:lnTo>
                  <a:lnTo>
                    <a:pt x="310" y="225118"/>
                  </a:lnTo>
                  <a:lnTo>
                    <a:pt x="0" y="259846"/>
                  </a:lnTo>
                  <a:lnTo>
                    <a:pt x="703" y="261675"/>
                  </a:lnTo>
                  <a:lnTo>
                    <a:pt x="1877" y="262894"/>
                  </a:lnTo>
                  <a:lnTo>
                    <a:pt x="6900" y="266492"/>
                  </a:lnTo>
                  <a:lnTo>
                    <a:pt x="10823" y="269376"/>
                  </a:lnTo>
                  <a:lnTo>
                    <a:pt x="16998" y="270999"/>
                  </a:lnTo>
                  <a:lnTo>
                    <a:pt x="30889" y="271593"/>
                  </a:lnTo>
                  <a:lnTo>
                    <a:pt x="36772" y="269761"/>
                  </a:lnTo>
                  <a:lnTo>
                    <a:pt x="49668" y="259466"/>
                  </a:lnTo>
                  <a:lnTo>
                    <a:pt x="86801" y="214119"/>
                  </a:lnTo>
                  <a:lnTo>
                    <a:pt x="106710" y="170929"/>
                  </a:lnTo>
                  <a:lnTo>
                    <a:pt x="120200" y="131537"/>
                  </a:lnTo>
                  <a:lnTo>
                    <a:pt x="133303" y="88052"/>
                  </a:lnTo>
                  <a:lnTo>
                    <a:pt x="138430" y="62235"/>
                  </a:lnTo>
                  <a:lnTo>
                    <a:pt x="138737" y="41823"/>
                  </a:lnTo>
                  <a:lnTo>
                    <a:pt x="130820" y="19913"/>
                  </a:lnTo>
                  <a:lnTo>
                    <a:pt x="120588" y="5555"/>
                  </a:lnTo>
                  <a:lnTo>
                    <a:pt x="116384" y="1710"/>
                  </a:lnTo>
                  <a:lnTo>
                    <a:pt x="112164" y="0"/>
                  </a:lnTo>
                  <a:lnTo>
                    <a:pt x="106055" y="1122"/>
                  </a:lnTo>
                  <a:lnTo>
                    <a:pt x="96564" y="5721"/>
                  </a:lnTo>
                  <a:lnTo>
                    <a:pt x="91596" y="10250"/>
                  </a:lnTo>
                  <a:lnTo>
                    <a:pt x="71200" y="40680"/>
                  </a:lnTo>
                  <a:lnTo>
                    <a:pt x="57142" y="811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197">
              <a:extLst>
                <a:ext uri="{FF2B5EF4-FFF2-40B4-BE49-F238E27FC236}">
                  <a16:creationId xmlns:a16="http://schemas.microsoft.com/office/drawing/2014/main" id="{17907F89-B96A-41ED-BFEF-4D507D7C3503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2709865" y="3895321"/>
              <a:ext cx="253999" cy="117507"/>
            </a:xfrm>
            <a:custGeom>
              <a:avLst/>
              <a:gdLst/>
              <a:ahLst/>
              <a:cxnLst/>
              <a:rect l="0" t="0" r="0" b="0"/>
              <a:pathLst>
                <a:path w="253999" h="117507">
                  <a:moveTo>
                    <a:pt x="19048" y="22629"/>
                  </a:moveTo>
                  <a:lnTo>
                    <a:pt x="19048" y="22629"/>
                  </a:lnTo>
                  <a:lnTo>
                    <a:pt x="19048" y="36935"/>
                  </a:lnTo>
                  <a:lnTo>
                    <a:pt x="4893" y="84376"/>
                  </a:lnTo>
                  <a:lnTo>
                    <a:pt x="964" y="90878"/>
                  </a:lnTo>
                  <a:lnTo>
                    <a:pt x="82" y="97806"/>
                  </a:lnTo>
                  <a:lnTo>
                    <a:pt x="0" y="104891"/>
                  </a:lnTo>
                  <a:lnTo>
                    <a:pt x="3369" y="105094"/>
                  </a:lnTo>
                  <a:lnTo>
                    <a:pt x="6905" y="103260"/>
                  </a:lnTo>
                  <a:lnTo>
                    <a:pt x="10829" y="100798"/>
                  </a:lnTo>
                  <a:lnTo>
                    <a:pt x="17004" y="98707"/>
                  </a:lnTo>
                  <a:lnTo>
                    <a:pt x="21197" y="95718"/>
                  </a:lnTo>
                  <a:lnTo>
                    <a:pt x="33633" y="80972"/>
                  </a:lnTo>
                  <a:lnTo>
                    <a:pt x="40347" y="75370"/>
                  </a:lnTo>
                  <a:lnTo>
                    <a:pt x="81097" y="28575"/>
                  </a:lnTo>
                  <a:lnTo>
                    <a:pt x="97279" y="8161"/>
                  </a:lnTo>
                  <a:lnTo>
                    <a:pt x="101560" y="5615"/>
                  </a:lnTo>
                  <a:lnTo>
                    <a:pt x="106686" y="3981"/>
                  </a:lnTo>
                  <a:lnTo>
                    <a:pt x="110944" y="327"/>
                  </a:lnTo>
                  <a:lnTo>
                    <a:pt x="112062" y="0"/>
                  </a:lnTo>
                  <a:lnTo>
                    <a:pt x="112807" y="488"/>
                  </a:lnTo>
                  <a:lnTo>
                    <a:pt x="114210" y="3398"/>
                  </a:lnTo>
                  <a:lnTo>
                    <a:pt x="109916" y="14388"/>
                  </a:lnTo>
                  <a:lnTo>
                    <a:pt x="97873" y="61434"/>
                  </a:lnTo>
                  <a:lnTo>
                    <a:pt x="95256" y="107233"/>
                  </a:lnTo>
                  <a:lnTo>
                    <a:pt x="97133" y="111501"/>
                  </a:lnTo>
                  <a:lnTo>
                    <a:pt x="98621" y="113627"/>
                  </a:lnTo>
                  <a:lnTo>
                    <a:pt x="102156" y="115989"/>
                  </a:lnTo>
                  <a:lnTo>
                    <a:pt x="106785" y="117039"/>
                  </a:lnTo>
                  <a:lnTo>
                    <a:pt x="113545" y="117506"/>
                  </a:lnTo>
                  <a:lnTo>
                    <a:pt x="125285" y="114397"/>
                  </a:lnTo>
                  <a:lnTo>
                    <a:pt x="141894" y="106320"/>
                  </a:lnTo>
                  <a:lnTo>
                    <a:pt x="189175" y="67026"/>
                  </a:lnTo>
                  <a:lnTo>
                    <a:pt x="232808" y="28116"/>
                  </a:lnTo>
                  <a:lnTo>
                    <a:pt x="253998" y="9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SMARTInkShape-Group46">
            <a:extLst>
              <a:ext uri="{FF2B5EF4-FFF2-40B4-BE49-F238E27FC236}">
                <a16:creationId xmlns:a16="http://schemas.microsoft.com/office/drawing/2014/main" id="{1D3CEF17-D556-45FA-AF07-5FCF1AF699D0}"/>
              </a:ext>
            </a:extLst>
          </p:cNvPr>
          <p:cNvGrpSpPr/>
          <p:nvPr/>
        </p:nvGrpSpPr>
        <p:grpSpPr>
          <a:xfrm>
            <a:off x="3198813" y="3810000"/>
            <a:ext cx="330090" cy="234951"/>
            <a:chOff x="3198813" y="3810000"/>
            <a:chExt cx="330090" cy="234951"/>
          </a:xfrm>
        </p:grpSpPr>
        <p:sp>
          <p:nvSpPr>
            <p:cNvPr id="192" name="SMARTInkShape-198">
              <a:extLst>
                <a:ext uri="{FF2B5EF4-FFF2-40B4-BE49-F238E27FC236}">
                  <a16:creationId xmlns:a16="http://schemas.microsoft.com/office/drawing/2014/main" id="{CFEE4D5D-67F9-4211-A473-E3A56B9BEBF2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3230563" y="3810000"/>
              <a:ext cx="82551" cy="234951"/>
            </a:xfrm>
            <a:custGeom>
              <a:avLst/>
              <a:gdLst/>
              <a:ahLst/>
              <a:cxnLst/>
              <a:rect l="0" t="0" r="0" b="0"/>
              <a:pathLst>
                <a:path w="82551" h="234951">
                  <a:moveTo>
                    <a:pt x="82550" y="0"/>
                  </a:moveTo>
                  <a:lnTo>
                    <a:pt x="82550" y="0"/>
                  </a:lnTo>
                  <a:lnTo>
                    <a:pt x="79178" y="3371"/>
                  </a:lnTo>
                  <a:lnTo>
                    <a:pt x="77523" y="8789"/>
                  </a:lnTo>
                  <a:lnTo>
                    <a:pt x="74710" y="19773"/>
                  </a:lnTo>
                  <a:lnTo>
                    <a:pt x="69408" y="30083"/>
                  </a:lnTo>
                  <a:lnTo>
                    <a:pt x="59208" y="47889"/>
                  </a:lnTo>
                  <a:lnTo>
                    <a:pt x="52670" y="68648"/>
                  </a:lnTo>
                  <a:lnTo>
                    <a:pt x="42071" y="108252"/>
                  </a:lnTo>
                  <a:lnTo>
                    <a:pt x="24143" y="151544"/>
                  </a:lnTo>
                  <a:lnTo>
                    <a:pt x="9222" y="196095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199">
              <a:extLst>
                <a:ext uri="{FF2B5EF4-FFF2-40B4-BE49-F238E27FC236}">
                  <a16:creationId xmlns:a16="http://schemas.microsoft.com/office/drawing/2014/main" id="{1A8A72F0-21A4-45ED-8B89-8C088796EEFB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3198813" y="3848100"/>
              <a:ext cx="107951" cy="63501"/>
            </a:xfrm>
            <a:custGeom>
              <a:avLst/>
              <a:gdLst/>
              <a:ahLst/>
              <a:cxnLst/>
              <a:rect l="0" t="0" r="0" b="0"/>
              <a:pathLst>
                <a:path w="107951" h="63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4927"/>
                  </a:lnTo>
                  <a:lnTo>
                    <a:pt x="55068" y="45685"/>
                  </a:lnTo>
                  <a:lnTo>
                    <a:pt x="100320" y="60837"/>
                  </a:lnTo>
                  <a:lnTo>
                    <a:pt x="1079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200">
              <a:extLst>
                <a:ext uri="{FF2B5EF4-FFF2-40B4-BE49-F238E27FC236}">
                  <a16:creationId xmlns:a16="http://schemas.microsoft.com/office/drawing/2014/main" id="{FB28AB32-B56C-4903-851E-7C1259D8164B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3383259" y="3822700"/>
              <a:ext cx="145644" cy="158726"/>
            </a:xfrm>
            <a:custGeom>
              <a:avLst/>
              <a:gdLst/>
              <a:ahLst/>
              <a:cxnLst/>
              <a:rect l="0" t="0" r="0" b="0"/>
              <a:pathLst>
                <a:path w="145644" h="158726">
                  <a:moveTo>
                    <a:pt x="69554" y="69850"/>
                  </a:moveTo>
                  <a:lnTo>
                    <a:pt x="69554" y="69850"/>
                  </a:lnTo>
                  <a:lnTo>
                    <a:pt x="62811" y="73221"/>
                  </a:lnTo>
                  <a:lnTo>
                    <a:pt x="57620" y="78639"/>
                  </a:lnTo>
                  <a:lnTo>
                    <a:pt x="20079" y="125551"/>
                  </a:lnTo>
                  <a:lnTo>
                    <a:pt x="9050" y="137392"/>
                  </a:lnTo>
                  <a:lnTo>
                    <a:pt x="7385" y="141732"/>
                  </a:lnTo>
                  <a:lnTo>
                    <a:pt x="6236" y="143171"/>
                  </a:lnTo>
                  <a:lnTo>
                    <a:pt x="1953" y="145903"/>
                  </a:lnTo>
                  <a:lnTo>
                    <a:pt x="0" y="151405"/>
                  </a:lnTo>
                  <a:lnTo>
                    <a:pt x="5197" y="157780"/>
                  </a:lnTo>
                  <a:lnTo>
                    <a:pt x="7554" y="158319"/>
                  </a:lnTo>
                  <a:lnTo>
                    <a:pt x="26426" y="158725"/>
                  </a:lnTo>
                  <a:lnTo>
                    <a:pt x="32982" y="154976"/>
                  </a:lnTo>
                  <a:lnTo>
                    <a:pt x="78038" y="118315"/>
                  </a:lnTo>
                  <a:lnTo>
                    <a:pt x="123751" y="73493"/>
                  </a:lnTo>
                  <a:lnTo>
                    <a:pt x="142909" y="36674"/>
                  </a:lnTo>
                  <a:lnTo>
                    <a:pt x="145379" y="23653"/>
                  </a:lnTo>
                  <a:lnTo>
                    <a:pt x="145643" y="17043"/>
                  </a:lnTo>
                  <a:lnTo>
                    <a:pt x="143823" y="12749"/>
                  </a:lnTo>
                  <a:lnTo>
                    <a:pt x="136906" y="4243"/>
                  </a:lnTo>
                  <a:lnTo>
                    <a:pt x="131002" y="1886"/>
                  </a:lnTo>
                  <a:lnTo>
                    <a:pt x="12035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SMARTInkShape-Group47">
            <a:extLst>
              <a:ext uri="{FF2B5EF4-FFF2-40B4-BE49-F238E27FC236}">
                <a16:creationId xmlns:a16="http://schemas.microsoft.com/office/drawing/2014/main" id="{19524306-3338-4C5D-B6FC-B897D46DA969}"/>
              </a:ext>
            </a:extLst>
          </p:cNvPr>
          <p:cNvGrpSpPr/>
          <p:nvPr/>
        </p:nvGrpSpPr>
        <p:grpSpPr>
          <a:xfrm>
            <a:off x="3776663" y="3752850"/>
            <a:ext cx="990601" cy="349251"/>
            <a:chOff x="3776663" y="3752850"/>
            <a:chExt cx="990601" cy="349251"/>
          </a:xfrm>
        </p:grpSpPr>
        <p:sp>
          <p:nvSpPr>
            <p:cNvPr id="196" name="SMARTInkShape-201">
              <a:extLst>
                <a:ext uri="{FF2B5EF4-FFF2-40B4-BE49-F238E27FC236}">
                  <a16:creationId xmlns:a16="http://schemas.microsoft.com/office/drawing/2014/main" id="{0EBDA6E6-D3A2-4D7A-97AD-454796BE369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3840163" y="3841750"/>
              <a:ext cx="76201" cy="139701"/>
            </a:xfrm>
            <a:custGeom>
              <a:avLst/>
              <a:gdLst/>
              <a:ahLst/>
              <a:cxnLst/>
              <a:rect l="0" t="0" r="0" b="0"/>
              <a:pathLst>
                <a:path w="76201" h="139701">
                  <a:moveTo>
                    <a:pt x="76200" y="0"/>
                  </a:moveTo>
                  <a:lnTo>
                    <a:pt x="76200" y="0"/>
                  </a:lnTo>
                  <a:lnTo>
                    <a:pt x="72541" y="0"/>
                  </a:lnTo>
                  <a:lnTo>
                    <a:pt x="75578" y="0"/>
                  </a:lnTo>
                  <a:lnTo>
                    <a:pt x="70678" y="0"/>
                  </a:lnTo>
                  <a:lnTo>
                    <a:pt x="70218" y="1882"/>
                  </a:lnTo>
                  <a:lnTo>
                    <a:pt x="70095" y="3371"/>
                  </a:lnTo>
                  <a:lnTo>
                    <a:pt x="64828" y="15195"/>
                  </a:lnTo>
                  <a:lnTo>
                    <a:pt x="56994" y="28820"/>
                  </a:lnTo>
                  <a:lnTo>
                    <a:pt x="35846" y="70572"/>
                  </a:lnTo>
                  <a:lnTo>
                    <a:pt x="14868" y="116188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202">
              <a:extLst>
                <a:ext uri="{FF2B5EF4-FFF2-40B4-BE49-F238E27FC236}">
                  <a16:creationId xmlns:a16="http://schemas.microsoft.com/office/drawing/2014/main" id="{FB9561AA-EB46-425A-8301-1B681637A53B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3776663" y="3879850"/>
              <a:ext cx="127001" cy="19051"/>
            </a:xfrm>
            <a:custGeom>
              <a:avLst/>
              <a:gdLst/>
              <a:ahLst/>
              <a:cxnLst/>
              <a:rect l="0" t="0" r="0" b="0"/>
              <a:pathLst>
                <a:path w="127001" h="190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6394" y="17218"/>
                  </a:lnTo>
                  <a:lnTo>
                    <a:pt x="89564" y="18979"/>
                  </a:lnTo>
                  <a:lnTo>
                    <a:pt x="1270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203">
              <a:extLst>
                <a:ext uri="{FF2B5EF4-FFF2-40B4-BE49-F238E27FC236}">
                  <a16:creationId xmlns:a16="http://schemas.microsoft.com/office/drawing/2014/main" id="{07BFA02A-76FB-4AAF-B65D-5B481603A35A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025383" y="3892550"/>
              <a:ext cx="119491" cy="139701"/>
            </a:xfrm>
            <a:custGeom>
              <a:avLst/>
              <a:gdLst/>
              <a:ahLst/>
              <a:cxnLst/>
              <a:rect l="0" t="0" r="0" b="0"/>
              <a:pathLst>
                <a:path w="119491" h="139701">
                  <a:moveTo>
                    <a:pt x="106880" y="0"/>
                  </a:moveTo>
                  <a:lnTo>
                    <a:pt x="106880" y="0"/>
                  </a:lnTo>
                  <a:lnTo>
                    <a:pt x="97420" y="0"/>
                  </a:lnTo>
                  <a:lnTo>
                    <a:pt x="93738" y="1882"/>
                  </a:lnTo>
                  <a:lnTo>
                    <a:pt x="89750" y="4364"/>
                  </a:lnTo>
                  <a:lnTo>
                    <a:pt x="83538" y="6467"/>
                  </a:lnTo>
                  <a:lnTo>
                    <a:pt x="76523" y="10540"/>
                  </a:lnTo>
                  <a:lnTo>
                    <a:pt x="57822" y="15787"/>
                  </a:lnTo>
                  <a:lnTo>
                    <a:pt x="45385" y="24825"/>
                  </a:lnTo>
                  <a:lnTo>
                    <a:pt x="33610" y="40521"/>
                  </a:lnTo>
                  <a:lnTo>
                    <a:pt x="8499" y="82555"/>
                  </a:lnTo>
                  <a:lnTo>
                    <a:pt x="6005" y="90313"/>
                  </a:lnTo>
                  <a:lnTo>
                    <a:pt x="536" y="101043"/>
                  </a:lnTo>
                  <a:lnTo>
                    <a:pt x="0" y="103345"/>
                  </a:lnTo>
                  <a:lnTo>
                    <a:pt x="349" y="104880"/>
                  </a:lnTo>
                  <a:lnTo>
                    <a:pt x="1287" y="105904"/>
                  </a:lnTo>
                  <a:lnTo>
                    <a:pt x="4491" y="107546"/>
                  </a:lnTo>
                  <a:lnTo>
                    <a:pt x="4929" y="109652"/>
                  </a:lnTo>
                  <a:lnTo>
                    <a:pt x="5046" y="111201"/>
                  </a:lnTo>
                  <a:lnTo>
                    <a:pt x="5829" y="112234"/>
                  </a:lnTo>
                  <a:lnTo>
                    <a:pt x="8581" y="113382"/>
                  </a:lnTo>
                  <a:lnTo>
                    <a:pt x="14097" y="114028"/>
                  </a:lnTo>
                  <a:lnTo>
                    <a:pt x="18136" y="112298"/>
                  </a:lnTo>
                  <a:lnTo>
                    <a:pt x="22282" y="109882"/>
                  </a:lnTo>
                  <a:lnTo>
                    <a:pt x="36176" y="104834"/>
                  </a:lnTo>
                  <a:lnTo>
                    <a:pt x="63915" y="84491"/>
                  </a:lnTo>
                  <a:lnTo>
                    <a:pt x="95621" y="38453"/>
                  </a:lnTo>
                  <a:lnTo>
                    <a:pt x="109761" y="22049"/>
                  </a:lnTo>
                  <a:lnTo>
                    <a:pt x="119490" y="6463"/>
                  </a:lnTo>
                  <a:lnTo>
                    <a:pt x="116182" y="9754"/>
                  </a:lnTo>
                  <a:lnTo>
                    <a:pt x="114542" y="13272"/>
                  </a:lnTo>
                  <a:lnTo>
                    <a:pt x="114104" y="15198"/>
                  </a:lnTo>
                  <a:lnTo>
                    <a:pt x="92559" y="57495"/>
                  </a:lnTo>
                  <a:lnTo>
                    <a:pt x="73290" y="98249"/>
                  </a:lnTo>
                  <a:lnTo>
                    <a:pt x="6243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204">
              <a:extLst>
                <a:ext uri="{FF2B5EF4-FFF2-40B4-BE49-F238E27FC236}">
                  <a16:creationId xmlns:a16="http://schemas.microsoft.com/office/drawing/2014/main" id="{B3BA1648-6359-42BB-900F-D4F2A3C88E87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202113" y="3816350"/>
              <a:ext cx="63501" cy="146051"/>
            </a:xfrm>
            <a:custGeom>
              <a:avLst/>
              <a:gdLst/>
              <a:ahLst/>
              <a:cxnLst/>
              <a:rect l="0" t="0" r="0" b="0"/>
              <a:pathLst>
                <a:path w="63501" h="146051">
                  <a:moveTo>
                    <a:pt x="0" y="146050"/>
                  </a:moveTo>
                  <a:lnTo>
                    <a:pt x="0" y="146050"/>
                  </a:lnTo>
                  <a:lnTo>
                    <a:pt x="11245" y="134099"/>
                  </a:lnTo>
                  <a:lnTo>
                    <a:pt x="38103" y="88766"/>
                  </a:lnTo>
                  <a:lnTo>
                    <a:pt x="41629" y="80374"/>
                  </a:lnTo>
                  <a:lnTo>
                    <a:pt x="55384" y="33073"/>
                  </a:lnTo>
                  <a:lnTo>
                    <a:pt x="635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205">
              <a:extLst>
                <a:ext uri="{FF2B5EF4-FFF2-40B4-BE49-F238E27FC236}">
                  <a16:creationId xmlns:a16="http://schemas.microsoft.com/office/drawing/2014/main" id="{8E599897-BE34-4FED-BB09-1CD13EB0353B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4259263" y="3797300"/>
              <a:ext cx="44451" cy="38101"/>
            </a:xfrm>
            <a:custGeom>
              <a:avLst/>
              <a:gdLst/>
              <a:ahLst/>
              <a:cxnLst/>
              <a:rect l="0" t="0" r="0" b="0"/>
              <a:pathLst>
                <a:path w="44451" h="38101">
                  <a:moveTo>
                    <a:pt x="0" y="0"/>
                  </a:moveTo>
                  <a:lnTo>
                    <a:pt x="0" y="0"/>
                  </a:lnTo>
                  <a:lnTo>
                    <a:pt x="0" y="5467"/>
                  </a:lnTo>
                  <a:lnTo>
                    <a:pt x="8838" y="15111"/>
                  </a:lnTo>
                  <a:lnTo>
                    <a:pt x="12865" y="17299"/>
                  </a:lnTo>
                  <a:lnTo>
                    <a:pt x="17006" y="18978"/>
                  </a:lnTo>
                  <a:lnTo>
                    <a:pt x="21199" y="22075"/>
                  </a:lnTo>
                  <a:lnTo>
                    <a:pt x="23533" y="25804"/>
                  </a:lnTo>
                  <a:lnTo>
                    <a:pt x="25275" y="29813"/>
                  </a:lnTo>
                  <a:lnTo>
                    <a:pt x="28402" y="33946"/>
                  </a:lnTo>
                  <a:lnTo>
                    <a:pt x="34025" y="36254"/>
                  </a:lnTo>
                  <a:lnTo>
                    <a:pt x="444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206">
              <a:extLst>
                <a:ext uri="{FF2B5EF4-FFF2-40B4-BE49-F238E27FC236}">
                  <a16:creationId xmlns:a16="http://schemas.microsoft.com/office/drawing/2014/main" id="{36C00859-3D6C-4E2B-A49E-4A59A9908736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221168" y="3886200"/>
              <a:ext cx="12696" cy="139701"/>
            </a:xfrm>
            <a:custGeom>
              <a:avLst/>
              <a:gdLst/>
              <a:ahLst/>
              <a:cxnLst/>
              <a:rect l="0" t="0" r="0" b="0"/>
              <a:pathLst>
                <a:path w="12696" h="139701">
                  <a:moveTo>
                    <a:pt x="12695" y="0"/>
                  </a:moveTo>
                  <a:lnTo>
                    <a:pt x="12695" y="0"/>
                  </a:lnTo>
                  <a:lnTo>
                    <a:pt x="12695" y="3371"/>
                  </a:lnTo>
                  <a:lnTo>
                    <a:pt x="9323" y="12209"/>
                  </a:lnTo>
                  <a:lnTo>
                    <a:pt x="2569" y="23474"/>
                  </a:lnTo>
                  <a:lnTo>
                    <a:pt x="220" y="51839"/>
                  </a:lnTo>
                  <a:lnTo>
                    <a:pt x="0" y="97146"/>
                  </a:lnTo>
                  <a:lnTo>
                    <a:pt x="702" y="110001"/>
                  </a:lnTo>
                  <a:lnTo>
                    <a:pt x="6345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207">
              <a:extLst>
                <a:ext uri="{FF2B5EF4-FFF2-40B4-BE49-F238E27FC236}">
                  <a16:creationId xmlns:a16="http://schemas.microsoft.com/office/drawing/2014/main" id="{D526BBE9-9A80-4F84-8916-FEEEC92D530B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4195763" y="3752850"/>
              <a:ext cx="184151" cy="273051"/>
            </a:xfrm>
            <a:custGeom>
              <a:avLst/>
              <a:gdLst/>
              <a:ahLst/>
              <a:cxnLst/>
              <a:rect l="0" t="0" r="0" b="0"/>
              <a:pathLst>
                <a:path w="184151" h="273051">
                  <a:moveTo>
                    <a:pt x="0" y="273050"/>
                  </a:moveTo>
                  <a:lnTo>
                    <a:pt x="0" y="273050"/>
                  </a:lnTo>
                  <a:lnTo>
                    <a:pt x="0" y="254752"/>
                  </a:lnTo>
                  <a:lnTo>
                    <a:pt x="3762" y="247044"/>
                  </a:lnTo>
                  <a:lnTo>
                    <a:pt x="11933" y="232889"/>
                  </a:lnTo>
                  <a:lnTo>
                    <a:pt x="33967" y="189831"/>
                  </a:lnTo>
                  <a:lnTo>
                    <a:pt x="54281" y="152341"/>
                  </a:lnTo>
                  <a:lnTo>
                    <a:pt x="86664" y="112973"/>
                  </a:lnTo>
                  <a:lnTo>
                    <a:pt x="93550" y="101716"/>
                  </a:lnTo>
                  <a:lnTo>
                    <a:pt x="124833" y="64955"/>
                  </a:lnTo>
                  <a:lnTo>
                    <a:pt x="150316" y="30396"/>
                  </a:lnTo>
                  <a:lnTo>
                    <a:pt x="163643" y="17737"/>
                  </a:lnTo>
                  <a:lnTo>
                    <a:pt x="176460" y="1549"/>
                  </a:lnTo>
                  <a:lnTo>
                    <a:pt x="179086" y="689"/>
                  </a:lnTo>
                  <a:lnTo>
                    <a:pt x="1841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208">
              <a:extLst>
                <a:ext uri="{FF2B5EF4-FFF2-40B4-BE49-F238E27FC236}">
                  <a16:creationId xmlns:a16="http://schemas.microsoft.com/office/drawing/2014/main" id="{027A76C6-4E06-409C-BD37-B5FE01A4A0FA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4265613" y="3924300"/>
              <a:ext cx="146051" cy="63501"/>
            </a:xfrm>
            <a:custGeom>
              <a:avLst/>
              <a:gdLst/>
              <a:ahLst/>
              <a:cxnLst/>
              <a:rect l="0" t="0" r="0" b="0"/>
              <a:pathLst>
                <a:path w="146051" h="63501">
                  <a:moveTo>
                    <a:pt x="0" y="63500"/>
                  </a:moveTo>
                  <a:lnTo>
                    <a:pt x="0" y="63500"/>
                  </a:lnTo>
                  <a:lnTo>
                    <a:pt x="3371" y="63500"/>
                  </a:lnTo>
                  <a:lnTo>
                    <a:pt x="44675" y="51549"/>
                  </a:lnTo>
                  <a:lnTo>
                    <a:pt x="58706" y="42712"/>
                  </a:lnTo>
                  <a:lnTo>
                    <a:pt x="104734" y="25315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209">
              <a:extLst>
                <a:ext uri="{FF2B5EF4-FFF2-40B4-BE49-F238E27FC236}">
                  <a16:creationId xmlns:a16="http://schemas.microsoft.com/office/drawing/2014/main" id="{249FD7FA-98D8-4D1F-97FD-4BB8C18C6604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4329518" y="3917950"/>
              <a:ext cx="18646" cy="184151"/>
            </a:xfrm>
            <a:custGeom>
              <a:avLst/>
              <a:gdLst/>
              <a:ahLst/>
              <a:cxnLst/>
              <a:rect l="0" t="0" r="0" b="0"/>
              <a:pathLst>
                <a:path w="18646" h="184151">
                  <a:moveTo>
                    <a:pt x="18645" y="0"/>
                  </a:moveTo>
                  <a:lnTo>
                    <a:pt x="18645" y="0"/>
                  </a:lnTo>
                  <a:lnTo>
                    <a:pt x="15273" y="3371"/>
                  </a:lnTo>
                  <a:lnTo>
                    <a:pt x="11737" y="5026"/>
                  </a:lnTo>
                  <a:lnTo>
                    <a:pt x="9806" y="5467"/>
                  </a:lnTo>
                  <a:lnTo>
                    <a:pt x="8519" y="6467"/>
                  </a:lnTo>
                  <a:lnTo>
                    <a:pt x="7089" y="9460"/>
                  </a:lnTo>
                  <a:lnTo>
                    <a:pt x="0" y="52466"/>
                  </a:lnTo>
                  <a:lnTo>
                    <a:pt x="353" y="78405"/>
                  </a:lnTo>
                  <a:lnTo>
                    <a:pt x="7437" y="125805"/>
                  </a:lnTo>
                  <a:lnTo>
                    <a:pt x="12010" y="171380"/>
                  </a:lnTo>
                  <a:lnTo>
                    <a:pt x="12295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SMARTInkShape-210">
              <a:extLst>
                <a:ext uri="{FF2B5EF4-FFF2-40B4-BE49-F238E27FC236}">
                  <a16:creationId xmlns:a16="http://schemas.microsoft.com/office/drawing/2014/main" id="{20DD7D94-5A9A-419B-89A8-16920DA0E94F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4539042" y="3880215"/>
              <a:ext cx="228222" cy="183302"/>
            </a:xfrm>
            <a:custGeom>
              <a:avLst/>
              <a:gdLst/>
              <a:ahLst/>
              <a:cxnLst/>
              <a:rect l="0" t="0" r="0" b="0"/>
              <a:pathLst>
                <a:path w="228222" h="183302">
                  <a:moveTo>
                    <a:pt x="50421" y="82185"/>
                  </a:moveTo>
                  <a:lnTo>
                    <a:pt x="50421" y="82185"/>
                  </a:lnTo>
                  <a:lnTo>
                    <a:pt x="84035" y="82185"/>
                  </a:lnTo>
                  <a:lnTo>
                    <a:pt x="88408" y="80304"/>
                  </a:lnTo>
                  <a:lnTo>
                    <a:pt x="92704" y="77821"/>
                  </a:lnTo>
                  <a:lnTo>
                    <a:pt x="101211" y="76227"/>
                  </a:lnTo>
                  <a:lnTo>
                    <a:pt x="103330" y="76097"/>
                  </a:lnTo>
                  <a:lnTo>
                    <a:pt x="107567" y="74070"/>
                  </a:lnTo>
                  <a:lnTo>
                    <a:pt x="111802" y="71523"/>
                  </a:lnTo>
                  <a:lnTo>
                    <a:pt x="116036" y="70391"/>
                  </a:lnTo>
                  <a:lnTo>
                    <a:pt x="117448" y="69383"/>
                  </a:lnTo>
                  <a:lnTo>
                    <a:pt x="118389" y="68006"/>
                  </a:lnTo>
                  <a:lnTo>
                    <a:pt x="120140" y="64595"/>
                  </a:lnTo>
                  <a:lnTo>
                    <a:pt x="124387" y="58707"/>
                  </a:lnTo>
                  <a:lnTo>
                    <a:pt x="125959" y="52494"/>
                  </a:lnTo>
                  <a:lnTo>
                    <a:pt x="126613" y="35356"/>
                  </a:lnTo>
                  <a:lnTo>
                    <a:pt x="124736" y="31269"/>
                  </a:lnTo>
                  <a:lnTo>
                    <a:pt x="117782" y="22895"/>
                  </a:lnTo>
                  <a:lnTo>
                    <a:pt x="113755" y="20556"/>
                  </a:lnTo>
                  <a:lnTo>
                    <a:pt x="111694" y="19933"/>
                  </a:lnTo>
                  <a:lnTo>
                    <a:pt x="110319" y="18811"/>
                  </a:lnTo>
                  <a:lnTo>
                    <a:pt x="104561" y="9956"/>
                  </a:lnTo>
                  <a:lnTo>
                    <a:pt x="95469" y="3791"/>
                  </a:lnTo>
                  <a:lnTo>
                    <a:pt x="87208" y="866"/>
                  </a:lnTo>
                  <a:lnTo>
                    <a:pt x="80292" y="0"/>
                  </a:lnTo>
                  <a:lnTo>
                    <a:pt x="70403" y="3114"/>
                  </a:lnTo>
                  <a:lnTo>
                    <a:pt x="43988" y="17354"/>
                  </a:lnTo>
                  <a:lnTo>
                    <a:pt x="20237" y="44255"/>
                  </a:lnTo>
                  <a:lnTo>
                    <a:pt x="3945" y="77099"/>
                  </a:lnTo>
                  <a:lnTo>
                    <a:pt x="0" y="110675"/>
                  </a:lnTo>
                  <a:lnTo>
                    <a:pt x="3104" y="127550"/>
                  </a:lnTo>
                  <a:lnTo>
                    <a:pt x="11863" y="142585"/>
                  </a:lnTo>
                  <a:lnTo>
                    <a:pt x="33471" y="164606"/>
                  </a:lnTo>
                  <a:lnTo>
                    <a:pt x="45710" y="172439"/>
                  </a:lnTo>
                  <a:lnTo>
                    <a:pt x="69172" y="180110"/>
                  </a:lnTo>
                  <a:lnTo>
                    <a:pt x="115301" y="183301"/>
                  </a:lnTo>
                  <a:lnTo>
                    <a:pt x="154828" y="178620"/>
                  </a:lnTo>
                  <a:lnTo>
                    <a:pt x="196607" y="170901"/>
                  </a:lnTo>
                  <a:lnTo>
                    <a:pt x="228221" y="16473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SMARTInkShape-Group48">
            <a:extLst>
              <a:ext uri="{FF2B5EF4-FFF2-40B4-BE49-F238E27FC236}">
                <a16:creationId xmlns:a16="http://schemas.microsoft.com/office/drawing/2014/main" id="{76D1B954-0859-4DC8-BD03-5BDC80B8BD14}"/>
              </a:ext>
            </a:extLst>
          </p:cNvPr>
          <p:cNvGrpSpPr/>
          <p:nvPr/>
        </p:nvGrpSpPr>
        <p:grpSpPr>
          <a:xfrm>
            <a:off x="5287963" y="3733800"/>
            <a:ext cx="1809718" cy="501276"/>
            <a:chOff x="5287963" y="3733800"/>
            <a:chExt cx="1809718" cy="501276"/>
          </a:xfrm>
        </p:grpSpPr>
        <p:sp>
          <p:nvSpPr>
            <p:cNvPr id="207" name="SMARTInkShape-211">
              <a:extLst>
                <a:ext uri="{FF2B5EF4-FFF2-40B4-BE49-F238E27FC236}">
                  <a16:creationId xmlns:a16="http://schemas.microsoft.com/office/drawing/2014/main" id="{56EBBD0E-FD51-4895-88EA-4DCE633D68D7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5287963" y="3898900"/>
              <a:ext cx="50801" cy="139701"/>
            </a:xfrm>
            <a:custGeom>
              <a:avLst/>
              <a:gdLst/>
              <a:ahLst/>
              <a:cxnLst/>
              <a:rect l="0" t="0" r="0" b="0"/>
              <a:pathLst>
                <a:path w="50801" h="139701">
                  <a:moveTo>
                    <a:pt x="50800" y="0"/>
                  </a:moveTo>
                  <a:lnTo>
                    <a:pt x="50800" y="0"/>
                  </a:lnTo>
                  <a:lnTo>
                    <a:pt x="50094" y="12242"/>
                  </a:lnTo>
                  <a:lnTo>
                    <a:pt x="41079" y="46119"/>
                  </a:lnTo>
                  <a:lnTo>
                    <a:pt x="23457" y="88998"/>
                  </a:lnTo>
                  <a:lnTo>
                    <a:pt x="5027" y="132745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212">
              <a:extLst>
                <a:ext uri="{FF2B5EF4-FFF2-40B4-BE49-F238E27FC236}">
                  <a16:creationId xmlns:a16="http://schemas.microsoft.com/office/drawing/2014/main" id="{8D2B9261-3F04-423A-896B-D59D428B5C3F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5484813" y="3733800"/>
              <a:ext cx="12701" cy="50801"/>
            </a:xfrm>
            <a:custGeom>
              <a:avLst/>
              <a:gdLst/>
              <a:ahLst/>
              <a:cxnLst/>
              <a:rect l="0" t="0" r="0" b="0"/>
              <a:pathLst>
                <a:path w="12701" h="5080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7040" y="29517"/>
                  </a:lnTo>
                  <a:lnTo>
                    <a:pt x="11372" y="38077"/>
                  </a:lnTo>
                  <a:lnTo>
                    <a:pt x="1270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213">
              <a:extLst>
                <a:ext uri="{FF2B5EF4-FFF2-40B4-BE49-F238E27FC236}">
                  <a16:creationId xmlns:a16="http://schemas.microsoft.com/office/drawing/2014/main" id="{A82CF95C-66F2-44AF-9F03-45EE3AC695C5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5478489" y="3829162"/>
              <a:ext cx="266675" cy="203089"/>
            </a:xfrm>
            <a:custGeom>
              <a:avLst/>
              <a:gdLst/>
              <a:ahLst/>
              <a:cxnLst/>
              <a:rect l="0" t="0" r="0" b="0"/>
              <a:pathLst>
                <a:path w="266675" h="203089">
                  <a:moveTo>
                    <a:pt x="44424" y="37988"/>
                  </a:moveTo>
                  <a:lnTo>
                    <a:pt x="44424" y="37988"/>
                  </a:lnTo>
                  <a:lnTo>
                    <a:pt x="43718" y="53889"/>
                  </a:lnTo>
                  <a:lnTo>
                    <a:pt x="29313" y="98763"/>
                  </a:lnTo>
                  <a:lnTo>
                    <a:pt x="11170" y="142923"/>
                  </a:lnTo>
                  <a:lnTo>
                    <a:pt x="646" y="181070"/>
                  </a:lnTo>
                  <a:lnTo>
                    <a:pt x="0" y="198822"/>
                  </a:lnTo>
                  <a:lnTo>
                    <a:pt x="696" y="200244"/>
                  </a:lnTo>
                  <a:lnTo>
                    <a:pt x="1866" y="201192"/>
                  </a:lnTo>
                  <a:lnTo>
                    <a:pt x="5048" y="202245"/>
                  </a:lnTo>
                  <a:lnTo>
                    <a:pt x="27500" y="203078"/>
                  </a:lnTo>
                  <a:lnTo>
                    <a:pt x="37214" y="199714"/>
                  </a:lnTo>
                  <a:lnTo>
                    <a:pt x="43101" y="194298"/>
                  </a:lnTo>
                  <a:lnTo>
                    <a:pt x="80494" y="150992"/>
                  </a:lnTo>
                  <a:lnTo>
                    <a:pt x="104730" y="120367"/>
                  </a:lnTo>
                  <a:lnTo>
                    <a:pt x="131391" y="76078"/>
                  </a:lnTo>
                  <a:lnTo>
                    <a:pt x="160851" y="33049"/>
                  </a:lnTo>
                  <a:lnTo>
                    <a:pt x="185448" y="12919"/>
                  </a:lnTo>
                  <a:lnTo>
                    <a:pt x="202732" y="1799"/>
                  </a:lnTo>
                  <a:lnTo>
                    <a:pt x="210809" y="56"/>
                  </a:lnTo>
                  <a:lnTo>
                    <a:pt x="212497" y="0"/>
                  </a:lnTo>
                  <a:lnTo>
                    <a:pt x="216254" y="1819"/>
                  </a:lnTo>
                  <a:lnTo>
                    <a:pt x="226507" y="10020"/>
                  </a:lnTo>
                  <a:lnTo>
                    <a:pt x="230713" y="11447"/>
                  </a:lnTo>
                  <a:lnTo>
                    <a:pt x="232116" y="12533"/>
                  </a:lnTo>
                  <a:lnTo>
                    <a:pt x="237925" y="24697"/>
                  </a:lnTo>
                  <a:lnTo>
                    <a:pt x="247682" y="70601"/>
                  </a:lnTo>
                  <a:lnTo>
                    <a:pt x="253687" y="115105"/>
                  </a:lnTo>
                  <a:lnTo>
                    <a:pt x="254662" y="153622"/>
                  </a:lnTo>
                  <a:lnTo>
                    <a:pt x="259930" y="183992"/>
                  </a:lnTo>
                  <a:lnTo>
                    <a:pt x="260854" y="191779"/>
                  </a:lnTo>
                  <a:lnTo>
                    <a:pt x="266674" y="2030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214">
              <a:extLst>
                <a:ext uri="{FF2B5EF4-FFF2-40B4-BE49-F238E27FC236}">
                  <a16:creationId xmlns:a16="http://schemas.microsoft.com/office/drawing/2014/main" id="{23394A73-7297-447F-A4E2-249231C4D519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5802313" y="4089400"/>
              <a:ext cx="114301" cy="133351"/>
            </a:xfrm>
            <a:custGeom>
              <a:avLst/>
              <a:gdLst/>
              <a:ahLst/>
              <a:cxnLst/>
              <a:rect l="0" t="0" r="0" b="0"/>
              <a:pathLst>
                <a:path w="114301" h="133351">
                  <a:moveTo>
                    <a:pt x="114300" y="0"/>
                  </a:moveTo>
                  <a:lnTo>
                    <a:pt x="114300" y="0"/>
                  </a:lnTo>
                  <a:lnTo>
                    <a:pt x="99553" y="25731"/>
                  </a:lnTo>
                  <a:lnTo>
                    <a:pt x="61948" y="73206"/>
                  </a:lnTo>
                  <a:lnTo>
                    <a:pt x="18597" y="118900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215">
              <a:extLst>
                <a:ext uri="{FF2B5EF4-FFF2-40B4-BE49-F238E27FC236}">
                  <a16:creationId xmlns:a16="http://schemas.microsoft.com/office/drawing/2014/main" id="{B0F10C05-208C-4F8B-992D-7ECBDDD074BC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6062663" y="3886210"/>
              <a:ext cx="393430" cy="348866"/>
            </a:xfrm>
            <a:custGeom>
              <a:avLst/>
              <a:gdLst/>
              <a:ahLst/>
              <a:cxnLst/>
              <a:rect l="0" t="0" r="0" b="0"/>
              <a:pathLst>
                <a:path w="393430" h="348866">
                  <a:moveTo>
                    <a:pt x="361950" y="12690"/>
                  </a:moveTo>
                  <a:lnTo>
                    <a:pt x="361950" y="12690"/>
                  </a:lnTo>
                  <a:lnTo>
                    <a:pt x="365321" y="12690"/>
                  </a:lnTo>
                  <a:lnTo>
                    <a:pt x="366314" y="11985"/>
                  </a:lnTo>
                  <a:lnTo>
                    <a:pt x="366976" y="10809"/>
                  </a:lnTo>
                  <a:lnTo>
                    <a:pt x="368276" y="6418"/>
                  </a:lnTo>
                  <a:lnTo>
                    <a:pt x="364921" y="6363"/>
                  </a:lnTo>
                  <a:lnTo>
                    <a:pt x="323335" y="15800"/>
                  </a:lnTo>
                  <a:lnTo>
                    <a:pt x="282333" y="30965"/>
                  </a:lnTo>
                  <a:lnTo>
                    <a:pt x="235827" y="53574"/>
                  </a:lnTo>
                  <a:lnTo>
                    <a:pt x="212765" y="74001"/>
                  </a:lnTo>
                  <a:lnTo>
                    <a:pt x="198795" y="94802"/>
                  </a:lnTo>
                  <a:lnTo>
                    <a:pt x="197234" y="103620"/>
                  </a:lnTo>
                  <a:lnTo>
                    <a:pt x="198902" y="107902"/>
                  </a:lnTo>
                  <a:lnTo>
                    <a:pt x="200335" y="110031"/>
                  </a:lnTo>
                  <a:lnTo>
                    <a:pt x="201995" y="111451"/>
                  </a:lnTo>
                  <a:lnTo>
                    <a:pt x="205722" y="113028"/>
                  </a:lnTo>
                  <a:lnTo>
                    <a:pt x="249017" y="114280"/>
                  </a:lnTo>
                  <a:lnTo>
                    <a:pt x="263734" y="110916"/>
                  </a:lnTo>
                  <a:lnTo>
                    <a:pt x="298531" y="96578"/>
                  </a:lnTo>
                  <a:lnTo>
                    <a:pt x="342864" y="62116"/>
                  </a:lnTo>
                  <a:lnTo>
                    <a:pt x="369592" y="36037"/>
                  </a:lnTo>
                  <a:lnTo>
                    <a:pt x="385545" y="6770"/>
                  </a:lnTo>
                  <a:lnTo>
                    <a:pt x="386993" y="1329"/>
                  </a:lnTo>
                  <a:lnTo>
                    <a:pt x="387818" y="883"/>
                  </a:lnTo>
                  <a:lnTo>
                    <a:pt x="393429" y="25"/>
                  </a:lnTo>
                  <a:lnTo>
                    <a:pt x="390248" y="0"/>
                  </a:lnTo>
                  <a:lnTo>
                    <a:pt x="389282" y="702"/>
                  </a:lnTo>
                  <a:lnTo>
                    <a:pt x="383155" y="11527"/>
                  </a:lnTo>
                  <a:lnTo>
                    <a:pt x="370225" y="57468"/>
                  </a:lnTo>
                  <a:lnTo>
                    <a:pt x="356994" y="100339"/>
                  </a:lnTo>
                  <a:lnTo>
                    <a:pt x="338292" y="141920"/>
                  </a:lnTo>
                  <a:lnTo>
                    <a:pt x="313233" y="183778"/>
                  </a:lnTo>
                  <a:lnTo>
                    <a:pt x="282396" y="227676"/>
                  </a:lnTo>
                  <a:lnTo>
                    <a:pt x="241103" y="272281"/>
                  </a:lnTo>
                  <a:lnTo>
                    <a:pt x="194957" y="309648"/>
                  </a:lnTo>
                  <a:lnTo>
                    <a:pt x="155935" y="329502"/>
                  </a:lnTo>
                  <a:lnTo>
                    <a:pt x="114610" y="342830"/>
                  </a:lnTo>
                  <a:lnTo>
                    <a:pt x="88961" y="347974"/>
                  </a:lnTo>
                  <a:lnTo>
                    <a:pt x="69868" y="348865"/>
                  </a:lnTo>
                  <a:lnTo>
                    <a:pt x="57158" y="345310"/>
                  </a:lnTo>
                  <a:lnTo>
                    <a:pt x="39983" y="335376"/>
                  </a:lnTo>
                  <a:lnTo>
                    <a:pt x="8576" y="306839"/>
                  </a:lnTo>
                  <a:lnTo>
                    <a:pt x="3812" y="298410"/>
                  </a:lnTo>
                  <a:lnTo>
                    <a:pt x="0" y="2857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216">
              <a:extLst>
                <a:ext uri="{FF2B5EF4-FFF2-40B4-BE49-F238E27FC236}">
                  <a16:creationId xmlns:a16="http://schemas.microsoft.com/office/drawing/2014/main" id="{2392E5D7-B964-4870-A47E-CD60F191701D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6538913" y="3949700"/>
              <a:ext cx="57151" cy="88901"/>
            </a:xfrm>
            <a:custGeom>
              <a:avLst/>
              <a:gdLst/>
              <a:ahLst/>
              <a:cxnLst/>
              <a:rect l="0" t="0" r="0" b="0"/>
              <a:pathLst>
                <a:path w="57151" h="88901">
                  <a:moveTo>
                    <a:pt x="57150" y="0"/>
                  </a:moveTo>
                  <a:lnTo>
                    <a:pt x="57150" y="0"/>
                  </a:lnTo>
                  <a:lnTo>
                    <a:pt x="48311" y="8839"/>
                  </a:lnTo>
                  <a:lnTo>
                    <a:pt x="46166" y="14747"/>
                  </a:lnTo>
                  <a:lnTo>
                    <a:pt x="43077" y="26007"/>
                  </a:lnTo>
                  <a:lnTo>
                    <a:pt x="25364" y="61634"/>
                  </a:lnTo>
                  <a:lnTo>
                    <a:pt x="21856" y="66904"/>
                  </a:lnTo>
                  <a:lnTo>
                    <a:pt x="17722" y="76036"/>
                  </a:lnTo>
                  <a:lnTo>
                    <a:pt x="16048" y="78208"/>
                  </a:lnTo>
                  <a:lnTo>
                    <a:pt x="12307" y="80620"/>
                  </a:lnTo>
                  <a:lnTo>
                    <a:pt x="8291" y="82398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MARTInkShape-217">
              <a:extLst>
                <a:ext uri="{FF2B5EF4-FFF2-40B4-BE49-F238E27FC236}">
                  <a16:creationId xmlns:a16="http://schemas.microsoft.com/office/drawing/2014/main" id="{472D9612-2C43-4B78-9044-7B310A622B7C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6678613" y="3803650"/>
              <a:ext cx="31751" cy="88901"/>
            </a:xfrm>
            <a:custGeom>
              <a:avLst/>
              <a:gdLst/>
              <a:ahLst/>
              <a:cxnLst/>
              <a:rect l="0" t="0" r="0" b="0"/>
              <a:pathLst>
                <a:path w="31751" h="8890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29868" y="6908"/>
                  </a:lnTo>
                  <a:lnTo>
                    <a:pt x="27385" y="10831"/>
                  </a:lnTo>
                  <a:lnTo>
                    <a:pt x="26282" y="14927"/>
                  </a:lnTo>
                  <a:lnTo>
                    <a:pt x="8493" y="42738"/>
                  </a:lnTo>
                  <a:lnTo>
                    <a:pt x="298" y="71675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218">
              <a:extLst>
                <a:ext uri="{FF2B5EF4-FFF2-40B4-BE49-F238E27FC236}">
                  <a16:creationId xmlns:a16="http://schemas.microsoft.com/office/drawing/2014/main" id="{5338B8CF-B044-4A84-83CD-C9EA062D4674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6748755" y="3930650"/>
              <a:ext cx="152109" cy="88632"/>
            </a:xfrm>
            <a:custGeom>
              <a:avLst/>
              <a:gdLst/>
              <a:ahLst/>
              <a:cxnLst/>
              <a:rect l="0" t="0" r="0" b="0"/>
              <a:pathLst>
                <a:path w="152109" h="88632">
                  <a:moveTo>
                    <a:pt x="31458" y="6350"/>
                  </a:moveTo>
                  <a:lnTo>
                    <a:pt x="31458" y="6350"/>
                  </a:lnTo>
                  <a:lnTo>
                    <a:pt x="31458" y="20656"/>
                  </a:lnTo>
                  <a:lnTo>
                    <a:pt x="29576" y="25173"/>
                  </a:lnTo>
                  <a:lnTo>
                    <a:pt x="20474" y="38080"/>
                  </a:lnTo>
                  <a:lnTo>
                    <a:pt x="15725" y="49934"/>
                  </a:lnTo>
                  <a:lnTo>
                    <a:pt x="7819" y="63107"/>
                  </a:lnTo>
                  <a:lnTo>
                    <a:pt x="7232" y="65355"/>
                  </a:lnTo>
                  <a:lnTo>
                    <a:pt x="6135" y="66853"/>
                  </a:lnTo>
                  <a:lnTo>
                    <a:pt x="4698" y="67852"/>
                  </a:lnTo>
                  <a:lnTo>
                    <a:pt x="3034" y="68518"/>
                  </a:lnTo>
                  <a:lnTo>
                    <a:pt x="1925" y="69668"/>
                  </a:lnTo>
                  <a:lnTo>
                    <a:pt x="0" y="75200"/>
                  </a:lnTo>
                  <a:lnTo>
                    <a:pt x="5200" y="81580"/>
                  </a:lnTo>
                  <a:lnTo>
                    <a:pt x="7558" y="82119"/>
                  </a:lnTo>
                  <a:lnTo>
                    <a:pt x="9174" y="82262"/>
                  </a:lnTo>
                  <a:lnTo>
                    <a:pt x="10253" y="83064"/>
                  </a:lnTo>
                  <a:lnTo>
                    <a:pt x="11449" y="85836"/>
                  </a:lnTo>
                  <a:lnTo>
                    <a:pt x="12475" y="86857"/>
                  </a:lnTo>
                  <a:lnTo>
                    <a:pt x="15495" y="87992"/>
                  </a:lnTo>
                  <a:lnTo>
                    <a:pt x="21162" y="88631"/>
                  </a:lnTo>
                  <a:lnTo>
                    <a:pt x="25235" y="86899"/>
                  </a:lnTo>
                  <a:lnTo>
                    <a:pt x="27309" y="85449"/>
                  </a:lnTo>
                  <a:lnTo>
                    <a:pt x="52171" y="77650"/>
                  </a:lnTo>
                  <a:lnTo>
                    <a:pt x="96422" y="46031"/>
                  </a:lnTo>
                  <a:lnTo>
                    <a:pt x="108992" y="33108"/>
                  </a:lnTo>
                  <a:lnTo>
                    <a:pt x="15210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219">
              <a:extLst>
                <a:ext uri="{FF2B5EF4-FFF2-40B4-BE49-F238E27FC236}">
                  <a16:creationId xmlns:a16="http://schemas.microsoft.com/office/drawing/2014/main" id="{3D9556D4-C85A-46A5-9290-F7EDABD904CD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6967964" y="3830226"/>
              <a:ext cx="129717" cy="227425"/>
            </a:xfrm>
            <a:custGeom>
              <a:avLst/>
              <a:gdLst/>
              <a:ahLst/>
              <a:cxnLst/>
              <a:rect l="0" t="0" r="0" b="0"/>
              <a:pathLst>
                <a:path w="129717" h="227425">
                  <a:moveTo>
                    <a:pt x="2749" y="43274"/>
                  </a:moveTo>
                  <a:lnTo>
                    <a:pt x="2749" y="43274"/>
                  </a:lnTo>
                  <a:lnTo>
                    <a:pt x="6120" y="46645"/>
                  </a:lnTo>
                  <a:lnTo>
                    <a:pt x="9656" y="48300"/>
                  </a:lnTo>
                  <a:lnTo>
                    <a:pt x="11587" y="48741"/>
                  </a:lnTo>
                  <a:lnTo>
                    <a:pt x="12874" y="49741"/>
                  </a:lnTo>
                  <a:lnTo>
                    <a:pt x="14304" y="52734"/>
                  </a:lnTo>
                  <a:lnTo>
                    <a:pt x="15391" y="53814"/>
                  </a:lnTo>
                  <a:lnTo>
                    <a:pt x="18481" y="55014"/>
                  </a:lnTo>
                  <a:lnTo>
                    <a:pt x="24186" y="55690"/>
                  </a:lnTo>
                  <a:lnTo>
                    <a:pt x="25507" y="56490"/>
                  </a:lnTo>
                  <a:lnTo>
                    <a:pt x="26387" y="57729"/>
                  </a:lnTo>
                  <a:lnTo>
                    <a:pt x="26974" y="59261"/>
                  </a:lnTo>
                  <a:lnTo>
                    <a:pt x="28071" y="60282"/>
                  </a:lnTo>
                  <a:lnTo>
                    <a:pt x="31172" y="61416"/>
                  </a:lnTo>
                  <a:lnTo>
                    <a:pt x="77201" y="62321"/>
                  </a:lnTo>
                  <a:lnTo>
                    <a:pt x="79900" y="62322"/>
                  </a:lnTo>
                  <a:lnTo>
                    <a:pt x="84781" y="60442"/>
                  </a:lnTo>
                  <a:lnTo>
                    <a:pt x="100177" y="52198"/>
                  </a:lnTo>
                  <a:lnTo>
                    <a:pt x="107973" y="49681"/>
                  </a:lnTo>
                  <a:lnTo>
                    <a:pt x="123363" y="38685"/>
                  </a:lnTo>
                  <a:lnTo>
                    <a:pt x="125491" y="38098"/>
                  </a:lnTo>
                  <a:lnTo>
                    <a:pt x="126911" y="37001"/>
                  </a:lnTo>
                  <a:lnTo>
                    <a:pt x="129375" y="31560"/>
                  </a:lnTo>
                  <a:lnTo>
                    <a:pt x="129716" y="21822"/>
                  </a:lnTo>
                  <a:lnTo>
                    <a:pt x="127852" y="17748"/>
                  </a:lnTo>
                  <a:lnTo>
                    <a:pt x="124278" y="12753"/>
                  </a:lnTo>
                  <a:lnTo>
                    <a:pt x="105800" y="2794"/>
                  </a:lnTo>
                  <a:lnTo>
                    <a:pt x="93568" y="0"/>
                  </a:lnTo>
                  <a:lnTo>
                    <a:pt x="77635" y="2544"/>
                  </a:lnTo>
                  <a:lnTo>
                    <a:pt x="49571" y="13782"/>
                  </a:lnTo>
                  <a:lnTo>
                    <a:pt x="36691" y="23404"/>
                  </a:lnTo>
                  <a:lnTo>
                    <a:pt x="20402" y="44366"/>
                  </a:lnTo>
                  <a:lnTo>
                    <a:pt x="2914" y="89670"/>
                  </a:lnTo>
                  <a:lnTo>
                    <a:pt x="0" y="105522"/>
                  </a:lnTo>
                  <a:lnTo>
                    <a:pt x="5618" y="147104"/>
                  </a:lnTo>
                  <a:lnTo>
                    <a:pt x="22455" y="182431"/>
                  </a:lnTo>
                  <a:lnTo>
                    <a:pt x="31968" y="194728"/>
                  </a:lnTo>
                  <a:lnTo>
                    <a:pt x="85299" y="22742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SMARTInkShape-Group49">
            <a:extLst>
              <a:ext uri="{FF2B5EF4-FFF2-40B4-BE49-F238E27FC236}">
                <a16:creationId xmlns:a16="http://schemas.microsoft.com/office/drawing/2014/main" id="{ED39A941-8398-4848-80C3-BCD9D7E8AE5E}"/>
              </a:ext>
            </a:extLst>
          </p:cNvPr>
          <p:cNvGrpSpPr/>
          <p:nvPr/>
        </p:nvGrpSpPr>
        <p:grpSpPr>
          <a:xfrm>
            <a:off x="7555294" y="3816547"/>
            <a:ext cx="831470" cy="336327"/>
            <a:chOff x="7555294" y="3816547"/>
            <a:chExt cx="831470" cy="336327"/>
          </a:xfrm>
        </p:grpSpPr>
        <p:sp>
          <p:nvSpPr>
            <p:cNvPr id="217" name="SMARTInkShape-220">
              <a:extLst>
                <a:ext uri="{FF2B5EF4-FFF2-40B4-BE49-F238E27FC236}">
                  <a16:creationId xmlns:a16="http://schemas.microsoft.com/office/drawing/2014/main" id="{C6A5BDC4-D3B3-42B2-8924-5752A9AD29AD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555294" y="3816547"/>
              <a:ext cx="259562" cy="163641"/>
            </a:xfrm>
            <a:custGeom>
              <a:avLst/>
              <a:gdLst/>
              <a:ahLst/>
              <a:cxnLst/>
              <a:rect l="0" t="0" r="0" b="0"/>
              <a:pathLst>
                <a:path w="259562" h="163641">
                  <a:moveTo>
                    <a:pt x="190119" y="63303"/>
                  </a:moveTo>
                  <a:lnTo>
                    <a:pt x="190119" y="63303"/>
                  </a:lnTo>
                  <a:lnTo>
                    <a:pt x="144349" y="63303"/>
                  </a:lnTo>
                  <a:lnTo>
                    <a:pt x="101141" y="64009"/>
                  </a:lnTo>
                  <a:lnTo>
                    <a:pt x="53787" y="74859"/>
                  </a:lnTo>
                  <a:lnTo>
                    <a:pt x="27245" y="84741"/>
                  </a:lnTo>
                  <a:lnTo>
                    <a:pt x="10583" y="97194"/>
                  </a:lnTo>
                  <a:lnTo>
                    <a:pt x="2516" y="105641"/>
                  </a:lnTo>
                  <a:lnTo>
                    <a:pt x="906" y="109872"/>
                  </a:lnTo>
                  <a:lnTo>
                    <a:pt x="0" y="119591"/>
                  </a:lnTo>
                  <a:lnTo>
                    <a:pt x="3103" y="131408"/>
                  </a:lnTo>
                  <a:lnTo>
                    <a:pt x="8490" y="140476"/>
                  </a:lnTo>
                  <a:lnTo>
                    <a:pt x="17926" y="147631"/>
                  </a:lnTo>
                  <a:lnTo>
                    <a:pt x="50911" y="160640"/>
                  </a:lnTo>
                  <a:lnTo>
                    <a:pt x="72985" y="163640"/>
                  </a:lnTo>
                  <a:lnTo>
                    <a:pt x="120412" y="155954"/>
                  </a:lnTo>
                  <a:lnTo>
                    <a:pt x="167545" y="143694"/>
                  </a:lnTo>
                  <a:lnTo>
                    <a:pt x="214607" y="116689"/>
                  </a:lnTo>
                  <a:lnTo>
                    <a:pt x="238403" y="96953"/>
                  </a:lnTo>
                  <a:lnTo>
                    <a:pt x="255328" y="71751"/>
                  </a:lnTo>
                  <a:lnTo>
                    <a:pt x="258593" y="62435"/>
                  </a:lnTo>
                  <a:lnTo>
                    <a:pt x="259561" y="51835"/>
                  </a:lnTo>
                  <a:lnTo>
                    <a:pt x="256477" y="39758"/>
                  </a:lnTo>
                  <a:lnTo>
                    <a:pt x="247724" y="27242"/>
                  </a:lnTo>
                  <a:lnTo>
                    <a:pt x="215001" y="7380"/>
                  </a:lnTo>
                  <a:lnTo>
                    <a:pt x="196315" y="2048"/>
                  </a:lnTo>
                  <a:lnTo>
                    <a:pt x="152887" y="0"/>
                  </a:lnTo>
                  <a:lnTo>
                    <a:pt x="122427" y="5617"/>
                  </a:lnTo>
                  <a:lnTo>
                    <a:pt x="77826" y="24862"/>
                  </a:lnTo>
                  <a:lnTo>
                    <a:pt x="63119" y="3155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SMARTInkShape-221">
              <a:extLst>
                <a:ext uri="{FF2B5EF4-FFF2-40B4-BE49-F238E27FC236}">
                  <a16:creationId xmlns:a16="http://schemas.microsoft.com/office/drawing/2014/main" id="{AEF1C3A3-E061-4857-930C-E4DE9350FD65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942263" y="3937288"/>
              <a:ext cx="165101" cy="63213"/>
            </a:xfrm>
            <a:custGeom>
              <a:avLst/>
              <a:gdLst/>
              <a:ahLst/>
              <a:cxnLst/>
              <a:rect l="0" t="0" r="0" b="0"/>
              <a:pathLst>
                <a:path w="165101" h="63213">
                  <a:moveTo>
                    <a:pt x="0" y="6062"/>
                  </a:moveTo>
                  <a:lnTo>
                    <a:pt x="0" y="6062"/>
                  </a:lnTo>
                  <a:lnTo>
                    <a:pt x="0" y="15706"/>
                  </a:lnTo>
                  <a:lnTo>
                    <a:pt x="1881" y="19285"/>
                  </a:lnTo>
                  <a:lnTo>
                    <a:pt x="5467" y="23961"/>
                  </a:lnTo>
                  <a:lnTo>
                    <a:pt x="6880" y="29954"/>
                  </a:lnTo>
                  <a:lnTo>
                    <a:pt x="9643" y="33849"/>
                  </a:lnTo>
                  <a:lnTo>
                    <a:pt x="13223" y="36051"/>
                  </a:lnTo>
                  <a:lnTo>
                    <a:pt x="17165" y="37735"/>
                  </a:lnTo>
                  <a:lnTo>
                    <a:pt x="34018" y="47869"/>
                  </a:lnTo>
                  <a:lnTo>
                    <a:pt x="44061" y="49990"/>
                  </a:lnTo>
                  <a:lnTo>
                    <a:pt x="46308" y="50164"/>
                  </a:lnTo>
                  <a:lnTo>
                    <a:pt x="50684" y="52239"/>
                  </a:lnTo>
                  <a:lnTo>
                    <a:pt x="54981" y="54807"/>
                  </a:lnTo>
                  <a:lnTo>
                    <a:pt x="63489" y="56456"/>
                  </a:lnTo>
                  <a:lnTo>
                    <a:pt x="65609" y="56591"/>
                  </a:lnTo>
                  <a:lnTo>
                    <a:pt x="96617" y="49976"/>
                  </a:lnTo>
                  <a:lnTo>
                    <a:pt x="98278" y="48744"/>
                  </a:lnTo>
                  <a:lnTo>
                    <a:pt x="99385" y="47216"/>
                  </a:lnTo>
                  <a:lnTo>
                    <a:pt x="100829" y="46198"/>
                  </a:lnTo>
                  <a:lnTo>
                    <a:pt x="119404" y="37374"/>
                  </a:lnTo>
                  <a:lnTo>
                    <a:pt x="128870" y="29259"/>
                  </a:lnTo>
                  <a:lnTo>
                    <a:pt x="131359" y="25074"/>
                  </a:lnTo>
                  <a:lnTo>
                    <a:pt x="133170" y="20861"/>
                  </a:lnTo>
                  <a:lnTo>
                    <a:pt x="136328" y="16638"/>
                  </a:lnTo>
                  <a:lnTo>
                    <a:pt x="140082" y="14290"/>
                  </a:lnTo>
                  <a:lnTo>
                    <a:pt x="142071" y="13664"/>
                  </a:lnTo>
                  <a:lnTo>
                    <a:pt x="143398" y="12541"/>
                  </a:lnTo>
                  <a:lnTo>
                    <a:pt x="145700" y="7055"/>
                  </a:lnTo>
                  <a:lnTo>
                    <a:pt x="146040" y="0"/>
                  </a:lnTo>
                  <a:lnTo>
                    <a:pt x="146050" y="9358"/>
                  </a:lnTo>
                  <a:lnTo>
                    <a:pt x="144168" y="12936"/>
                  </a:lnTo>
                  <a:lnTo>
                    <a:pt x="141685" y="16878"/>
                  </a:lnTo>
                  <a:lnTo>
                    <a:pt x="140092" y="25158"/>
                  </a:lnTo>
                  <a:lnTo>
                    <a:pt x="139723" y="39932"/>
                  </a:lnTo>
                  <a:lnTo>
                    <a:pt x="141592" y="44164"/>
                  </a:lnTo>
                  <a:lnTo>
                    <a:pt x="144068" y="48396"/>
                  </a:lnTo>
                  <a:lnTo>
                    <a:pt x="146168" y="54745"/>
                  </a:lnTo>
                  <a:lnTo>
                    <a:pt x="151440" y="61958"/>
                  </a:lnTo>
                  <a:lnTo>
                    <a:pt x="153854" y="62655"/>
                  </a:lnTo>
                  <a:lnTo>
                    <a:pt x="165100" y="632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SMARTInkShape-222">
              <a:extLst>
                <a:ext uri="{FF2B5EF4-FFF2-40B4-BE49-F238E27FC236}">
                  <a16:creationId xmlns:a16="http://schemas.microsoft.com/office/drawing/2014/main" id="{FA33A813-3D6E-4D1B-9AF4-DD86928DF02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164513" y="3917950"/>
              <a:ext cx="107951" cy="234924"/>
            </a:xfrm>
            <a:custGeom>
              <a:avLst/>
              <a:gdLst/>
              <a:ahLst/>
              <a:cxnLst/>
              <a:rect l="0" t="0" r="0" b="0"/>
              <a:pathLst>
                <a:path w="107951" h="234924">
                  <a:moveTo>
                    <a:pt x="107950" y="0"/>
                  </a:moveTo>
                  <a:lnTo>
                    <a:pt x="107950" y="0"/>
                  </a:lnTo>
                  <a:lnTo>
                    <a:pt x="102880" y="5775"/>
                  </a:lnTo>
                  <a:lnTo>
                    <a:pt x="80423" y="52097"/>
                  </a:lnTo>
                  <a:lnTo>
                    <a:pt x="63499" y="95693"/>
                  </a:lnTo>
                  <a:lnTo>
                    <a:pt x="40805" y="142409"/>
                  </a:lnTo>
                  <a:lnTo>
                    <a:pt x="26862" y="178668"/>
                  </a:lnTo>
                  <a:lnTo>
                    <a:pt x="11472" y="200919"/>
                  </a:lnTo>
                  <a:lnTo>
                    <a:pt x="677" y="228219"/>
                  </a:lnTo>
                  <a:lnTo>
                    <a:pt x="2" y="234923"/>
                  </a:lnTo>
                  <a:lnTo>
                    <a:pt x="0" y="220023"/>
                  </a:lnTo>
                  <a:lnTo>
                    <a:pt x="15110" y="179622"/>
                  </a:lnTo>
                  <a:lnTo>
                    <a:pt x="22635" y="167289"/>
                  </a:lnTo>
                  <a:lnTo>
                    <a:pt x="26735" y="153878"/>
                  </a:lnTo>
                  <a:lnTo>
                    <a:pt x="28406" y="151269"/>
                  </a:lnTo>
                  <a:lnTo>
                    <a:pt x="4445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223">
              <a:extLst>
                <a:ext uri="{FF2B5EF4-FFF2-40B4-BE49-F238E27FC236}">
                  <a16:creationId xmlns:a16="http://schemas.microsoft.com/office/drawing/2014/main" id="{6EC6D2B9-91B7-4BC0-96B7-CB3307667A18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120140" y="3937000"/>
              <a:ext cx="266624" cy="76201"/>
            </a:xfrm>
            <a:custGeom>
              <a:avLst/>
              <a:gdLst/>
              <a:ahLst/>
              <a:cxnLst/>
              <a:rect l="0" t="0" r="0" b="0"/>
              <a:pathLst>
                <a:path w="266624" h="76201">
                  <a:moveTo>
                    <a:pt x="6273" y="0"/>
                  </a:moveTo>
                  <a:lnTo>
                    <a:pt x="6273" y="0"/>
                  </a:lnTo>
                  <a:lnTo>
                    <a:pt x="805" y="0"/>
                  </a:lnTo>
                  <a:lnTo>
                    <a:pt x="511" y="706"/>
                  </a:lnTo>
                  <a:lnTo>
                    <a:pt x="0" y="5467"/>
                  </a:lnTo>
                  <a:lnTo>
                    <a:pt x="21123" y="27543"/>
                  </a:lnTo>
                  <a:lnTo>
                    <a:pt x="34191" y="37245"/>
                  </a:lnTo>
                  <a:lnTo>
                    <a:pt x="45492" y="41248"/>
                  </a:lnTo>
                  <a:lnTo>
                    <a:pt x="88888" y="53101"/>
                  </a:lnTo>
                  <a:lnTo>
                    <a:pt x="133276" y="61277"/>
                  </a:lnTo>
                  <a:lnTo>
                    <a:pt x="177723" y="63370"/>
                  </a:lnTo>
                  <a:lnTo>
                    <a:pt x="196773" y="65343"/>
                  </a:lnTo>
                  <a:lnTo>
                    <a:pt x="241223" y="69586"/>
                  </a:lnTo>
                  <a:lnTo>
                    <a:pt x="266623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SMARTInkShape-224">
            <a:extLst>
              <a:ext uri="{FF2B5EF4-FFF2-40B4-BE49-F238E27FC236}">
                <a16:creationId xmlns:a16="http://schemas.microsoft.com/office/drawing/2014/main" id="{2A4D5EDF-FD9A-4DF5-B61E-9F0B67B385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11363" y="4610100"/>
            <a:ext cx="25401" cy="44451"/>
          </a:xfrm>
          <a:custGeom>
            <a:avLst/>
            <a:gdLst/>
            <a:ahLst/>
            <a:cxnLst/>
            <a:rect l="0" t="0" r="0" b="0"/>
            <a:pathLst>
              <a:path w="25401" h="44451">
                <a:moveTo>
                  <a:pt x="25400" y="0"/>
                </a:moveTo>
                <a:lnTo>
                  <a:pt x="25400" y="0"/>
                </a:lnTo>
                <a:lnTo>
                  <a:pt x="19050" y="0"/>
                </a:lnTo>
                <a:lnTo>
                  <a:pt x="15679" y="3371"/>
                </a:lnTo>
                <a:lnTo>
                  <a:pt x="14023" y="6908"/>
                </a:lnTo>
                <a:lnTo>
                  <a:pt x="9590" y="18298"/>
                </a:lnTo>
                <a:lnTo>
                  <a:pt x="2626" y="29772"/>
                </a:lnTo>
                <a:lnTo>
                  <a:pt x="0" y="444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1" name="SMARTInkShape-Group51">
            <a:extLst>
              <a:ext uri="{FF2B5EF4-FFF2-40B4-BE49-F238E27FC236}">
                <a16:creationId xmlns:a16="http://schemas.microsoft.com/office/drawing/2014/main" id="{981EECF1-8F7F-402E-8680-DF34CC81729F}"/>
              </a:ext>
            </a:extLst>
          </p:cNvPr>
          <p:cNvGrpSpPr/>
          <p:nvPr/>
        </p:nvGrpSpPr>
        <p:grpSpPr>
          <a:xfrm>
            <a:off x="2405191" y="4248150"/>
            <a:ext cx="3612996" cy="469599"/>
            <a:chOff x="2405191" y="4248150"/>
            <a:chExt cx="3612996" cy="469599"/>
          </a:xfrm>
        </p:grpSpPr>
        <p:sp>
          <p:nvSpPr>
            <p:cNvPr id="223" name="SMARTInkShape-225">
              <a:extLst>
                <a:ext uri="{FF2B5EF4-FFF2-40B4-BE49-F238E27FC236}">
                  <a16:creationId xmlns:a16="http://schemas.microsoft.com/office/drawing/2014/main" id="{40D25368-1639-4310-9911-0DD017507DC4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2405191" y="4330700"/>
              <a:ext cx="158623" cy="380952"/>
            </a:xfrm>
            <a:custGeom>
              <a:avLst/>
              <a:gdLst/>
              <a:ahLst/>
              <a:cxnLst/>
              <a:rect l="0" t="0" r="0" b="0"/>
              <a:pathLst>
                <a:path w="158623" h="380952">
                  <a:moveTo>
                    <a:pt x="152272" y="0"/>
                  </a:moveTo>
                  <a:lnTo>
                    <a:pt x="152272" y="0"/>
                  </a:lnTo>
                  <a:lnTo>
                    <a:pt x="140461" y="0"/>
                  </a:lnTo>
                  <a:lnTo>
                    <a:pt x="130135" y="9460"/>
                  </a:lnTo>
                  <a:lnTo>
                    <a:pt x="128322" y="13141"/>
                  </a:lnTo>
                  <a:lnTo>
                    <a:pt x="127838" y="15111"/>
                  </a:lnTo>
                  <a:lnTo>
                    <a:pt x="121973" y="25439"/>
                  </a:lnTo>
                  <a:lnTo>
                    <a:pt x="114601" y="67037"/>
                  </a:lnTo>
                  <a:lnTo>
                    <a:pt x="114196" y="112039"/>
                  </a:lnTo>
                  <a:lnTo>
                    <a:pt x="114175" y="152660"/>
                  </a:lnTo>
                  <a:lnTo>
                    <a:pt x="114172" y="196315"/>
                  </a:lnTo>
                  <a:lnTo>
                    <a:pt x="114172" y="242560"/>
                  </a:lnTo>
                  <a:lnTo>
                    <a:pt x="114172" y="275047"/>
                  </a:lnTo>
                  <a:lnTo>
                    <a:pt x="114877" y="276498"/>
                  </a:lnTo>
                  <a:lnTo>
                    <a:pt x="116053" y="277465"/>
                  </a:lnTo>
                  <a:lnTo>
                    <a:pt x="117542" y="278110"/>
                  </a:lnTo>
                  <a:lnTo>
                    <a:pt x="118535" y="279246"/>
                  </a:lnTo>
                  <a:lnTo>
                    <a:pt x="120515" y="285724"/>
                  </a:lnTo>
                  <a:lnTo>
                    <a:pt x="117148" y="282372"/>
                  </a:lnTo>
                  <a:lnTo>
                    <a:pt x="115495" y="278840"/>
                  </a:lnTo>
                  <a:lnTo>
                    <a:pt x="108425" y="233342"/>
                  </a:lnTo>
                  <a:lnTo>
                    <a:pt x="107295" y="220284"/>
                  </a:lnTo>
                  <a:lnTo>
                    <a:pt x="99007" y="198986"/>
                  </a:lnTo>
                  <a:lnTo>
                    <a:pt x="94967" y="194272"/>
                  </a:lnTo>
                  <a:lnTo>
                    <a:pt x="92902" y="193015"/>
                  </a:lnTo>
                  <a:lnTo>
                    <a:pt x="91525" y="191471"/>
                  </a:lnTo>
                  <a:lnTo>
                    <a:pt x="89995" y="187874"/>
                  </a:lnTo>
                  <a:lnTo>
                    <a:pt x="88176" y="186633"/>
                  </a:lnTo>
                  <a:lnTo>
                    <a:pt x="76999" y="182759"/>
                  </a:lnTo>
                  <a:lnTo>
                    <a:pt x="74573" y="181106"/>
                  </a:lnTo>
                  <a:lnTo>
                    <a:pt x="72250" y="180710"/>
                  </a:lnTo>
                  <a:lnTo>
                    <a:pt x="69996" y="181151"/>
                  </a:lnTo>
                  <a:lnTo>
                    <a:pt x="63453" y="183261"/>
                  </a:lnTo>
                  <a:lnTo>
                    <a:pt x="61309" y="183557"/>
                  </a:lnTo>
                  <a:lnTo>
                    <a:pt x="51550" y="190716"/>
                  </a:lnTo>
                  <a:lnTo>
                    <a:pt x="27279" y="222826"/>
                  </a:lnTo>
                  <a:lnTo>
                    <a:pt x="16259" y="264128"/>
                  </a:lnTo>
                  <a:lnTo>
                    <a:pt x="3179" y="301770"/>
                  </a:lnTo>
                  <a:lnTo>
                    <a:pt x="0" y="337212"/>
                  </a:lnTo>
                  <a:lnTo>
                    <a:pt x="3281" y="347956"/>
                  </a:lnTo>
                  <a:lnTo>
                    <a:pt x="10710" y="359160"/>
                  </a:lnTo>
                  <a:lnTo>
                    <a:pt x="17586" y="365984"/>
                  </a:lnTo>
                  <a:lnTo>
                    <a:pt x="36236" y="376741"/>
                  </a:lnTo>
                  <a:lnTo>
                    <a:pt x="48668" y="379738"/>
                  </a:lnTo>
                  <a:lnTo>
                    <a:pt x="93410" y="380951"/>
                  </a:lnTo>
                  <a:lnTo>
                    <a:pt x="109196" y="379104"/>
                  </a:lnTo>
                  <a:lnTo>
                    <a:pt x="158622" y="368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SMARTInkShape-226">
              <a:extLst>
                <a:ext uri="{FF2B5EF4-FFF2-40B4-BE49-F238E27FC236}">
                  <a16:creationId xmlns:a16="http://schemas.microsoft.com/office/drawing/2014/main" id="{1A209998-3580-474A-A7D8-97EF73C2A1D7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2729005" y="4470512"/>
              <a:ext cx="126909" cy="202944"/>
            </a:xfrm>
            <a:custGeom>
              <a:avLst/>
              <a:gdLst/>
              <a:ahLst/>
              <a:cxnLst/>
              <a:rect l="0" t="0" r="0" b="0"/>
              <a:pathLst>
                <a:path w="126909" h="202944">
                  <a:moveTo>
                    <a:pt x="18958" y="95138"/>
                  </a:moveTo>
                  <a:lnTo>
                    <a:pt x="18958" y="95138"/>
                  </a:lnTo>
                  <a:lnTo>
                    <a:pt x="22328" y="95138"/>
                  </a:lnTo>
                  <a:lnTo>
                    <a:pt x="23321" y="95844"/>
                  </a:lnTo>
                  <a:lnTo>
                    <a:pt x="23984" y="97020"/>
                  </a:lnTo>
                  <a:lnTo>
                    <a:pt x="24425" y="98509"/>
                  </a:lnTo>
                  <a:lnTo>
                    <a:pt x="25425" y="99502"/>
                  </a:lnTo>
                  <a:lnTo>
                    <a:pt x="31723" y="102019"/>
                  </a:lnTo>
                  <a:lnTo>
                    <a:pt x="36537" y="105801"/>
                  </a:lnTo>
                  <a:lnTo>
                    <a:pt x="42432" y="107234"/>
                  </a:lnTo>
                  <a:lnTo>
                    <a:pt x="65526" y="107831"/>
                  </a:lnTo>
                  <a:lnTo>
                    <a:pt x="69758" y="105954"/>
                  </a:lnTo>
                  <a:lnTo>
                    <a:pt x="74853" y="102370"/>
                  </a:lnTo>
                  <a:lnTo>
                    <a:pt x="75550" y="99999"/>
                  </a:lnTo>
                  <a:lnTo>
                    <a:pt x="75997" y="92727"/>
                  </a:lnTo>
                  <a:lnTo>
                    <a:pt x="77940" y="88657"/>
                  </a:lnTo>
                  <a:lnTo>
                    <a:pt x="79446" y="86584"/>
                  </a:lnTo>
                  <a:lnTo>
                    <a:pt x="81565" y="76924"/>
                  </a:lnTo>
                  <a:lnTo>
                    <a:pt x="82434" y="51627"/>
                  </a:lnTo>
                  <a:lnTo>
                    <a:pt x="80566" y="45696"/>
                  </a:lnTo>
                  <a:lnTo>
                    <a:pt x="78089" y="40708"/>
                  </a:lnTo>
                  <a:lnTo>
                    <a:pt x="72997" y="26230"/>
                  </a:lnTo>
                  <a:lnTo>
                    <a:pt x="63277" y="12991"/>
                  </a:lnTo>
                  <a:lnTo>
                    <a:pt x="54915" y="4201"/>
                  </a:lnTo>
                  <a:lnTo>
                    <a:pt x="48815" y="1805"/>
                  </a:lnTo>
                  <a:lnTo>
                    <a:pt x="33173" y="0"/>
                  </a:lnTo>
                  <a:lnTo>
                    <a:pt x="25364" y="3292"/>
                  </a:lnTo>
                  <a:lnTo>
                    <a:pt x="23229" y="4980"/>
                  </a:lnTo>
                  <a:lnTo>
                    <a:pt x="18812" y="10726"/>
                  </a:lnTo>
                  <a:lnTo>
                    <a:pt x="12778" y="14818"/>
                  </a:lnTo>
                  <a:lnTo>
                    <a:pt x="10605" y="17602"/>
                  </a:lnTo>
                  <a:lnTo>
                    <a:pt x="2275" y="41065"/>
                  </a:lnTo>
                  <a:lnTo>
                    <a:pt x="0" y="86812"/>
                  </a:lnTo>
                  <a:lnTo>
                    <a:pt x="10744" y="131019"/>
                  </a:lnTo>
                  <a:lnTo>
                    <a:pt x="27434" y="174520"/>
                  </a:lnTo>
                  <a:lnTo>
                    <a:pt x="45592" y="197508"/>
                  </a:lnTo>
                  <a:lnTo>
                    <a:pt x="54079" y="200608"/>
                  </a:lnTo>
                  <a:lnTo>
                    <a:pt x="86516" y="202943"/>
                  </a:lnTo>
                  <a:lnTo>
                    <a:pt x="126908" y="1840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SMARTInkShape-227">
              <a:extLst>
                <a:ext uri="{FF2B5EF4-FFF2-40B4-BE49-F238E27FC236}">
                  <a16:creationId xmlns:a16="http://schemas.microsoft.com/office/drawing/2014/main" id="{81873C45-93A7-4D44-BBB1-6279967F4996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2995613" y="4470400"/>
              <a:ext cx="12701" cy="171451"/>
            </a:xfrm>
            <a:custGeom>
              <a:avLst/>
              <a:gdLst/>
              <a:ahLst/>
              <a:cxnLst/>
              <a:rect l="0" t="0" r="0" b="0"/>
              <a:pathLst>
                <a:path w="12701" h="171451">
                  <a:moveTo>
                    <a:pt x="12700" y="0"/>
                  </a:moveTo>
                  <a:lnTo>
                    <a:pt x="12700" y="0"/>
                  </a:lnTo>
                  <a:lnTo>
                    <a:pt x="7232" y="5467"/>
                  </a:lnTo>
                  <a:lnTo>
                    <a:pt x="6611" y="9460"/>
                  </a:lnTo>
                  <a:lnTo>
                    <a:pt x="7107" y="22199"/>
                  </a:lnTo>
                  <a:lnTo>
                    <a:pt x="10023" y="34173"/>
                  </a:lnTo>
                  <a:lnTo>
                    <a:pt x="8457" y="48069"/>
                  </a:lnTo>
                  <a:lnTo>
                    <a:pt x="10423" y="68022"/>
                  </a:lnTo>
                  <a:lnTo>
                    <a:pt x="8576" y="84203"/>
                  </a:lnTo>
                  <a:lnTo>
                    <a:pt x="9794" y="108277"/>
                  </a:lnTo>
                  <a:lnTo>
                    <a:pt x="6439" y="152243"/>
                  </a:lnTo>
                  <a:lnTo>
                    <a:pt x="5684" y="160092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SMARTInkShape-228">
              <a:extLst>
                <a:ext uri="{FF2B5EF4-FFF2-40B4-BE49-F238E27FC236}">
                  <a16:creationId xmlns:a16="http://schemas.microsoft.com/office/drawing/2014/main" id="{BD18F887-16F8-4ECE-9F34-B92A0CBE44F4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2957513" y="4508500"/>
              <a:ext cx="120651" cy="37814"/>
            </a:xfrm>
            <a:custGeom>
              <a:avLst/>
              <a:gdLst/>
              <a:ahLst/>
              <a:cxnLst/>
              <a:rect l="0" t="0" r="0" b="0"/>
              <a:pathLst>
                <a:path w="120651" h="37814">
                  <a:moveTo>
                    <a:pt x="0" y="0"/>
                  </a:moveTo>
                  <a:lnTo>
                    <a:pt x="0" y="0"/>
                  </a:lnTo>
                  <a:lnTo>
                    <a:pt x="3370" y="6742"/>
                  </a:lnTo>
                  <a:lnTo>
                    <a:pt x="8788" y="11934"/>
                  </a:lnTo>
                  <a:lnTo>
                    <a:pt x="25056" y="23451"/>
                  </a:lnTo>
                  <a:lnTo>
                    <a:pt x="29480" y="25240"/>
                  </a:lnTo>
                  <a:lnTo>
                    <a:pt x="36643" y="29508"/>
                  </a:lnTo>
                  <a:lnTo>
                    <a:pt x="80465" y="37813"/>
                  </a:lnTo>
                  <a:lnTo>
                    <a:pt x="87032" y="36091"/>
                  </a:lnTo>
                  <a:lnTo>
                    <a:pt x="93008" y="33679"/>
                  </a:lnTo>
                  <a:lnTo>
                    <a:pt x="1206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229">
              <a:extLst>
                <a:ext uri="{FF2B5EF4-FFF2-40B4-BE49-F238E27FC236}">
                  <a16:creationId xmlns:a16="http://schemas.microsoft.com/office/drawing/2014/main" id="{46B5B11D-2C6A-45D4-AA85-ACD8E5103155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154363" y="4465020"/>
              <a:ext cx="254001" cy="132374"/>
            </a:xfrm>
            <a:custGeom>
              <a:avLst/>
              <a:gdLst/>
              <a:ahLst/>
              <a:cxnLst/>
              <a:rect l="0" t="0" r="0" b="0"/>
              <a:pathLst>
                <a:path w="254001" h="132374">
                  <a:moveTo>
                    <a:pt x="0" y="75230"/>
                  </a:moveTo>
                  <a:lnTo>
                    <a:pt x="0" y="75230"/>
                  </a:lnTo>
                  <a:lnTo>
                    <a:pt x="3370" y="75230"/>
                  </a:lnTo>
                  <a:lnTo>
                    <a:pt x="25056" y="81188"/>
                  </a:lnTo>
                  <a:lnTo>
                    <a:pt x="71067" y="81580"/>
                  </a:lnTo>
                  <a:lnTo>
                    <a:pt x="75800" y="79699"/>
                  </a:lnTo>
                  <a:lnTo>
                    <a:pt x="87900" y="69840"/>
                  </a:lnTo>
                  <a:lnTo>
                    <a:pt x="89407" y="59636"/>
                  </a:lnTo>
                  <a:lnTo>
                    <a:pt x="94644" y="50078"/>
                  </a:lnTo>
                  <a:lnTo>
                    <a:pt x="95226" y="31570"/>
                  </a:lnTo>
                  <a:lnTo>
                    <a:pt x="93358" y="25722"/>
                  </a:lnTo>
                  <a:lnTo>
                    <a:pt x="83693" y="13060"/>
                  </a:lnTo>
                  <a:lnTo>
                    <a:pt x="79517" y="8753"/>
                  </a:lnTo>
                  <a:lnTo>
                    <a:pt x="75793" y="6879"/>
                  </a:lnTo>
                  <a:lnTo>
                    <a:pt x="73811" y="6380"/>
                  </a:lnTo>
                  <a:lnTo>
                    <a:pt x="64857" y="1214"/>
                  </a:lnTo>
                  <a:lnTo>
                    <a:pt x="57988" y="0"/>
                  </a:lnTo>
                  <a:lnTo>
                    <a:pt x="52113" y="1343"/>
                  </a:lnTo>
                  <a:lnTo>
                    <a:pt x="42592" y="7953"/>
                  </a:lnTo>
                  <a:lnTo>
                    <a:pt x="36060" y="13982"/>
                  </a:lnTo>
                  <a:lnTo>
                    <a:pt x="33665" y="21903"/>
                  </a:lnTo>
                  <a:lnTo>
                    <a:pt x="33027" y="26979"/>
                  </a:lnTo>
                  <a:lnTo>
                    <a:pt x="28554" y="36381"/>
                  </a:lnTo>
                  <a:lnTo>
                    <a:pt x="17556" y="53916"/>
                  </a:lnTo>
                  <a:lnTo>
                    <a:pt x="14138" y="66720"/>
                  </a:lnTo>
                  <a:lnTo>
                    <a:pt x="12737" y="99395"/>
                  </a:lnTo>
                  <a:lnTo>
                    <a:pt x="14597" y="105490"/>
                  </a:lnTo>
                  <a:lnTo>
                    <a:pt x="23684" y="119549"/>
                  </a:lnTo>
                  <a:lnTo>
                    <a:pt x="24256" y="121710"/>
                  </a:lnTo>
                  <a:lnTo>
                    <a:pt x="25343" y="123150"/>
                  </a:lnTo>
                  <a:lnTo>
                    <a:pt x="36869" y="130141"/>
                  </a:lnTo>
                  <a:lnTo>
                    <a:pt x="80129" y="132373"/>
                  </a:lnTo>
                  <a:lnTo>
                    <a:pt x="83355" y="130496"/>
                  </a:lnTo>
                  <a:lnTo>
                    <a:pt x="85203" y="129007"/>
                  </a:lnTo>
                  <a:lnTo>
                    <a:pt x="91020" y="127353"/>
                  </a:lnTo>
                  <a:lnTo>
                    <a:pt x="105276" y="125499"/>
                  </a:lnTo>
                  <a:lnTo>
                    <a:pt x="114189" y="121039"/>
                  </a:lnTo>
                  <a:lnTo>
                    <a:pt x="124868" y="119153"/>
                  </a:lnTo>
                  <a:lnTo>
                    <a:pt x="133347" y="114690"/>
                  </a:lnTo>
                  <a:lnTo>
                    <a:pt x="135464" y="114237"/>
                  </a:lnTo>
                  <a:lnTo>
                    <a:pt x="141816" y="110228"/>
                  </a:lnTo>
                  <a:lnTo>
                    <a:pt x="167216" y="85806"/>
                  </a:lnTo>
                  <a:lnTo>
                    <a:pt x="169568" y="81577"/>
                  </a:lnTo>
                  <a:lnTo>
                    <a:pt x="171319" y="77345"/>
                  </a:lnTo>
                  <a:lnTo>
                    <a:pt x="175566" y="70996"/>
                  </a:lnTo>
                  <a:lnTo>
                    <a:pt x="177843" y="64647"/>
                  </a:lnTo>
                  <a:lnTo>
                    <a:pt x="188745" y="49830"/>
                  </a:lnTo>
                  <a:lnTo>
                    <a:pt x="190425" y="45597"/>
                  </a:lnTo>
                  <a:lnTo>
                    <a:pt x="193524" y="41363"/>
                  </a:lnTo>
                  <a:lnTo>
                    <a:pt x="197253" y="39012"/>
                  </a:lnTo>
                  <a:lnTo>
                    <a:pt x="199235" y="38385"/>
                  </a:lnTo>
                  <a:lnTo>
                    <a:pt x="200557" y="37261"/>
                  </a:lnTo>
                  <a:lnTo>
                    <a:pt x="202025" y="34131"/>
                  </a:lnTo>
                  <a:lnTo>
                    <a:pt x="203122" y="33014"/>
                  </a:lnTo>
                  <a:lnTo>
                    <a:pt x="216019" y="25885"/>
                  </a:lnTo>
                  <a:lnTo>
                    <a:pt x="221019" y="24718"/>
                  </a:lnTo>
                  <a:lnTo>
                    <a:pt x="227076" y="20123"/>
                  </a:lnTo>
                  <a:lnTo>
                    <a:pt x="233009" y="18685"/>
                  </a:lnTo>
                  <a:lnTo>
                    <a:pt x="237144" y="18349"/>
                  </a:lnTo>
                  <a:lnTo>
                    <a:pt x="241334" y="16318"/>
                  </a:lnTo>
                  <a:lnTo>
                    <a:pt x="245548" y="13769"/>
                  </a:lnTo>
                  <a:lnTo>
                    <a:pt x="254000" y="1173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230">
              <a:extLst>
                <a:ext uri="{FF2B5EF4-FFF2-40B4-BE49-F238E27FC236}">
                  <a16:creationId xmlns:a16="http://schemas.microsoft.com/office/drawing/2014/main" id="{0DE05C7F-E9CD-4C46-A31E-FF17D7961445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480921" y="4457700"/>
              <a:ext cx="283043" cy="146050"/>
            </a:xfrm>
            <a:custGeom>
              <a:avLst/>
              <a:gdLst/>
              <a:ahLst/>
              <a:cxnLst/>
              <a:rect l="0" t="0" r="0" b="0"/>
              <a:pathLst>
                <a:path w="283043" h="146050">
                  <a:moveTo>
                    <a:pt x="35392" y="0"/>
                  </a:moveTo>
                  <a:lnTo>
                    <a:pt x="35392" y="0"/>
                  </a:lnTo>
                  <a:lnTo>
                    <a:pt x="38763" y="0"/>
                  </a:lnTo>
                  <a:lnTo>
                    <a:pt x="39756" y="706"/>
                  </a:lnTo>
                  <a:lnTo>
                    <a:pt x="40418" y="1882"/>
                  </a:lnTo>
                  <a:lnTo>
                    <a:pt x="41664" y="11556"/>
                  </a:lnTo>
                  <a:lnTo>
                    <a:pt x="41735" y="24809"/>
                  </a:lnTo>
                  <a:lnTo>
                    <a:pt x="39857" y="30547"/>
                  </a:lnTo>
                  <a:lnTo>
                    <a:pt x="37376" y="36154"/>
                  </a:lnTo>
                  <a:lnTo>
                    <a:pt x="32282" y="58706"/>
                  </a:lnTo>
                  <a:lnTo>
                    <a:pt x="13578" y="102785"/>
                  </a:lnTo>
                  <a:lnTo>
                    <a:pt x="3727" y="144702"/>
                  </a:lnTo>
                  <a:lnTo>
                    <a:pt x="2993" y="145151"/>
                  </a:lnTo>
                  <a:lnTo>
                    <a:pt x="0" y="145784"/>
                  </a:lnTo>
                  <a:lnTo>
                    <a:pt x="6996" y="146049"/>
                  </a:lnTo>
                  <a:lnTo>
                    <a:pt x="10542" y="144168"/>
                  </a:lnTo>
                  <a:lnTo>
                    <a:pt x="14470" y="140275"/>
                  </a:lnTo>
                  <a:lnTo>
                    <a:pt x="41743" y="94839"/>
                  </a:lnTo>
                  <a:lnTo>
                    <a:pt x="62908" y="56281"/>
                  </a:lnTo>
                  <a:lnTo>
                    <a:pt x="75033" y="46108"/>
                  </a:lnTo>
                  <a:lnTo>
                    <a:pt x="82579" y="30549"/>
                  </a:lnTo>
                  <a:lnTo>
                    <a:pt x="91342" y="20385"/>
                  </a:lnTo>
                  <a:lnTo>
                    <a:pt x="93890" y="19643"/>
                  </a:lnTo>
                  <a:lnTo>
                    <a:pt x="95557" y="19446"/>
                  </a:lnTo>
                  <a:lnTo>
                    <a:pt x="99291" y="17344"/>
                  </a:lnTo>
                  <a:lnTo>
                    <a:pt x="103302" y="14764"/>
                  </a:lnTo>
                  <a:lnTo>
                    <a:pt x="107437" y="13617"/>
                  </a:lnTo>
                  <a:lnTo>
                    <a:pt x="108822" y="14017"/>
                  </a:lnTo>
                  <a:lnTo>
                    <a:pt x="109745" y="14989"/>
                  </a:lnTo>
                  <a:lnTo>
                    <a:pt x="110361" y="16343"/>
                  </a:lnTo>
                  <a:lnTo>
                    <a:pt x="111476" y="17245"/>
                  </a:lnTo>
                  <a:lnTo>
                    <a:pt x="114598" y="18248"/>
                  </a:lnTo>
                  <a:lnTo>
                    <a:pt x="120322" y="18812"/>
                  </a:lnTo>
                  <a:lnTo>
                    <a:pt x="121645" y="19597"/>
                  </a:lnTo>
                  <a:lnTo>
                    <a:pt x="122527" y="20826"/>
                  </a:lnTo>
                  <a:lnTo>
                    <a:pt x="123115" y="22351"/>
                  </a:lnTo>
                  <a:lnTo>
                    <a:pt x="124213" y="23367"/>
                  </a:lnTo>
                  <a:lnTo>
                    <a:pt x="127314" y="24497"/>
                  </a:lnTo>
                  <a:lnTo>
                    <a:pt x="128423" y="25503"/>
                  </a:lnTo>
                  <a:lnTo>
                    <a:pt x="129656" y="28503"/>
                  </a:lnTo>
                  <a:lnTo>
                    <a:pt x="130690" y="29586"/>
                  </a:lnTo>
                  <a:lnTo>
                    <a:pt x="133720" y="30788"/>
                  </a:lnTo>
                  <a:lnTo>
                    <a:pt x="134811" y="31814"/>
                  </a:lnTo>
                  <a:lnTo>
                    <a:pt x="136022" y="34836"/>
                  </a:lnTo>
                  <a:lnTo>
                    <a:pt x="136992" y="81557"/>
                  </a:lnTo>
                  <a:lnTo>
                    <a:pt x="137697" y="81888"/>
                  </a:lnTo>
                  <a:lnTo>
                    <a:pt x="158262" y="82549"/>
                  </a:lnTo>
                  <a:lnTo>
                    <a:pt x="159638" y="81844"/>
                  </a:lnTo>
                  <a:lnTo>
                    <a:pt x="160556" y="80669"/>
                  </a:lnTo>
                  <a:lnTo>
                    <a:pt x="161168" y="79179"/>
                  </a:lnTo>
                  <a:lnTo>
                    <a:pt x="162987" y="78186"/>
                  </a:lnTo>
                  <a:lnTo>
                    <a:pt x="178207" y="75669"/>
                  </a:lnTo>
                  <a:lnTo>
                    <a:pt x="179285" y="74435"/>
                  </a:lnTo>
                  <a:lnTo>
                    <a:pt x="180004" y="72906"/>
                  </a:lnTo>
                  <a:lnTo>
                    <a:pt x="197950" y="59903"/>
                  </a:lnTo>
                  <a:lnTo>
                    <a:pt x="206757" y="55813"/>
                  </a:lnTo>
                  <a:lnTo>
                    <a:pt x="211037" y="53028"/>
                  </a:lnTo>
                  <a:lnTo>
                    <a:pt x="217414" y="51460"/>
                  </a:lnTo>
                  <a:lnTo>
                    <a:pt x="221653" y="51094"/>
                  </a:lnTo>
                  <a:lnTo>
                    <a:pt x="225890" y="49049"/>
                  </a:lnTo>
                  <a:lnTo>
                    <a:pt x="230987" y="45358"/>
                  </a:lnTo>
                  <a:lnTo>
                    <a:pt x="237599" y="44530"/>
                  </a:lnTo>
                  <a:lnTo>
                    <a:pt x="241668" y="44474"/>
                  </a:lnTo>
                  <a:lnTo>
                    <a:pt x="245368" y="46342"/>
                  </a:lnTo>
                  <a:lnTo>
                    <a:pt x="254316" y="53910"/>
                  </a:lnTo>
                  <a:lnTo>
                    <a:pt x="256163" y="57592"/>
                  </a:lnTo>
                  <a:lnTo>
                    <a:pt x="256656" y="59561"/>
                  </a:lnTo>
                  <a:lnTo>
                    <a:pt x="268587" y="81238"/>
                  </a:lnTo>
                  <a:lnTo>
                    <a:pt x="270979" y="99432"/>
                  </a:lnTo>
                  <a:lnTo>
                    <a:pt x="275354" y="107940"/>
                  </a:lnTo>
                  <a:lnTo>
                    <a:pt x="276613" y="122766"/>
                  </a:lnTo>
                  <a:lnTo>
                    <a:pt x="277345" y="124177"/>
                  </a:lnTo>
                  <a:lnTo>
                    <a:pt x="278538" y="125119"/>
                  </a:lnTo>
                  <a:lnTo>
                    <a:pt x="282152" y="126628"/>
                  </a:lnTo>
                  <a:lnTo>
                    <a:pt x="282646" y="128716"/>
                  </a:lnTo>
                  <a:lnTo>
                    <a:pt x="283042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231">
              <a:extLst>
                <a:ext uri="{FF2B5EF4-FFF2-40B4-BE49-F238E27FC236}">
                  <a16:creationId xmlns:a16="http://schemas.microsoft.com/office/drawing/2014/main" id="{1545254A-9530-4AC6-8D27-D65CDBDBD8A7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884613" y="4533900"/>
              <a:ext cx="19051" cy="95251"/>
            </a:xfrm>
            <a:custGeom>
              <a:avLst/>
              <a:gdLst/>
              <a:ahLst/>
              <a:cxnLst/>
              <a:rect l="0" t="0" r="0" b="0"/>
              <a:pathLst>
                <a:path w="19051" h="95251">
                  <a:moveTo>
                    <a:pt x="19050" y="0"/>
                  </a:moveTo>
                  <a:lnTo>
                    <a:pt x="19050" y="0"/>
                  </a:lnTo>
                  <a:lnTo>
                    <a:pt x="19050" y="46227"/>
                  </a:lnTo>
                  <a:lnTo>
                    <a:pt x="18344" y="53001"/>
                  </a:lnTo>
                  <a:lnTo>
                    <a:pt x="7494" y="77355"/>
                  </a:lnTo>
                  <a:lnTo>
                    <a:pt x="5870" y="86594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232">
              <a:extLst>
                <a:ext uri="{FF2B5EF4-FFF2-40B4-BE49-F238E27FC236}">
                  <a16:creationId xmlns:a16="http://schemas.microsoft.com/office/drawing/2014/main" id="{9AF6EE9D-CE8A-4F20-9819-CF7CAF51D152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3967163" y="4368800"/>
              <a:ext cx="19051" cy="76201"/>
            </a:xfrm>
            <a:custGeom>
              <a:avLst/>
              <a:gdLst/>
              <a:ahLst/>
              <a:cxnLst/>
              <a:rect l="0" t="0" r="0" b="0"/>
              <a:pathLst>
                <a:path w="19051" h="76201">
                  <a:moveTo>
                    <a:pt x="19050" y="0"/>
                  </a:moveTo>
                  <a:lnTo>
                    <a:pt x="19050" y="0"/>
                  </a:lnTo>
                  <a:lnTo>
                    <a:pt x="15678" y="3371"/>
                  </a:lnTo>
                  <a:lnTo>
                    <a:pt x="14023" y="6908"/>
                  </a:lnTo>
                  <a:lnTo>
                    <a:pt x="10828" y="36780"/>
                  </a:lnTo>
                  <a:lnTo>
                    <a:pt x="8340" y="42452"/>
                  </a:lnTo>
                  <a:lnTo>
                    <a:pt x="5819" y="60744"/>
                  </a:lnTo>
                  <a:lnTo>
                    <a:pt x="1358" y="69724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SMARTInkShape-233">
              <a:extLst>
                <a:ext uri="{FF2B5EF4-FFF2-40B4-BE49-F238E27FC236}">
                  <a16:creationId xmlns:a16="http://schemas.microsoft.com/office/drawing/2014/main" id="{B1D5AF0A-5575-4C7D-AC24-1F7BF6D7F5CA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4039704" y="4457788"/>
              <a:ext cx="168760" cy="126913"/>
            </a:xfrm>
            <a:custGeom>
              <a:avLst/>
              <a:gdLst/>
              <a:ahLst/>
              <a:cxnLst/>
              <a:rect l="0" t="0" r="0" b="0"/>
              <a:pathLst>
                <a:path w="168760" h="126913">
                  <a:moveTo>
                    <a:pt x="3659" y="12612"/>
                  </a:moveTo>
                  <a:lnTo>
                    <a:pt x="3659" y="12612"/>
                  </a:lnTo>
                  <a:lnTo>
                    <a:pt x="287" y="15983"/>
                  </a:lnTo>
                  <a:lnTo>
                    <a:pt x="0" y="17682"/>
                  </a:lnTo>
                  <a:lnTo>
                    <a:pt x="514" y="19520"/>
                  </a:lnTo>
                  <a:lnTo>
                    <a:pt x="2261" y="23443"/>
                  </a:lnTo>
                  <a:lnTo>
                    <a:pt x="3651" y="61973"/>
                  </a:lnTo>
                  <a:lnTo>
                    <a:pt x="4361" y="67711"/>
                  </a:lnTo>
                  <a:lnTo>
                    <a:pt x="7316" y="77464"/>
                  </a:lnTo>
                  <a:lnTo>
                    <a:pt x="6802" y="79130"/>
                  </a:lnTo>
                  <a:lnTo>
                    <a:pt x="5754" y="80241"/>
                  </a:lnTo>
                  <a:lnTo>
                    <a:pt x="4590" y="83357"/>
                  </a:lnTo>
                  <a:lnTo>
                    <a:pt x="3675" y="100273"/>
                  </a:lnTo>
                  <a:lnTo>
                    <a:pt x="9747" y="107568"/>
                  </a:lnTo>
                  <a:lnTo>
                    <a:pt x="15453" y="107836"/>
                  </a:lnTo>
                  <a:lnTo>
                    <a:pt x="25117" y="93554"/>
                  </a:lnTo>
                  <a:lnTo>
                    <a:pt x="45420" y="77553"/>
                  </a:lnTo>
                  <a:lnTo>
                    <a:pt x="86647" y="31255"/>
                  </a:lnTo>
                  <a:lnTo>
                    <a:pt x="93459" y="23720"/>
                  </a:lnTo>
                  <a:lnTo>
                    <a:pt x="98705" y="15511"/>
                  </a:lnTo>
                  <a:lnTo>
                    <a:pt x="107863" y="9316"/>
                  </a:lnTo>
                  <a:lnTo>
                    <a:pt x="117637" y="4984"/>
                  </a:lnTo>
                  <a:lnTo>
                    <a:pt x="122049" y="2167"/>
                  </a:lnTo>
                  <a:lnTo>
                    <a:pt x="128499" y="580"/>
                  </a:lnTo>
                  <a:lnTo>
                    <a:pt x="139120" y="0"/>
                  </a:lnTo>
                  <a:lnTo>
                    <a:pt x="140533" y="676"/>
                  </a:lnTo>
                  <a:lnTo>
                    <a:pt x="141475" y="1832"/>
                  </a:lnTo>
                  <a:lnTo>
                    <a:pt x="142102" y="3309"/>
                  </a:lnTo>
                  <a:lnTo>
                    <a:pt x="143227" y="4294"/>
                  </a:lnTo>
                  <a:lnTo>
                    <a:pt x="146357" y="5387"/>
                  </a:lnTo>
                  <a:lnTo>
                    <a:pt x="147474" y="6384"/>
                  </a:lnTo>
                  <a:lnTo>
                    <a:pt x="154604" y="19093"/>
                  </a:lnTo>
                  <a:lnTo>
                    <a:pt x="159700" y="59254"/>
                  </a:lnTo>
                  <a:lnTo>
                    <a:pt x="156083" y="106097"/>
                  </a:lnTo>
                  <a:lnTo>
                    <a:pt x="156075" y="108802"/>
                  </a:lnTo>
                  <a:lnTo>
                    <a:pt x="157947" y="113689"/>
                  </a:lnTo>
                  <a:lnTo>
                    <a:pt x="168759" y="1269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MARTInkShape-234">
              <a:extLst>
                <a:ext uri="{FF2B5EF4-FFF2-40B4-BE49-F238E27FC236}">
                  <a16:creationId xmlns:a16="http://schemas.microsoft.com/office/drawing/2014/main" id="{62B9C7AE-35F5-4191-809A-CAA06237A2B9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303713" y="4578350"/>
              <a:ext cx="31751" cy="82551"/>
            </a:xfrm>
            <a:custGeom>
              <a:avLst/>
              <a:gdLst/>
              <a:ahLst/>
              <a:cxnLst/>
              <a:rect l="0" t="0" r="0" b="0"/>
              <a:pathLst>
                <a:path w="31751" h="82551">
                  <a:moveTo>
                    <a:pt x="31750" y="0"/>
                  </a:moveTo>
                  <a:lnTo>
                    <a:pt x="31750" y="0"/>
                  </a:lnTo>
                  <a:lnTo>
                    <a:pt x="31750" y="8839"/>
                  </a:lnTo>
                  <a:lnTo>
                    <a:pt x="20010" y="55069"/>
                  </a:lnTo>
                  <a:lnTo>
                    <a:pt x="18279" y="58585"/>
                  </a:lnTo>
                  <a:lnTo>
                    <a:pt x="9124" y="69297"/>
                  </a:lnTo>
                  <a:lnTo>
                    <a:pt x="6877" y="73838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SMARTInkShape-235">
              <a:extLst>
                <a:ext uri="{FF2B5EF4-FFF2-40B4-BE49-F238E27FC236}">
                  <a16:creationId xmlns:a16="http://schemas.microsoft.com/office/drawing/2014/main" id="{9C0E6274-C475-48A2-804F-9239E75C8AB5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449763" y="4381500"/>
              <a:ext cx="1" cy="50801"/>
            </a:xfrm>
            <a:custGeom>
              <a:avLst/>
              <a:gdLst/>
              <a:ahLst/>
              <a:cxnLst/>
              <a:rect l="0" t="0" r="0" b="0"/>
              <a:pathLst>
                <a:path w="1" h="50801">
                  <a:moveTo>
                    <a:pt x="0" y="0"/>
                  </a:moveTo>
                  <a:lnTo>
                    <a:pt x="0" y="0"/>
                  </a:lnTo>
                  <a:lnTo>
                    <a:pt x="0" y="47379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236">
              <a:extLst>
                <a:ext uri="{FF2B5EF4-FFF2-40B4-BE49-F238E27FC236}">
                  <a16:creationId xmlns:a16="http://schemas.microsoft.com/office/drawing/2014/main" id="{690E61BA-34AD-4DF7-BB3D-9D568DBA2E68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4481513" y="4432300"/>
              <a:ext cx="76201" cy="260351"/>
            </a:xfrm>
            <a:custGeom>
              <a:avLst/>
              <a:gdLst/>
              <a:ahLst/>
              <a:cxnLst/>
              <a:rect l="0" t="0" r="0" b="0"/>
              <a:pathLst>
                <a:path w="76201" h="260351">
                  <a:moveTo>
                    <a:pt x="76200" y="0"/>
                  </a:moveTo>
                  <a:lnTo>
                    <a:pt x="76200" y="0"/>
                  </a:lnTo>
                  <a:lnTo>
                    <a:pt x="70424" y="5070"/>
                  </a:lnTo>
                  <a:lnTo>
                    <a:pt x="61710" y="10831"/>
                  </a:lnTo>
                  <a:lnTo>
                    <a:pt x="57089" y="17007"/>
                  </a:lnTo>
                  <a:lnTo>
                    <a:pt x="13955" y="55896"/>
                  </a:lnTo>
                  <a:lnTo>
                    <a:pt x="13258" y="58474"/>
                  </a:lnTo>
                  <a:lnTo>
                    <a:pt x="13072" y="60149"/>
                  </a:lnTo>
                  <a:lnTo>
                    <a:pt x="10983" y="63892"/>
                  </a:lnTo>
                  <a:lnTo>
                    <a:pt x="8409" y="67908"/>
                  </a:lnTo>
                  <a:lnTo>
                    <a:pt x="6620" y="74969"/>
                  </a:lnTo>
                  <a:lnTo>
                    <a:pt x="3059" y="79206"/>
                  </a:lnTo>
                  <a:lnTo>
                    <a:pt x="2745" y="81026"/>
                  </a:lnTo>
                  <a:lnTo>
                    <a:pt x="3241" y="82945"/>
                  </a:lnTo>
                  <a:lnTo>
                    <a:pt x="6646" y="88822"/>
                  </a:lnTo>
                  <a:lnTo>
                    <a:pt x="16439" y="99663"/>
                  </a:lnTo>
                  <a:lnTo>
                    <a:pt x="17889" y="103796"/>
                  </a:lnTo>
                  <a:lnTo>
                    <a:pt x="18982" y="105181"/>
                  </a:lnTo>
                  <a:lnTo>
                    <a:pt x="33946" y="116680"/>
                  </a:lnTo>
                  <a:lnTo>
                    <a:pt x="36253" y="120767"/>
                  </a:lnTo>
                  <a:lnTo>
                    <a:pt x="37985" y="124935"/>
                  </a:lnTo>
                  <a:lnTo>
                    <a:pt x="54380" y="148299"/>
                  </a:lnTo>
                  <a:lnTo>
                    <a:pt x="56329" y="156751"/>
                  </a:lnTo>
                  <a:lnTo>
                    <a:pt x="57612" y="167173"/>
                  </a:lnTo>
                  <a:lnTo>
                    <a:pt x="60412" y="172607"/>
                  </a:lnTo>
                  <a:lnTo>
                    <a:pt x="60736" y="175043"/>
                  </a:lnTo>
                  <a:lnTo>
                    <a:pt x="55348" y="207823"/>
                  </a:lnTo>
                  <a:lnTo>
                    <a:pt x="38053" y="234513"/>
                  </a:lnTo>
                  <a:lnTo>
                    <a:pt x="16932" y="256109"/>
                  </a:lnTo>
                  <a:lnTo>
                    <a:pt x="12699" y="258466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237">
              <a:extLst>
                <a:ext uri="{FF2B5EF4-FFF2-40B4-BE49-F238E27FC236}">
                  <a16:creationId xmlns:a16="http://schemas.microsoft.com/office/drawing/2014/main" id="{EBC8147D-7D13-4BF3-A89C-3E4329E6BB46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4773613" y="4349750"/>
              <a:ext cx="57041" cy="273051"/>
            </a:xfrm>
            <a:custGeom>
              <a:avLst/>
              <a:gdLst/>
              <a:ahLst/>
              <a:cxnLst/>
              <a:rect l="0" t="0" r="0" b="0"/>
              <a:pathLst>
                <a:path w="57041" h="273051">
                  <a:moveTo>
                    <a:pt x="31750" y="0"/>
                  </a:moveTo>
                  <a:lnTo>
                    <a:pt x="31750" y="0"/>
                  </a:lnTo>
                  <a:lnTo>
                    <a:pt x="50849" y="20981"/>
                  </a:lnTo>
                  <a:lnTo>
                    <a:pt x="54349" y="28375"/>
                  </a:lnTo>
                  <a:lnTo>
                    <a:pt x="57040" y="70255"/>
                  </a:lnTo>
                  <a:lnTo>
                    <a:pt x="51672" y="116824"/>
                  </a:lnTo>
                  <a:lnTo>
                    <a:pt x="36571" y="158414"/>
                  </a:lnTo>
                  <a:lnTo>
                    <a:pt x="27359" y="190456"/>
                  </a:lnTo>
                  <a:lnTo>
                    <a:pt x="24098" y="207656"/>
                  </a:lnTo>
                  <a:lnTo>
                    <a:pt x="7581" y="254568"/>
                  </a:lnTo>
                  <a:lnTo>
                    <a:pt x="6714" y="262008"/>
                  </a:lnTo>
                  <a:lnTo>
                    <a:pt x="5887" y="263572"/>
                  </a:lnTo>
                  <a:lnTo>
                    <a:pt x="4630" y="264614"/>
                  </a:lnTo>
                  <a:lnTo>
                    <a:pt x="3087" y="265310"/>
                  </a:lnTo>
                  <a:lnTo>
                    <a:pt x="2058" y="266479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SMARTInkShape-238">
              <a:extLst>
                <a:ext uri="{FF2B5EF4-FFF2-40B4-BE49-F238E27FC236}">
                  <a16:creationId xmlns:a16="http://schemas.microsoft.com/office/drawing/2014/main" id="{140D0168-FB7E-4C20-8A78-4C99C3BCAA15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4754563" y="4432300"/>
              <a:ext cx="120651" cy="57151"/>
            </a:xfrm>
            <a:custGeom>
              <a:avLst/>
              <a:gdLst/>
              <a:ahLst/>
              <a:cxnLst/>
              <a:rect l="0" t="0" r="0" b="0"/>
              <a:pathLst>
                <a:path w="120651" h="571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4927"/>
                  </a:lnTo>
                  <a:lnTo>
                    <a:pt x="14746" y="17218"/>
                  </a:lnTo>
                  <a:lnTo>
                    <a:pt x="30037" y="22059"/>
                  </a:lnTo>
                  <a:lnTo>
                    <a:pt x="74322" y="44460"/>
                  </a:lnTo>
                  <a:lnTo>
                    <a:pt x="77065" y="46574"/>
                  </a:lnTo>
                  <a:lnTo>
                    <a:pt x="85757" y="48922"/>
                  </a:lnTo>
                  <a:lnTo>
                    <a:pt x="108947" y="51258"/>
                  </a:lnTo>
                  <a:lnTo>
                    <a:pt x="12065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239">
              <a:extLst>
                <a:ext uri="{FF2B5EF4-FFF2-40B4-BE49-F238E27FC236}">
                  <a16:creationId xmlns:a16="http://schemas.microsoft.com/office/drawing/2014/main" id="{7A7D5A05-DCBE-4C26-BD8D-13162BA9269E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5046663" y="4445000"/>
              <a:ext cx="31751" cy="88901"/>
            </a:xfrm>
            <a:custGeom>
              <a:avLst/>
              <a:gdLst/>
              <a:ahLst/>
              <a:cxnLst/>
              <a:rect l="0" t="0" r="0" b="0"/>
              <a:pathLst>
                <a:path w="31751" h="88901">
                  <a:moveTo>
                    <a:pt x="31750" y="0"/>
                  </a:moveTo>
                  <a:lnTo>
                    <a:pt x="31750" y="0"/>
                  </a:lnTo>
                  <a:lnTo>
                    <a:pt x="31750" y="8839"/>
                  </a:lnTo>
                  <a:lnTo>
                    <a:pt x="28378" y="18298"/>
                  </a:lnTo>
                  <a:lnTo>
                    <a:pt x="21624" y="29772"/>
                  </a:lnTo>
                  <a:lnTo>
                    <a:pt x="10312" y="61471"/>
                  </a:lnTo>
                  <a:lnTo>
                    <a:pt x="1846" y="75654"/>
                  </a:lnTo>
                  <a:lnTo>
                    <a:pt x="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240">
              <a:extLst>
                <a:ext uri="{FF2B5EF4-FFF2-40B4-BE49-F238E27FC236}">
                  <a16:creationId xmlns:a16="http://schemas.microsoft.com/office/drawing/2014/main" id="{AEFDCB61-1C58-4A66-A419-49452B372C22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5160963" y="4248150"/>
              <a:ext cx="25401" cy="82551"/>
            </a:xfrm>
            <a:custGeom>
              <a:avLst/>
              <a:gdLst/>
              <a:ahLst/>
              <a:cxnLst/>
              <a:rect l="0" t="0" r="0" b="0"/>
              <a:pathLst>
                <a:path w="25401" h="82551">
                  <a:moveTo>
                    <a:pt x="25400" y="0"/>
                  </a:moveTo>
                  <a:lnTo>
                    <a:pt x="25400" y="0"/>
                  </a:lnTo>
                  <a:lnTo>
                    <a:pt x="25400" y="8839"/>
                  </a:lnTo>
                  <a:lnTo>
                    <a:pt x="23518" y="12865"/>
                  </a:lnTo>
                  <a:lnTo>
                    <a:pt x="15274" y="24011"/>
                  </a:lnTo>
                  <a:lnTo>
                    <a:pt x="11326" y="36780"/>
                  </a:lnTo>
                  <a:lnTo>
                    <a:pt x="8561" y="41747"/>
                  </a:lnTo>
                  <a:lnTo>
                    <a:pt x="7005" y="49215"/>
                  </a:lnTo>
                  <a:lnTo>
                    <a:pt x="5838" y="59346"/>
                  </a:lnTo>
                  <a:lnTo>
                    <a:pt x="908" y="71698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241">
              <a:extLst>
                <a:ext uri="{FF2B5EF4-FFF2-40B4-BE49-F238E27FC236}">
                  <a16:creationId xmlns:a16="http://schemas.microsoft.com/office/drawing/2014/main" id="{A9F921F5-9365-438F-BCC1-E80BD0E37523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5231831" y="4419600"/>
              <a:ext cx="145033" cy="214869"/>
            </a:xfrm>
            <a:custGeom>
              <a:avLst/>
              <a:gdLst/>
              <a:ahLst/>
              <a:cxnLst/>
              <a:rect l="0" t="0" r="0" b="0"/>
              <a:pathLst>
                <a:path w="145033" h="214869">
                  <a:moveTo>
                    <a:pt x="113282" y="0"/>
                  </a:moveTo>
                  <a:lnTo>
                    <a:pt x="113282" y="0"/>
                  </a:lnTo>
                  <a:lnTo>
                    <a:pt x="109910" y="0"/>
                  </a:lnTo>
                  <a:lnTo>
                    <a:pt x="106374" y="1882"/>
                  </a:lnTo>
                  <a:lnTo>
                    <a:pt x="102450" y="4364"/>
                  </a:lnTo>
                  <a:lnTo>
                    <a:pt x="88711" y="9460"/>
                  </a:lnTo>
                  <a:lnTo>
                    <a:pt x="43416" y="44903"/>
                  </a:lnTo>
                  <a:lnTo>
                    <a:pt x="13170" y="82562"/>
                  </a:lnTo>
                  <a:lnTo>
                    <a:pt x="8815" y="91022"/>
                  </a:lnTo>
                  <a:lnTo>
                    <a:pt x="0" y="130351"/>
                  </a:lnTo>
                  <a:lnTo>
                    <a:pt x="4538" y="156556"/>
                  </a:lnTo>
                  <a:lnTo>
                    <a:pt x="8742" y="165066"/>
                  </a:lnTo>
                  <a:lnTo>
                    <a:pt x="23289" y="185557"/>
                  </a:lnTo>
                  <a:lnTo>
                    <a:pt x="60198" y="210674"/>
                  </a:lnTo>
                  <a:lnTo>
                    <a:pt x="86699" y="214868"/>
                  </a:lnTo>
                  <a:lnTo>
                    <a:pt x="132489" y="211445"/>
                  </a:lnTo>
                  <a:lnTo>
                    <a:pt x="145032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242">
              <a:extLst>
                <a:ext uri="{FF2B5EF4-FFF2-40B4-BE49-F238E27FC236}">
                  <a16:creationId xmlns:a16="http://schemas.microsoft.com/office/drawing/2014/main" id="{964E7BB3-F122-4329-A5B2-5B3A8D12860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5586413" y="4318027"/>
              <a:ext cx="431774" cy="399722"/>
            </a:xfrm>
            <a:custGeom>
              <a:avLst/>
              <a:gdLst/>
              <a:ahLst/>
              <a:cxnLst/>
              <a:rect l="0" t="0" r="0" b="0"/>
              <a:pathLst>
                <a:path w="431774" h="399722">
                  <a:moveTo>
                    <a:pt x="0" y="31723"/>
                  </a:moveTo>
                  <a:lnTo>
                    <a:pt x="0" y="31723"/>
                  </a:lnTo>
                  <a:lnTo>
                    <a:pt x="0" y="26256"/>
                  </a:lnTo>
                  <a:lnTo>
                    <a:pt x="705" y="25961"/>
                  </a:lnTo>
                  <a:lnTo>
                    <a:pt x="42469" y="25374"/>
                  </a:lnTo>
                  <a:lnTo>
                    <a:pt x="87178" y="34833"/>
                  </a:lnTo>
                  <a:lnTo>
                    <a:pt x="133954" y="42248"/>
                  </a:lnTo>
                  <a:lnTo>
                    <a:pt x="181566" y="48596"/>
                  </a:lnTo>
                  <a:lnTo>
                    <a:pt x="226386" y="50582"/>
                  </a:lnTo>
                  <a:lnTo>
                    <a:pt x="267211" y="50756"/>
                  </a:lnTo>
                  <a:lnTo>
                    <a:pt x="307262" y="50771"/>
                  </a:lnTo>
                  <a:lnTo>
                    <a:pt x="348908" y="50773"/>
                  </a:lnTo>
                  <a:lnTo>
                    <a:pt x="379073" y="52655"/>
                  </a:lnTo>
                  <a:lnTo>
                    <a:pt x="397552" y="56240"/>
                  </a:lnTo>
                  <a:lnTo>
                    <a:pt x="414085" y="57654"/>
                  </a:lnTo>
                  <a:lnTo>
                    <a:pt x="423814" y="62567"/>
                  </a:lnTo>
                  <a:lnTo>
                    <a:pt x="430773" y="68861"/>
                  </a:lnTo>
                  <a:lnTo>
                    <a:pt x="431343" y="71277"/>
                  </a:lnTo>
                  <a:lnTo>
                    <a:pt x="431773" y="88096"/>
                  </a:lnTo>
                  <a:lnTo>
                    <a:pt x="430371" y="91177"/>
                  </a:lnTo>
                  <a:lnTo>
                    <a:pt x="397678" y="134012"/>
                  </a:lnTo>
                  <a:lnTo>
                    <a:pt x="355461" y="177813"/>
                  </a:lnTo>
                  <a:lnTo>
                    <a:pt x="317487" y="221344"/>
                  </a:lnTo>
                  <a:lnTo>
                    <a:pt x="273931" y="265713"/>
                  </a:lnTo>
                  <a:lnTo>
                    <a:pt x="238271" y="300178"/>
                  </a:lnTo>
                  <a:lnTo>
                    <a:pt x="221352" y="320580"/>
                  </a:lnTo>
                  <a:lnTo>
                    <a:pt x="179823" y="365915"/>
                  </a:lnTo>
                  <a:lnTo>
                    <a:pt x="146367" y="399721"/>
                  </a:lnTo>
                  <a:lnTo>
                    <a:pt x="146144" y="396562"/>
                  </a:lnTo>
                  <a:lnTo>
                    <a:pt x="147973" y="393076"/>
                  </a:lnTo>
                  <a:lnTo>
                    <a:pt x="149449" y="391158"/>
                  </a:lnTo>
                  <a:lnTo>
                    <a:pt x="149726" y="389174"/>
                  </a:lnTo>
                  <a:lnTo>
                    <a:pt x="148154" y="385088"/>
                  </a:lnTo>
                  <a:lnTo>
                    <a:pt x="148864" y="382305"/>
                  </a:lnTo>
                  <a:lnTo>
                    <a:pt x="162765" y="353777"/>
                  </a:lnTo>
                  <a:lnTo>
                    <a:pt x="180733" y="310910"/>
                  </a:lnTo>
                  <a:lnTo>
                    <a:pt x="197819" y="267229"/>
                  </a:lnTo>
                  <a:lnTo>
                    <a:pt x="214425" y="222575"/>
                  </a:lnTo>
                  <a:lnTo>
                    <a:pt x="225583" y="175572"/>
                  </a:lnTo>
                  <a:lnTo>
                    <a:pt x="231573" y="131474"/>
                  </a:lnTo>
                  <a:lnTo>
                    <a:pt x="236386" y="90790"/>
                  </a:lnTo>
                  <a:lnTo>
                    <a:pt x="241813" y="43218"/>
                  </a:lnTo>
                  <a:lnTo>
                    <a:pt x="244901" y="29876"/>
                  </a:lnTo>
                  <a:lnTo>
                    <a:pt x="243386" y="17692"/>
                  </a:lnTo>
                  <a:lnTo>
                    <a:pt x="247648" y="0"/>
                  </a:lnTo>
                  <a:lnTo>
                    <a:pt x="247649" y="3352"/>
                  </a:lnTo>
                  <a:lnTo>
                    <a:pt x="249531" y="6884"/>
                  </a:lnTo>
                  <a:lnTo>
                    <a:pt x="270418" y="34815"/>
                  </a:lnTo>
                  <a:lnTo>
                    <a:pt x="292627" y="81380"/>
                  </a:lnTo>
                  <a:lnTo>
                    <a:pt x="305766" y="111068"/>
                  </a:lnTo>
                  <a:lnTo>
                    <a:pt x="319230" y="154390"/>
                  </a:lnTo>
                  <a:lnTo>
                    <a:pt x="333824" y="200486"/>
                  </a:lnTo>
                  <a:lnTo>
                    <a:pt x="348307" y="243315"/>
                  </a:lnTo>
                  <a:lnTo>
                    <a:pt x="356521" y="285713"/>
                  </a:lnTo>
                  <a:lnTo>
                    <a:pt x="361632" y="330684"/>
                  </a:lnTo>
                  <a:lnTo>
                    <a:pt x="368180" y="377443"/>
                  </a:lnTo>
                  <a:lnTo>
                    <a:pt x="368298" y="380912"/>
                  </a:lnTo>
                  <a:lnTo>
                    <a:pt x="362832" y="380968"/>
                  </a:lnTo>
                  <a:lnTo>
                    <a:pt x="323762" y="340893"/>
                  </a:lnTo>
                  <a:lnTo>
                    <a:pt x="291534" y="299573"/>
                  </a:lnTo>
                  <a:lnTo>
                    <a:pt x="253950" y="253517"/>
                  </a:lnTo>
                  <a:lnTo>
                    <a:pt x="221538" y="212285"/>
                  </a:lnTo>
                  <a:lnTo>
                    <a:pt x="178387" y="172371"/>
                  </a:lnTo>
                  <a:lnTo>
                    <a:pt x="133384" y="132945"/>
                  </a:lnTo>
                  <a:lnTo>
                    <a:pt x="104585" y="111219"/>
                  </a:lnTo>
                  <a:lnTo>
                    <a:pt x="63781" y="82177"/>
                  </a:lnTo>
                  <a:lnTo>
                    <a:pt x="50800" y="698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SMARTInkShape-243">
            <a:extLst>
              <a:ext uri="{FF2B5EF4-FFF2-40B4-BE49-F238E27FC236}">
                <a16:creationId xmlns:a16="http://schemas.microsoft.com/office/drawing/2014/main" id="{B894BB60-3A3B-4E21-9C3E-3E5F1FCE6C0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668963" y="4324350"/>
            <a:ext cx="184147" cy="157861"/>
          </a:xfrm>
          <a:custGeom>
            <a:avLst/>
            <a:gdLst/>
            <a:ahLst/>
            <a:cxnLst/>
            <a:rect l="0" t="0" r="0" b="0"/>
            <a:pathLst>
              <a:path w="184147" h="157861">
                <a:moveTo>
                  <a:pt x="0" y="0"/>
                </a:moveTo>
                <a:lnTo>
                  <a:pt x="0" y="0"/>
                </a:lnTo>
                <a:lnTo>
                  <a:pt x="15900" y="706"/>
                </a:lnTo>
                <a:lnTo>
                  <a:pt x="58014" y="11245"/>
                </a:lnTo>
                <a:lnTo>
                  <a:pt x="103491" y="29651"/>
                </a:lnTo>
                <a:lnTo>
                  <a:pt x="148753" y="55739"/>
                </a:lnTo>
                <a:lnTo>
                  <a:pt x="168548" y="74201"/>
                </a:lnTo>
                <a:lnTo>
                  <a:pt x="182222" y="94823"/>
                </a:lnTo>
                <a:lnTo>
                  <a:pt x="183896" y="105777"/>
                </a:lnTo>
                <a:lnTo>
                  <a:pt x="184146" y="123027"/>
                </a:lnTo>
                <a:lnTo>
                  <a:pt x="182266" y="127116"/>
                </a:lnTo>
                <a:lnTo>
                  <a:pt x="169223" y="141824"/>
                </a:lnTo>
                <a:lnTo>
                  <a:pt x="165050" y="144172"/>
                </a:lnTo>
                <a:lnTo>
                  <a:pt x="140091" y="151959"/>
                </a:lnTo>
                <a:lnTo>
                  <a:pt x="128462" y="153048"/>
                </a:lnTo>
                <a:lnTo>
                  <a:pt x="116444" y="157860"/>
                </a:lnTo>
                <a:lnTo>
                  <a:pt x="115023" y="157451"/>
                </a:lnTo>
                <a:lnTo>
                  <a:pt x="107950" y="152400"/>
                </a:lnTo>
                <a:lnTo>
                  <a:pt x="117409" y="152400"/>
                </a:lnTo>
                <a:lnTo>
                  <a:pt x="121091" y="150519"/>
                </a:lnTo>
                <a:lnTo>
                  <a:pt x="127000" y="1460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SMARTInkShape-Group53">
            <a:extLst>
              <a:ext uri="{FF2B5EF4-FFF2-40B4-BE49-F238E27FC236}">
                <a16:creationId xmlns:a16="http://schemas.microsoft.com/office/drawing/2014/main" id="{FD84ADAF-A41E-4915-9D3F-39BD7475C0CF}"/>
              </a:ext>
            </a:extLst>
          </p:cNvPr>
          <p:cNvGrpSpPr/>
          <p:nvPr/>
        </p:nvGrpSpPr>
        <p:grpSpPr>
          <a:xfrm>
            <a:off x="2100285" y="4794250"/>
            <a:ext cx="1733529" cy="571500"/>
            <a:chOff x="2100285" y="4794250"/>
            <a:chExt cx="1733529" cy="571500"/>
          </a:xfrm>
        </p:grpSpPr>
        <p:sp>
          <p:nvSpPr>
            <p:cNvPr id="243" name="SMARTInkShape-244">
              <a:extLst>
                <a:ext uri="{FF2B5EF4-FFF2-40B4-BE49-F238E27FC236}">
                  <a16:creationId xmlns:a16="http://schemas.microsoft.com/office/drawing/2014/main" id="{690B2F0A-5ED0-450E-9737-5D1FBAB9243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100285" y="5025562"/>
              <a:ext cx="12679" cy="29039"/>
            </a:xfrm>
            <a:custGeom>
              <a:avLst/>
              <a:gdLst/>
              <a:ahLst/>
              <a:cxnLst/>
              <a:rect l="0" t="0" r="0" b="0"/>
              <a:pathLst>
                <a:path w="12679" h="29039">
                  <a:moveTo>
                    <a:pt x="12678" y="29038"/>
                  </a:moveTo>
                  <a:lnTo>
                    <a:pt x="12678" y="29038"/>
                  </a:lnTo>
                  <a:lnTo>
                    <a:pt x="239" y="29038"/>
                  </a:lnTo>
                  <a:lnTo>
                    <a:pt x="0" y="23571"/>
                  </a:lnTo>
                  <a:lnTo>
                    <a:pt x="5447" y="17298"/>
                  </a:lnTo>
                  <a:lnTo>
                    <a:pt x="6066" y="13252"/>
                  </a:lnTo>
                  <a:lnTo>
                    <a:pt x="6304" y="4807"/>
                  </a:lnTo>
                  <a:lnTo>
                    <a:pt x="7018" y="4417"/>
                  </a:lnTo>
                  <a:lnTo>
                    <a:pt x="11793" y="3741"/>
                  </a:lnTo>
                  <a:lnTo>
                    <a:pt x="12284" y="1802"/>
                  </a:lnTo>
                  <a:lnTo>
                    <a:pt x="12503" y="0"/>
                  </a:lnTo>
                  <a:lnTo>
                    <a:pt x="12677" y="3622"/>
                  </a:lnTo>
                  <a:lnTo>
                    <a:pt x="6328" y="99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SMARTInkShape-245">
              <a:extLst>
                <a:ext uri="{FF2B5EF4-FFF2-40B4-BE49-F238E27FC236}">
                  <a16:creationId xmlns:a16="http://schemas.microsoft.com/office/drawing/2014/main" id="{0B0339BC-3138-41B1-9A79-BF8BA381E0C6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367328" y="4946651"/>
              <a:ext cx="132069" cy="234950"/>
            </a:xfrm>
            <a:custGeom>
              <a:avLst/>
              <a:gdLst/>
              <a:ahLst/>
              <a:cxnLst/>
              <a:rect l="0" t="0" r="0" b="0"/>
              <a:pathLst>
                <a:path w="132069" h="234950">
                  <a:moveTo>
                    <a:pt x="107585" y="12699"/>
                  </a:moveTo>
                  <a:lnTo>
                    <a:pt x="107585" y="12699"/>
                  </a:lnTo>
                  <a:lnTo>
                    <a:pt x="107585" y="3001"/>
                  </a:lnTo>
                  <a:lnTo>
                    <a:pt x="106879" y="2000"/>
                  </a:lnTo>
                  <a:lnTo>
                    <a:pt x="105703" y="1333"/>
                  </a:lnTo>
                  <a:lnTo>
                    <a:pt x="101117" y="175"/>
                  </a:lnTo>
                  <a:lnTo>
                    <a:pt x="76612" y="0"/>
                  </a:lnTo>
                  <a:lnTo>
                    <a:pt x="70771" y="1881"/>
                  </a:lnTo>
                  <a:lnTo>
                    <a:pt x="65823" y="4363"/>
                  </a:lnTo>
                  <a:lnTo>
                    <a:pt x="59070" y="6466"/>
                  </a:lnTo>
                  <a:lnTo>
                    <a:pt x="23801" y="33873"/>
                  </a:lnTo>
                  <a:lnTo>
                    <a:pt x="20958" y="38103"/>
                  </a:lnTo>
                  <a:lnTo>
                    <a:pt x="18990" y="42334"/>
                  </a:lnTo>
                  <a:lnTo>
                    <a:pt x="1484" y="63499"/>
                  </a:lnTo>
                  <a:lnTo>
                    <a:pt x="0" y="71966"/>
                  </a:lnTo>
                  <a:lnTo>
                    <a:pt x="5732" y="93733"/>
                  </a:lnTo>
                  <a:lnTo>
                    <a:pt x="9281" y="98171"/>
                  </a:lnTo>
                  <a:lnTo>
                    <a:pt x="12859" y="100076"/>
                  </a:lnTo>
                  <a:lnTo>
                    <a:pt x="48437" y="107661"/>
                  </a:lnTo>
                  <a:lnTo>
                    <a:pt x="72197" y="107227"/>
                  </a:lnTo>
                  <a:lnTo>
                    <a:pt x="83772" y="104286"/>
                  </a:lnTo>
                  <a:lnTo>
                    <a:pt x="111160" y="108532"/>
                  </a:lnTo>
                  <a:lnTo>
                    <a:pt x="120154" y="112951"/>
                  </a:lnTo>
                  <a:lnTo>
                    <a:pt x="122314" y="113400"/>
                  </a:lnTo>
                  <a:lnTo>
                    <a:pt x="123754" y="114406"/>
                  </a:lnTo>
                  <a:lnTo>
                    <a:pt x="124714" y="115781"/>
                  </a:lnTo>
                  <a:lnTo>
                    <a:pt x="126255" y="119687"/>
                  </a:lnTo>
                  <a:lnTo>
                    <a:pt x="130923" y="125529"/>
                  </a:lnTo>
                  <a:lnTo>
                    <a:pt x="132068" y="129403"/>
                  </a:lnTo>
                  <a:lnTo>
                    <a:pt x="129342" y="138922"/>
                  </a:lnTo>
                  <a:lnTo>
                    <a:pt x="121394" y="154780"/>
                  </a:lnTo>
                  <a:lnTo>
                    <a:pt x="99728" y="182283"/>
                  </a:lnTo>
                  <a:lnTo>
                    <a:pt x="52786" y="211372"/>
                  </a:lnTo>
                  <a:lnTo>
                    <a:pt x="12335" y="23494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SMARTInkShape-246">
              <a:extLst>
                <a:ext uri="{FF2B5EF4-FFF2-40B4-BE49-F238E27FC236}">
                  <a16:creationId xmlns:a16="http://schemas.microsoft.com/office/drawing/2014/main" id="{1E5C4888-5DF0-4043-9EC6-E083196033DB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627313" y="5060950"/>
              <a:ext cx="38101" cy="82551"/>
            </a:xfrm>
            <a:custGeom>
              <a:avLst/>
              <a:gdLst/>
              <a:ahLst/>
              <a:cxnLst/>
              <a:rect l="0" t="0" r="0" b="0"/>
              <a:pathLst>
                <a:path w="38101" h="82551">
                  <a:moveTo>
                    <a:pt x="38100" y="0"/>
                  </a:moveTo>
                  <a:lnTo>
                    <a:pt x="38100" y="0"/>
                  </a:lnTo>
                  <a:lnTo>
                    <a:pt x="38100" y="33069"/>
                  </a:lnTo>
                  <a:lnTo>
                    <a:pt x="36218" y="37746"/>
                  </a:lnTo>
                  <a:lnTo>
                    <a:pt x="12691" y="73316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SMARTInkShape-247">
              <a:extLst>
                <a:ext uri="{FF2B5EF4-FFF2-40B4-BE49-F238E27FC236}">
                  <a16:creationId xmlns:a16="http://schemas.microsoft.com/office/drawing/2014/main" id="{616BF921-8E9C-448E-8DF3-EAD4DF6FE94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716213" y="4889500"/>
              <a:ext cx="25401" cy="69851"/>
            </a:xfrm>
            <a:custGeom>
              <a:avLst/>
              <a:gdLst/>
              <a:ahLst/>
              <a:cxnLst/>
              <a:rect l="0" t="0" r="0" b="0"/>
              <a:pathLst>
                <a:path w="25401" h="69851">
                  <a:moveTo>
                    <a:pt x="25400" y="0"/>
                  </a:moveTo>
                  <a:lnTo>
                    <a:pt x="25400" y="0"/>
                  </a:lnTo>
                  <a:lnTo>
                    <a:pt x="20373" y="11934"/>
                  </a:lnTo>
                  <a:lnTo>
                    <a:pt x="17560" y="20704"/>
                  </a:lnTo>
                  <a:lnTo>
                    <a:pt x="14860" y="28958"/>
                  </a:lnTo>
                  <a:lnTo>
                    <a:pt x="12634" y="44093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SMARTInkShape-248">
              <a:extLst>
                <a:ext uri="{FF2B5EF4-FFF2-40B4-BE49-F238E27FC236}">
                  <a16:creationId xmlns:a16="http://schemas.microsoft.com/office/drawing/2014/main" id="{BF34697E-0CD1-4803-87C5-321E9B67D17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805115" y="5003800"/>
              <a:ext cx="336549" cy="184151"/>
            </a:xfrm>
            <a:custGeom>
              <a:avLst/>
              <a:gdLst/>
              <a:ahLst/>
              <a:cxnLst/>
              <a:rect l="0" t="0" r="0" b="0"/>
              <a:pathLst>
                <a:path w="336549" h="184151">
                  <a:moveTo>
                    <a:pt x="31748" y="0"/>
                  </a:moveTo>
                  <a:lnTo>
                    <a:pt x="31748" y="0"/>
                  </a:lnTo>
                  <a:lnTo>
                    <a:pt x="31748" y="3371"/>
                  </a:lnTo>
                  <a:lnTo>
                    <a:pt x="32453" y="4364"/>
                  </a:lnTo>
                  <a:lnTo>
                    <a:pt x="33629" y="5026"/>
                  </a:lnTo>
                  <a:lnTo>
                    <a:pt x="35118" y="5467"/>
                  </a:lnTo>
                  <a:lnTo>
                    <a:pt x="35406" y="6467"/>
                  </a:lnTo>
                  <a:lnTo>
                    <a:pt x="33844" y="9460"/>
                  </a:lnTo>
                  <a:lnTo>
                    <a:pt x="33850" y="11951"/>
                  </a:lnTo>
                  <a:lnTo>
                    <a:pt x="35820" y="21494"/>
                  </a:lnTo>
                  <a:lnTo>
                    <a:pt x="33973" y="29103"/>
                  </a:lnTo>
                  <a:lnTo>
                    <a:pt x="35794" y="33631"/>
                  </a:lnTo>
                  <a:lnTo>
                    <a:pt x="35192" y="39877"/>
                  </a:lnTo>
                  <a:lnTo>
                    <a:pt x="20542" y="84687"/>
                  </a:lnTo>
                  <a:lnTo>
                    <a:pt x="8193" y="109275"/>
                  </a:lnTo>
                  <a:lnTo>
                    <a:pt x="5013" y="121043"/>
                  </a:lnTo>
                  <a:lnTo>
                    <a:pt x="1483" y="133466"/>
                  </a:lnTo>
                  <a:lnTo>
                    <a:pt x="0" y="167469"/>
                  </a:lnTo>
                  <a:lnTo>
                    <a:pt x="704" y="168796"/>
                  </a:lnTo>
                  <a:lnTo>
                    <a:pt x="1880" y="169681"/>
                  </a:lnTo>
                  <a:lnTo>
                    <a:pt x="5465" y="171100"/>
                  </a:lnTo>
                  <a:lnTo>
                    <a:pt x="15108" y="171419"/>
                  </a:lnTo>
                  <a:lnTo>
                    <a:pt x="16421" y="170724"/>
                  </a:lnTo>
                  <a:lnTo>
                    <a:pt x="17297" y="169555"/>
                  </a:lnTo>
                  <a:lnTo>
                    <a:pt x="17880" y="168070"/>
                  </a:lnTo>
                  <a:lnTo>
                    <a:pt x="37825" y="150469"/>
                  </a:lnTo>
                  <a:lnTo>
                    <a:pt x="49350" y="131685"/>
                  </a:lnTo>
                  <a:lnTo>
                    <a:pt x="67139" y="115937"/>
                  </a:lnTo>
                  <a:lnTo>
                    <a:pt x="74611" y="105770"/>
                  </a:lnTo>
                  <a:lnTo>
                    <a:pt x="112165" y="72677"/>
                  </a:lnTo>
                  <a:lnTo>
                    <a:pt x="120644" y="68527"/>
                  </a:lnTo>
                  <a:lnTo>
                    <a:pt x="122762" y="66851"/>
                  </a:lnTo>
                  <a:lnTo>
                    <a:pt x="124174" y="66440"/>
                  </a:lnTo>
                  <a:lnTo>
                    <a:pt x="125115" y="66871"/>
                  </a:lnTo>
                  <a:lnTo>
                    <a:pt x="125743" y="67864"/>
                  </a:lnTo>
                  <a:lnTo>
                    <a:pt x="126867" y="68526"/>
                  </a:lnTo>
                  <a:lnTo>
                    <a:pt x="132355" y="69676"/>
                  </a:lnTo>
                  <a:lnTo>
                    <a:pt x="136424" y="69798"/>
                  </a:lnTo>
                  <a:lnTo>
                    <a:pt x="137515" y="70521"/>
                  </a:lnTo>
                  <a:lnTo>
                    <a:pt x="138243" y="71708"/>
                  </a:lnTo>
                  <a:lnTo>
                    <a:pt x="139267" y="76750"/>
                  </a:lnTo>
                  <a:lnTo>
                    <a:pt x="139690" y="106215"/>
                  </a:lnTo>
                  <a:lnTo>
                    <a:pt x="137813" y="112588"/>
                  </a:lnTo>
                  <a:lnTo>
                    <a:pt x="135332" y="117773"/>
                  </a:lnTo>
                  <a:lnTo>
                    <a:pt x="133609" y="129017"/>
                  </a:lnTo>
                  <a:lnTo>
                    <a:pt x="135345" y="133306"/>
                  </a:lnTo>
                  <a:lnTo>
                    <a:pt x="137763" y="137564"/>
                  </a:lnTo>
                  <a:lnTo>
                    <a:pt x="139443" y="144793"/>
                  </a:lnTo>
                  <a:lnTo>
                    <a:pt x="140233" y="145212"/>
                  </a:lnTo>
                  <a:lnTo>
                    <a:pt x="142993" y="145678"/>
                  </a:lnTo>
                  <a:lnTo>
                    <a:pt x="144011" y="146507"/>
                  </a:lnTo>
                  <a:lnTo>
                    <a:pt x="145779" y="151485"/>
                  </a:lnTo>
                  <a:lnTo>
                    <a:pt x="147810" y="150112"/>
                  </a:lnTo>
                  <a:lnTo>
                    <a:pt x="149339" y="148758"/>
                  </a:lnTo>
                  <a:lnTo>
                    <a:pt x="152920" y="147254"/>
                  </a:lnTo>
                  <a:lnTo>
                    <a:pt x="164338" y="142917"/>
                  </a:lnTo>
                  <a:lnTo>
                    <a:pt x="176083" y="133911"/>
                  </a:lnTo>
                  <a:lnTo>
                    <a:pt x="210992" y="88882"/>
                  </a:lnTo>
                  <a:lnTo>
                    <a:pt x="222676" y="78077"/>
                  </a:lnTo>
                  <a:lnTo>
                    <a:pt x="235894" y="68104"/>
                  </a:lnTo>
                  <a:lnTo>
                    <a:pt x="245300" y="55681"/>
                  </a:lnTo>
                  <a:lnTo>
                    <a:pt x="270908" y="39301"/>
                  </a:lnTo>
                  <a:lnTo>
                    <a:pt x="277694" y="38337"/>
                  </a:lnTo>
                  <a:lnTo>
                    <a:pt x="284548" y="38131"/>
                  </a:lnTo>
                  <a:lnTo>
                    <a:pt x="284948" y="38827"/>
                  </a:lnTo>
                  <a:lnTo>
                    <a:pt x="285392" y="41480"/>
                  </a:lnTo>
                  <a:lnTo>
                    <a:pt x="289013" y="46941"/>
                  </a:lnTo>
                  <a:lnTo>
                    <a:pt x="295852" y="55107"/>
                  </a:lnTo>
                  <a:lnTo>
                    <a:pt x="297294" y="59299"/>
                  </a:lnTo>
                  <a:lnTo>
                    <a:pt x="299085" y="84211"/>
                  </a:lnTo>
                  <a:lnTo>
                    <a:pt x="301789" y="89873"/>
                  </a:lnTo>
                  <a:lnTo>
                    <a:pt x="302086" y="93077"/>
                  </a:lnTo>
                  <a:lnTo>
                    <a:pt x="299066" y="112454"/>
                  </a:lnTo>
                  <a:lnTo>
                    <a:pt x="300604" y="118889"/>
                  </a:lnTo>
                  <a:lnTo>
                    <a:pt x="302934" y="124806"/>
                  </a:lnTo>
                  <a:lnTo>
                    <a:pt x="306570" y="150638"/>
                  </a:lnTo>
                  <a:lnTo>
                    <a:pt x="314909" y="163457"/>
                  </a:lnTo>
                  <a:lnTo>
                    <a:pt x="317436" y="172923"/>
                  </a:lnTo>
                  <a:lnTo>
                    <a:pt x="318868" y="174549"/>
                  </a:lnTo>
                  <a:lnTo>
                    <a:pt x="330318" y="182541"/>
                  </a:lnTo>
                  <a:lnTo>
                    <a:pt x="336548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SMARTInkShape-249">
              <a:extLst>
                <a:ext uri="{FF2B5EF4-FFF2-40B4-BE49-F238E27FC236}">
                  <a16:creationId xmlns:a16="http://schemas.microsoft.com/office/drawing/2014/main" id="{10DE2E1B-48F2-4430-BA1B-F1FEF4E1D3D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3173413" y="4953000"/>
              <a:ext cx="228601" cy="412750"/>
            </a:xfrm>
            <a:custGeom>
              <a:avLst/>
              <a:gdLst/>
              <a:ahLst/>
              <a:cxnLst/>
              <a:rect l="0" t="0" r="0" b="0"/>
              <a:pathLst>
                <a:path w="228601" h="412750">
                  <a:moveTo>
                    <a:pt x="107950" y="139700"/>
                  </a:moveTo>
                  <a:lnTo>
                    <a:pt x="107950" y="139700"/>
                  </a:lnTo>
                  <a:lnTo>
                    <a:pt x="107244" y="151942"/>
                  </a:lnTo>
                  <a:lnTo>
                    <a:pt x="96704" y="197592"/>
                  </a:lnTo>
                  <a:lnTo>
                    <a:pt x="83325" y="228698"/>
                  </a:lnTo>
                  <a:lnTo>
                    <a:pt x="68879" y="254725"/>
                  </a:lnTo>
                  <a:lnTo>
                    <a:pt x="54538" y="297863"/>
                  </a:lnTo>
                  <a:lnTo>
                    <a:pt x="35289" y="340157"/>
                  </a:lnTo>
                  <a:lnTo>
                    <a:pt x="10927" y="384161"/>
                  </a:lnTo>
                  <a:lnTo>
                    <a:pt x="1926" y="404378"/>
                  </a:lnTo>
                  <a:lnTo>
                    <a:pt x="0" y="412746"/>
                  </a:lnTo>
                  <a:lnTo>
                    <a:pt x="3371" y="412749"/>
                  </a:lnTo>
                  <a:lnTo>
                    <a:pt x="4364" y="412044"/>
                  </a:lnTo>
                  <a:lnTo>
                    <a:pt x="5026" y="410868"/>
                  </a:lnTo>
                  <a:lnTo>
                    <a:pt x="18285" y="367369"/>
                  </a:lnTo>
                  <a:lnTo>
                    <a:pt x="36157" y="325049"/>
                  </a:lnTo>
                  <a:lnTo>
                    <a:pt x="51963" y="280141"/>
                  </a:lnTo>
                  <a:lnTo>
                    <a:pt x="68400" y="233445"/>
                  </a:lnTo>
                  <a:lnTo>
                    <a:pt x="80948" y="186905"/>
                  </a:lnTo>
                  <a:lnTo>
                    <a:pt x="99829" y="144018"/>
                  </a:lnTo>
                  <a:lnTo>
                    <a:pt x="117551" y="103493"/>
                  </a:lnTo>
                  <a:lnTo>
                    <a:pt x="143896" y="63666"/>
                  </a:lnTo>
                  <a:lnTo>
                    <a:pt x="150031" y="52285"/>
                  </a:lnTo>
                  <a:lnTo>
                    <a:pt x="192099" y="11377"/>
                  </a:lnTo>
                  <a:lnTo>
                    <a:pt x="209396" y="1619"/>
                  </a:lnTo>
                  <a:lnTo>
                    <a:pt x="228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SMARTInkShape-250">
              <a:extLst>
                <a:ext uri="{FF2B5EF4-FFF2-40B4-BE49-F238E27FC236}">
                  <a16:creationId xmlns:a16="http://schemas.microsoft.com/office/drawing/2014/main" id="{FB6CB8AE-8B08-4743-913F-9528750E2228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319463" y="5022850"/>
              <a:ext cx="88901" cy="44451"/>
            </a:xfrm>
            <a:custGeom>
              <a:avLst/>
              <a:gdLst/>
              <a:ahLst/>
              <a:cxnLst/>
              <a:rect l="0" t="0" r="0" b="0"/>
              <a:pathLst>
                <a:path w="88901" h="44451">
                  <a:moveTo>
                    <a:pt x="88900" y="0"/>
                  </a:moveTo>
                  <a:lnTo>
                    <a:pt x="88900" y="0"/>
                  </a:lnTo>
                  <a:lnTo>
                    <a:pt x="78774" y="10831"/>
                  </a:lnTo>
                  <a:lnTo>
                    <a:pt x="77344" y="14927"/>
                  </a:lnTo>
                  <a:lnTo>
                    <a:pt x="76256" y="16301"/>
                  </a:lnTo>
                  <a:lnTo>
                    <a:pt x="51017" y="34566"/>
                  </a:lnTo>
                  <a:lnTo>
                    <a:pt x="15619" y="43800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SMARTInkShape-251">
              <a:extLst>
                <a:ext uri="{FF2B5EF4-FFF2-40B4-BE49-F238E27FC236}">
                  <a16:creationId xmlns:a16="http://schemas.microsoft.com/office/drawing/2014/main" id="{E7D4ED49-D3C7-41FB-BE64-3A8BC24626C9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3522663" y="4794250"/>
              <a:ext cx="120651" cy="279401"/>
            </a:xfrm>
            <a:custGeom>
              <a:avLst/>
              <a:gdLst/>
              <a:ahLst/>
              <a:cxnLst/>
              <a:rect l="0" t="0" r="0" b="0"/>
              <a:pathLst>
                <a:path w="120651" h="279401">
                  <a:moveTo>
                    <a:pt x="120650" y="0"/>
                  </a:moveTo>
                  <a:lnTo>
                    <a:pt x="120650" y="0"/>
                  </a:lnTo>
                  <a:lnTo>
                    <a:pt x="119944" y="28375"/>
                  </a:lnTo>
                  <a:lnTo>
                    <a:pt x="105903" y="64108"/>
                  </a:lnTo>
                  <a:lnTo>
                    <a:pt x="87396" y="106680"/>
                  </a:lnTo>
                  <a:lnTo>
                    <a:pt x="61486" y="152846"/>
                  </a:lnTo>
                  <a:lnTo>
                    <a:pt x="37259" y="194792"/>
                  </a:lnTo>
                  <a:lnTo>
                    <a:pt x="24188" y="224849"/>
                  </a:lnTo>
                  <a:lnTo>
                    <a:pt x="11598" y="248164"/>
                  </a:lnTo>
                  <a:lnTo>
                    <a:pt x="0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MARTInkShape-252">
              <a:extLst>
                <a:ext uri="{FF2B5EF4-FFF2-40B4-BE49-F238E27FC236}">
                  <a16:creationId xmlns:a16="http://schemas.microsoft.com/office/drawing/2014/main" id="{93F5E424-03FB-409B-A501-8092E391EDC4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3687763" y="4915033"/>
              <a:ext cx="146051" cy="231624"/>
            </a:xfrm>
            <a:custGeom>
              <a:avLst/>
              <a:gdLst/>
              <a:ahLst/>
              <a:cxnLst/>
              <a:rect l="0" t="0" r="0" b="0"/>
              <a:pathLst>
                <a:path w="146051" h="231624">
                  <a:moveTo>
                    <a:pt x="0" y="76067"/>
                  </a:moveTo>
                  <a:lnTo>
                    <a:pt x="0" y="76067"/>
                  </a:lnTo>
                  <a:lnTo>
                    <a:pt x="0" y="79438"/>
                  </a:lnTo>
                  <a:lnTo>
                    <a:pt x="705" y="80431"/>
                  </a:lnTo>
                  <a:lnTo>
                    <a:pt x="1881" y="81093"/>
                  </a:lnTo>
                  <a:lnTo>
                    <a:pt x="3371" y="81534"/>
                  </a:lnTo>
                  <a:lnTo>
                    <a:pt x="12865" y="87327"/>
                  </a:lnTo>
                  <a:lnTo>
                    <a:pt x="56048" y="94855"/>
                  </a:lnTo>
                  <a:lnTo>
                    <a:pt x="62069" y="93119"/>
                  </a:lnTo>
                  <a:lnTo>
                    <a:pt x="67097" y="90701"/>
                  </a:lnTo>
                  <a:lnTo>
                    <a:pt x="80377" y="88231"/>
                  </a:lnTo>
                  <a:lnTo>
                    <a:pt x="88888" y="83775"/>
                  </a:lnTo>
                  <a:lnTo>
                    <a:pt x="91009" y="83322"/>
                  </a:lnTo>
                  <a:lnTo>
                    <a:pt x="115841" y="71188"/>
                  </a:lnTo>
                  <a:lnTo>
                    <a:pt x="118512" y="67313"/>
                  </a:lnTo>
                  <a:lnTo>
                    <a:pt x="122250" y="56979"/>
                  </a:lnTo>
                  <a:lnTo>
                    <a:pt x="124888" y="52767"/>
                  </a:lnTo>
                  <a:lnTo>
                    <a:pt x="126582" y="44314"/>
                  </a:lnTo>
                  <a:lnTo>
                    <a:pt x="126722" y="42198"/>
                  </a:lnTo>
                  <a:lnTo>
                    <a:pt x="124995" y="37966"/>
                  </a:lnTo>
                  <a:lnTo>
                    <a:pt x="122580" y="33733"/>
                  </a:lnTo>
                  <a:lnTo>
                    <a:pt x="120516" y="27384"/>
                  </a:lnTo>
                  <a:lnTo>
                    <a:pt x="109163" y="10320"/>
                  </a:lnTo>
                  <a:lnTo>
                    <a:pt x="99294" y="3278"/>
                  </a:lnTo>
                  <a:lnTo>
                    <a:pt x="93989" y="1383"/>
                  </a:lnTo>
                  <a:lnTo>
                    <a:pt x="71670" y="0"/>
                  </a:lnTo>
                  <a:lnTo>
                    <a:pt x="54974" y="4963"/>
                  </a:lnTo>
                  <a:lnTo>
                    <a:pt x="46540" y="8717"/>
                  </a:lnTo>
                  <a:lnTo>
                    <a:pt x="39970" y="14619"/>
                  </a:lnTo>
                  <a:lnTo>
                    <a:pt x="25563" y="35003"/>
                  </a:lnTo>
                  <a:lnTo>
                    <a:pt x="17217" y="49789"/>
                  </a:lnTo>
                  <a:lnTo>
                    <a:pt x="13594" y="54315"/>
                  </a:lnTo>
                  <a:lnTo>
                    <a:pt x="9569" y="66870"/>
                  </a:lnTo>
                  <a:lnTo>
                    <a:pt x="3488" y="112593"/>
                  </a:lnTo>
                  <a:lnTo>
                    <a:pt x="9553" y="158525"/>
                  </a:lnTo>
                  <a:lnTo>
                    <a:pt x="26729" y="193338"/>
                  </a:lnTo>
                  <a:lnTo>
                    <a:pt x="40375" y="206926"/>
                  </a:lnTo>
                  <a:lnTo>
                    <a:pt x="57823" y="219890"/>
                  </a:lnTo>
                  <a:lnTo>
                    <a:pt x="70149" y="224655"/>
                  </a:lnTo>
                  <a:lnTo>
                    <a:pt x="111073" y="231623"/>
                  </a:lnTo>
                  <a:lnTo>
                    <a:pt x="146050" y="2284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SMARTInkShape-Group54">
            <a:extLst>
              <a:ext uri="{FF2B5EF4-FFF2-40B4-BE49-F238E27FC236}">
                <a16:creationId xmlns:a16="http://schemas.microsoft.com/office/drawing/2014/main" id="{A85366CB-56CD-42DD-A04B-EBE2FC3756E7}"/>
              </a:ext>
            </a:extLst>
          </p:cNvPr>
          <p:cNvGrpSpPr/>
          <p:nvPr/>
        </p:nvGrpSpPr>
        <p:grpSpPr>
          <a:xfrm>
            <a:off x="3779358" y="1676400"/>
            <a:ext cx="359256" cy="672830"/>
            <a:chOff x="3779358" y="1676400"/>
            <a:chExt cx="359256" cy="672830"/>
          </a:xfrm>
        </p:grpSpPr>
        <p:sp>
          <p:nvSpPr>
            <p:cNvPr id="253" name="SMARTInkShape-253">
              <a:extLst>
                <a:ext uri="{FF2B5EF4-FFF2-40B4-BE49-F238E27FC236}">
                  <a16:creationId xmlns:a16="http://schemas.microsoft.com/office/drawing/2014/main" id="{D7976CB0-8548-47C9-A1A5-737C113630A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3852863" y="1676400"/>
              <a:ext cx="285751" cy="628651"/>
            </a:xfrm>
            <a:custGeom>
              <a:avLst/>
              <a:gdLst/>
              <a:ahLst/>
              <a:cxnLst/>
              <a:rect l="0" t="0" r="0" b="0"/>
              <a:pathLst>
                <a:path w="285751" h="628651">
                  <a:moveTo>
                    <a:pt x="285750" y="0"/>
                  </a:moveTo>
                  <a:lnTo>
                    <a:pt x="285750" y="0"/>
                  </a:lnTo>
                  <a:lnTo>
                    <a:pt x="273934" y="0"/>
                  </a:lnTo>
                  <a:lnTo>
                    <a:pt x="273639" y="706"/>
                  </a:lnTo>
                  <a:lnTo>
                    <a:pt x="273311" y="3371"/>
                  </a:lnTo>
                  <a:lnTo>
                    <a:pt x="272519" y="4364"/>
                  </a:lnTo>
                  <a:lnTo>
                    <a:pt x="253948" y="15786"/>
                  </a:lnTo>
                  <a:lnTo>
                    <a:pt x="248568" y="21362"/>
                  </a:lnTo>
                  <a:lnTo>
                    <a:pt x="205211" y="67823"/>
                  </a:lnTo>
                  <a:lnTo>
                    <a:pt x="173327" y="109443"/>
                  </a:lnTo>
                  <a:lnTo>
                    <a:pt x="163774" y="125561"/>
                  </a:lnTo>
                  <a:lnTo>
                    <a:pt x="153888" y="141155"/>
                  </a:lnTo>
                  <a:lnTo>
                    <a:pt x="132203" y="187606"/>
                  </a:lnTo>
                  <a:lnTo>
                    <a:pt x="115751" y="228776"/>
                  </a:lnTo>
                  <a:lnTo>
                    <a:pt x="96701" y="274389"/>
                  </a:lnTo>
                  <a:lnTo>
                    <a:pt x="79788" y="316265"/>
                  </a:lnTo>
                  <a:lnTo>
                    <a:pt x="62552" y="363207"/>
                  </a:lnTo>
                  <a:lnTo>
                    <a:pt x="50953" y="406287"/>
                  </a:lnTo>
                  <a:lnTo>
                    <a:pt x="40237" y="448718"/>
                  </a:lnTo>
                  <a:lnTo>
                    <a:pt x="29635" y="491065"/>
                  </a:lnTo>
                  <a:lnTo>
                    <a:pt x="21283" y="537399"/>
                  </a:lnTo>
                  <a:lnTo>
                    <a:pt x="15449" y="579145"/>
                  </a:lnTo>
                  <a:lnTo>
                    <a:pt x="18868" y="604369"/>
                  </a:lnTo>
                  <a:lnTo>
                    <a:pt x="18223" y="606113"/>
                  </a:lnTo>
                  <a:lnTo>
                    <a:pt x="17087" y="607275"/>
                  </a:lnTo>
                  <a:lnTo>
                    <a:pt x="15625" y="608050"/>
                  </a:lnTo>
                  <a:lnTo>
                    <a:pt x="14650" y="609273"/>
                  </a:lnTo>
                  <a:lnTo>
                    <a:pt x="13566" y="612512"/>
                  </a:lnTo>
                  <a:lnTo>
                    <a:pt x="12956" y="618302"/>
                  </a:lnTo>
                  <a:lnTo>
                    <a:pt x="12165" y="619635"/>
                  </a:lnTo>
                  <a:lnTo>
                    <a:pt x="10932" y="620523"/>
                  </a:lnTo>
                  <a:lnTo>
                    <a:pt x="9405" y="621116"/>
                  </a:lnTo>
                  <a:lnTo>
                    <a:pt x="8386" y="622216"/>
                  </a:lnTo>
                  <a:lnTo>
                    <a:pt x="7254" y="625320"/>
                  </a:lnTo>
                  <a:lnTo>
                    <a:pt x="6247" y="626430"/>
                  </a:lnTo>
                  <a:lnTo>
                    <a:pt x="0" y="628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SMARTInkShape-254">
              <a:extLst>
                <a:ext uri="{FF2B5EF4-FFF2-40B4-BE49-F238E27FC236}">
                  <a16:creationId xmlns:a16="http://schemas.microsoft.com/office/drawing/2014/main" id="{73697FA6-6914-4303-BD0E-95B22D7EA711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3779358" y="2171700"/>
              <a:ext cx="181456" cy="177530"/>
            </a:xfrm>
            <a:custGeom>
              <a:avLst/>
              <a:gdLst/>
              <a:ahLst/>
              <a:cxnLst/>
              <a:rect l="0" t="0" r="0" b="0"/>
              <a:pathLst>
                <a:path w="181456" h="177530">
                  <a:moveTo>
                    <a:pt x="3655" y="0"/>
                  </a:moveTo>
                  <a:lnTo>
                    <a:pt x="3655" y="0"/>
                  </a:lnTo>
                  <a:lnTo>
                    <a:pt x="3655" y="5467"/>
                  </a:lnTo>
                  <a:lnTo>
                    <a:pt x="7026" y="9460"/>
                  </a:lnTo>
                  <a:lnTo>
                    <a:pt x="7313" y="11245"/>
                  </a:lnTo>
                  <a:lnTo>
                    <a:pt x="6799" y="13141"/>
                  </a:lnTo>
                  <a:lnTo>
                    <a:pt x="5751" y="15111"/>
                  </a:lnTo>
                  <a:lnTo>
                    <a:pt x="6468" y="21062"/>
                  </a:lnTo>
                  <a:lnTo>
                    <a:pt x="8957" y="32346"/>
                  </a:lnTo>
                  <a:lnTo>
                    <a:pt x="8833" y="41187"/>
                  </a:lnTo>
                  <a:lnTo>
                    <a:pt x="3898" y="83553"/>
                  </a:lnTo>
                  <a:lnTo>
                    <a:pt x="2963" y="116228"/>
                  </a:lnTo>
                  <a:lnTo>
                    <a:pt x="0" y="129061"/>
                  </a:lnTo>
                  <a:lnTo>
                    <a:pt x="4237" y="156384"/>
                  </a:lnTo>
                  <a:lnTo>
                    <a:pt x="8656" y="165051"/>
                  </a:lnTo>
                  <a:lnTo>
                    <a:pt x="9106" y="167184"/>
                  </a:lnTo>
                  <a:lnTo>
                    <a:pt x="10111" y="168606"/>
                  </a:lnTo>
                  <a:lnTo>
                    <a:pt x="11487" y="169554"/>
                  </a:lnTo>
                  <a:lnTo>
                    <a:pt x="15393" y="171076"/>
                  </a:lnTo>
                  <a:lnTo>
                    <a:pt x="21234" y="175740"/>
                  </a:lnTo>
                  <a:lnTo>
                    <a:pt x="27129" y="177190"/>
                  </a:lnTo>
                  <a:lnTo>
                    <a:pt x="31256" y="177529"/>
                  </a:lnTo>
                  <a:lnTo>
                    <a:pt x="35442" y="175798"/>
                  </a:lnTo>
                  <a:lnTo>
                    <a:pt x="39655" y="173382"/>
                  </a:lnTo>
                  <a:lnTo>
                    <a:pt x="71789" y="163644"/>
                  </a:lnTo>
                  <a:lnTo>
                    <a:pt x="118841" y="137576"/>
                  </a:lnTo>
                  <a:lnTo>
                    <a:pt x="162587" y="116417"/>
                  </a:lnTo>
                  <a:lnTo>
                    <a:pt x="181455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SMARTInkShape-255">
            <a:extLst>
              <a:ext uri="{FF2B5EF4-FFF2-40B4-BE49-F238E27FC236}">
                <a16:creationId xmlns:a16="http://schemas.microsoft.com/office/drawing/2014/main" id="{08B59F2D-C44B-44C3-8804-BCD96996D25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81292" y="5524500"/>
            <a:ext cx="57072" cy="31751"/>
          </a:xfrm>
          <a:custGeom>
            <a:avLst/>
            <a:gdLst/>
            <a:ahLst/>
            <a:cxnLst/>
            <a:rect l="0" t="0" r="0" b="0"/>
            <a:pathLst>
              <a:path w="57072" h="31751">
                <a:moveTo>
                  <a:pt x="50721" y="0"/>
                </a:moveTo>
                <a:lnTo>
                  <a:pt x="50721" y="0"/>
                </a:lnTo>
                <a:lnTo>
                  <a:pt x="19933" y="0"/>
                </a:lnTo>
                <a:lnTo>
                  <a:pt x="12907" y="6089"/>
                </a:lnTo>
                <a:lnTo>
                  <a:pt x="12705" y="9644"/>
                </a:lnTo>
                <a:lnTo>
                  <a:pt x="10777" y="13223"/>
                </a:lnTo>
                <a:lnTo>
                  <a:pt x="0" y="25320"/>
                </a:lnTo>
                <a:lnTo>
                  <a:pt x="6248" y="31727"/>
                </a:lnTo>
                <a:lnTo>
                  <a:pt x="15914" y="31750"/>
                </a:lnTo>
                <a:lnTo>
                  <a:pt x="16933" y="31044"/>
                </a:lnTo>
                <a:lnTo>
                  <a:pt x="17612" y="29869"/>
                </a:lnTo>
                <a:lnTo>
                  <a:pt x="18702" y="26283"/>
                </a:lnTo>
                <a:lnTo>
                  <a:pt x="22262" y="22290"/>
                </a:lnTo>
                <a:lnTo>
                  <a:pt x="25843" y="20490"/>
                </a:lnTo>
                <a:lnTo>
                  <a:pt x="27785" y="20010"/>
                </a:lnTo>
                <a:lnTo>
                  <a:pt x="29080" y="18985"/>
                </a:lnTo>
                <a:lnTo>
                  <a:pt x="37934" y="6453"/>
                </a:lnTo>
                <a:lnTo>
                  <a:pt x="38021" y="0"/>
                </a:lnTo>
                <a:lnTo>
                  <a:pt x="34649" y="0"/>
                </a:lnTo>
                <a:lnTo>
                  <a:pt x="33656" y="706"/>
                </a:lnTo>
                <a:lnTo>
                  <a:pt x="32994" y="1882"/>
                </a:lnTo>
                <a:lnTo>
                  <a:pt x="31748" y="6089"/>
                </a:lnTo>
                <a:lnTo>
                  <a:pt x="25584" y="12432"/>
                </a:lnTo>
                <a:lnTo>
                  <a:pt x="25344" y="18144"/>
                </a:lnTo>
                <a:lnTo>
                  <a:pt x="26041" y="18446"/>
                </a:lnTo>
                <a:lnTo>
                  <a:pt x="40431" y="19043"/>
                </a:lnTo>
                <a:lnTo>
                  <a:pt x="57071" y="6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SMARTInkShape-Group56">
            <a:extLst>
              <a:ext uri="{FF2B5EF4-FFF2-40B4-BE49-F238E27FC236}">
                <a16:creationId xmlns:a16="http://schemas.microsoft.com/office/drawing/2014/main" id="{7F1BE22A-CA22-4A74-9897-4A38B8B5F6BD}"/>
              </a:ext>
            </a:extLst>
          </p:cNvPr>
          <p:cNvGrpSpPr/>
          <p:nvPr/>
        </p:nvGrpSpPr>
        <p:grpSpPr>
          <a:xfrm>
            <a:off x="2526602" y="5341534"/>
            <a:ext cx="1859662" cy="525867"/>
            <a:chOff x="2526602" y="5341534"/>
            <a:chExt cx="1859662" cy="525867"/>
          </a:xfrm>
        </p:grpSpPr>
        <p:sp>
          <p:nvSpPr>
            <p:cNvPr id="257" name="SMARTInkShape-256">
              <a:extLst>
                <a:ext uri="{FF2B5EF4-FFF2-40B4-BE49-F238E27FC236}">
                  <a16:creationId xmlns:a16="http://schemas.microsoft.com/office/drawing/2014/main" id="{D45C3AEE-B569-4251-A5D0-3A84F5770FC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2526602" y="5374792"/>
              <a:ext cx="316612" cy="200499"/>
            </a:xfrm>
            <a:custGeom>
              <a:avLst/>
              <a:gdLst/>
              <a:ahLst/>
              <a:cxnLst/>
              <a:rect l="0" t="0" r="0" b="0"/>
              <a:pathLst>
                <a:path w="316612" h="200499">
                  <a:moveTo>
                    <a:pt x="49911" y="3658"/>
                  </a:moveTo>
                  <a:lnTo>
                    <a:pt x="49911" y="3658"/>
                  </a:lnTo>
                  <a:lnTo>
                    <a:pt x="49911" y="0"/>
                  </a:lnTo>
                  <a:lnTo>
                    <a:pt x="49911" y="1562"/>
                  </a:lnTo>
                  <a:lnTo>
                    <a:pt x="49205" y="2260"/>
                  </a:lnTo>
                  <a:lnTo>
                    <a:pt x="43822" y="3604"/>
                  </a:lnTo>
                  <a:lnTo>
                    <a:pt x="42855" y="27705"/>
                  </a:lnTo>
                  <a:lnTo>
                    <a:pt x="32301" y="63132"/>
                  </a:lnTo>
                  <a:lnTo>
                    <a:pt x="27774" y="86667"/>
                  </a:lnTo>
                  <a:lnTo>
                    <a:pt x="21497" y="107335"/>
                  </a:lnTo>
                  <a:lnTo>
                    <a:pt x="21893" y="124923"/>
                  </a:lnTo>
                  <a:lnTo>
                    <a:pt x="12881" y="153734"/>
                  </a:lnTo>
                  <a:lnTo>
                    <a:pt x="11422" y="168540"/>
                  </a:lnTo>
                  <a:lnTo>
                    <a:pt x="6077" y="185300"/>
                  </a:lnTo>
                  <a:lnTo>
                    <a:pt x="5542" y="196223"/>
                  </a:lnTo>
                  <a:lnTo>
                    <a:pt x="4809" y="197652"/>
                  </a:lnTo>
                  <a:lnTo>
                    <a:pt x="3615" y="198604"/>
                  </a:lnTo>
                  <a:lnTo>
                    <a:pt x="0" y="200132"/>
                  </a:lnTo>
                  <a:lnTo>
                    <a:pt x="1387" y="200341"/>
                  </a:lnTo>
                  <a:lnTo>
                    <a:pt x="5222" y="200498"/>
                  </a:lnTo>
                  <a:lnTo>
                    <a:pt x="12629" y="162544"/>
                  </a:lnTo>
                  <a:lnTo>
                    <a:pt x="34977" y="115783"/>
                  </a:lnTo>
                  <a:lnTo>
                    <a:pt x="52023" y="72540"/>
                  </a:lnTo>
                  <a:lnTo>
                    <a:pt x="68960" y="37417"/>
                  </a:lnTo>
                  <a:lnTo>
                    <a:pt x="73899" y="32068"/>
                  </a:lnTo>
                  <a:lnTo>
                    <a:pt x="83202" y="25089"/>
                  </a:lnTo>
                  <a:lnTo>
                    <a:pt x="96661" y="7902"/>
                  </a:lnTo>
                  <a:lnTo>
                    <a:pt x="100792" y="5544"/>
                  </a:lnTo>
                  <a:lnTo>
                    <a:pt x="106693" y="3768"/>
                  </a:lnTo>
                  <a:lnTo>
                    <a:pt x="110323" y="3691"/>
                  </a:lnTo>
                  <a:lnTo>
                    <a:pt x="113920" y="5554"/>
                  </a:lnTo>
                  <a:lnTo>
                    <a:pt x="115867" y="7039"/>
                  </a:lnTo>
                  <a:lnTo>
                    <a:pt x="118030" y="10570"/>
                  </a:lnTo>
                  <a:lnTo>
                    <a:pt x="125455" y="37794"/>
                  </a:lnTo>
                  <a:lnTo>
                    <a:pt x="129217" y="72200"/>
                  </a:lnTo>
                  <a:lnTo>
                    <a:pt x="121868" y="117450"/>
                  </a:lnTo>
                  <a:lnTo>
                    <a:pt x="119785" y="163240"/>
                  </a:lnTo>
                  <a:lnTo>
                    <a:pt x="119761" y="175073"/>
                  </a:lnTo>
                  <a:lnTo>
                    <a:pt x="128599" y="175105"/>
                  </a:lnTo>
                  <a:lnTo>
                    <a:pt x="132626" y="173225"/>
                  </a:lnTo>
                  <a:lnTo>
                    <a:pt x="141819" y="165648"/>
                  </a:lnTo>
                  <a:lnTo>
                    <a:pt x="176050" y="119724"/>
                  </a:lnTo>
                  <a:lnTo>
                    <a:pt x="209871" y="78732"/>
                  </a:lnTo>
                  <a:lnTo>
                    <a:pt x="231302" y="63688"/>
                  </a:lnTo>
                  <a:lnTo>
                    <a:pt x="240284" y="59496"/>
                  </a:lnTo>
                  <a:lnTo>
                    <a:pt x="244588" y="56697"/>
                  </a:lnTo>
                  <a:lnTo>
                    <a:pt x="251683" y="55122"/>
                  </a:lnTo>
                  <a:lnTo>
                    <a:pt x="267042" y="54546"/>
                  </a:lnTo>
                  <a:lnTo>
                    <a:pt x="271767" y="56378"/>
                  </a:lnTo>
                  <a:lnTo>
                    <a:pt x="293320" y="75658"/>
                  </a:lnTo>
                  <a:lnTo>
                    <a:pt x="301087" y="88462"/>
                  </a:lnTo>
                  <a:lnTo>
                    <a:pt x="303074" y="96910"/>
                  </a:lnTo>
                  <a:lnTo>
                    <a:pt x="304542" y="115907"/>
                  </a:lnTo>
                  <a:lnTo>
                    <a:pt x="316611" y="1497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MARTInkShape-257">
              <a:extLst>
                <a:ext uri="{FF2B5EF4-FFF2-40B4-BE49-F238E27FC236}">
                  <a16:creationId xmlns:a16="http://schemas.microsoft.com/office/drawing/2014/main" id="{30E3DD1F-065A-4FDA-B4C0-FD30857C0057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952081" y="5341534"/>
              <a:ext cx="110499" cy="261950"/>
            </a:xfrm>
            <a:custGeom>
              <a:avLst/>
              <a:gdLst/>
              <a:ahLst/>
              <a:cxnLst/>
              <a:rect l="0" t="0" r="0" b="0"/>
              <a:pathLst>
                <a:path w="110499" h="261950">
                  <a:moveTo>
                    <a:pt x="5432" y="94066"/>
                  </a:moveTo>
                  <a:lnTo>
                    <a:pt x="5432" y="94066"/>
                  </a:lnTo>
                  <a:lnTo>
                    <a:pt x="5432" y="97437"/>
                  </a:lnTo>
                  <a:lnTo>
                    <a:pt x="6137" y="98430"/>
                  </a:lnTo>
                  <a:lnTo>
                    <a:pt x="7313" y="99092"/>
                  </a:lnTo>
                  <a:lnTo>
                    <a:pt x="16263" y="100947"/>
                  </a:lnTo>
                  <a:lnTo>
                    <a:pt x="22438" y="104729"/>
                  </a:lnTo>
                  <a:lnTo>
                    <a:pt x="30846" y="106364"/>
                  </a:lnTo>
                  <a:lnTo>
                    <a:pt x="74027" y="106766"/>
                  </a:lnTo>
                  <a:lnTo>
                    <a:pt x="80103" y="102402"/>
                  </a:lnTo>
                  <a:lnTo>
                    <a:pt x="86039" y="100299"/>
                  </a:lnTo>
                  <a:lnTo>
                    <a:pt x="90176" y="97306"/>
                  </a:lnTo>
                  <a:lnTo>
                    <a:pt x="92485" y="93625"/>
                  </a:lnTo>
                  <a:lnTo>
                    <a:pt x="94216" y="89637"/>
                  </a:lnTo>
                  <a:lnTo>
                    <a:pt x="97338" y="85512"/>
                  </a:lnTo>
                  <a:lnTo>
                    <a:pt x="99195" y="79446"/>
                  </a:lnTo>
                  <a:lnTo>
                    <a:pt x="100726" y="72751"/>
                  </a:lnTo>
                  <a:lnTo>
                    <a:pt x="104850" y="64310"/>
                  </a:lnTo>
                  <a:lnTo>
                    <a:pt x="107091" y="53892"/>
                  </a:lnTo>
                  <a:lnTo>
                    <a:pt x="110115" y="48459"/>
                  </a:lnTo>
                  <a:lnTo>
                    <a:pt x="110498" y="46022"/>
                  </a:lnTo>
                  <a:lnTo>
                    <a:pt x="110048" y="43692"/>
                  </a:lnTo>
                  <a:lnTo>
                    <a:pt x="107925" y="37042"/>
                  </a:lnTo>
                  <a:lnTo>
                    <a:pt x="106444" y="21985"/>
                  </a:lnTo>
                  <a:lnTo>
                    <a:pt x="101580" y="13034"/>
                  </a:lnTo>
                  <a:lnTo>
                    <a:pt x="91922" y="2811"/>
                  </a:lnTo>
                  <a:lnTo>
                    <a:pt x="85970" y="592"/>
                  </a:lnTo>
                  <a:lnTo>
                    <a:pt x="82407" y="0"/>
                  </a:lnTo>
                  <a:lnTo>
                    <a:pt x="74685" y="1224"/>
                  </a:lnTo>
                  <a:lnTo>
                    <a:pt x="70651" y="2538"/>
                  </a:lnTo>
                  <a:lnTo>
                    <a:pt x="64286" y="7761"/>
                  </a:lnTo>
                  <a:lnTo>
                    <a:pt x="45005" y="32676"/>
                  </a:lnTo>
                  <a:lnTo>
                    <a:pt x="23334" y="78510"/>
                  </a:lnTo>
                  <a:lnTo>
                    <a:pt x="8765" y="119647"/>
                  </a:lnTo>
                  <a:lnTo>
                    <a:pt x="1506" y="161118"/>
                  </a:lnTo>
                  <a:lnTo>
                    <a:pt x="0" y="201065"/>
                  </a:lnTo>
                  <a:lnTo>
                    <a:pt x="9931" y="232922"/>
                  </a:lnTo>
                  <a:lnTo>
                    <a:pt x="14016" y="239976"/>
                  </a:lnTo>
                  <a:lnTo>
                    <a:pt x="23654" y="247914"/>
                  </a:lnTo>
                  <a:lnTo>
                    <a:pt x="44507" y="261224"/>
                  </a:lnTo>
                  <a:lnTo>
                    <a:pt x="47710" y="261949"/>
                  </a:lnTo>
                  <a:lnTo>
                    <a:pt x="59664" y="259599"/>
                  </a:lnTo>
                  <a:lnTo>
                    <a:pt x="81632" y="2528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SMARTInkShape-258">
              <a:extLst>
                <a:ext uri="{FF2B5EF4-FFF2-40B4-BE49-F238E27FC236}">
                  <a16:creationId xmlns:a16="http://schemas.microsoft.com/office/drawing/2014/main" id="{AB351D83-A62A-49DD-89A4-C13AFDA15ECD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3262313" y="5448300"/>
              <a:ext cx="25401" cy="146051"/>
            </a:xfrm>
            <a:custGeom>
              <a:avLst/>
              <a:gdLst/>
              <a:ahLst/>
              <a:cxnLst/>
              <a:rect l="0" t="0" r="0" b="0"/>
              <a:pathLst>
                <a:path w="25401" h="146051">
                  <a:moveTo>
                    <a:pt x="25400" y="0"/>
                  </a:moveTo>
                  <a:lnTo>
                    <a:pt x="25400" y="0"/>
                  </a:lnTo>
                  <a:lnTo>
                    <a:pt x="24694" y="34004"/>
                  </a:lnTo>
                  <a:lnTo>
                    <a:pt x="22028" y="39337"/>
                  </a:lnTo>
                  <a:lnTo>
                    <a:pt x="21741" y="42452"/>
                  </a:lnTo>
                  <a:lnTo>
                    <a:pt x="23296" y="52874"/>
                  </a:lnTo>
                  <a:lnTo>
                    <a:pt x="19256" y="77350"/>
                  </a:lnTo>
                  <a:lnTo>
                    <a:pt x="18385" y="95321"/>
                  </a:lnTo>
                  <a:lnTo>
                    <a:pt x="8222" y="116182"/>
                  </a:lnTo>
                  <a:lnTo>
                    <a:pt x="2749" y="124892"/>
                  </a:lnTo>
                  <a:lnTo>
                    <a:pt x="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MARTInkShape-259">
              <a:extLst>
                <a:ext uri="{FF2B5EF4-FFF2-40B4-BE49-F238E27FC236}">
                  <a16:creationId xmlns:a16="http://schemas.microsoft.com/office/drawing/2014/main" id="{6500B24F-72CD-4859-B993-6F84FE6506C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370263" y="5435612"/>
              <a:ext cx="190151" cy="146039"/>
            </a:xfrm>
            <a:custGeom>
              <a:avLst/>
              <a:gdLst/>
              <a:ahLst/>
              <a:cxnLst/>
              <a:rect l="0" t="0" r="0" b="0"/>
              <a:pathLst>
                <a:path w="190151" h="146039">
                  <a:moveTo>
                    <a:pt x="0" y="25388"/>
                  </a:moveTo>
                  <a:lnTo>
                    <a:pt x="0" y="25388"/>
                  </a:lnTo>
                  <a:lnTo>
                    <a:pt x="6741" y="22017"/>
                  </a:lnTo>
                  <a:lnTo>
                    <a:pt x="11933" y="16599"/>
                  </a:lnTo>
                  <a:lnTo>
                    <a:pt x="21015" y="4994"/>
                  </a:lnTo>
                  <a:lnTo>
                    <a:pt x="25332" y="2213"/>
                  </a:lnTo>
                  <a:lnTo>
                    <a:pt x="31610" y="281"/>
                  </a:lnTo>
                  <a:lnTo>
                    <a:pt x="41176" y="0"/>
                  </a:lnTo>
                  <a:lnTo>
                    <a:pt x="41562" y="701"/>
                  </a:lnTo>
                  <a:lnTo>
                    <a:pt x="41113" y="1875"/>
                  </a:lnTo>
                  <a:lnTo>
                    <a:pt x="40108" y="3363"/>
                  </a:lnTo>
                  <a:lnTo>
                    <a:pt x="40874" y="8779"/>
                  </a:lnTo>
                  <a:lnTo>
                    <a:pt x="43390" y="19761"/>
                  </a:lnTo>
                  <a:lnTo>
                    <a:pt x="43273" y="28532"/>
                  </a:lnTo>
                  <a:lnTo>
                    <a:pt x="38208" y="76078"/>
                  </a:lnTo>
                  <a:lnTo>
                    <a:pt x="37442" y="83900"/>
                  </a:lnTo>
                  <a:lnTo>
                    <a:pt x="33083" y="96552"/>
                  </a:lnTo>
                  <a:lnTo>
                    <a:pt x="32639" y="100347"/>
                  </a:lnTo>
                  <a:lnTo>
                    <a:pt x="34026" y="106446"/>
                  </a:lnTo>
                  <a:lnTo>
                    <a:pt x="38268" y="113961"/>
                  </a:lnTo>
                  <a:lnTo>
                    <a:pt x="41232" y="117200"/>
                  </a:lnTo>
                  <a:lnTo>
                    <a:pt x="44901" y="119110"/>
                  </a:lnTo>
                  <a:lnTo>
                    <a:pt x="49634" y="120336"/>
                  </a:lnTo>
                  <a:lnTo>
                    <a:pt x="53825" y="117178"/>
                  </a:lnTo>
                  <a:lnTo>
                    <a:pt x="69067" y="105703"/>
                  </a:lnTo>
                  <a:lnTo>
                    <a:pt x="93250" y="89740"/>
                  </a:lnTo>
                  <a:lnTo>
                    <a:pt x="132194" y="45662"/>
                  </a:lnTo>
                  <a:lnTo>
                    <a:pt x="146945" y="30151"/>
                  </a:lnTo>
                  <a:lnTo>
                    <a:pt x="149975" y="24447"/>
                  </a:lnTo>
                  <a:lnTo>
                    <a:pt x="152194" y="22644"/>
                  </a:lnTo>
                  <a:lnTo>
                    <a:pt x="176481" y="12991"/>
                  </a:lnTo>
                  <a:lnTo>
                    <a:pt x="184534" y="17754"/>
                  </a:lnTo>
                  <a:lnTo>
                    <a:pt x="186522" y="18182"/>
                  </a:lnTo>
                  <a:lnTo>
                    <a:pt x="187848" y="19879"/>
                  </a:lnTo>
                  <a:lnTo>
                    <a:pt x="189714" y="28303"/>
                  </a:lnTo>
                  <a:lnTo>
                    <a:pt x="190150" y="33269"/>
                  </a:lnTo>
                  <a:lnTo>
                    <a:pt x="181031" y="76655"/>
                  </a:lnTo>
                  <a:lnTo>
                    <a:pt x="172227" y="116301"/>
                  </a:lnTo>
                  <a:lnTo>
                    <a:pt x="171450" y="1460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SMARTInkShape-260">
              <a:extLst>
                <a:ext uri="{FF2B5EF4-FFF2-40B4-BE49-F238E27FC236}">
                  <a16:creationId xmlns:a16="http://schemas.microsoft.com/office/drawing/2014/main" id="{71B1D53E-7D6C-489B-9D72-B435861FAE3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3675069" y="5429250"/>
              <a:ext cx="114262" cy="145964"/>
            </a:xfrm>
            <a:custGeom>
              <a:avLst/>
              <a:gdLst/>
              <a:ahLst/>
              <a:cxnLst/>
              <a:rect l="0" t="0" r="0" b="0"/>
              <a:pathLst>
                <a:path w="114262" h="145964">
                  <a:moveTo>
                    <a:pt x="6344" y="95250"/>
                  </a:moveTo>
                  <a:lnTo>
                    <a:pt x="6344" y="95250"/>
                  </a:lnTo>
                  <a:lnTo>
                    <a:pt x="2972" y="98621"/>
                  </a:lnTo>
                  <a:lnTo>
                    <a:pt x="1317" y="104039"/>
                  </a:lnTo>
                  <a:lnTo>
                    <a:pt x="0" y="135447"/>
                  </a:lnTo>
                  <a:lnTo>
                    <a:pt x="704" y="136865"/>
                  </a:lnTo>
                  <a:lnTo>
                    <a:pt x="1878" y="137810"/>
                  </a:lnTo>
                  <a:lnTo>
                    <a:pt x="5064" y="139566"/>
                  </a:lnTo>
                  <a:lnTo>
                    <a:pt x="10825" y="143815"/>
                  </a:lnTo>
                  <a:lnTo>
                    <a:pt x="17000" y="145388"/>
                  </a:lnTo>
                  <a:lnTo>
                    <a:pt x="27520" y="145963"/>
                  </a:lnTo>
                  <a:lnTo>
                    <a:pt x="31748" y="144130"/>
                  </a:lnTo>
                  <a:lnTo>
                    <a:pt x="33863" y="142653"/>
                  </a:lnTo>
                  <a:lnTo>
                    <a:pt x="49470" y="138208"/>
                  </a:lnTo>
                  <a:lnTo>
                    <a:pt x="65567" y="128215"/>
                  </a:lnTo>
                  <a:lnTo>
                    <a:pt x="90985" y="90099"/>
                  </a:lnTo>
                  <a:lnTo>
                    <a:pt x="105825" y="66399"/>
                  </a:lnTo>
                  <a:lnTo>
                    <a:pt x="110059" y="61731"/>
                  </a:lnTo>
                  <a:lnTo>
                    <a:pt x="112412" y="55423"/>
                  </a:lnTo>
                  <a:lnTo>
                    <a:pt x="114261" y="23625"/>
                  </a:lnTo>
                  <a:lnTo>
                    <a:pt x="110913" y="13664"/>
                  </a:lnTo>
                  <a:lnTo>
                    <a:pt x="109217" y="11226"/>
                  </a:lnTo>
                  <a:lnTo>
                    <a:pt x="9524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SMARTInkShape-261">
              <a:extLst>
                <a:ext uri="{FF2B5EF4-FFF2-40B4-BE49-F238E27FC236}">
                  <a16:creationId xmlns:a16="http://schemas.microsoft.com/office/drawing/2014/main" id="{82D72925-DC4A-48F4-948E-C766A0AA07BF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3859213" y="5461000"/>
              <a:ext cx="114301" cy="95251"/>
            </a:xfrm>
            <a:custGeom>
              <a:avLst/>
              <a:gdLst/>
              <a:ahLst/>
              <a:cxnLst/>
              <a:rect l="0" t="0" r="0" b="0"/>
              <a:pathLst>
                <a:path w="114301" h="95251">
                  <a:moveTo>
                    <a:pt x="0" y="95250"/>
                  </a:moveTo>
                  <a:lnTo>
                    <a:pt x="0" y="95250"/>
                  </a:lnTo>
                  <a:lnTo>
                    <a:pt x="21015" y="95250"/>
                  </a:lnTo>
                  <a:lnTo>
                    <a:pt x="25332" y="93369"/>
                  </a:lnTo>
                  <a:lnTo>
                    <a:pt x="29603" y="90886"/>
                  </a:lnTo>
                  <a:lnTo>
                    <a:pt x="38094" y="89292"/>
                  </a:lnTo>
                  <a:lnTo>
                    <a:pt x="40212" y="89162"/>
                  </a:lnTo>
                  <a:lnTo>
                    <a:pt x="44448" y="87135"/>
                  </a:lnTo>
                  <a:lnTo>
                    <a:pt x="81687" y="55031"/>
                  </a:lnTo>
                  <a:lnTo>
                    <a:pt x="84091" y="52209"/>
                  </a:lnTo>
                  <a:lnTo>
                    <a:pt x="93547" y="34455"/>
                  </a:lnTo>
                  <a:lnTo>
                    <a:pt x="103771" y="19990"/>
                  </a:lnTo>
                  <a:lnTo>
                    <a:pt x="1143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SMARTInkShape-262">
              <a:extLst>
                <a:ext uri="{FF2B5EF4-FFF2-40B4-BE49-F238E27FC236}">
                  <a16:creationId xmlns:a16="http://schemas.microsoft.com/office/drawing/2014/main" id="{1E7D392D-B362-40FC-A595-931421E409A0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005263" y="5441950"/>
              <a:ext cx="69851" cy="19051"/>
            </a:xfrm>
            <a:custGeom>
              <a:avLst/>
              <a:gdLst/>
              <a:ahLst/>
              <a:cxnLst/>
              <a:rect l="0" t="0" r="0" b="0"/>
              <a:pathLst>
                <a:path w="69851" h="1905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7006" y="4364"/>
                  </a:lnTo>
                  <a:lnTo>
                    <a:pt x="25414" y="5958"/>
                  </a:lnTo>
                  <a:lnTo>
                    <a:pt x="30498" y="6272"/>
                  </a:lnTo>
                  <a:lnTo>
                    <a:pt x="37107" y="11811"/>
                  </a:lnTo>
                  <a:lnTo>
                    <a:pt x="41176" y="12436"/>
                  </a:lnTo>
                  <a:lnTo>
                    <a:pt x="59453" y="13390"/>
                  </a:lnTo>
                  <a:lnTo>
                    <a:pt x="698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MARTInkShape-263">
              <a:extLst>
                <a:ext uri="{FF2B5EF4-FFF2-40B4-BE49-F238E27FC236}">
                  <a16:creationId xmlns:a16="http://schemas.microsoft.com/office/drawing/2014/main" id="{A86C2B6F-4C16-4CF0-A989-2027F398ADA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246563" y="5435600"/>
              <a:ext cx="63501" cy="165101"/>
            </a:xfrm>
            <a:custGeom>
              <a:avLst/>
              <a:gdLst/>
              <a:ahLst/>
              <a:cxnLst/>
              <a:rect l="0" t="0" r="0" b="0"/>
              <a:pathLst>
                <a:path w="63501" h="1651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8298"/>
                  </a:lnTo>
                  <a:lnTo>
                    <a:pt x="26028" y="62017"/>
                  </a:lnTo>
                  <a:lnTo>
                    <a:pt x="35297" y="81630"/>
                  </a:lnTo>
                  <a:lnTo>
                    <a:pt x="49010" y="126584"/>
                  </a:lnTo>
                  <a:lnTo>
                    <a:pt x="52151" y="139577"/>
                  </a:lnTo>
                  <a:lnTo>
                    <a:pt x="6350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SMARTInkShape-264">
              <a:extLst>
                <a:ext uri="{FF2B5EF4-FFF2-40B4-BE49-F238E27FC236}">
                  <a16:creationId xmlns:a16="http://schemas.microsoft.com/office/drawing/2014/main" id="{70C78C81-3A9B-4A59-B46B-A19C2F4121B2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176713" y="5499100"/>
              <a:ext cx="209551" cy="368301"/>
            </a:xfrm>
            <a:custGeom>
              <a:avLst/>
              <a:gdLst/>
              <a:ahLst/>
              <a:cxnLst/>
              <a:rect l="0" t="0" r="0" b="0"/>
              <a:pathLst>
                <a:path w="209551" h="368301">
                  <a:moveTo>
                    <a:pt x="209550" y="0"/>
                  </a:moveTo>
                  <a:lnTo>
                    <a:pt x="209550" y="0"/>
                  </a:lnTo>
                  <a:lnTo>
                    <a:pt x="209550" y="3371"/>
                  </a:lnTo>
                  <a:lnTo>
                    <a:pt x="207668" y="6908"/>
                  </a:lnTo>
                  <a:lnTo>
                    <a:pt x="171270" y="48383"/>
                  </a:lnTo>
                  <a:lnTo>
                    <a:pt x="146034" y="90569"/>
                  </a:lnTo>
                  <a:lnTo>
                    <a:pt x="119811" y="135817"/>
                  </a:lnTo>
                  <a:lnTo>
                    <a:pt x="96965" y="174865"/>
                  </a:lnTo>
                  <a:lnTo>
                    <a:pt x="81176" y="210562"/>
                  </a:lnTo>
                  <a:lnTo>
                    <a:pt x="63093" y="247950"/>
                  </a:lnTo>
                  <a:lnTo>
                    <a:pt x="41390" y="295138"/>
                  </a:lnTo>
                  <a:lnTo>
                    <a:pt x="19151" y="337020"/>
                  </a:lnTo>
                  <a:lnTo>
                    <a:pt x="0" y="368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7" name="SMARTInkShape-265">
            <a:extLst>
              <a:ext uri="{FF2B5EF4-FFF2-40B4-BE49-F238E27FC236}">
                <a16:creationId xmlns:a16="http://schemas.microsoft.com/office/drawing/2014/main" id="{5B17689F-EAD2-4847-99BD-E60862C01C3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95513" y="5862043"/>
            <a:ext cx="88823" cy="81558"/>
          </a:xfrm>
          <a:custGeom>
            <a:avLst/>
            <a:gdLst/>
            <a:ahLst/>
            <a:cxnLst/>
            <a:rect l="0" t="0" r="0" b="0"/>
            <a:pathLst>
              <a:path w="88823" h="81558">
                <a:moveTo>
                  <a:pt x="0" y="56157"/>
                </a:moveTo>
                <a:lnTo>
                  <a:pt x="0" y="56157"/>
                </a:lnTo>
                <a:lnTo>
                  <a:pt x="0" y="62246"/>
                </a:lnTo>
                <a:lnTo>
                  <a:pt x="5467" y="67951"/>
                </a:lnTo>
                <a:lnTo>
                  <a:pt x="6272" y="74245"/>
                </a:lnTo>
                <a:lnTo>
                  <a:pt x="6343" y="80590"/>
                </a:lnTo>
                <a:lnTo>
                  <a:pt x="7050" y="80912"/>
                </a:lnTo>
                <a:lnTo>
                  <a:pt x="12697" y="81557"/>
                </a:lnTo>
                <a:lnTo>
                  <a:pt x="12699" y="78186"/>
                </a:lnTo>
                <a:lnTo>
                  <a:pt x="14581" y="74650"/>
                </a:lnTo>
                <a:lnTo>
                  <a:pt x="21538" y="66630"/>
                </a:lnTo>
                <a:lnTo>
                  <a:pt x="23683" y="60576"/>
                </a:lnTo>
                <a:lnTo>
                  <a:pt x="26772" y="49235"/>
                </a:lnTo>
                <a:lnTo>
                  <a:pt x="32156" y="38819"/>
                </a:lnTo>
                <a:lnTo>
                  <a:pt x="35458" y="33635"/>
                </a:lnTo>
                <a:lnTo>
                  <a:pt x="38022" y="26749"/>
                </a:lnTo>
                <a:lnTo>
                  <a:pt x="49037" y="11720"/>
                </a:lnTo>
                <a:lnTo>
                  <a:pt x="49625" y="9599"/>
                </a:lnTo>
                <a:lnTo>
                  <a:pt x="50722" y="8185"/>
                </a:lnTo>
                <a:lnTo>
                  <a:pt x="54931" y="5490"/>
                </a:lnTo>
                <a:lnTo>
                  <a:pt x="56857" y="0"/>
                </a:lnTo>
                <a:lnTo>
                  <a:pt x="57124" y="4562"/>
                </a:lnTo>
                <a:lnTo>
                  <a:pt x="55257" y="5004"/>
                </a:lnTo>
                <a:lnTo>
                  <a:pt x="53771" y="5121"/>
                </a:lnTo>
                <a:lnTo>
                  <a:pt x="52780" y="5905"/>
                </a:lnTo>
                <a:lnTo>
                  <a:pt x="47689" y="14175"/>
                </a:lnTo>
                <a:lnTo>
                  <a:pt x="42038" y="20278"/>
                </a:lnTo>
                <a:lnTo>
                  <a:pt x="39850" y="26335"/>
                </a:lnTo>
                <a:lnTo>
                  <a:pt x="37624" y="40758"/>
                </a:lnTo>
                <a:lnTo>
                  <a:pt x="33119" y="49692"/>
                </a:lnTo>
                <a:lnTo>
                  <a:pt x="31750" y="56154"/>
                </a:lnTo>
                <a:lnTo>
                  <a:pt x="37217" y="56157"/>
                </a:lnTo>
                <a:lnTo>
                  <a:pt x="37511" y="55451"/>
                </a:lnTo>
                <a:lnTo>
                  <a:pt x="37838" y="52786"/>
                </a:lnTo>
                <a:lnTo>
                  <a:pt x="38631" y="51793"/>
                </a:lnTo>
                <a:lnTo>
                  <a:pt x="41393" y="50690"/>
                </a:lnTo>
                <a:lnTo>
                  <a:pt x="42412" y="49690"/>
                </a:lnTo>
                <a:lnTo>
                  <a:pt x="57076" y="21036"/>
                </a:lnTo>
                <a:lnTo>
                  <a:pt x="58512" y="20044"/>
                </a:lnTo>
                <a:lnTo>
                  <a:pt x="61988" y="18235"/>
                </a:lnTo>
                <a:lnTo>
                  <a:pt x="74969" y="6536"/>
                </a:lnTo>
                <a:lnTo>
                  <a:pt x="77534" y="5881"/>
                </a:lnTo>
                <a:lnTo>
                  <a:pt x="82462" y="5366"/>
                </a:lnTo>
                <a:lnTo>
                  <a:pt x="82524" y="8731"/>
                </a:lnTo>
                <a:lnTo>
                  <a:pt x="84419" y="12266"/>
                </a:lnTo>
                <a:lnTo>
                  <a:pt x="86908" y="16189"/>
                </a:lnTo>
                <a:lnTo>
                  <a:pt x="88506" y="24456"/>
                </a:lnTo>
                <a:lnTo>
                  <a:pt x="88822" y="32884"/>
                </a:lnTo>
                <a:lnTo>
                  <a:pt x="82550" y="4980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SMARTInkShape-Group58">
            <a:extLst>
              <a:ext uri="{FF2B5EF4-FFF2-40B4-BE49-F238E27FC236}">
                <a16:creationId xmlns:a16="http://schemas.microsoft.com/office/drawing/2014/main" id="{0C7A8B36-BE21-44C3-A94C-F6A3CC3CE600}"/>
              </a:ext>
            </a:extLst>
          </p:cNvPr>
          <p:cNvGrpSpPr/>
          <p:nvPr/>
        </p:nvGrpSpPr>
        <p:grpSpPr>
          <a:xfrm>
            <a:off x="2589213" y="5683250"/>
            <a:ext cx="1739842" cy="419101"/>
            <a:chOff x="2589213" y="5683250"/>
            <a:chExt cx="1739842" cy="419101"/>
          </a:xfrm>
        </p:grpSpPr>
        <p:sp>
          <p:nvSpPr>
            <p:cNvPr id="268" name="SMARTInkShape-266">
              <a:extLst>
                <a:ext uri="{FF2B5EF4-FFF2-40B4-BE49-F238E27FC236}">
                  <a16:creationId xmlns:a16="http://schemas.microsoft.com/office/drawing/2014/main" id="{C4265177-1C1C-4E70-B26D-F5BFC69D3CB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2589213" y="5727700"/>
              <a:ext cx="285751" cy="346974"/>
            </a:xfrm>
            <a:custGeom>
              <a:avLst/>
              <a:gdLst/>
              <a:ahLst/>
              <a:cxnLst/>
              <a:rect l="0" t="0" r="0" b="0"/>
              <a:pathLst>
                <a:path w="285751" h="346974">
                  <a:moveTo>
                    <a:pt x="0" y="342900"/>
                  </a:moveTo>
                  <a:lnTo>
                    <a:pt x="0" y="342900"/>
                  </a:lnTo>
                  <a:lnTo>
                    <a:pt x="0" y="346559"/>
                  </a:lnTo>
                  <a:lnTo>
                    <a:pt x="0" y="344996"/>
                  </a:lnTo>
                  <a:lnTo>
                    <a:pt x="0" y="346973"/>
                  </a:lnTo>
                  <a:lnTo>
                    <a:pt x="0" y="327974"/>
                  </a:lnTo>
                  <a:lnTo>
                    <a:pt x="11555" y="285266"/>
                  </a:lnTo>
                  <a:lnTo>
                    <a:pt x="18249" y="260254"/>
                  </a:lnTo>
                  <a:lnTo>
                    <a:pt x="28664" y="234931"/>
                  </a:lnTo>
                  <a:lnTo>
                    <a:pt x="34598" y="214013"/>
                  </a:lnTo>
                  <a:lnTo>
                    <a:pt x="55518" y="171842"/>
                  </a:lnTo>
                  <a:lnTo>
                    <a:pt x="71871" y="127023"/>
                  </a:lnTo>
                  <a:lnTo>
                    <a:pt x="87483" y="83257"/>
                  </a:lnTo>
                  <a:lnTo>
                    <a:pt x="96790" y="68570"/>
                  </a:lnTo>
                  <a:lnTo>
                    <a:pt x="100649" y="52847"/>
                  </a:lnTo>
                  <a:lnTo>
                    <a:pt x="101883" y="46771"/>
                  </a:lnTo>
                  <a:lnTo>
                    <a:pt x="106542" y="31373"/>
                  </a:lnTo>
                  <a:lnTo>
                    <a:pt x="107671" y="21484"/>
                  </a:lnTo>
                  <a:lnTo>
                    <a:pt x="112939" y="12463"/>
                  </a:lnTo>
                  <a:lnTo>
                    <a:pt x="114300" y="0"/>
                  </a:lnTo>
                  <a:lnTo>
                    <a:pt x="114300" y="6272"/>
                  </a:lnTo>
                  <a:lnTo>
                    <a:pt x="149438" y="7056"/>
                  </a:lnTo>
                  <a:lnTo>
                    <a:pt x="169500" y="11817"/>
                  </a:lnTo>
                  <a:lnTo>
                    <a:pt x="194612" y="13354"/>
                  </a:lnTo>
                  <a:lnTo>
                    <a:pt x="214046" y="18161"/>
                  </a:lnTo>
                  <a:lnTo>
                    <a:pt x="226404" y="19580"/>
                  </a:lnTo>
                  <a:lnTo>
                    <a:pt x="244875" y="24796"/>
                  </a:lnTo>
                  <a:lnTo>
                    <a:pt x="252394" y="25927"/>
                  </a:lnTo>
                  <a:lnTo>
                    <a:pt x="267218" y="30390"/>
                  </a:lnTo>
                  <a:lnTo>
                    <a:pt x="274691" y="31852"/>
                  </a:lnTo>
                  <a:lnTo>
                    <a:pt x="2857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MARTInkShape-267">
              <a:extLst>
                <a:ext uri="{FF2B5EF4-FFF2-40B4-BE49-F238E27FC236}">
                  <a16:creationId xmlns:a16="http://schemas.microsoft.com/office/drawing/2014/main" id="{C91A5E8F-557A-4D30-80C5-7E6FD5AB908F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640013" y="5918200"/>
              <a:ext cx="171451" cy="12701"/>
            </a:xfrm>
            <a:custGeom>
              <a:avLst/>
              <a:gdLst/>
              <a:ahLst/>
              <a:cxnLst/>
              <a:rect l="0" t="0" r="0" b="0"/>
              <a:pathLst>
                <a:path w="171451" h="12701">
                  <a:moveTo>
                    <a:pt x="0" y="12700"/>
                  </a:moveTo>
                  <a:lnTo>
                    <a:pt x="0" y="12700"/>
                  </a:lnTo>
                  <a:lnTo>
                    <a:pt x="43223" y="12700"/>
                  </a:lnTo>
                  <a:lnTo>
                    <a:pt x="52371" y="11995"/>
                  </a:lnTo>
                  <a:lnTo>
                    <a:pt x="84043" y="6939"/>
                  </a:lnTo>
                  <a:lnTo>
                    <a:pt x="127977" y="4503"/>
                  </a:lnTo>
                  <a:lnTo>
                    <a:pt x="171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MARTInkShape-268">
              <a:extLst>
                <a:ext uri="{FF2B5EF4-FFF2-40B4-BE49-F238E27FC236}">
                  <a16:creationId xmlns:a16="http://schemas.microsoft.com/office/drawing/2014/main" id="{BF1B11E0-29E5-43FB-8DC9-48F1FD97A52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982913" y="5880100"/>
              <a:ext cx="19051" cy="107951"/>
            </a:xfrm>
            <a:custGeom>
              <a:avLst/>
              <a:gdLst/>
              <a:ahLst/>
              <a:cxnLst/>
              <a:rect l="0" t="0" r="0" b="0"/>
              <a:pathLst>
                <a:path w="19051" h="107951">
                  <a:moveTo>
                    <a:pt x="19050" y="0"/>
                  </a:moveTo>
                  <a:lnTo>
                    <a:pt x="19050" y="0"/>
                  </a:lnTo>
                  <a:lnTo>
                    <a:pt x="18344" y="29650"/>
                  </a:lnTo>
                  <a:lnTo>
                    <a:pt x="14023" y="46753"/>
                  </a:lnTo>
                  <a:lnTo>
                    <a:pt x="10934" y="75845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SMARTInkShape-269">
              <a:extLst>
                <a:ext uri="{FF2B5EF4-FFF2-40B4-BE49-F238E27FC236}">
                  <a16:creationId xmlns:a16="http://schemas.microsoft.com/office/drawing/2014/main" id="{98737189-63B8-46E5-922F-6DE666F1F7B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071813" y="5734050"/>
              <a:ext cx="12701" cy="57151"/>
            </a:xfrm>
            <a:custGeom>
              <a:avLst/>
              <a:gdLst/>
              <a:ahLst/>
              <a:cxnLst/>
              <a:rect l="0" t="0" r="0" b="0"/>
              <a:pathLst>
                <a:path w="12701" h="57151">
                  <a:moveTo>
                    <a:pt x="12700" y="0"/>
                  </a:moveTo>
                  <a:lnTo>
                    <a:pt x="12700" y="0"/>
                  </a:lnTo>
                  <a:lnTo>
                    <a:pt x="9328" y="0"/>
                  </a:lnTo>
                  <a:lnTo>
                    <a:pt x="8335" y="706"/>
                  </a:lnTo>
                  <a:lnTo>
                    <a:pt x="7673" y="1882"/>
                  </a:lnTo>
                  <a:lnTo>
                    <a:pt x="2743" y="21371"/>
                  </a:lnTo>
                  <a:lnTo>
                    <a:pt x="5735" y="36986"/>
                  </a:lnTo>
                  <a:lnTo>
                    <a:pt x="4195" y="43014"/>
                  </a:lnTo>
                  <a:lnTo>
                    <a:pt x="1864" y="48045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SMARTInkShape-270">
              <a:extLst>
                <a:ext uri="{FF2B5EF4-FFF2-40B4-BE49-F238E27FC236}">
                  <a16:creationId xmlns:a16="http://schemas.microsoft.com/office/drawing/2014/main" id="{5140BC7F-8BBF-45B6-8B2D-E630407F8BD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131706" y="5880100"/>
              <a:ext cx="9958" cy="63501"/>
            </a:xfrm>
            <a:custGeom>
              <a:avLst/>
              <a:gdLst/>
              <a:ahLst/>
              <a:cxnLst/>
              <a:rect l="0" t="0" r="0" b="0"/>
              <a:pathLst>
                <a:path w="9958" h="63501">
                  <a:moveTo>
                    <a:pt x="9957" y="0"/>
                  </a:moveTo>
                  <a:lnTo>
                    <a:pt x="9957" y="0"/>
                  </a:lnTo>
                  <a:lnTo>
                    <a:pt x="9957" y="24625"/>
                  </a:lnTo>
                  <a:lnTo>
                    <a:pt x="8075" y="30465"/>
                  </a:lnTo>
                  <a:lnTo>
                    <a:pt x="5592" y="35412"/>
                  </a:lnTo>
                  <a:lnTo>
                    <a:pt x="3075" y="48633"/>
                  </a:lnTo>
                  <a:lnTo>
                    <a:pt x="313" y="52894"/>
                  </a:lnTo>
                  <a:lnTo>
                    <a:pt x="0" y="54313"/>
                  </a:lnTo>
                  <a:lnTo>
                    <a:pt x="496" y="55259"/>
                  </a:lnTo>
                  <a:lnTo>
                    <a:pt x="1533" y="55889"/>
                  </a:lnTo>
                  <a:lnTo>
                    <a:pt x="2224" y="57015"/>
                  </a:lnTo>
                  <a:lnTo>
                    <a:pt x="3607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SMARTInkShape-271">
              <a:extLst>
                <a:ext uri="{FF2B5EF4-FFF2-40B4-BE49-F238E27FC236}">
                  <a16:creationId xmlns:a16="http://schemas.microsoft.com/office/drawing/2014/main" id="{7B0EBCF2-3644-4ADF-A793-E0A2F822218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148013" y="5842010"/>
              <a:ext cx="157664" cy="158741"/>
            </a:xfrm>
            <a:custGeom>
              <a:avLst/>
              <a:gdLst/>
              <a:ahLst/>
              <a:cxnLst/>
              <a:rect l="0" t="0" r="0" b="0"/>
              <a:pathLst>
                <a:path w="157664" h="158741">
                  <a:moveTo>
                    <a:pt x="0" y="95240"/>
                  </a:moveTo>
                  <a:lnTo>
                    <a:pt x="0" y="95240"/>
                  </a:lnTo>
                  <a:lnTo>
                    <a:pt x="14305" y="86402"/>
                  </a:lnTo>
                  <a:lnTo>
                    <a:pt x="30358" y="69233"/>
                  </a:lnTo>
                  <a:lnTo>
                    <a:pt x="39941" y="56158"/>
                  </a:lnTo>
                  <a:lnTo>
                    <a:pt x="86673" y="21337"/>
                  </a:lnTo>
                  <a:lnTo>
                    <a:pt x="120127" y="1875"/>
                  </a:lnTo>
                  <a:lnTo>
                    <a:pt x="131164" y="238"/>
                  </a:lnTo>
                  <a:lnTo>
                    <a:pt x="144793" y="0"/>
                  </a:lnTo>
                  <a:lnTo>
                    <a:pt x="154777" y="8829"/>
                  </a:lnTo>
                  <a:lnTo>
                    <a:pt x="155396" y="10822"/>
                  </a:lnTo>
                  <a:lnTo>
                    <a:pt x="155103" y="12855"/>
                  </a:lnTo>
                  <a:lnTo>
                    <a:pt x="154202" y="14917"/>
                  </a:lnTo>
                  <a:lnTo>
                    <a:pt x="155082" y="20971"/>
                  </a:lnTo>
                  <a:lnTo>
                    <a:pt x="157663" y="32312"/>
                  </a:lnTo>
                  <a:lnTo>
                    <a:pt x="157561" y="40461"/>
                  </a:lnTo>
                  <a:lnTo>
                    <a:pt x="146550" y="84426"/>
                  </a:lnTo>
                  <a:lnTo>
                    <a:pt x="144316" y="100267"/>
                  </a:lnTo>
                  <a:lnTo>
                    <a:pt x="140611" y="114891"/>
                  </a:lnTo>
                  <a:lnTo>
                    <a:pt x="139970" y="125678"/>
                  </a:lnTo>
                  <a:lnTo>
                    <a:pt x="141701" y="131817"/>
                  </a:lnTo>
                  <a:lnTo>
                    <a:pt x="144117" y="137602"/>
                  </a:lnTo>
                  <a:lnTo>
                    <a:pt x="146182" y="148087"/>
                  </a:lnTo>
                  <a:lnTo>
                    <a:pt x="152400" y="1587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SMARTInkShape-272">
              <a:extLst>
                <a:ext uri="{FF2B5EF4-FFF2-40B4-BE49-F238E27FC236}">
                  <a16:creationId xmlns:a16="http://schemas.microsoft.com/office/drawing/2014/main" id="{582D9DB4-D89C-4B72-BA24-F0B1376D894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382963" y="5899150"/>
              <a:ext cx="31751" cy="63501"/>
            </a:xfrm>
            <a:custGeom>
              <a:avLst/>
              <a:gdLst/>
              <a:ahLst/>
              <a:cxnLst/>
              <a:rect l="0" t="0" r="0" b="0"/>
              <a:pathLst>
                <a:path w="31751" h="63501">
                  <a:moveTo>
                    <a:pt x="31750" y="0"/>
                  </a:moveTo>
                  <a:lnTo>
                    <a:pt x="31750" y="0"/>
                  </a:lnTo>
                  <a:lnTo>
                    <a:pt x="31750" y="9460"/>
                  </a:lnTo>
                  <a:lnTo>
                    <a:pt x="29868" y="13141"/>
                  </a:lnTo>
                  <a:lnTo>
                    <a:pt x="27385" y="17130"/>
                  </a:lnTo>
                  <a:lnTo>
                    <a:pt x="14620" y="46114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MARTInkShape-273">
              <a:extLst>
                <a:ext uri="{FF2B5EF4-FFF2-40B4-BE49-F238E27FC236}">
                  <a16:creationId xmlns:a16="http://schemas.microsoft.com/office/drawing/2014/main" id="{7C3F42E4-541B-49CC-BD13-75DEB96CF6D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3509963" y="5759450"/>
              <a:ext cx="12701" cy="57151"/>
            </a:xfrm>
            <a:custGeom>
              <a:avLst/>
              <a:gdLst/>
              <a:ahLst/>
              <a:cxnLst/>
              <a:rect l="0" t="0" r="0" b="0"/>
              <a:pathLst>
                <a:path w="12701" h="5715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0818" y="6908"/>
                  </a:lnTo>
                  <a:lnTo>
                    <a:pt x="8335" y="10831"/>
                  </a:lnTo>
                  <a:lnTo>
                    <a:pt x="6938" y="17712"/>
                  </a:lnTo>
                  <a:lnTo>
                    <a:pt x="6427" y="32994"/>
                  </a:lnTo>
                  <a:lnTo>
                    <a:pt x="4503" y="37712"/>
                  </a:lnTo>
                  <a:lnTo>
                    <a:pt x="3002" y="39958"/>
                  </a:lnTo>
                  <a:lnTo>
                    <a:pt x="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SMARTInkShape-274">
              <a:extLst>
                <a:ext uri="{FF2B5EF4-FFF2-40B4-BE49-F238E27FC236}">
                  <a16:creationId xmlns:a16="http://schemas.microsoft.com/office/drawing/2014/main" id="{DA56C237-7DFC-4011-AE02-071B450BB438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3519252" y="5816600"/>
              <a:ext cx="114215" cy="215901"/>
            </a:xfrm>
            <a:custGeom>
              <a:avLst/>
              <a:gdLst/>
              <a:ahLst/>
              <a:cxnLst/>
              <a:rect l="0" t="0" r="0" b="0"/>
              <a:pathLst>
                <a:path w="114215" h="215901">
                  <a:moveTo>
                    <a:pt x="73261" y="0"/>
                  </a:moveTo>
                  <a:lnTo>
                    <a:pt x="73261" y="0"/>
                  </a:lnTo>
                  <a:lnTo>
                    <a:pt x="69889" y="0"/>
                  </a:lnTo>
                  <a:lnTo>
                    <a:pt x="68896" y="706"/>
                  </a:lnTo>
                  <a:lnTo>
                    <a:pt x="68234" y="1882"/>
                  </a:lnTo>
                  <a:lnTo>
                    <a:pt x="67793" y="3371"/>
                  </a:lnTo>
                  <a:lnTo>
                    <a:pt x="63801" y="8839"/>
                  </a:lnTo>
                  <a:lnTo>
                    <a:pt x="52473" y="17007"/>
                  </a:lnTo>
                  <a:lnTo>
                    <a:pt x="47816" y="23305"/>
                  </a:lnTo>
                  <a:lnTo>
                    <a:pt x="33735" y="33870"/>
                  </a:lnTo>
                  <a:lnTo>
                    <a:pt x="6236" y="67682"/>
                  </a:lnTo>
                  <a:lnTo>
                    <a:pt x="2087" y="76190"/>
                  </a:lnTo>
                  <a:lnTo>
                    <a:pt x="412" y="78310"/>
                  </a:lnTo>
                  <a:lnTo>
                    <a:pt x="0" y="80429"/>
                  </a:lnTo>
                  <a:lnTo>
                    <a:pt x="431" y="82547"/>
                  </a:lnTo>
                  <a:lnTo>
                    <a:pt x="2087" y="86782"/>
                  </a:lnTo>
                  <a:lnTo>
                    <a:pt x="3724" y="93133"/>
                  </a:lnTo>
                  <a:lnTo>
                    <a:pt x="6607" y="97367"/>
                  </a:lnTo>
                  <a:lnTo>
                    <a:pt x="10241" y="99719"/>
                  </a:lnTo>
                  <a:lnTo>
                    <a:pt x="14207" y="101469"/>
                  </a:lnTo>
                  <a:lnTo>
                    <a:pt x="18322" y="104599"/>
                  </a:lnTo>
                  <a:lnTo>
                    <a:pt x="24384" y="106461"/>
                  </a:lnTo>
                  <a:lnTo>
                    <a:pt x="35731" y="109390"/>
                  </a:lnTo>
                  <a:lnTo>
                    <a:pt x="46148" y="114727"/>
                  </a:lnTo>
                  <a:lnTo>
                    <a:pt x="48835" y="116701"/>
                  </a:lnTo>
                  <a:lnTo>
                    <a:pt x="55584" y="118895"/>
                  </a:lnTo>
                  <a:lnTo>
                    <a:pt x="62582" y="120576"/>
                  </a:lnTo>
                  <a:lnTo>
                    <a:pt x="71194" y="124783"/>
                  </a:lnTo>
                  <a:lnTo>
                    <a:pt x="90479" y="130079"/>
                  </a:lnTo>
                  <a:lnTo>
                    <a:pt x="93206" y="131875"/>
                  </a:lnTo>
                  <a:lnTo>
                    <a:pt x="97750" y="137068"/>
                  </a:lnTo>
                  <a:lnTo>
                    <a:pt x="101313" y="138530"/>
                  </a:lnTo>
                  <a:lnTo>
                    <a:pt x="105249" y="142943"/>
                  </a:lnTo>
                  <a:lnTo>
                    <a:pt x="113524" y="153903"/>
                  </a:lnTo>
                  <a:lnTo>
                    <a:pt x="114214" y="156225"/>
                  </a:lnTo>
                  <a:lnTo>
                    <a:pt x="113968" y="158477"/>
                  </a:lnTo>
                  <a:lnTo>
                    <a:pt x="112519" y="163568"/>
                  </a:lnTo>
                  <a:lnTo>
                    <a:pt x="111876" y="170534"/>
                  </a:lnTo>
                  <a:lnTo>
                    <a:pt x="107827" y="178333"/>
                  </a:lnTo>
                  <a:lnTo>
                    <a:pt x="102734" y="186504"/>
                  </a:lnTo>
                  <a:lnTo>
                    <a:pt x="98456" y="199037"/>
                  </a:lnTo>
                  <a:lnTo>
                    <a:pt x="85961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SMARTInkShape-275">
              <a:extLst>
                <a:ext uri="{FF2B5EF4-FFF2-40B4-BE49-F238E27FC236}">
                  <a16:creationId xmlns:a16="http://schemas.microsoft.com/office/drawing/2014/main" id="{F28FAE23-FEE9-4516-8EA5-96927FF8DAA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3751287" y="5683250"/>
              <a:ext cx="114274" cy="298451"/>
            </a:xfrm>
            <a:custGeom>
              <a:avLst/>
              <a:gdLst/>
              <a:ahLst/>
              <a:cxnLst/>
              <a:rect l="0" t="0" r="0" b="0"/>
              <a:pathLst>
                <a:path w="114274" h="298451">
                  <a:moveTo>
                    <a:pt x="69826" y="0"/>
                  </a:moveTo>
                  <a:lnTo>
                    <a:pt x="69826" y="0"/>
                  </a:lnTo>
                  <a:lnTo>
                    <a:pt x="69826" y="3371"/>
                  </a:lnTo>
                  <a:lnTo>
                    <a:pt x="71707" y="6908"/>
                  </a:lnTo>
                  <a:lnTo>
                    <a:pt x="74190" y="10831"/>
                  </a:lnTo>
                  <a:lnTo>
                    <a:pt x="75587" y="17712"/>
                  </a:lnTo>
                  <a:lnTo>
                    <a:pt x="75296" y="28375"/>
                  </a:lnTo>
                  <a:lnTo>
                    <a:pt x="59164" y="75765"/>
                  </a:lnTo>
                  <a:lnTo>
                    <a:pt x="40190" y="120714"/>
                  </a:lnTo>
                  <a:lnTo>
                    <a:pt x="33136" y="134858"/>
                  </a:lnTo>
                  <a:lnTo>
                    <a:pt x="10820" y="169310"/>
                  </a:lnTo>
                  <a:lnTo>
                    <a:pt x="7657" y="178655"/>
                  </a:lnTo>
                  <a:lnTo>
                    <a:pt x="5883" y="188134"/>
                  </a:lnTo>
                  <a:lnTo>
                    <a:pt x="1351" y="196801"/>
                  </a:lnTo>
                  <a:lnTo>
                    <a:pt x="0" y="208557"/>
                  </a:lnTo>
                  <a:lnTo>
                    <a:pt x="697" y="208888"/>
                  </a:lnTo>
                  <a:lnTo>
                    <a:pt x="27523" y="209550"/>
                  </a:lnTo>
                  <a:lnTo>
                    <a:pt x="31739" y="207669"/>
                  </a:lnTo>
                  <a:lnTo>
                    <a:pt x="42311" y="199425"/>
                  </a:lnTo>
                  <a:lnTo>
                    <a:pt x="50776" y="195477"/>
                  </a:lnTo>
                  <a:lnTo>
                    <a:pt x="61359" y="186792"/>
                  </a:lnTo>
                  <a:lnTo>
                    <a:pt x="83760" y="178786"/>
                  </a:lnTo>
                  <a:lnTo>
                    <a:pt x="111002" y="177801"/>
                  </a:lnTo>
                  <a:lnTo>
                    <a:pt x="112093" y="178506"/>
                  </a:lnTo>
                  <a:lnTo>
                    <a:pt x="112821" y="179682"/>
                  </a:lnTo>
                  <a:lnTo>
                    <a:pt x="114084" y="184267"/>
                  </a:lnTo>
                  <a:lnTo>
                    <a:pt x="114273" y="214802"/>
                  </a:lnTo>
                  <a:lnTo>
                    <a:pt x="112393" y="220821"/>
                  </a:lnTo>
                  <a:lnTo>
                    <a:pt x="104150" y="237009"/>
                  </a:lnTo>
                  <a:lnTo>
                    <a:pt x="102084" y="249102"/>
                  </a:lnTo>
                  <a:lnTo>
                    <a:pt x="101096" y="256056"/>
                  </a:lnTo>
                  <a:lnTo>
                    <a:pt x="96594" y="268152"/>
                  </a:lnTo>
                  <a:lnTo>
                    <a:pt x="94700" y="282988"/>
                  </a:lnTo>
                  <a:lnTo>
                    <a:pt x="89782" y="290761"/>
                  </a:lnTo>
                  <a:lnTo>
                    <a:pt x="88876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MARTInkShape-276">
              <a:extLst>
                <a:ext uri="{FF2B5EF4-FFF2-40B4-BE49-F238E27FC236}">
                  <a16:creationId xmlns:a16="http://schemas.microsoft.com/office/drawing/2014/main" id="{CE37B2B5-9635-4D44-B1B0-7D90FAAD084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954463" y="5842026"/>
              <a:ext cx="114301" cy="139675"/>
            </a:xfrm>
            <a:custGeom>
              <a:avLst/>
              <a:gdLst/>
              <a:ahLst/>
              <a:cxnLst/>
              <a:rect l="0" t="0" r="0" b="0"/>
              <a:pathLst>
                <a:path w="114301" h="139675">
                  <a:moveTo>
                    <a:pt x="0" y="57124"/>
                  </a:moveTo>
                  <a:lnTo>
                    <a:pt x="0" y="57124"/>
                  </a:lnTo>
                  <a:lnTo>
                    <a:pt x="3371" y="60495"/>
                  </a:lnTo>
                  <a:lnTo>
                    <a:pt x="6907" y="62150"/>
                  </a:lnTo>
                  <a:lnTo>
                    <a:pt x="17006" y="64005"/>
                  </a:lnTo>
                  <a:lnTo>
                    <a:pt x="25414" y="68466"/>
                  </a:lnTo>
                  <a:lnTo>
                    <a:pt x="71966" y="69824"/>
                  </a:lnTo>
                  <a:lnTo>
                    <a:pt x="76200" y="67943"/>
                  </a:lnTo>
                  <a:lnTo>
                    <a:pt x="87907" y="58084"/>
                  </a:lnTo>
                  <a:lnTo>
                    <a:pt x="88605" y="54038"/>
                  </a:lnTo>
                  <a:lnTo>
                    <a:pt x="88892" y="41400"/>
                  </a:lnTo>
                  <a:lnTo>
                    <a:pt x="90778" y="37671"/>
                  </a:lnTo>
                  <a:lnTo>
                    <a:pt x="93262" y="33661"/>
                  </a:lnTo>
                  <a:lnTo>
                    <a:pt x="94857" y="25339"/>
                  </a:lnTo>
                  <a:lnTo>
                    <a:pt x="94988" y="23234"/>
                  </a:lnTo>
                  <a:lnTo>
                    <a:pt x="94369" y="21831"/>
                  </a:lnTo>
                  <a:lnTo>
                    <a:pt x="93252" y="20895"/>
                  </a:lnTo>
                  <a:lnTo>
                    <a:pt x="91801" y="20272"/>
                  </a:lnTo>
                  <a:lnTo>
                    <a:pt x="90834" y="19150"/>
                  </a:lnTo>
                  <a:lnTo>
                    <a:pt x="87400" y="12281"/>
                  </a:lnTo>
                  <a:lnTo>
                    <a:pt x="85783" y="10295"/>
                  </a:lnTo>
                  <a:lnTo>
                    <a:pt x="82105" y="8089"/>
                  </a:lnTo>
                  <a:lnTo>
                    <a:pt x="78119" y="6403"/>
                  </a:lnTo>
                  <a:lnTo>
                    <a:pt x="71908" y="2192"/>
                  </a:lnTo>
                  <a:lnTo>
                    <a:pt x="64746" y="266"/>
                  </a:lnTo>
                  <a:lnTo>
                    <a:pt x="54771" y="0"/>
                  </a:lnTo>
                  <a:lnTo>
                    <a:pt x="52741" y="1402"/>
                  </a:lnTo>
                  <a:lnTo>
                    <a:pt x="33861" y="28227"/>
                  </a:lnTo>
                  <a:lnTo>
                    <a:pt x="21871" y="52955"/>
                  </a:lnTo>
                  <a:lnTo>
                    <a:pt x="19082" y="93991"/>
                  </a:lnTo>
                  <a:lnTo>
                    <a:pt x="22430" y="106069"/>
                  </a:lnTo>
                  <a:lnTo>
                    <a:pt x="33977" y="125763"/>
                  </a:lnTo>
                  <a:lnTo>
                    <a:pt x="40030" y="131845"/>
                  </a:lnTo>
                  <a:lnTo>
                    <a:pt x="46719" y="136195"/>
                  </a:lnTo>
                  <a:lnTo>
                    <a:pt x="52043" y="138128"/>
                  </a:lnTo>
                  <a:lnTo>
                    <a:pt x="92401" y="139614"/>
                  </a:lnTo>
                  <a:lnTo>
                    <a:pt x="114300" y="13967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MARTInkShape-277">
              <a:extLst>
                <a:ext uri="{FF2B5EF4-FFF2-40B4-BE49-F238E27FC236}">
                  <a16:creationId xmlns:a16="http://schemas.microsoft.com/office/drawing/2014/main" id="{9E51AEAE-6A97-4270-9A2F-1E30F8B7E4D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4189502" y="5848350"/>
              <a:ext cx="139553" cy="254001"/>
            </a:xfrm>
            <a:custGeom>
              <a:avLst/>
              <a:gdLst/>
              <a:ahLst/>
              <a:cxnLst/>
              <a:rect l="0" t="0" r="0" b="0"/>
              <a:pathLst>
                <a:path w="139553" h="254001">
                  <a:moveTo>
                    <a:pt x="101511" y="0"/>
                  </a:moveTo>
                  <a:lnTo>
                    <a:pt x="101511" y="0"/>
                  </a:lnTo>
                  <a:lnTo>
                    <a:pt x="98139" y="0"/>
                  </a:lnTo>
                  <a:lnTo>
                    <a:pt x="97146" y="706"/>
                  </a:lnTo>
                  <a:lnTo>
                    <a:pt x="96484" y="1882"/>
                  </a:lnTo>
                  <a:lnTo>
                    <a:pt x="96043" y="3371"/>
                  </a:lnTo>
                  <a:lnTo>
                    <a:pt x="95043" y="4364"/>
                  </a:lnTo>
                  <a:lnTo>
                    <a:pt x="88369" y="7839"/>
                  </a:lnTo>
                  <a:lnTo>
                    <a:pt x="44308" y="33643"/>
                  </a:lnTo>
                  <a:lnTo>
                    <a:pt x="11486" y="59190"/>
                  </a:lnTo>
                  <a:lnTo>
                    <a:pt x="8583" y="65348"/>
                  </a:lnTo>
                  <a:lnTo>
                    <a:pt x="6587" y="72082"/>
                  </a:lnTo>
                  <a:lnTo>
                    <a:pt x="1438" y="82155"/>
                  </a:lnTo>
                  <a:lnTo>
                    <a:pt x="0" y="97344"/>
                  </a:lnTo>
                  <a:lnTo>
                    <a:pt x="1832" y="101590"/>
                  </a:lnTo>
                  <a:lnTo>
                    <a:pt x="8756" y="110065"/>
                  </a:lnTo>
                  <a:lnTo>
                    <a:pt x="12779" y="112418"/>
                  </a:lnTo>
                  <a:lnTo>
                    <a:pt x="16919" y="114169"/>
                  </a:lnTo>
                  <a:lnTo>
                    <a:pt x="21110" y="117299"/>
                  </a:lnTo>
                  <a:lnTo>
                    <a:pt x="65427" y="130718"/>
                  </a:lnTo>
                  <a:lnTo>
                    <a:pt x="112092" y="142779"/>
                  </a:lnTo>
                  <a:lnTo>
                    <a:pt x="134555" y="156690"/>
                  </a:lnTo>
                  <a:lnTo>
                    <a:pt x="137363" y="160892"/>
                  </a:lnTo>
                  <a:lnTo>
                    <a:pt x="138945" y="167224"/>
                  </a:lnTo>
                  <a:lnTo>
                    <a:pt x="139552" y="183288"/>
                  </a:lnTo>
                  <a:lnTo>
                    <a:pt x="137703" y="189177"/>
                  </a:lnTo>
                  <a:lnTo>
                    <a:pt x="123001" y="210343"/>
                  </a:lnTo>
                  <a:lnTo>
                    <a:pt x="98857" y="228339"/>
                  </a:lnTo>
                  <a:lnTo>
                    <a:pt x="44361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1" name="SMARTInkShape-278">
            <a:extLst>
              <a:ext uri="{FF2B5EF4-FFF2-40B4-BE49-F238E27FC236}">
                <a16:creationId xmlns:a16="http://schemas.microsoft.com/office/drawing/2014/main" id="{DD8A3733-5C2E-41FF-A7FC-DE85AD3A43A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246315" y="6330951"/>
            <a:ext cx="50799" cy="19050"/>
          </a:xfrm>
          <a:custGeom>
            <a:avLst/>
            <a:gdLst/>
            <a:ahLst/>
            <a:cxnLst/>
            <a:rect l="0" t="0" r="0" b="0"/>
            <a:pathLst>
              <a:path w="50799" h="19050">
                <a:moveTo>
                  <a:pt x="50798" y="6349"/>
                </a:moveTo>
                <a:lnTo>
                  <a:pt x="50798" y="6349"/>
                </a:lnTo>
                <a:lnTo>
                  <a:pt x="47426" y="6349"/>
                </a:lnTo>
                <a:lnTo>
                  <a:pt x="46433" y="5644"/>
                </a:lnTo>
                <a:lnTo>
                  <a:pt x="45771" y="4468"/>
                </a:lnTo>
                <a:lnTo>
                  <a:pt x="45330" y="2978"/>
                </a:lnTo>
                <a:lnTo>
                  <a:pt x="44330" y="1985"/>
                </a:lnTo>
                <a:lnTo>
                  <a:pt x="38122" y="6"/>
                </a:lnTo>
                <a:lnTo>
                  <a:pt x="29261" y="0"/>
                </a:lnTo>
                <a:lnTo>
                  <a:pt x="27973" y="705"/>
                </a:lnTo>
                <a:lnTo>
                  <a:pt x="27115" y="1881"/>
                </a:lnTo>
                <a:lnTo>
                  <a:pt x="26542" y="3370"/>
                </a:lnTo>
                <a:lnTo>
                  <a:pt x="25455" y="4363"/>
                </a:lnTo>
                <a:lnTo>
                  <a:pt x="18641" y="7838"/>
                </a:lnTo>
                <a:lnTo>
                  <a:pt x="14633" y="10539"/>
                </a:lnTo>
                <a:lnTo>
                  <a:pt x="7578" y="12415"/>
                </a:lnTo>
                <a:lnTo>
                  <a:pt x="0" y="19047"/>
                </a:lnTo>
                <a:lnTo>
                  <a:pt x="9457" y="19049"/>
                </a:lnTo>
                <a:lnTo>
                  <a:pt x="10537" y="18344"/>
                </a:lnTo>
                <a:lnTo>
                  <a:pt x="11257" y="17168"/>
                </a:lnTo>
                <a:lnTo>
                  <a:pt x="11737" y="15678"/>
                </a:lnTo>
                <a:lnTo>
                  <a:pt x="12763" y="14685"/>
                </a:lnTo>
                <a:lnTo>
                  <a:pt x="18080" y="12961"/>
                </a:lnTo>
                <a:lnTo>
                  <a:pt x="25398" y="126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SMARTInkShape-Group60">
            <a:extLst>
              <a:ext uri="{FF2B5EF4-FFF2-40B4-BE49-F238E27FC236}">
                <a16:creationId xmlns:a16="http://schemas.microsoft.com/office/drawing/2014/main" id="{DAC8C194-75C4-4337-AE20-A71B05DB7D26}"/>
              </a:ext>
            </a:extLst>
          </p:cNvPr>
          <p:cNvGrpSpPr/>
          <p:nvPr/>
        </p:nvGrpSpPr>
        <p:grpSpPr>
          <a:xfrm>
            <a:off x="2592742" y="6134100"/>
            <a:ext cx="1793522" cy="488934"/>
            <a:chOff x="2592742" y="6134100"/>
            <a:chExt cx="1793522" cy="488934"/>
          </a:xfrm>
        </p:grpSpPr>
        <p:sp>
          <p:nvSpPr>
            <p:cNvPr id="282" name="SMARTInkShape-279">
              <a:extLst>
                <a:ext uri="{FF2B5EF4-FFF2-40B4-BE49-F238E27FC236}">
                  <a16:creationId xmlns:a16="http://schemas.microsoft.com/office/drawing/2014/main" id="{E0B4D40E-AF10-4896-85A3-5D5EDDE1113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592742" y="6223000"/>
              <a:ext cx="142522" cy="334982"/>
            </a:xfrm>
            <a:custGeom>
              <a:avLst/>
              <a:gdLst/>
              <a:ahLst/>
              <a:cxnLst/>
              <a:rect l="0" t="0" r="0" b="0"/>
              <a:pathLst>
                <a:path w="142522" h="334982">
                  <a:moveTo>
                    <a:pt x="136171" y="0"/>
                  </a:moveTo>
                  <a:lnTo>
                    <a:pt x="136171" y="0"/>
                  </a:lnTo>
                  <a:lnTo>
                    <a:pt x="118087" y="0"/>
                  </a:lnTo>
                  <a:lnTo>
                    <a:pt x="105892" y="10540"/>
                  </a:lnTo>
                  <a:lnTo>
                    <a:pt x="99996" y="12765"/>
                  </a:lnTo>
                  <a:lnTo>
                    <a:pt x="83246" y="27602"/>
                  </a:lnTo>
                  <a:lnTo>
                    <a:pt x="75491" y="40364"/>
                  </a:lnTo>
                  <a:lnTo>
                    <a:pt x="72095" y="48806"/>
                  </a:lnTo>
                  <a:lnTo>
                    <a:pt x="36368" y="95846"/>
                  </a:lnTo>
                  <a:lnTo>
                    <a:pt x="19859" y="139735"/>
                  </a:lnTo>
                  <a:lnTo>
                    <a:pt x="7063" y="181174"/>
                  </a:lnTo>
                  <a:lnTo>
                    <a:pt x="0" y="205304"/>
                  </a:lnTo>
                  <a:lnTo>
                    <a:pt x="2480" y="247185"/>
                  </a:lnTo>
                  <a:lnTo>
                    <a:pt x="4635" y="271076"/>
                  </a:lnTo>
                  <a:lnTo>
                    <a:pt x="14348" y="298321"/>
                  </a:lnTo>
                  <a:lnTo>
                    <a:pt x="29486" y="318067"/>
                  </a:lnTo>
                  <a:lnTo>
                    <a:pt x="39806" y="325507"/>
                  </a:lnTo>
                  <a:lnTo>
                    <a:pt x="61005" y="333637"/>
                  </a:lnTo>
                  <a:lnTo>
                    <a:pt x="79327" y="334981"/>
                  </a:lnTo>
                  <a:lnTo>
                    <a:pt x="98161" y="330519"/>
                  </a:lnTo>
                  <a:lnTo>
                    <a:pt x="142521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MARTInkShape-280">
              <a:extLst>
                <a:ext uri="{FF2B5EF4-FFF2-40B4-BE49-F238E27FC236}">
                  <a16:creationId xmlns:a16="http://schemas.microsoft.com/office/drawing/2014/main" id="{B9968945-BD20-43D1-B619-B4CAF02E9FF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907627" y="6321199"/>
              <a:ext cx="124930" cy="174598"/>
            </a:xfrm>
            <a:custGeom>
              <a:avLst/>
              <a:gdLst/>
              <a:ahLst/>
              <a:cxnLst/>
              <a:rect l="0" t="0" r="0" b="0"/>
              <a:pathLst>
                <a:path w="124930" h="174598">
                  <a:moveTo>
                    <a:pt x="43536" y="98651"/>
                  </a:moveTo>
                  <a:lnTo>
                    <a:pt x="43536" y="98651"/>
                  </a:lnTo>
                  <a:lnTo>
                    <a:pt x="43536" y="95280"/>
                  </a:lnTo>
                  <a:lnTo>
                    <a:pt x="42830" y="94287"/>
                  </a:lnTo>
                  <a:lnTo>
                    <a:pt x="41654" y="93625"/>
                  </a:lnTo>
                  <a:lnTo>
                    <a:pt x="40164" y="93184"/>
                  </a:lnTo>
                  <a:lnTo>
                    <a:pt x="31980" y="86911"/>
                  </a:lnTo>
                  <a:lnTo>
                    <a:pt x="25469" y="86035"/>
                  </a:lnTo>
                  <a:lnTo>
                    <a:pt x="21406" y="85976"/>
                  </a:lnTo>
                  <a:lnTo>
                    <a:pt x="17707" y="87844"/>
                  </a:lnTo>
                  <a:lnTo>
                    <a:pt x="9584" y="94792"/>
                  </a:lnTo>
                  <a:lnTo>
                    <a:pt x="7279" y="100699"/>
                  </a:lnTo>
                  <a:lnTo>
                    <a:pt x="4973" y="119382"/>
                  </a:lnTo>
                  <a:lnTo>
                    <a:pt x="458" y="131778"/>
                  </a:lnTo>
                  <a:lnTo>
                    <a:pt x="0" y="135553"/>
                  </a:lnTo>
                  <a:lnTo>
                    <a:pt x="3255" y="143510"/>
                  </a:lnTo>
                  <a:lnTo>
                    <a:pt x="16062" y="161630"/>
                  </a:lnTo>
                  <a:lnTo>
                    <a:pt x="16753" y="163920"/>
                  </a:lnTo>
                  <a:lnTo>
                    <a:pt x="21284" y="168347"/>
                  </a:lnTo>
                  <a:lnTo>
                    <a:pt x="28002" y="171960"/>
                  </a:lnTo>
                  <a:lnTo>
                    <a:pt x="52125" y="174597"/>
                  </a:lnTo>
                  <a:lnTo>
                    <a:pt x="64033" y="174070"/>
                  </a:lnTo>
                  <a:lnTo>
                    <a:pt x="83638" y="164013"/>
                  </a:lnTo>
                  <a:lnTo>
                    <a:pt x="108183" y="141857"/>
                  </a:lnTo>
                  <a:lnTo>
                    <a:pt x="111073" y="135258"/>
                  </a:lnTo>
                  <a:lnTo>
                    <a:pt x="120233" y="98612"/>
                  </a:lnTo>
                  <a:lnTo>
                    <a:pt x="123484" y="90167"/>
                  </a:lnTo>
                  <a:lnTo>
                    <a:pt x="124929" y="81710"/>
                  </a:lnTo>
                  <a:lnTo>
                    <a:pt x="123690" y="73248"/>
                  </a:lnTo>
                  <a:lnTo>
                    <a:pt x="120517" y="56317"/>
                  </a:lnTo>
                  <a:lnTo>
                    <a:pt x="119967" y="46989"/>
                  </a:lnTo>
                  <a:lnTo>
                    <a:pt x="110348" y="28787"/>
                  </a:lnTo>
                  <a:lnTo>
                    <a:pt x="92265" y="7799"/>
                  </a:lnTo>
                  <a:lnTo>
                    <a:pt x="86125" y="5356"/>
                  </a:lnTo>
                  <a:lnTo>
                    <a:pt x="79397" y="3565"/>
                  </a:lnTo>
                  <a:lnTo>
                    <a:pt x="74056" y="416"/>
                  </a:lnTo>
                  <a:lnTo>
                    <a:pt x="71643" y="0"/>
                  </a:lnTo>
                  <a:lnTo>
                    <a:pt x="69329" y="428"/>
                  </a:lnTo>
                  <a:lnTo>
                    <a:pt x="63918" y="2814"/>
                  </a:lnTo>
                  <a:lnTo>
                    <a:pt x="56236" y="975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SMARTInkShape-281">
              <a:extLst>
                <a:ext uri="{FF2B5EF4-FFF2-40B4-BE49-F238E27FC236}">
                  <a16:creationId xmlns:a16="http://schemas.microsoft.com/office/drawing/2014/main" id="{33B3F6BD-EA14-44AA-AD93-DEE8D5A85E6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135400" y="6324711"/>
              <a:ext cx="297363" cy="152178"/>
            </a:xfrm>
            <a:custGeom>
              <a:avLst/>
              <a:gdLst/>
              <a:ahLst/>
              <a:cxnLst/>
              <a:rect l="0" t="0" r="0" b="0"/>
              <a:pathLst>
                <a:path w="297363" h="152178">
                  <a:moveTo>
                    <a:pt x="50713" y="25289"/>
                  </a:moveTo>
                  <a:lnTo>
                    <a:pt x="50713" y="25289"/>
                  </a:lnTo>
                  <a:lnTo>
                    <a:pt x="50713" y="28660"/>
                  </a:lnTo>
                  <a:lnTo>
                    <a:pt x="48831" y="32197"/>
                  </a:lnTo>
                  <a:lnTo>
                    <a:pt x="28113" y="55634"/>
                  </a:lnTo>
                  <a:lnTo>
                    <a:pt x="9033" y="102922"/>
                  </a:lnTo>
                  <a:lnTo>
                    <a:pt x="6378" y="111243"/>
                  </a:lnTo>
                  <a:lnTo>
                    <a:pt x="2142" y="118882"/>
                  </a:lnTo>
                  <a:lnTo>
                    <a:pt x="0" y="141435"/>
                  </a:lnTo>
                  <a:lnTo>
                    <a:pt x="1833" y="145819"/>
                  </a:lnTo>
                  <a:lnTo>
                    <a:pt x="6186" y="152177"/>
                  </a:lnTo>
                  <a:lnTo>
                    <a:pt x="11317" y="147903"/>
                  </a:lnTo>
                  <a:lnTo>
                    <a:pt x="17089" y="145815"/>
                  </a:lnTo>
                  <a:lnTo>
                    <a:pt x="30832" y="133806"/>
                  </a:lnTo>
                  <a:lnTo>
                    <a:pt x="56123" y="87756"/>
                  </a:lnTo>
                  <a:lnTo>
                    <a:pt x="96594" y="42278"/>
                  </a:lnTo>
                  <a:lnTo>
                    <a:pt x="105621" y="30244"/>
                  </a:lnTo>
                  <a:lnTo>
                    <a:pt x="145827" y="0"/>
                  </a:lnTo>
                  <a:lnTo>
                    <a:pt x="145962" y="39625"/>
                  </a:lnTo>
                  <a:lnTo>
                    <a:pt x="144081" y="47653"/>
                  </a:lnTo>
                  <a:lnTo>
                    <a:pt x="139055" y="56139"/>
                  </a:lnTo>
                  <a:lnTo>
                    <a:pt x="120856" y="82121"/>
                  </a:lnTo>
                  <a:lnTo>
                    <a:pt x="124020" y="85716"/>
                  </a:lnTo>
                  <a:lnTo>
                    <a:pt x="127509" y="87423"/>
                  </a:lnTo>
                  <a:lnTo>
                    <a:pt x="129427" y="87879"/>
                  </a:lnTo>
                  <a:lnTo>
                    <a:pt x="131411" y="87477"/>
                  </a:lnTo>
                  <a:lnTo>
                    <a:pt x="138280" y="84245"/>
                  </a:lnTo>
                  <a:lnTo>
                    <a:pt x="156928" y="79306"/>
                  </a:lnTo>
                  <a:lnTo>
                    <a:pt x="200123" y="51786"/>
                  </a:lnTo>
                  <a:lnTo>
                    <a:pt x="223929" y="33386"/>
                  </a:lnTo>
                  <a:lnTo>
                    <a:pt x="268017" y="11279"/>
                  </a:lnTo>
                  <a:lnTo>
                    <a:pt x="277847" y="7732"/>
                  </a:lnTo>
                  <a:lnTo>
                    <a:pt x="280452" y="7234"/>
                  </a:lnTo>
                  <a:lnTo>
                    <a:pt x="282894" y="7608"/>
                  </a:lnTo>
                  <a:lnTo>
                    <a:pt x="287490" y="9905"/>
                  </a:lnTo>
                  <a:lnTo>
                    <a:pt x="288997" y="11505"/>
                  </a:lnTo>
                  <a:lnTo>
                    <a:pt x="296112" y="23969"/>
                  </a:lnTo>
                  <a:lnTo>
                    <a:pt x="297362" y="30817"/>
                  </a:lnTo>
                  <a:lnTo>
                    <a:pt x="291464" y="75537"/>
                  </a:lnTo>
                  <a:lnTo>
                    <a:pt x="272963" y="12053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SMARTInkShape-282">
              <a:extLst>
                <a:ext uri="{FF2B5EF4-FFF2-40B4-BE49-F238E27FC236}">
                  <a16:creationId xmlns:a16="http://schemas.microsoft.com/office/drawing/2014/main" id="{0B2D934F-139B-41C2-9EFA-32343DF827C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389346" y="6267864"/>
              <a:ext cx="335492" cy="355170"/>
            </a:xfrm>
            <a:custGeom>
              <a:avLst/>
              <a:gdLst/>
              <a:ahLst/>
              <a:cxnLst/>
              <a:rect l="0" t="0" r="0" b="0"/>
              <a:pathLst>
                <a:path w="335492" h="355170">
                  <a:moveTo>
                    <a:pt x="184117" y="120236"/>
                  </a:moveTo>
                  <a:lnTo>
                    <a:pt x="184117" y="120236"/>
                  </a:lnTo>
                  <a:lnTo>
                    <a:pt x="184117" y="123607"/>
                  </a:lnTo>
                  <a:lnTo>
                    <a:pt x="180745" y="132446"/>
                  </a:lnTo>
                  <a:lnTo>
                    <a:pt x="144510" y="178251"/>
                  </a:lnTo>
                  <a:lnTo>
                    <a:pt x="123547" y="215562"/>
                  </a:lnTo>
                  <a:lnTo>
                    <a:pt x="76033" y="262918"/>
                  </a:lnTo>
                  <a:lnTo>
                    <a:pt x="46893" y="298298"/>
                  </a:lnTo>
                  <a:lnTo>
                    <a:pt x="13112" y="343764"/>
                  </a:lnTo>
                  <a:lnTo>
                    <a:pt x="8631" y="350110"/>
                  </a:lnTo>
                  <a:lnTo>
                    <a:pt x="0" y="355169"/>
                  </a:lnTo>
                  <a:lnTo>
                    <a:pt x="3347" y="351810"/>
                  </a:lnTo>
                  <a:lnTo>
                    <a:pt x="25973" y="310356"/>
                  </a:lnTo>
                  <a:lnTo>
                    <a:pt x="57727" y="268840"/>
                  </a:lnTo>
                  <a:lnTo>
                    <a:pt x="85288" y="223584"/>
                  </a:lnTo>
                  <a:lnTo>
                    <a:pt x="120006" y="176197"/>
                  </a:lnTo>
                  <a:lnTo>
                    <a:pt x="157312" y="133058"/>
                  </a:lnTo>
                  <a:lnTo>
                    <a:pt x="195351" y="91325"/>
                  </a:lnTo>
                  <a:lnTo>
                    <a:pt x="241193" y="50635"/>
                  </a:lnTo>
                  <a:lnTo>
                    <a:pt x="284721" y="14740"/>
                  </a:lnTo>
                  <a:lnTo>
                    <a:pt x="306752" y="2732"/>
                  </a:lnTo>
                  <a:lnTo>
                    <a:pt x="324661" y="0"/>
                  </a:lnTo>
                  <a:lnTo>
                    <a:pt x="326497" y="568"/>
                  </a:lnTo>
                  <a:lnTo>
                    <a:pt x="327720" y="1652"/>
                  </a:lnTo>
                  <a:lnTo>
                    <a:pt x="334977" y="12467"/>
                  </a:lnTo>
                  <a:lnTo>
                    <a:pt x="335491" y="14524"/>
                  </a:lnTo>
                  <a:lnTo>
                    <a:pt x="335127" y="16600"/>
                  </a:lnTo>
                  <a:lnTo>
                    <a:pt x="312501" y="63291"/>
                  </a:lnTo>
                  <a:lnTo>
                    <a:pt x="289700" y="94093"/>
                  </a:lnTo>
                  <a:lnTo>
                    <a:pt x="243380" y="137222"/>
                  </a:lnTo>
                  <a:lnTo>
                    <a:pt x="217983" y="153736"/>
                  </a:lnTo>
                  <a:lnTo>
                    <a:pt x="195100" y="163183"/>
                  </a:lnTo>
                  <a:lnTo>
                    <a:pt x="191439" y="163684"/>
                  </a:lnTo>
                  <a:lnTo>
                    <a:pt x="185489" y="162359"/>
                  </a:lnTo>
                  <a:lnTo>
                    <a:pt x="171417" y="1519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SMARTInkShape-283">
              <a:extLst>
                <a:ext uri="{FF2B5EF4-FFF2-40B4-BE49-F238E27FC236}">
                  <a16:creationId xmlns:a16="http://schemas.microsoft.com/office/drawing/2014/main" id="{4E73F459-47D4-4067-94C2-6F8AA32018C8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789457" y="6299200"/>
              <a:ext cx="133247" cy="111310"/>
            </a:xfrm>
            <a:custGeom>
              <a:avLst/>
              <a:gdLst/>
              <a:ahLst/>
              <a:cxnLst/>
              <a:rect l="0" t="0" r="0" b="0"/>
              <a:pathLst>
                <a:path w="133247" h="111310">
                  <a:moveTo>
                    <a:pt x="88806" y="0"/>
                  </a:moveTo>
                  <a:lnTo>
                    <a:pt x="88806" y="0"/>
                  </a:lnTo>
                  <a:lnTo>
                    <a:pt x="83030" y="5070"/>
                  </a:lnTo>
                  <a:lnTo>
                    <a:pt x="49199" y="24011"/>
                  </a:lnTo>
                  <a:lnTo>
                    <a:pt x="9591" y="68375"/>
                  </a:lnTo>
                  <a:lnTo>
                    <a:pt x="5362" y="75763"/>
                  </a:lnTo>
                  <a:lnTo>
                    <a:pt x="2331" y="80239"/>
                  </a:lnTo>
                  <a:lnTo>
                    <a:pt x="983" y="84580"/>
                  </a:lnTo>
                  <a:lnTo>
                    <a:pt x="0" y="102827"/>
                  </a:lnTo>
                  <a:lnTo>
                    <a:pt x="1379" y="104534"/>
                  </a:lnTo>
                  <a:lnTo>
                    <a:pt x="15798" y="111309"/>
                  </a:lnTo>
                  <a:lnTo>
                    <a:pt x="16851" y="110895"/>
                  </a:lnTo>
                  <a:lnTo>
                    <a:pt x="17552" y="109913"/>
                  </a:lnTo>
                  <a:lnTo>
                    <a:pt x="20213" y="108822"/>
                  </a:lnTo>
                  <a:lnTo>
                    <a:pt x="24453" y="107632"/>
                  </a:lnTo>
                  <a:lnTo>
                    <a:pt x="61583" y="88858"/>
                  </a:lnTo>
                  <a:lnTo>
                    <a:pt x="108741" y="43555"/>
                  </a:lnTo>
                  <a:lnTo>
                    <a:pt x="130412" y="15012"/>
                  </a:lnTo>
                  <a:lnTo>
                    <a:pt x="132881" y="7630"/>
                  </a:lnTo>
                  <a:lnTo>
                    <a:pt x="133246" y="295"/>
                  </a:lnTo>
                  <a:lnTo>
                    <a:pt x="129882" y="88"/>
                  </a:lnTo>
                  <a:lnTo>
                    <a:pt x="128889" y="764"/>
                  </a:lnTo>
                  <a:lnTo>
                    <a:pt x="128228" y="1920"/>
                  </a:lnTo>
                  <a:lnTo>
                    <a:pt x="127787" y="3397"/>
                  </a:lnTo>
                  <a:lnTo>
                    <a:pt x="126788" y="4382"/>
                  </a:lnTo>
                  <a:lnTo>
                    <a:pt x="120114" y="7843"/>
                  </a:lnTo>
                  <a:lnTo>
                    <a:pt x="105713" y="21254"/>
                  </a:lnTo>
                  <a:lnTo>
                    <a:pt x="103376" y="27320"/>
                  </a:lnTo>
                  <a:lnTo>
                    <a:pt x="98504" y="42713"/>
                  </a:lnTo>
                  <a:lnTo>
                    <a:pt x="90042" y="54978"/>
                  </a:lnTo>
                  <a:lnTo>
                    <a:pt x="80862" y="65522"/>
                  </a:lnTo>
                  <a:lnTo>
                    <a:pt x="78219" y="70984"/>
                  </a:lnTo>
                  <a:lnTo>
                    <a:pt x="76732" y="78026"/>
                  </a:lnTo>
                  <a:lnTo>
                    <a:pt x="78265" y="82421"/>
                  </a:lnTo>
                  <a:lnTo>
                    <a:pt x="95156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SMARTInkShape-284">
              <a:extLst>
                <a:ext uri="{FF2B5EF4-FFF2-40B4-BE49-F238E27FC236}">
                  <a16:creationId xmlns:a16="http://schemas.microsoft.com/office/drawing/2014/main" id="{7F5815C3-424E-4C0C-A6FE-6152A277EA2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3993455" y="6242050"/>
              <a:ext cx="100709" cy="146051"/>
            </a:xfrm>
            <a:custGeom>
              <a:avLst/>
              <a:gdLst/>
              <a:ahLst/>
              <a:cxnLst/>
              <a:rect l="0" t="0" r="0" b="0"/>
              <a:pathLst>
                <a:path w="100709" h="146051">
                  <a:moveTo>
                    <a:pt x="100708" y="0"/>
                  </a:moveTo>
                  <a:lnTo>
                    <a:pt x="100708" y="0"/>
                  </a:lnTo>
                  <a:lnTo>
                    <a:pt x="97336" y="0"/>
                  </a:lnTo>
                  <a:lnTo>
                    <a:pt x="93800" y="1882"/>
                  </a:lnTo>
                  <a:lnTo>
                    <a:pt x="91869" y="3371"/>
                  </a:lnTo>
                  <a:lnTo>
                    <a:pt x="85961" y="5026"/>
                  </a:lnTo>
                  <a:lnTo>
                    <a:pt x="74701" y="7839"/>
                  </a:lnTo>
                  <a:lnTo>
                    <a:pt x="64309" y="13141"/>
                  </a:lnTo>
                  <a:lnTo>
                    <a:pt x="45031" y="27320"/>
                  </a:lnTo>
                  <a:lnTo>
                    <a:pt x="39274" y="34015"/>
                  </a:lnTo>
                  <a:lnTo>
                    <a:pt x="25961" y="45943"/>
                  </a:lnTo>
                  <a:lnTo>
                    <a:pt x="8336" y="74011"/>
                  </a:lnTo>
                  <a:lnTo>
                    <a:pt x="5837" y="93402"/>
                  </a:lnTo>
                  <a:lnTo>
                    <a:pt x="4827" y="109414"/>
                  </a:lnTo>
                  <a:lnTo>
                    <a:pt x="446" y="121985"/>
                  </a:lnTo>
                  <a:lnTo>
                    <a:pt x="0" y="125773"/>
                  </a:lnTo>
                  <a:lnTo>
                    <a:pt x="1386" y="131864"/>
                  </a:lnTo>
                  <a:lnTo>
                    <a:pt x="2743" y="134476"/>
                  </a:lnTo>
                  <a:lnTo>
                    <a:pt x="5059" y="136217"/>
                  </a:lnTo>
                  <a:lnTo>
                    <a:pt x="17034" y="140894"/>
                  </a:lnTo>
                  <a:lnTo>
                    <a:pt x="21891" y="143758"/>
                  </a:lnTo>
                  <a:lnTo>
                    <a:pt x="30858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MARTInkShape-285">
              <a:extLst>
                <a:ext uri="{FF2B5EF4-FFF2-40B4-BE49-F238E27FC236}">
                  <a16:creationId xmlns:a16="http://schemas.microsoft.com/office/drawing/2014/main" id="{B69F9159-8517-4011-8AFD-3C68C10D14B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4189413" y="6134100"/>
              <a:ext cx="95251" cy="215901"/>
            </a:xfrm>
            <a:custGeom>
              <a:avLst/>
              <a:gdLst/>
              <a:ahLst/>
              <a:cxnLst/>
              <a:rect l="0" t="0" r="0" b="0"/>
              <a:pathLst>
                <a:path w="95251" h="215901">
                  <a:moveTo>
                    <a:pt x="95250" y="0"/>
                  </a:moveTo>
                  <a:lnTo>
                    <a:pt x="95250" y="0"/>
                  </a:lnTo>
                  <a:lnTo>
                    <a:pt x="95250" y="3371"/>
                  </a:lnTo>
                  <a:lnTo>
                    <a:pt x="94544" y="4364"/>
                  </a:lnTo>
                  <a:lnTo>
                    <a:pt x="93368" y="5026"/>
                  </a:lnTo>
                  <a:lnTo>
                    <a:pt x="91878" y="5467"/>
                  </a:lnTo>
                  <a:lnTo>
                    <a:pt x="86411" y="9460"/>
                  </a:lnTo>
                  <a:lnTo>
                    <a:pt x="61614" y="52742"/>
                  </a:lnTo>
                  <a:lnTo>
                    <a:pt x="40390" y="97312"/>
                  </a:lnTo>
                  <a:lnTo>
                    <a:pt x="23528" y="139821"/>
                  </a:lnTo>
                  <a:lnTo>
                    <a:pt x="17512" y="152453"/>
                  </a:lnTo>
                  <a:lnTo>
                    <a:pt x="7755" y="198720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MARTInkShape-286">
              <a:extLst>
                <a:ext uri="{FF2B5EF4-FFF2-40B4-BE49-F238E27FC236}">
                  <a16:creationId xmlns:a16="http://schemas.microsoft.com/office/drawing/2014/main" id="{EF8ACBD4-C905-463A-901B-23CBBE65765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164013" y="6254750"/>
              <a:ext cx="222251" cy="38101"/>
            </a:xfrm>
            <a:custGeom>
              <a:avLst/>
              <a:gdLst/>
              <a:ahLst/>
              <a:cxnLst/>
              <a:rect l="0" t="0" r="0" b="0"/>
              <a:pathLst>
                <a:path w="222251" h="381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0831" y="4364"/>
                  </a:lnTo>
                  <a:lnTo>
                    <a:pt x="39229" y="11260"/>
                  </a:lnTo>
                  <a:lnTo>
                    <a:pt x="85986" y="21454"/>
                  </a:lnTo>
                  <a:lnTo>
                    <a:pt x="127174" y="26762"/>
                  </a:lnTo>
                  <a:lnTo>
                    <a:pt x="174671" y="36338"/>
                  </a:lnTo>
                  <a:lnTo>
                    <a:pt x="2222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MARTInkShape-287">
            <a:extLst>
              <a:ext uri="{FF2B5EF4-FFF2-40B4-BE49-F238E27FC236}">
                <a16:creationId xmlns:a16="http://schemas.microsoft.com/office/drawing/2014/main" id="{399F5956-C17F-43A4-8344-343A6A5282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257107" y="4782457"/>
            <a:ext cx="50149" cy="68944"/>
          </a:xfrm>
          <a:custGeom>
            <a:avLst/>
            <a:gdLst/>
            <a:ahLst/>
            <a:cxnLst/>
            <a:rect l="0" t="0" r="0" b="0"/>
            <a:pathLst>
              <a:path w="50149" h="68944">
                <a:moveTo>
                  <a:pt x="12056" y="68943"/>
                </a:moveTo>
                <a:lnTo>
                  <a:pt x="12056" y="68943"/>
                </a:lnTo>
                <a:lnTo>
                  <a:pt x="12056" y="62600"/>
                </a:lnTo>
                <a:lnTo>
                  <a:pt x="240" y="62593"/>
                </a:lnTo>
                <a:lnTo>
                  <a:pt x="3189" y="62593"/>
                </a:lnTo>
                <a:lnTo>
                  <a:pt x="0" y="62593"/>
                </a:lnTo>
                <a:lnTo>
                  <a:pt x="11172" y="62593"/>
                </a:lnTo>
                <a:lnTo>
                  <a:pt x="17445" y="57126"/>
                </a:lnTo>
                <a:lnTo>
                  <a:pt x="18922" y="51348"/>
                </a:lnTo>
                <a:lnTo>
                  <a:pt x="22713" y="44758"/>
                </a:lnTo>
                <a:lnTo>
                  <a:pt x="25282" y="27181"/>
                </a:lnTo>
                <a:lnTo>
                  <a:pt x="29746" y="18256"/>
                </a:lnTo>
                <a:lnTo>
                  <a:pt x="31105" y="5450"/>
                </a:lnTo>
                <a:lnTo>
                  <a:pt x="31106" y="5443"/>
                </a:lnTo>
                <a:lnTo>
                  <a:pt x="25638" y="10910"/>
                </a:lnTo>
                <a:lnTo>
                  <a:pt x="25017" y="14903"/>
                </a:lnTo>
                <a:lnTo>
                  <a:pt x="24779" y="23326"/>
                </a:lnTo>
                <a:lnTo>
                  <a:pt x="18483" y="30757"/>
                </a:lnTo>
                <a:lnTo>
                  <a:pt x="36494" y="30843"/>
                </a:lnTo>
                <a:lnTo>
                  <a:pt x="40541" y="27472"/>
                </a:lnTo>
                <a:lnTo>
                  <a:pt x="42355" y="23936"/>
                </a:lnTo>
                <a:lnTo>
                  <a:pt x="42838" y="22005"/>
                </a:lnTo>
                <a:lnTo>
                  <a:pt x="43867" y="20718"/>
                </a:lnTo>
                <a:lnTo>
                  <a:pt x="46890" y="19287"/>
                </a:lnTo>
                <a:lnTo>
                  <a:pt x="47978" y="18200"/>
                </a:lnTo>
                <a:lnTo>
                  <a:pt x="50070" y="12084"/>
                </a:lnTo>
                <a:lnTo>
                  <a:pt x="50148" y="6351"/>
                </a:lnTo>
                <a:lnTo>
                  <a:pt x="49445" y="6048"/>
                </a:lnTo>
                <a:lnTo>
                  <a:pt x="46782" y="5712"/>
                </a:lnTo>
                <a:lnTo>
                  <a:pt x="43247" y="3681"/>
                </a:lnTo>
                <a:lnTo>
                  <a:pt x="38600" y="0"/>
                </a:lnTo>
                <a:lnTo>
                  <a:pt x="37513" y="403"/>
                </a:lnTo>
                <a:lnTo>
                  <a:pt x="32612" y="3636"/>
                </a:lnTo>
                <a:lnTo>
                  <a:pt x="25104" y="5372"/>
                </a:lnTo>
                <a:lnTo>
                  <a:pt x="19319" y="10904"/>
                </a:lnTo>
                <a:lnTo>
                  <a:pt x="12341" y="11770"/>
                </a:lnTo>
                <a:lnTo>
                  <a:pt x="12056" y="1814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SMARTInkShape-Group62">
            <a:extLst>
              <a:ext uri="{FF2B5EF4-FFF2-40B4-BE49-F238E27FC236}">
                <a16:creationId xmlns:a16="http://schemas.microsoft.com/office/drawing/2014/main" id="{F8F73D34-79EB-4499-9166-268380363D77}"/>
              </a:ext>
            </a:extLst>
          </p:cNvPr>
          <p:cNvGrpSpPr/>
          <p:nvPr/>
        </p:nvGrpSpPr>
        <p:grpSpPr>
          <a:xfrm>
            <a:off x="7523163" y="4470400"/>
            <a:ext cx="1574801" cy="397447"/>
            <a:chOff x="7523163" y="4470400"/>
            <a:chExt cx="1574801" cy="397447"/>
          </a:xfrm>
        </p:grpSpPr>
        <p:sp>
          <p:nvSpPr>
            <p:cNvPr id="292" name="SMARTInkShape-288">
              <a:extLst>
                <a:ext uri="{FF2B5EF4-FFF2-40B4-BE49-F238E27FC236}">
                  <a16:creationId xmlns:a16="http://schemas.microsoft.com/office/drawing/2014/main" id="{904768D9-AD73-40E0-BDFB-0A03B0F8CFA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523163" y="4673600"/>
              <a:ext cx="196851" cy="156000"/>
            </a:xfrm>
            <a:custGeom>
              <a:avLst/>
              <a:gdLst/>
              <a:ahLst/>
              <a:cxnLst/>
              <a:rect l="0" t="0" r="0" b="0"/>
              <a:pathLst>
                <a:path w="196851" h="156000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1881" y="13141"/>
                  </a:lnTo>
                  <a:lnTo>
                    <a:pt x="3371" y="15111"/>
                  </a:lnTo>
                  <a:lnTo>
                    <a:pt x="5026" y="21062"/>
                  </a:lnTo>
                  <a:lnTo>
                    <a:pt x="6339" y="65513"/>
                  </a:lnTo>
                  <a:lnTo>
                    <a:pt x="5639" y="76390"/>
                  </a:lnTo>
                  <a:lnTo>
                    <a:pt x="116" y="115591"/>
                  </a:lnTo>
                  <a:lnTo>
                    <a:pt x="0" y="139398"/>
                  </a:lnTo>
                  <a:lnTo>
                    <a:pt x="5467" y="139674"/>
                  </a:lnTo>
                  <a:lnTo>
                    <a:pt x="33891" y="112157"/>
                  </a:lnTo>
                  <a:lnTo>
                    <a:pt x="41633" y="99348"/>
                  </a:lnTo>
                  <a:lnTo>
                    <a:pt x="45026" y="90898"/>
                  </a:lnTo>
                  <a:lnTo>
                    <a:pt x="54336" y="77640"/>
                  </a:lnTo>
                  <a:lnTo>
                    <a:pt x="59965" y="64647"/>
                  </a:lnTo>
                  <a:lnTo>
                    <a:pt x="65692" y="58601"/>
                  </a:lnTo>
                  <a:lnTo>
                    <a:pt x="71529" y="53561"/>
                  </a:lnTo>
                  <a:lnTo>
                    <a:pt x="75521" y="47463"/>
                  </a:lnTo>
                  <a:lnTo>
                    <a:pt x="95130" y="32536"/>
                  </a:lnTo>
                  <a:lnTo>
                    <a:pt x="98254" y="32100"/>
                  </a:lnTo>
                  <a:lnTo>
                    <a:pt x="101994" y="33787"/>
                  </a:lnTo>
                  <a:lnTo>
                    <a:pt x="103979" y="35225"/>
                  </a:lnTo>
                  <a:lnTo>
                    <a:pt x="106184" y="38704"/>
                  </a:lnTo>
                  <a:lnTo>
                    <a:pt x="108422" y="48763"/>
                  </a:lnTo>
                  <a:lnTo>
                    <a:pt x="112245" y="55057"/>
                  </a:lnTo>
                  <a:lnTo>
                    <a:pt x="113691" y="62096"/>
                  </a:lnTo>
                  <a:lnTo>
                    <a:pt x="114289" y="107607"/>
                  </a:lnTo>
                  <a:lnTo>
                    <a:pt x="114300" y="140818"/>
                  </a:lnTo>
                  <a:lnTo>
                    <a:pt x="115005" y="142562"/>
                  </a:lnTo>
                  <a:lnTo>
                    <a:pt x="116181" y="143725"/>
                  </a:lnTo>
                  <a:lnTo>
                    <a:pt x="117671" y="144500"/>
                  </a:lnTo>
                  <a:lnTo>
                    <a:pt x="118664" y="145722"/>
                  </a:lnTo>
                  <a:lnTo>
                    <a:pt x="119767" y="148962"/>
                  </a:lnTo>
                  <a:lnTo>
                    <a:pt x="120767" y="150108"/>
                  </a:lnTo>
                  <a:lnTo>
                    <a:pt x="128454" y="154147"/>
                  </a:lnTo>
                  <a:lnTo>
                    <a:pt x="130086" y="155682"/>
                  </a:lnTo>
                  <a:lnTo>
                    <a:pt x="131879" y="155999"/>
                  </a:lnTo>
                  <a:lnTo>
                    <a:pt x="133780" y="155505"/>
                  </a:lnTo>
                  <a:lnTo>
                    <a:pt x="138531" y="153013"/>
                  </a:lnTo>
                  <a:lnTo>
                    <a:pt x="144538" y="151816"/>
                  </a:lnTo>
                  <a:lnTo>
                    <a:pt x="160890" y="137478"/>
                  </a:lnTo>
                  <a:lnTo>
                    <a:pt x="182033" y="104464"/>
                  </a:lnTo>
                  <a:lnTo>
                    <a:pt x="194616" y="62233"/>
                  </a:lnTo>
                  <a:lnTo>
                    <a:pt x="1968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MARTInkShape-289">
              <a:extLst>
                <a:ext uri="{FF2B5EF4-FFF2-40B4-BE49-F238E27FC236}">
                  <a16:creationId xmlns:a16="http://schemas.microsoft.com/office/drawing/2014/main" id="{B9A7F653-FF80-4FC3-A35C-716DD173291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808913" y="4667257"/>
              <a:ext cx="139701" cy="76194"/>
            </a:xfrm>
            <a:custGeom>
              <a:avLst/>
              <a:gdLst/>
              <a:ahLst/>
              <a:cxnLst/>
              <a:rect l="0" t="0" r="0" b="0"/>
              <a:pathLst>
                <a:path w="139701" h="76194">
                  <a:moveTo>
                    <a:pt x="0" y="76193"/>
                  </a:moveTo>
                  <a:lnTo>
                    <a:pt x="0" y="76193"/>
                  </a:lnTo>
                  <a:lnTo>
                    <a:pt x="0" y="70105"/>
                  </a:lnTo>
                  <a:lnTo>
                    <a:pt x="16874" y="52264"/>
                  </a:lnTo>
                  <a:lnTo>
                    <a:pt x="18763" y="45612"/>
                  </a:lnTo>
                  <a:lnTo>
                    <a:pt x="33969" y="29547"/>
                  </a:lnTo>
                  <a:lnTo>
                    <a:pt x="38145" y="27239"/>
                  </a:lnTo>
                  <a:lnTo>
                    <a:pt x="40247" y="26624"/>
                  </a:lnTo>
                  <a:lnTo>
                    <a:pt x="41647" y="25508"/>
                  </a:lnTo>
                  <a:lnTo>
                    <a:pt x="47452" y="16663"/>
                  </a:lnTo>
                  <a:lnTo>
                    <a:pt x="51192" y="14457"/>
                  </a:lnTo>
                  <a:lnTo>
                    <a:pt x="55208" y="12772"/>
                  </a:lnTo>
                  <a:lnTo>
                    <a:pt x="61435" y="8561"/>
                  </a:lnTo>
                  <a:lnTo>
                    <a:pt x="68602" y="6635"/>
                  </a:lnTo>
                  <a:lnTo>
                    <a:pt x="79277" y="6351"/>
                  </a:lnTo>
                  <a:lnTo>
                    <a:pt x="80367" y="5643"/>
                  </a:lnTo>
                  <a:lnTo>
                    <a:pt x="81095" y="4465"/>
                  </a:lnTo>
                  <a:lnTo>
                    <a:pt x="81580" y="2975"/>
                  </a:lnTo>
                  <a:lnTo>
                    <a:pt x="82608" y="1981"/>
                  </a:lnTo>
                  <a:lnTo>
                    <a:pt x="85633" y="876"/>
                  </a:lnTo>
                  <a:lnTo>
                    <a:pt x="103985" y="0"/>
                  </a:lnTo>
                  <a:lnTo>
                    <a:pt x="105307" y="703"/>
                  </a:lnTo>
                  <a:lnTo>
                    <a:pt x="106188" y="1878"/>
                  </a:lnTo>
                  <a:lnTo>
                    <a:pt x="106775" y="3366"/>
                  </a:lnTo>
                  <a:lnTo>
                    <a:pt x="107872" y="4359"/>
                  </a:lnTo>
                  <a:lnTo>
                    <a:pt x="110973" y="5461"/>
                  </a:lnTo>
                  <a:lnTo>
                    <a:pt x="122845" y="6265"/>
                  </a:lnTo>
                  <a:lnTo>
                    <a:pt x="124231" y="6997"/>
                  </a:lnTo>
                  <a:lnTo>
                    <a:pt x="125154" y="8190"/>
                  </a:lnTo>
                  <a:lnTo>
                    <a:pt x="125769" y="9691"/>
                  </a:lnTo>
                  <a:lnTo>
                    <a:pt x="126885" y="10692"/>
                  </a:lnTo>
                  <a:lnTo>
                    <a:pt x="130006" y="11804"/>
                  </a:lnTo>
                  <a:lnTo>
                    <a:pt x="139700" y="126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SMARTInkShape-290">
              <a:extLst>
                <a:ext uri="{FF2B5EF4-FFF2-40B4-BE49-F238E27FC236}">
                  <a16:creationId xmlns:a16="http://schemas.microsoft.com/office/drawing/2014/main" id="{8B49262F-ACB8-4C8A-885E-7F0A9F7B6BF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069263" y="4749800"/>
              <a:ext cx="35409" cy="69851"/>
            </a:xfrm>
            <a:custGeom>
              <a:avLst/>
              <a:gdLst/>
              <a:ahLst/>
              <a:cxnLst/>
              <a:rect l="0" t="0" r="0" b="0"/>
              <a:pathLst>
                <a:path w="35409" h="69851">
                  <a:moveTo>
                    <a:pt x="31750" y="0"/>
                  </a:moveTo>
                  <a:lnTo>
                    <a:pt x="31750" y="0"/>
                  </a:lnTo>
                  <a:lnTo>
                    <a:pt x="35121" y="3371"/>
                  </a:lnTo>
                  <a:lnTo>
                    <a:pt x="35408" y="4364"/>
                  </a:lnTo>
                  <a:lnTo>
                    <a:pt x="34894" y="5026"/>
                  </a:lnTo>
                  <a:lnTo>
                    <a:pt x="33845" y="5467"/>
                  </a:lnTo>
                  <a:lnTo>
                    <a:pt x="33147" y="6467"/>
                  </a:lnTo>
                  <a:lnTo>
                    <a:pt x="32163" y="11245"/>
                  </a:lnTo>
                  <a:lnTo>
                    <a:pt x="31933" y="15111"/>
                  </a:lnTo>
                  <a:lnTo>
                    <a:pt x="29950" y="19181"/>
                  </a:lnTo>
                  <a:lnTo>
                    <a:pt x="22928" y="30914"/>
                  </a:lnTo>
                  <a:lnTo>
                    <a:pt x="18405" y="46820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MARTInkShape-291">
              <a:extLst>
                <a:ext uri="{FF2B5EF4-FFF2-40B4-BE49-F238E27FC236}">
                  <a16:creationId xmlns:a16="http://schemas.microsoft.com/office/drawing/2014/main" id="{70A4C7A0-3A6E-44DA-BA71-8BE41812467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177213" y="4527550"/>
              <a:ext cx="12701" cy="50801"/>
            </a:xfrm>
            <a:custGeom>
              <a:avLst/>
              <a:gdLst/>
              <a:ahLst/>
              <a:cxnLst/>
              <a:rect l="0" t="0" r="0" b="0"/>
              <a:pathLst>
                <a:path w="12701" h="50801">
                  <a:moveTo>
                    <a:pt x="12700" y="0"/>
                  </a:moveTo>
                  <a:lnTo>
                    <a:pt x="12700" y="0"/>
                  </a:lnTo>
                  <a:lnTo>
                    <a:pt x="9328" y="3371"/>
                  </a:lnTo>
                  <a:lnTo>
                    <a:pt x="7673" y="6908"/>
                  </a:lnTo>
                  <a:lnTo>
                    <a:pt x="6427" y="21199"/>
                  </a:lnTo>
                  <a:lnTo>
                    <a:pt x="8266" y="25415"/>
                  </a:lnTo>
                  <a:lnTo>
                    <a:pt x="9744" y="27526"/>
                  </a:lnTo>
                  <a:lnTo>
                    <a:pt x="10024" y="29640"/>
                  </a:lnTo>
                  <a:lnTo>
                    <a:pt x="6060" y="42334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MARTInkShape-292">
              <a:extLst>
                <a:ext uri="{FF2B5EF4-FFF2-40B4-BE49-F238E27FC236}">
                  <a16:creationId xmlns:a16="http://schemas.microsoft.com/office/drawing/2014/main" id="{A2D66D86-997D-476D-80F6-4C5E50A36F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234363" y="4597400"/>
              <a:ext cx="43490" cy="171451"/>
            </a:xfrm>
            <a:custGeom>
              <a:avLst/>
              <a:gdLst/>
              <a:ahLst/>
              <a:cxnLst/>
              <a:rect l="0" t="0" r="0" b="0"/>
              <a:pathLst>
                <a:path w="43490" h="17145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32455" y="4364"/>
                  </a:lnTo>
                  <a:lnTo>
                    <a:pt x="33631" y="5026"/>
                  </a:lnTo>
                  <a:lnTo>
                    <a:pt x="35121" y="5467"/>
                  </a:lnTo>
                  <a:lnTo>
                    <a:pt x="36114" y="6467"/>
                  </a:lnTo>
                  <a:lnTo>
                    <a:pt x="39589" y="13141"/>
                  </a:lnTo>
                  <a:lnTo>
                    <a:pt x="42289" y="17130"/>
                  </a:lnTo>
                  <a:lnTo>
                    <a:pt x="43489" y="21254"/>
                  </a:lnTo>
                  <a:lnTo>
                    <a:pt x="36324" y="65431"/>
                  </a:lnTo>
                  <a:lnTo>
                    <a:pt x="21097" y="110012"/>
                  </a:lnTo>
                  <a:lnTo>
                    <a:pt x="2820" y="154323"/>
                  </a:lnTo>
                  <a:lnTo>
                    <a:pt x="0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MARTInkShape-293">
              <a:extLst>
                <a:ext uri="{FF2B5EF4-FFF2-40B4-BE49-F238E27FC236}">
                  <a16:creationId xmlns:a16="http://schemas.microsoft.com/office/drawing/2014/main" id="{A4BD88C4-75AD-470B-9400-0D0D811F3E3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183563" y="4641850"/>
              <a:ext cx="139701" cy="50801"/>
            </a:xfrm>
            <a:custGeom>
              <a:avLst/>
              <a:gdLst/>
              <a:ahLst/>
              <a:cxnLst/>
              <a:rect l="0" t="0" r="0" b="0"/>
              <a:pathLst>
                <a:path w="139701" h="508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17712" y="29067"/>
                  </a:lnTo>
                  <a:lnTo>
                    <a:pt x="34203" y="37988"/>
                  </a:lnTo>
                  <a:lnTo>
                    <a:pt x="49645" y="42535"/>
                  </a:lnTo>
                  <a:lnTo>
                    <a:pt x="94827" y="50358"/>
                  </a:lnTo>
                  <a:lnTo>
                    <a:pt x="13970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MARTInkShape-294">
              <a:extLst>
                <a:ext uri="{FF2B5EF4-FFF2-40B4-BE49-F238E27FC236}">
                  <a16:creationId xmlns:a16="http://schemas.microsoft.com/office/drawing/2014/main" id="{31628C8D-3947-435C-85DE-EB748639339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418515" y="4635535"/>
              <a:ext cx="171449" cy="139666"/>
            </a:xfrm>
            <a:custGeom>
              <a:avLst/>
              <a:gdLst/>
              <a:ahLst/>
              <a:cxnLst/>
              <a:rect l="0" t="0" r="0" b="0"/>
              <a:pathLst>
                <a:path w="171449" h="139666">
                  <a:moveTo>
                    <a:pt x="57148" y="50765"/>
                  </a:moveTo>
                  <a:lnTo>
                    <a:pt x="57148" y="50765"/>
                  </a:lnTo>
                  <a:lnTo>
                    <a:pt x="57148" y="47394"/>
                  </a:lnTo>
                  <a:lnTo>
                    <a:pt x="56442" y="46401"/>
                  </a:lnTo>
                  <a:lnTo>
                    <a:pt x="55266" y="45739"/>
                  </a:lnTo>
                  <a:lnTo>
                    <a:pt x="48309" y="44677"/>
                  </a:lnTo>
                  <a:lnTo>
                    <a:pt x="47022" y="43884"/>
                  </a:lnTo>
                  <a:lnTo>
                    <a:pt x="46164" y="42650"/>
                  </a:lnTo>
                  <a:lnTo>
                    <a:pt x="45592" y="41121"/>
                  </a:lnTo>
                  <a:lnTo>
                    <a:pt x="44505" y="40103"/>
                  </a:lnTo>
                  <a:lnTo>
                    <a:pt x="41416" y="38971"/>
                  </a:lnTo>
                  <a:lnTo>
                    <a:pt x="10579" y="38067"/>
                  </a:lnTo>
                  <a:lnTo>
                    <a:pt x="9168" y="38772"/>
                  </a:lnTo>
                  <a:lnTo>
                    <a:pt x="8228" y="39948"/>
                  </a:lnTo>
                  <a:lnTo>
                    <a:pt x="6478" y="43135"/>
                  </a:lnTo>
                  <a:lnTo>
                    <a:pt x="990" y="49621"/>
                  </a:lnTo>
                  <a:lnTo>
                    <a:pt x="84" y="56132"/>
                  </a:lnTo>
                  <a:lnTo>
                    <a:pt x="0" y="72016"/>
                  </a:lnTo>
                  <a:lnTo>
                    <a:pt x="1880" y="76203"/>
                  </a:lnTo>
                  <a:lnTo>
                    <a:pt x="4362" y="80415"/>
                  </a:lnTo>
                  <a:lnTo>
                    <a:pt x="5465" y="84639"/>
                  </a:lnTo>
                  <a:lnTo>
                    <a:pt x="6465" y="86048"/>
                  </a:lnTo>
                  <a:lnTo>
                    <a:pt x="7837" y="86987"/>
                  </a:lnTo>
                  <a:lnTo>
                    <a:pt x="13139" y="88308"/>
                  </a:lnTo>
                  <a:lnTo>
                    <a:pt x="30911" y="88832"/>
                  </a:lnTo>
                  <a:lnTo>
                    <a:pt x="36785" y="86969"/>
                  </a:lnTo>
                  <a:lnTo>
                    <a:pt x="64952" y="67884"/>
                  </a:lnTo>
                  <a:lnTo>
                    <a:pt x="96009" y="37976"/>
                  </a:lnTo>
                  <a:lnTo>
                    <a:pt x="102059" y="28004"/>
                  </a:lnTo>
                  <a:lnTo>
                    <a:pt x="131951" y="1311"/>
                  </a:lnTo>
                  <a:lnTo>
                    <a:pt x="134609" y="563"/>
                  </a:lnTo>
                  <a:lnTo>
                    <a:pt x="139400" y="0"/>
                  </a:lnTo>
                  <a:lnTo>
                    <a:pt x="145139" y="5436"/>
                  </a:lnTo>
                  <a:lnTo>
                    <a:pt x="145779" y="9425"/>
                  </a:lnTo>
                  <a:lnTo>
                    <a:pt x="146023" y="24590"/>
                  </a:lnTo>
                  <a:lnTo>
                    <a:pt x="139813" y="71712"/>
                  </a:lnTo>
                  <a:lnTo>
                    <a:pt x="140404" y="115799"/>
                  </a:lnTo>
                  <a:lnTo>
                    <a:pt x="144768" y="124049"/>
                  </a:lnTo>
                  <a:lnTo>
                    <a:pt x="151253" y="131955"/>
                  </a:lnTo>
                  <a:lnTo>
                    <a:pt x="152059" y="136283"/>
                  </a:lnTo>
                  <a:lnTo>
                    <a:pt x="152877" y="137410"/>
                  </a:lnTo>
                  <a:lnTo>
                    <a:pt x="154128" y="138162"/>
                  </a:lnTo>
                  <a:lnTo>
                    <a:pt x="159260" y="139220"/>
                  </a:lnTo>
                  <a:lnTo>
                    <a:pt x="171448" y="13966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MARTInkShape-295">
              <a:extLst>
                <a:ext uri="{FF2B5EF4-FFF2-40B4-BE49-F238E27FC236}">
                  <a16:creationId xmlns:a16="http://schemas.microsoft.com/office/drawing/2014/main" id="{4F3643EF-CA9E-4F4B-8910-20D5489B532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621713" y="4476750"/>
              <a:ext cx="110951" cy="341724"/>
            </a:xfrm>
            <a:custGeom>
              <a:avLst/>
              <a:gdLst/>
              <a:ahLst/>
              <a:cxnLst/>
              <a:rect l="0" t="0" r="0" b="0"/>
              <a:pathLst>
                <a:path w="110951" h="341724">
                  <a:moveTo>
                    <a:pt x="76200" y="0"/>
                  </a:moveTo>
                  <a:lnTo>
                    <a:pt x="76200" y="0"/>
                  </a:lnTo>
                  <a:lnTo>
                    <a:pt x="71173" y="11934"/>
                  </a:lnTo>
                  <a:lnTo>
                    <a:pt x="68360" y="20704"/>
                  </a:lnTo>
                  <a:lnTo>
                    <a:pt x="48657" y="66879"/>
                  </a:lnTo>
                  <a:lnTo>
                    <a:pt x="34952" y="98840"/>
                  </a:lnTo>
                  <a:lnTo>
                    <a:pt x="31761" y="109545"/>
                  </a:lnTo>
                  <a:lnTo>
                    <a:pt x="21979" y="131784"/>
                  </a:lnTo>
                  <a:lnTo>
                    <a:pt x="11286" y="175485"/>
                  </a:lnTo>
                  <a:lnTo>
                    <a:pt x="8544" y="181710"/>
                  </a:lnTo>
                  <a:lnTo>
                    <a:pt x="6294" y="192443"/>
                  </a:lnTo>
                  <a:lnTo>
                    <a:pt x="3268" y="197949"/>
                  </a:lnTo>
                  <a:lnTo>
                    <a:pt x="2884" y="200405"/>
                  </a:lnTo>
                  <a:lnTo>
                    <a:pt x="3333" y="202747"/>
                  </a:lnTo>
                  <a:lnTo>
                    <a:pt x="7338" y="209416"/>
                  </a:lnTo>
                  <a:lnTo>
                    <a:pt x="11641" y="214619"/>
                  </a:lnTo>
                  <a:lnTo>
                    <a:pt x="14110" y="215331"/>
                  </a:lnTo>
                  <a:lnTo>
                    <a:pt x="15757" y="215521"/>
                  </a:lnTo>
                  <a:lnTo>
                    <a:pt x="19467" y="217613"/>
                  </a:lnTo>
                  <a:lnTo>
                    <a:pt x="23469" y="220189"/>
                  </a:lnTo>
                  <a:lnTo>
                    <a:pt x="29688" y="221640"/>
                  </a:lnTo>
                  <a:lnTo>
                    <a:pt x="43595" y="222170"/>
                  </a:lnTo>
                  <a:lnTo>
                    <a:pt x="49479" y="220333"/>
                  </a:lnTo>
                  <a:lnTo>
                    <a:pt x="54446" y="217870"/>
                  </a:lnTo>
                  <a:lnTo>
                    <a:pt x="65265" y="216289"/>
                  </a:lnTo>
                  <a:lnTo>
                    <a:pt x="87565" y="215907"/>
                  </a:lnTo>
                  <a:lnTo>
                    <a:pt x="95631" y="220927"/>
                  </a:lnTo>
                  <a:lnTo>
                    <a:pt x="97621" y="221368"/>
                  </a:lnTo>
                  <a:lnTo>
                    <a:pt x="98947" y="222368"/>
                  </a:lnTo>
                  <a:lnTo>
                    <a:pt x="101519" y="226440"/>
                  </a:lnTo>
                  <a:lnTo>
                    <a:pt x="104621" y="227640"/>
                  </a:lnTo>
                  <a:lnTo>
                    <a:pt x="108352" y="231936"/>
                  </a:lnTo>
                  <a:lnTo>
                    <a:pt x="110335" y="235058"/>
                  </a:lnTo>
                  <a:lnTo>
                    <a:pt x="110950" y="237844"/>
                  </a:lnTo>
                  <a:lnTo>
                    <a:pt x="110656" y="240407"/>
                  </a:lnTo>
                  <a:lnTo>
                    <a:pt x="109152" y="245842"/>
                  </a:lnTo>
                  <a:lnTo>
                    <a:pt x="106089" y="274809"/>
                  </a:lnTo>
                  <a:lnTo>
                    <a:pt x="100112" y="291697"/>
                  </a:lnTo>
                  <a:lnTo>
                    <a:pt x="97411" y="296154"/>
                  </a:lnTo>
                  <a:lnTo>
                    <a:pt x="95184" y="302630"/>
                  </a:lnTo>
                  <a:lnTo>
                    <a:pt x="91075" y="309018"/>
                  </a:lnTo>
                  <a:lnTo>
                    <a:pt x="88839" y="315379"/>
                  </a:lnTo>
                  <a:lnTo>
                    <a:pt x="80147" y="325966"/>
                  </a:lnTo>
                  <a:lnTo>
                    <a:pt x="74190" y="328319"/>
                  </a:lnTo>
                  <a:lnTo>
                    <a:pt x="58870" y="333199"/>
                  </a:lnTo>
                  <a:lnTo>
                    <a:pt x="46618" y="340252"/>
                  </a:lnTo>
                  <a:lnTo>
                    <a:pt x="39299" y="341723"/>
                  </a:lnTo>
                  <a:lnTo>
                    <a:pt x="31342" y="340495"/>
                  </a:lnTo>
                  <a:lnTo>
                    <a:pt x="0" y="330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SMARTInkShape-296">
              <a:extLst>
                <a:ext uri="{FF2B5EF4-FFF2-40B4-BE49-F238E27FC236}">
                  <a16:creationId xmlns:a16="http://schemas.microsoft.com/office/drawing/2014/main" id="{280FA06B-F8E0-4987-95BB-99BEA57A83A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793163" y="4470400"/>
              <a:ext cx="127001" cy="266701"/>
            </a:xfrm>
            <a:custGeom>
              <a:avLst/>
              <a:gdLst/>
              <a:ahLst/>
              <a:cxnLst/>
              <a:rect l="0" t="0" r="0" b="0"/>
              <a:pathLst>
                <a:path w="127001" h="266701">
                  <a:moveTo>
                    <a:pt x="127000" y="0"/>
                  </a:moveTo>
                  <a:lnTo>
                    <a:pt x="127000" y="0"/>
                  </a:lnTo>
                  <a:lnTo>
                    <a:pt x="127000" y="8839"/>
                  </a:lnTo>
                  <a:lnTo>
                    <a:pt x="125118" y="12865"/>
                  </a:lnTo>
                  <a:lnTo>
                    <a:pt x="122635" y="17007"/>
                  </a:lnTo>
                  <a:lnTo>
                    <a:pt x="108459" y="58353"/>
                  </a:lnTo>
                  <a:lnTo>
                    <a:pt x="85152" y="97804"/>
                  </a:lnTo>
                  <a:lnTo>
                    <a:pt x="63564" y="144783"/>
                  </a:lnTo>
                  <a:lnTo>
                    <a:pt x="37977" y="188217"/>
                  </a:lnTo>
                  <a:lnTo>
                    <a:pt x="18450" y="230695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SMARTInkShape-297">
              <a:extLst>
                <a:ext uri="{FF2B5EF4-FFF2-40B4-BE49-F238E27FC236}">
                  <a16:creationId xmlns:a16="http://schemas.microsoft.com/office/drawing/2014/main" id="{0CFFD90F-921E-4884-AD47-5B1958E7C7F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920282" y="4657491"/>
              <a:ext cx="177682" cy="210356"/>
            </a:xfrm>
            <a:custGeom>
              <a:avLst/>
              <a:gdLst/>
              <a:ahLst/>
              <a:cxnLst/>
              <a:rect l="0" t="0" r="0" b="0"/>
              <a:pathLst>
                <a:path w="177682" h="210356">
                  <a:moveTo>
                    <a:pt x="57031" y="41509"/>
                  </a:moveTo>
                  <a:lnTo>
                    <a:pt x="57031" y="41509"/>
                  </a:lnTo>
                  <a:lnTo>
                    <a:pt x="60402" y="41509"/>
                  </a:lnTo>
                  <a:lnTo>
                    <a:pt x="61395" y="42215"/>
                  </a:lnTo>
                  <a:lnTo>
                    <a:pt x="62057" y="43391"/>
                  </a:lnTo>
                  <a:lnTo>
                    <a:pt x="62498" y="44880"/>
                  </a:lnTo>
                  <a:lnTo>
                    <a:pt x="63498" y="45873"/>
                  </a:lnTo>
                  <a:lnTo>
                    <a:pt x="70172" y="49348"/>
                  </a:lnTo>
                  <a:lnTo>
                    <a:pt x="74160" y="52049"/>
                  </a:lnTo>
                  <a:lnTo>
                    <a:pt x="80372" y="54274"/>
                  </a:lnTo>
                  <a:lnTo>
                    <a:pt x="86681" y="58384"/>
                  </a:lnTo>
                  <a:lnTo>
                    <a:pt x="90905" y="59592"/>
                  </a:lnTo>
                  <a:lnTo>
                    <a:pt x="92314" y="60620"/>
                  </a:lnTo>
                  <a:lnTo>
                    <a:pt x="93252" y="62011"/>
                  </a:lnTo>
                  <a:lnTo>
                    <a:pt x="93879" y="63643"/>
                  </a:lnTo>
                  <a:lnTo>
                    <a:pt x="95707" y="64732"/>
                  </a:lnTo>
                  <a:lnTo>
                    <a:pt x="107286" y="66718"/>
                  </a:lnTo>
                  <a:lnTo>
                    <a:pt x="126855" y="66909"/>
                  </a:lnTo>
                  <a:lnTo>
                    <a:pt x="126878" y="61442"/>
                  </a:lnTo>
                  <a:lnTo>
                    <a:pt x="122516" y="55664"/>
                  </a:lnTo>
                  <a:lnTo>
                    <a:pt x="121119" y="49779"/>
                  </a:lnTo>
                  <a:lnTo>
                    <a:pt x="120000" y="42862"/>
                  </a:lnTo>
                  <a:lnTo>
                    <a:pt x="115513" y="32894"/>
                  </a:lnTo>
                  <a:lnTo>
                    <a:pt x="99333" y="14069"/>
                  </a:lnTo>
                  <a:lnTo>
                    <a:pt x="86527" y="6246"/>
                  </a:lnTo>
                  <a:lnTo>
                    <a:pt x="78783" y="3544"/>
                  </a:lnTo>
                  <a:lnTo>
                    <a:pt x="74224" y="412"/>
                  </a:lnTo>
                  <a:lnTo>
                    <a:pt x="71316" y="0"/>
                  </a:lnTo>
                  <a:lnTo>
                    <a:pt x="60479" y="2791"/>
                  </a:lnTo>
                  <a:lnTo>
                    <a:pt x="46058" y="10055"/>
                  </a:lnTo>
                  <a:lnTo>
                    <a:pt x="40159" y="15535"/>
                  </a:lnTo>
                  <a:lnTo>
                    <a:pt x="17339" y="44708"/>
                  </a:lnTo>
                  <a:lnTo>
                    <a:pt x="2935" y="81226"/>
                  </a:lnTo>
                  <a:lnTo>
                    <a:pt x="60" y="124154"/>
                  </a:lnTo>
                  <a:lnTo>
                    <a:pt x="0" y="130472"/>
                  </a:lnTo>
                  <a:lnTo>
                    <a:pt x="3697" y="141256"/>
                  </a:lnTo>
                  <a:lnTo>
                    <a:pt x="29737" y="172634"/>
                  </a:lnTo>
                  <a:lnTo>
                    <a:pt x="72610" y="198133"/>
                  </a:lnTo>
                  <a:lnTo>
                    <a:pt x="106570" y="209299"/>
                  </a:lnTo>
                  <a:lnTo>
                    <a:pt x="146517" y="210355"/>
                  </a:lnTo>
                  <a:lnTo>
                    <a:pt x="177681" y="20660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SMARTInkShape-298">
            <a:extLst>
              <a:ext uri="{FF2B5EF4-FFF2-40B4-BE49-F238E27FC236}">
                <a16:creationId xmlns:a16="http://schemas.microsoft.com/office/drawing/2014/main" id="{E37FB116-F32F-4D0D-81A0-0A09D82D752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996120" y="4298950"/>
            <a:ext cx="2457444" cy="908051"/>
          </a:xfrm>
          <a:custGeom>
            <a:avLst/>
            <a:gdLst/>
            <a:ahLst/>
            <a:cxnLst/>
            <a:rect l="0" t="0" r="0" b="0"/>
            <a:pathLst>
              <a:path w="2457444" h="908051">
                <a:moveTo>
                  <a:pt x="101593" y="247650"/>
                </a:moveTo>
                <a:lnTo>
                  <a:pt x="101593" y="247650"/>
                </a:lnTo>
                <a:lnTo>
                  <a:pt x="101593" y="294467"/>
                </a:lnTo>
                <a:lnTo>
                  <a:pt x="100887" y="306991"/>
                </a:lnTo>
                <a:lnTo>
                  <a:pt x="92133" y="349624"/>
                </a:lnTo>
                <a:lnTo>
                  <a:pt x="77546" y="395133"/>
                </a:lnTo>
                <a:lnTo>
                  <a:pt x="58880" y="439758"/>
                </a:lnTo>
                <a:lnTo>
                  <a:pt x="43068" y="482533"/>
                </a:lnTo>
                <a:lnTo>
                  <a:pt x="28164" y="528583"/>
                </a:lnTo>
                <a:lnTo>
                  <a:pt x="14867" y="571783"/>
                </a:lnTo>
                <a:lnTo>
                  <a:pt x="6478" y="615324"/>
                </a:lnTo>
                <a:lnTo>
                  <a:pt x="287" y="661258"/>
                </a:lnTo>
                <a:lnTo>
                  <a:pt x="0" y="708734"/>
                </a:lnTo>
                <a:lnTo>
                  <a:pt x="699" y="732229"/>
                </a:lnTo>
                <a:lnTo>
                  <a:pt x="7832" y="749168"/>
                </a:lnTo>
                <a:lnTo>
                  <a:pt x="9452" y="751329"/>
                </a:lnTo>
                <a:lnTo>
                  <a:pt x="15016" y="753730"/>
                </a:lnTo>
                <a:lnTo>
                  <a:pt x="21486" y="755502"/>
                </a:lnTo>
                <a:lnTo>
                  <a:pt x="29801" y="759761"/>
                </a:lnTo>
                <a:lnTo>
                  <a:pt x="76790" y="761961"/>
                </a:lnTo>
                <a:lnTo>
                  <a:pt x="88452" y="761277"/>
                </a:lnTo>
                <a:lnTo>
                  <a:pt x="129282" y="754160"/>
                </a:lnTo>
                <a:lnTo>
                  <a:pt x="171086" y="747845"/>
                </a:lnTo>
                <a:lnTo>
                  <a:pt x="216419" y="743380"/>
                </a:lnTo>
                <a:lnTo>
                  <a:pt x="259832" y="742988"/>
                </a:lnTo>
                <a:lnTo>
                  <a:pt x="303424" y="744835"/>
                </a:lnTo>
                <a:lnTo>
                  <a:pt x="342138" y="753076"/>
                </a:lnTo>
                <a:lnTo>
                  <a:pt x="388663" y="758682"/>
                </a:lnTo>
                <a:lnTo>
                  <a:pt x="428944" y="762050"/>
                </a:lnTo>
                <a:lnTo>
                  <a:pt x="475053" y="766897"/>
                </a:lnTo>
                <a:lnTo>
                  <a:pt x="521712" y="768063"/>
                </a:lnTo>
                <a:lnTo>
                  <a:pt x="559095" y="771636"/>
                </a:lnTo>
                <a:lnTo>
                  <a:pt x="600353" y="773792"/>
                </a:lnTo>
                <a:lnTo>
                  <a:pt x="640487" y="774431"/>
                </a:lnTo>
                <a:lnTo>
                  <a:pt x="682560" y="777991"/>
                </a:lnTo>
                <a:lnTo>
                  <a:pt x="726306" y="776773"/>
                </a:lnTo>
                <a:lnTo>
                  <a:pt x="770547" y="778685"/>
                </a:lnTo>
                <a:lnTo>
                  <a:pt x="811565" y="783720"/>
                </a:lnTo>
                <a:lnTo>
                  <a:pt x="853900" y="786310"/>
                </a:lnTo>
                <a:lnTo>
                  <a:pt x="894352" y="790448"/>
                </a:lnTo>
                <a:lnTo>
                  <a:pt x="936520" y="796143"/>
                </a:lnTo>
                <a:lnTo>
                  <a:pt x="976923" y="802298"/>
                </a:lnTo>
                <a:lnTo>
                  <a:pt x="1019076" y="808591"/>
                </a:lnTo>
                <a:lnTo>
                  <a:pt x="1062845" y="814924"/>
                </a:lnTo>
                <a:lnTo>
                  <a:pt x="1103724" y="821269"/>
                </a:lnTo>
                <a:lnTo>
                  <a:pt x="1146017" y="827617"/>
                </a:lnTo>
                <a:lnTo>
                  <a:pt x="1186457" y="833967"/>
                </a:lnTo>
                <a:lnTo>
                  <a:pt x="1228621" y="836946"/>
                </a:lnTo>
                <a:lnTo>
                  <a:pt x="1269024" y="841199"/>
                </a:lnTo>
                <a:lnTo>
                  <a:pt x="1311176" y="846928"/>
                </a:lnTo>
                <a:lnTo>
                  <a:pt x="1354945" y="853094"/>
                </a:lnTo>
                <a:lnTo>
                  <a:pt x="1399194" y="856019"/>
                </a:lnTo>
                <a:lnTo>
                  <a:pt x="1443584" y="860256"/>
                </a:lnTo>
                <a:lnTo>
                  <a:pt x="1484646" y="862609"/>
                </a:lnTo>
                <a:lnTo>
                  <a:pt x="1526995" y="866678"/>
                </a:lnTo>
                <a:lnTo>
                  <a:pt x="1567450" y="872351"/>
                </a:lnTo>
                <a:lnTo>
                  <a:pt x="1609620" y="875130"/>
                </a:lnTo>
                <a:lnTo>
                  <a:pt x="1653394" y="879325"/>
                </a:lnTo>
                <a:lnTo>
                  <a:pt x="1697643" y="881665"/>
                </a:lnTo>
                <a:lnTo>
                  <a:pt x="1738663" y="885729"/>
                </a:lnTo>
                <a:lnTo>
                  <a:pt x="1780999" y="888031"/>
                </a:lnTo>
                <a:lnTo>
                  <a:pt x="1824823" y="892084"/>
                </a:lnTo>
                <a:lnTo>
                  <a:pt x="1869087" y="894382"/>
                </a:lnTo>
                <a:lnTo>
                  <a:pt x="1913482" y="895064"/>
                </a:lnTo>
                <a:lnTo>
                  <a:pt x="1957916" y="898636"/>
                </a:lnTo>
                <a:lnTo>
                  <a:pt x="2002361" y="897421"/>
                </a:lnTo>
                <a:lnTo>
                  <a:pt x="2046810" y="899335"/>
                </a:lnTo>
                <a:lnTo>
                  <a:pt x="2091259" y="900999"/>
                </a:lnTo>
                <a:lnTo>
                  <a:pt x="2132338" y="898121"/>
                </a:lnTo>
                <a:lnTo>
                  <a:pt x="2171321" y="899542"/>
                </a:lnTo>
                <a:lnTo>
                  <a:pt x="2213054" y="897690"/>
                </a:lnTo>
                <a:lnTo>
                  <a:pt x="2249956" y="899414"/>
                </a:lnTo>
                <a:lnTo>
                  <a:pt x="2286604" y="897652"/>
                </a:lnTo>
                <a:lnTo>
                  <a:pt x="2327480" y="900169"/>
                </a:lnTo>
                <a:lnTo>
                  <a:pt x="2366912" y="901398"/>
                </a:lnTo>
                <a:lnTo>
                  <a:pt x="2410410" y="903555"/>
                </a:lnTo>
                <a:lnTo>
                  <a:pt x="2436284" y="907655"/>
                </a:lnTo>
                <a:lnTo>
                  <a:pt x="2457443" y="908050"/>
                </a:lnTo>
                <a:lnTo>
                  <a:pt x="2454072" y="904679"/>
                </a:lnTo>
                <a:lnTo>
                  <a:pt x="2452416" y="901143"/>
                </a:lnTo>
                <a:lnTo>
                  <a:pt x="2451975" y="899212"/>
                </a:lnTo>
                <a:lnTo>
                  <a:pt x="2450975" y="897925"/>
                </a:lnTo>
                <a:lnTo>
                  <a:pt x="2447983" y="896494"/>
                </a:lnTo>
                <a:lnTo>
                  <a:pt x="2446903" y="895407"/>
                </a:lnTo>
                <a:lnTo>
                  <a:pt x="2445702" y="892318"/>
                </a:lnTo>
                <a:lnTo>
                  <a:pt x="2444093" y="882022"/>
                </a:lnTo>
                <a:lnTo>
                  <a:pt x="2439728" y="870872"/>
                </a:lnTo>
                <a:lnTo>
                  <a:pt x="2432949" y="827784"/>
                </a:lnTo>
                <a:lnTo>
                  <a:pt x="2432096" y="781401"/>
                </a:lnTo>
                <a:lnTo>
                  <a:pt x="2432047" y="741570"/>
                </a:lnTo>
                <a:lnTo>
                  <a:pt x="2430633" y="715181"/>
                </a:lnTo>
                <a:lnTo>
                  <a:pt x="2424021" y="691919"/>
                </a:lnTo>
                <a:lnTo>
                  <a:pt x="2425153" y="653168"/>
                </a:lnTo>
                <a:lnTo>
                  <a:pt x="2421258" y="609745"/>
                </a:lnTo>
                <a:lnTo>
                  <a:pt x="2419721" y="570692"/>
                </a:lnTo>
                <a:lnTo>
                  <a:pt x="2419417" y="529007"/>
                </a:lnTo>
                <a:lnTo>
                  <a:pt x="2419357" y="490460"/>
                </a:lnTo>
                <a:lnTo>
                  <a:pt x="2419346" y="445426"/>
                </a:lnTo>
                <a:lnTo>
                  <a:pt x="2419343" y="398979"/>
                </a:lnTo>
                <a:lnTo>
                  <a:pt x="2419343" y="354814"/>
                </a:lnTo>
                <a:lnTo>
                  <a:pt x="2419343" y="316300"/>
                </a:lnTo>
                <a:lnTo>
                  <a:pt x="2419343" y="274930"/>
                </a:lnTo>
                <a:lnTo>
                  <a:pt x="2419343" y="233492"/>
                </a:lnTo>
                <a:lnTo>
                  <a:pt x="2419343" y="188749"/>
                </a:lnTo>
                <a:lnTo>
                  <a:pt x="2417461" y="146098"/>
                </a:lnTo>
                <a:lnTo>
                  <a:pt x="2413385" y="102162"/>
                </a:lnTo>
                <a:lnTo>
                  <a:pt x="2406541" y="55892"/>
                </a:lnTo>
                <a:lnTo>
                  <a:pt x="2403163" y="42588"/>
                </a:lnTo>
                <a:lnTo>
                  <a:pt x="2404592" y="29709"/>
                </a:lnTo>
                <a:lnTo>
                  <a:pt x="2400293" y="0"/>
                </a:lnTo>
                <a:lnTo>
                  <a:pt x="2400293" y="3371"/>
                </a:lnTo>
                <a:lnTo>
                  <a:pt x="2399587" y="4364"/>
                </a:lnTo>
                <a:lnTo>
                  <a:pt x="2398411" y="5026"/>
                </a:lnTo>
                <a:lnTo>
                  <a:pt x="2389461" y="6881"/>
                </a:lnTo>
                <a:lnTo>
                  <a:pt x="2375576" y="16460"/>
                </a:lnTo>
                <a:lnTo>
                  <a:pt x="2328628" y="24031"/>
                </a:lnTo>
                <a:lnTo>
                  <a:pt x="2285886" y="25320"/>
                </a:lnTo>
                <a:lnTo>
                  <a:pt x="2239045" y="25393"/>
                </a:lnTo>
                <a:lnTo>
                  <a:pt x="2191963" y="25399"/>
                </a:lnTo>
                <a:lnTo>
                  <a:pt x="2145338" y="25400"/>
                </a:lnTo>
                <a:lnTo>
                  <a:pt x="2103771" y="25400"/>
                </a:lnTo>
                <a:lnTo>
                  <a:pt x="2060883" y="25400"/>
                </a:lnTo>
                <a:lnTo>
                  <a:pt x="2024795" y="25400"/>
                </a:lnTo>
                <a:lnTo>
                  <a:pt x="1987998" y="25400"/>
                </a:lnTo>
                <a:lnTo>
                  <a:pt x="1953027" y="25400"/>
                </a:lnTo>
                <a:lnTo>
                  <a:pt x="1912718" y="25400"/>
                </a:lnTo>
                <a:lnTo>
                  <a:pt x="1873650" y="25400"/>
                </a:lnTo>
                <a:lnTo>
                  <a:pt x="1835263" y="25400"/>
                </a:lnTo>
                <a:lnTo>
                  <a:pt x="1796373" y="25400"/>
                </a:lnTo>
                <a:lnTo>
                  <a:pt x="1754589" y="25400"/>
                </a:lnTo>
                <a:lnTo>
                  <a:pt x="1714379" y="25400"/>
                </a:lnTo>
                <a:lnTo>
                  <a:pt x="1671498" y="25400"/>
                </a:lnTo>
                <a:lnTo>
                  <a:pt x="1628219" y="25400"/>
                </a:lnTo>
                <a:lnTo>
                  <a:pt x="1586859" y="25400"/>
                </a:lnTo>
                <a:lnTo>
                  <a:pt x="1540189" y="25400"/>
                </a:lnTo>
                <a:lnTo>
                  <a:pt x="1494768" y="26106"/>
                </a:lnTo>
                <a:lnTo>
                  <a:pt x="1450030" y="29764"/>
                </a:lnTo>
                <a:lnTo>
                  <a:pt x="1405495" y="31162"/>
                </a:lnTo>
                <a:lnTo>
                  <a:pt x="1361726" y="31576"/>
                </a:lnTo>
                <a:lnTo>
                  <a:pt x="1320221" y="32404"/>
                </a:lnTo>
                <a:lnTo>
                  <a:pt x="1274213" y="36099"/>
                </a:lnTo>
                <a:lnTo>
                  <a:pt x="1233143" y="37507"/>
                </a:lnTo>
                <a:lnTo>
                  <a:pt x="1193458" y="38630"/>
                </a:lnTo>
                <a:lnTo>
                  <a:pt x="1150733" y="42412"/>
                </a:lnTo>
                <a:lnTo>
                  <a:pt x="1106794" y="44552"/>
                </a:lnTo>
                <a:lnTo>
                  <a:pt x="1063201" y="48635"/>
                </a:lnTo>
                <a:lnTo>
                  <a:pt x="1023160" y="50159"/>
                </a:lnTo>
                <a:lnTo>
                  <a:pt x="984485" y="51315"/>
                </a:lnTo>
                <a:lnTo>
                  <a:pt x="946215" y="55108"/>
                </a:lnTo>
                <a:lnTo>
                  <a:pt x="908064" y="57250"/>
                </a:lnTo>
                <a:lnTo>
                  <a:pt x="869243" y="61335"/>
                </a:lnTo>
                <a:lnTo>
                  <a:pt x="828186" y="63564"/>
                </a:lnTo>
                <a:lnTo>
                  <a:pt x="792346" y="67674"/>
                </a:lnTo>
                <a:lnTo>
                  <a:pt x="755229" y="69911"/>
                </a:lnTo>
                <a:lnTo>
                  <a:pt x="717420" y="74728"/>
                </a:lnTo>
                <a:lnTo>
                  <a:pt x="680111" y="79919"/>
                </a:lnTo>
                <a:lnTo>
                  <a:pt x="633662" y="83912"/>
                </a:lnTo>
                <a:lnTo>
                  <a:pt x="587301" y="87915"/>
                </a:lnTo>
                <a:lnTo>
                  <a:pt x="551482" y="88608"/>
                </a:lnTo>
                <a:lnTo>
                  <a:pt x="514058" y="92185"/>
                </a:lnTo>
                <a:lnTo>
                  <a:pt x="468556" y="99008"/>
                </a:lnTo>
                <a:lnTo>
                  <a:pt x="423715" y="102970"/>
                </a:lnTo>
                <a:lnTo>
                  <a:pt x="381043" y="110337"/>
                </a:lnTo>
                <a:lnTo>
                  <a:pt x="334946" y="115660"/>
                </a:lnTo>
                <a:lnTo>
                  <a:pt x="293555" y="120698"/>
                </a:lnTo>
                <a:lnTo>
                  <a:pt x="247729" y="131595"/>
                </a:lnTo>
                <a:lnTo>
                  <a:pt x="201210" y="139749"/>
                </a:lnTo>
                <a:lnTo>
                  <a:pt x="158743" y="1460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MARTInkShape-299">
            <a:extLst>
              <a:ext uri="{FF2B5EF4-FFF2-40B4-BE49-F238E27FC236}">
                <a16:creationId xmlns:a16="http://schemas.microsoft.com/office/drawing/2014/main" id="{C051BABE-E36E-43C6-BCFA-DA4A5F27D9C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335214" y="4114800"/>
            <a:ext cx="3206726" cy="730251"/>
          </a:xfrm>
          <a:custGeom>
            <a:avLst/>
            <a:gdLst/>
            <a:ahLst/>
            <a:cxnLst/>
            <a:rect l="0" t="0" r="0" b="0"/>
            <a:pathLst>
              <a:path w="3206726" h="730251">
                <a:moveTo>
                  <a:pt x="69849" y="177800"/>
                </a:moveTo>
                <a:lnTo>
                  <a:pt x="69849" y="177800"/>
                </a:lnTo>
                <a:lnTo>
                  <a:pt x="69849" y="186639"/>
                </a:lnTo>
                <a:lnTo>
                  <a:pt x="67967" y="190665"/>
                </a:lnTo>
                <a:lnTo>
                  <a:pt x="66477" y="192727"/>
                </a:lnTo>
                <a:lnTo>
                  <a:pt x="64381" y="202370"/>
                </a:lnTo>
                <a:lnTo>
                  <a:pt x="61733" y="222420"/>
                </a:lnTo>
                <a:lnTo>
                  <a:pt x="58507" y="235000"/>
                </a:lnTo>
                <a:lnTo>
                  <a:pt x="55386" y="260355"/>
                </a:lnTo>
                <a:lnTo>
                  <a:pt x="53857" y="264587"/>
                </a:lnTo>
                <a:lnTo>
                  <a:pt x="54039" y="273052"/>
                </a:lnTo>
                <a:lnTo>
                  <a:pt x="55076" y="277285"/>
                </a:lnTo>
                <a:lnTo>
                  <a:pt x="54346" y="285751"/>
                </a:lnTo>
                <a:lnTo>
                  <a:pt x="45865" y="328876"/>
                </a:lnTo>
                <a:lnTo>
                  <a:pt x="40140" y="374846"/>
                </a:lnTo>
                <a:lnTo>
                  <a:pt x="31311" y="419112"/>
                </a:lnTo>
                <a:lnTo>
                  <a:pt x="27150" y="440035"/>
                </a:lnTo>
                <a:lnTo>
                  <a:pt x="18645" y="482208"/>
                </a:lnTo>
                <a:lnTo>
                  <a:pt x="13873" y="504551"/>
                </a:lnTo>
                <a:lnTo>
                  <a:pt x="12013" y="550005"/>
                </a:lnTo>
                <a:lnTo>
                  <a:pt x="6939" y="568704"/>
                </a:lnTo>
                <a:lnTo>
                  <a:pt x="6611" y="573315"/>
                </a:lnTo>
                <a:lnTo>
                  <a:pt x="5818" y="574827"/>
                </a:lnTo>
                <a:lnTo>
                  <a:pt x="4583" y="575835"/>
                </a:lnTo>
                <a:lnTo>
                  <a:pt x="3055" y="576507"/>
                </a:lnTo>
                <a:lnTo>
                  <a:pt x="2036" y="577660"/>
                </a:lnTo>
                <a:lnTo>
                  <a:pt x="0" y="584192"/>
                </a:lnTo>
                <a:lnTo>
                  <a:pt x="11738" y="584200"/>
                </a:lnTo>
                <a:lnTo>
                  <a:pt x="18081" y="589667"/>
                </a:lnTo>
                <a:lnTo>
                  <a:pt x="22133" y="590289"/>
                </a:lnTo>
                <a:lnTo>
                  <a:pt x="49392" y="591254"/>
                </a:lnTo>
                <a:lnTo>
                  <a:pt x="59397" y="595619"/>
                </a:lnTo>
                <a:lnTo>
                  <a:pt x="64733" y="599388"/>
                </a:lnTo>
                <a:lnTo>
                  <a:pt x="78446" y="602106"/>
                </a:lnTo>
                <a:lnTo>
                  <a:pt x="125768" y="608263"/>
                </a:lnTo>
                <a:lnTo>
                  <a:pt x="171974" y="609566"/>
                </a:lnTo>
                <a:lnTo>
                  <a:pt x="190654" y="611471"/>
                </a:lnTo>
                <a:lnTo>
                  <a:pt x="234958" y="615688"/>
                </a:lnTo>
                <a:lnTo>
                  <a:pt x="281887" y="621394"/>
                </a:lnTo>
                <a:lnTo>
                  <a:pt x="323898" y="617155"/>
                </a:lnTo>
                <a:lnTo>
                  <a:pt x="367599" y="615403"/>
                </a:lnTo>
                <a:lnTo>
                  <a:pt x="410102" y="610956"/>
                </a:lnTo>
                <a:lnTo>
                  <a:pt x="449463" y="609868"/>
                </a:lnTo>
                <a:lnTo>
                  <a:pt x="490504" y="605289"/>
                </a:lnTo>
                <a:lnTo>
                  <a:pt x="530282" y="605534"/>
                </a:lnTo>
                <a:lnTo>
                  <a:pt x="571745" y="608797"/>
                </a:lnTo>
                <a:lnTo>
                  <a:pt x="612887" y="609441"/>
                </a:lnTo>
                <a:lnTo>
                  <a:pt x="659167" y="611450"/>
                </a:lnTo>
                <a:lnTo>
                  <a:pt x="699117" y="615061"/>
                </a:lnTo>
                <a:lnTo>
                  <a:pt x="743620" y="620844"/>
                </a:lnTo>
                <a:lnTo>
                  <a:pt x="787113" y="628780"/>
                </a:lnTo>
                <a:lnTo>
                  <a:pt x="829675" y="637143"/>
                </a:lnTo>
                <a:lnTo>
                  <a:pt x="872054" y="644883"/>
                </a:lnTo>
                <a:lnTo>
                  <a:pt x="916278" y="649025"/>
                </a:lnTo>
                <a:lnTo>
                  <a:pt x="962199" y="656429"/>
                </a:lnTo>
                <a:lnTo>
                  <a:pt x="1005946" y="663980"/>
                </a:lnTo>
                <a:lnTo>
                  <a:pt x="1052740" y="666203"/>
                </a:lnTo>
                <a:lnTo>
                  <a:pt x="1096163" y="670013"/>
                </a:lnTo>
                <a:lnTo>
                  <a:pt x="1139418" y="673196"/>
                </a:lnTo>
                <a:lnTo>
                  <a:pt x="1175569" y="677283"/>
                </a:lnTo>
                <a:lnTo>
                  <a:pt x="1212386" y="678808"/>
                </a:lnTo>
                <a:lnTo>
                  <a:pt x="1258671" y="681205"/>
                </a:lnTo>
                <a:lnTo>
                  <a:pt x="1304999" y="684892"/>
                </a:lnTo>
                <a:lnTo>
                  <a:pt x="1340812" y="688902"/>
                </a:lnTo>
                <a:lnTo>
                  <a:pt x="1378234" y="691188"/>
                </a:lnTo>
                <a:lnTo>
                  <a:pt x="1416133" y="691865"/>
                </a:lnTo>
                <a:lnTo>
                  <a:pt x="1463207" y="692094"/>
                </a:lnTo>
                <a:lnTo>
                  <a:pt x="1503556" y="692839"/>
                </a:lnTo>
                <a:lnTo>
                  <a:pt x="1541930" y="695804"/>
                </a:lnTo>
                <a:lnTo>
                  <a:pt x="1577368" y="694252"/>
                </a:lnTo>
                <a:lnTo>
                  <a:pt x="1617815" y="696222"/>
                </a:lnTo>
                <a:lnTo>
                  <a:pt x="1656924" y="693670"/>
                </a:lnTo>
                <a:lnTo>
                  <a:pt x="1696028" y="692600"/>
                </a:lnTo>
                <a:lnTo>
                  <a:pt x="1737170" y="692284"/>
                </a:lnTo>
                <a:lnTo>
                  <a:pt x="1773741" y="692190"/>
                </a:lnTo>
                <a:lnTo>
                  <a:pt x="1814523" y="692162"/>
                </a:lnTo>
                <a:lnTo>
                  <a:pt x="1853732" y="691448"/>
                </a:lnTo>
                <a:lnTo>
                  <a:pt x="1892866" y="687787"/>
                </a:lnTo>
                <a:lnTo>
                  <a:pt x="1934016" y="686389"/>
                </a:lnTo>
                <a:lnTo>
                  <a:pt x="1969884" y="685975"/>
                </a:lnTo>
                <a:lnTo>
                  <a:pt x="2006304" y="685146"/>
                </a:lnTo>
                <a:lnTo>
                  <a:pt x="2041162" y="682157"/>
                </a:lnTo>
                <a:lnTo>
                  <a:pt x="2081437" y="684407"/>
                </a:lnTo>
                <a:lnTo>
                  <a:pt x="2119790" y="685387"/>
                </a:lnTo>
                <a:lnTo>
                  <a:pt x="2166593" y="685719"/>
                </a:lnTo>
                <a:lnTo>
                  <a:pt x="2203817" y="683894"/>
                </a:lnTo>
                <a:lnTo>
                  <a:pt x="2241657" y="680767"/>
                </a:lnTo>
                <a:lnTo>
                  <a:pt x="2281562" y="679840"/>
                </a:lnTo>
                <a:lnTo>
                  <a:pt x="2320902" y="677684"/>
                </a:lnTo>
                <a:lnTo>
                  <a:pt x="2358664" y="674458"/>
                </a:lnTo>
                <a:lnTo>
                  <a:pt x="2399252" y="673503"/>
                </a:lnTo>
                <a:lnTo>
                  <a:pt x="2436207" y="673219"/>
                </a:lnTo>
                <a:lnTo>
                  <a:pt x="2473262" y="673135"/>
                </a:lnTo>
                <a:lnTo>
                  <a:pt x="2511758" y="671229"/>
                </a:lnTo>
                <a:lnTo>
                  <a:pt x="2547388" y="668077"/>
                </a:lnTo>
                <a:lnTo>
                  <a:pt x="2593983" y="667012"/>
                </a:lnTo>
                <a:lnTo>
                  <a:pt x="2629842" y="666828"/>
                </a:lnTo>
                <a:lnTo>
                  <a:pt x="2667278" y="666773"/>
                </a:lnTo>
                <a:lnTo>
                  <a:pt x="2712784" y="666755"/>
                </a:lnTo>
                <a:lnTo>
                  <a:pt x="2757626" y="668633"/>
                </a:lnTo>
                <a:lnTo>
                  <a:pt x="2800298" y="672218"/>
                </a:lnTo>
                <a:lnTo>
                  <a:pt x="2840268" y="673631"/>
                </a:lnTo>
                <a:lnTo>
                  <a:pt x="2884697" y="678544"/>
                </a:lnTo>
                <a:lnTo>
                  <a:pt x="2927307" y="681212"/>
                </a:lnTo>
                <a:lnTo>
                  <a:pt x="2973119" y="687279"/>
                </a:lnTo>
                <a:lnTo>
                  <a:pt x="3018627" y="698427"/>
                </a:lnTo>
                <a:lnTo>
                  <a:pt x="3052049" y="706293"/>
                </a:lnTo>
                <a:lnTo>
                  <a:pt x="3058265" y="709020"/>
                </a:lnTo>
                <a:lnTo>
                  <a:pt x="3077869" y="714284"/>
                </a:lnTo>
                <a:lnTo>
                  <a:pt x="3090844" y="722731"/>
                </a:lnTo>
                <a:lnTo>
                  <a:pt x="3097201" y="728033"/>
                </a:lnTo>
                <a:lnTo>
                  <a:pt x="3103186" y="729593"/>
                </a:lnTo>
                <a:lnTo>
                  <a:pt x="3124198" y="730250"/>
                </a:lnTo>
                <a:lnTo>
                  <a:pt x="3124199" y="683773"/>
                </a:lnTo>
                <a:lnTo>
                  <a:pt x="3124904" y="640683"/>
                </a:lnTo>
                <a:lnTo>
                  <a:pt x="3132038" y="596861"/>
                </a:lnTo>
                <a:lnTo>
                  <a:pt x="3136258" y="560076"/>
                </a:lnTo>
                <a:lnTo>
                  <a:pt x="3140185" y="518473"/>
                </a:lnTo>
                <a:lnTo>
                  <a:pt x="3151818" y="473241"/>
                </a:lnTo>
                <a:lnTo>
                  <a:pt x="3158957" y="428722"/>
                </a:lnTo>
                <a:lnTo>
                  <a:pt x="3165376" y="384266"/>
                </a:lnTo>
                <a:lnTo>
                  <a:pt x="3168361" y="339816"/>
                </a:lnTo>
                <a:lnTo>
                  <a:pt x="3174091" y="295366"/>
                </a:lnTo>
                <a:lnTo>
                  <a:pt x="3174945" y="249239"/>
                </a:lnTo>
                <a:lnTo>
                  <a:pt x="3174995" y="203293"/>
                </a:lnTo>
                <a:lnTo>
                  <a:pt x="3176879" y="186059"/>
                </a:lnTo>
                <a:lnTo>
                  <a:pt x="3180024" y="168253"/>
                </a:lnTo>
                <a:lnTo>
                  <a:pt x="3183114" y="129158"/>
                </a:lnTo>
                <a:lnTo>
                  <a:pt x="3186793" y="107122"/>
                </a:lnTo>
                <a:lnTo>
                  <a:pt x="3189461" y="82998"/>
                </a:lnTo>
                <a:lnTo>
                  <a:pt x="3192689" y="69983"/>
                </a:lnTo>
                <a:lnTo>
                  <a:pt x="3194575" y="49406"/>
                </a:lnTo>
                <a:lnTo>
                  <a:pt x="3199492" y="36357"/>
                </a:lnTo>
                <a:lnTo>
                  <a:pt x="3200319" y="21220"/>
                </a:lnTo>
                <a:lnTo>
                  <a:pt x="3205414" y="12428"/>
                </a:lnTo>
                <a:lnTo>
                  <a:pt x="3206725" y="3084"/>
                </a:lnTo>
                <a:lnTo>
                  <a:pt x="3206028" y="2056"/>
                </a:lnTo>
                <a:lnTo>
                  <a:pt x="3204857" y="1371"/>
                </a:lnTo>
                <a:lnTo>
                  <a:pt x="3200405" y="2"/>
                </a:lnTo>
                <a:lnTo>
                  <a:pt x="3188604" y="0"/>
                </a:lnTo>
                <a:lnTo>
                  <a:pt x="3188302" y="706"/>
                </a:lnTo>
                <a:lnTo>
                  <a:pt x="3187967" y="3371"/>
                </a:lnTo>
                <a:lnTo>
                  <a:pt x="3187172" y="4364"/>
                </a:lnTo>
                <a:lnTo>
                  <a:pt x="3184407" y="5467"/>
                </a:lnTo>
                <a:lnTo>
                  <a:pt x="3166721" y="8197"/>
                </a:lnTo>
                <a:lnTo>
                  <a:pt x="3159325" y="10699"/>
                </a:lnTo>
                <a:lnTo>
                  <a:pt x="3147933" y="12813"/>
                </a:lnTo>
                <a:lnTo>
                  <a:pt x="3139070" y="16889"/>
                </a:lnTo>
                <a:lnTo>
                  <a:pt x="3092805" y="24971"/>
                </a:lnTo>
                <a:lnTo>
                  <a:pt x="3047765" y="26089"/>
                </a:lnTo>
                <a:lnTo>
                  <a:pt x="3001654" y="31357"/>
                </a:lnTo>
                <a:lnTo>
                  <a:pt x="2957608" y="31716"/>
                </a:lnTo>
                <a:lnTo>
                  <a:pt x="2910049" y="36773"/>
                </a:lnTo>
                <a:lnTo>
                  <a:pt x="2867346" y="37925"/>
                </a:lnTo>
                <a:lnTo>
                  <a:pt x="2823814" y="38077"/>
                </a:lnTo>
                <a:lnTo>
                  <a:pt x="2776297" y="38097"/>
                </a:lnTo>
                <a:lnTo>
                  <a:pt x="2734606" y="38099"/>
                </a:lnTo>
                <a:lnTo>
                  <a:pt x="2691381" y="42464"/>
                </a:lnTo>
                <a:lnTo>
                  <a:pt x="2651170" y="44058"/>
                </a:lnTo>
                <a:lnTo>
                  <a:pt x="2606251" y="47744"/>
                </a:lnTo>
                <a:lnTo>
                  <a:pt x="2563408" y="50197"/>
                </a:lnTo>
                <a:lnTo>
                  <a:pt x="2519092" y="50681"/>
                </a:lnTo>
                <a:lnTo>
                  <a:pt x="2473153" y="50776"/>
                </a:lnTo>
                <a:lnTo>
                  <a:pt x="2429401" y="51501"/>
                </a:lnTo>
                <a:lnTo>
                  <a:pt x="2382607" y="55825"/>
                </a:lnTo>
                <a:lnTo>
                  <a:pt x="2335813" y="56888"/>
                </a:lnTo>
                <a:lnTo>
                  <a:pt x="2290168" y="57098"/>
                </a:lnTo>
                <a:lnTo>
                  <a:pt x="2242999" y="59021"/>
                </a:lnTo>
                <a:lnTo>
                  <a:pt x="2196131" y="62616"/>
                </a:lnTo>
                <a:lnTo>
                  <a:pt x="2149766" y="64031"/>
                </a:lnTo>
                <a:lnTo>
                  <a:pt x="2110245" y="67812"/>
                </a:lnTo>
                <a:lnTo>
                  <a:pt x="2062690" y="69448"/>
                </a:lnTo>
                <a:lnTo>
                  <a:pt x="2016110" y="73142"/>
                </a:lnTo>
                <a:lnTo>
                  <a:pt x="1980254" y="75294"/>
                </a:lnTo>
                <a:lnTo>
                  <a:pt x="1942819" y="79303"/>
                </a:lnTo>
                <a:lnTo>
                  <a:pt x="1896607" y="82614"/>
                </a:lnTo>
                <a:lnTo>
                  <a:pt x="1859943" y="86724"/>
                </a:lnTo>
                <a:lnTo>
                  <a:pt x="1822975" y="88961"/>
                </a:lnTo>
                <a:lnTo>
                  <a:pt x="1778521" y="93799"/>
                </a:lnTo>
                <a:lnTo>
                  <a:pt x="1732397" y="94964"/>
                </a:lnTo>
                <a:lnTo>
                  <a:pt x="1687591" y="99557"/>
                </a:lnTo>
                <a:lnTo>
                  <a:pt x="1644769" y="101197"/>
                </a:lnTo>
                <a:lnTo>
                  <a:pt x="1598968" y="104891"/>
                </a:lnTo>
                <a:lnTo>
                  <a:pt x="1554930" y="107346"/>
                </a:lnTo>
                <a:lnTo>
                  <a:pt x="1514560" y="109712"/>
                </a:lnTo>
                <a:lnTo>
                  <a:pt x="1469609" y="113394"/>
                </a:lnTo>
                <a:lnTo>
                  <a:pt x="1426759" y="114827"/>
                </a:lnTo>
                <a:lnTo>
                  <a:pt x="1382442" y="119291"/>
                </a:lnTo>
                <a:lnTo>
                  <a:pt x="1336503" y="123753"/>
                </a:lnTo>
                <a:lnTo>
                  <a:pt x="1293457" y="127064"/>
                </a:lnTo>
                <a:lnTo>
                  <a:pt x="1250983" y="131899"/>
                </a:lnTo>
                <a:lnTo>
                  <a:pt x="1219209" y="136683"/>
                </a:lnTo>
                <a:lnTo>
                  <a:pt x="1176867" y="144200"/>
                </a:lnTo>
                <a:lnTo>
                  <a:pt x="1134532" y="146390"/>
                </a:lnTo>
                <a:lnTo>
                  <a:pt x="1092199" y="151004"/>
                </a:lnTo>
                <a:lnTo>
                  <a:pt x="1053236" y="148753"/>
                </a:lnTo>
                <a:lnTo>
                  <a:pt x="1013999" y="146584"/>
                </a:lnTo>
                <a:lnTo>
                  <a:pt x="976458" y="146155"/>
                </a:lnTo>
                <a:lnTo>
                  <a:pt x="929862" y="145359"/>
                </a:lnTo>
                <a:lnTo>
                  <a:pt x="883596" y="140584"/>
                </a:lnTo>
                <a:lnTo>
                  <a:pt x="842906" y="139875"/>
                </a:lnTo>
                <a:lnTo>
                  <a:pt x="805079" y="139735"/>
                </a:lnTo>
                <a:lnTo>
                  <a:pt x="763845" y="136336"/>
                </a:lnTo>
                <a:lnTo>
                  <a:pt x="722434" y="138304"/>
                </a:lnTo>
                <a:lnTo>
                  <a:pt x="684464" y="141306"/>
                </a:lnTo>
                <a:lnTo>
                  <a:pt x="643201" y="148484"/>
                </a:lnTo>
                <a:lnTo>
                  <a:pt x="601080" y="152332"/>
                </a:lnTo>
                <a:lnTo>
                  <a:pt x="558788" y="157273"/>
                </a:lnTo>
                <a:lnTo>
                  <a:pt x="519834" y="161829"/>
                </a:lnTo>
                <a:lnTo>
                  <a:pt x="480598" y="165160"/>
                </a:lnTo>
                <a:lnTo>
                  <a:pt x="436326" y="170482"/>
                </a:lnTo>
                <a:lnTo>
                  <a:pt x="391856" y="176349"/>
                </a:lnTo>
                <a:lnTo>
                  <a:pt x="345609" y="178315"/>
                </a:lnTo>
                <a:lnTo>
                  <a:pt x="302760" y="183242"/>
                </a:lnTo>
                <a:lnTo>
                  <a:pt x="257356" y="189538"/>
                </a:lnTo>
                <a:lnTo>
                  <a:pt x="210726" y="195883"/>
                </a:lnTo>
                <a:lnTo>
                  <a:pt x="168181" y="202233"/>
                </a:lnTo>
                <a:lnTo>
                  <a:pt x="133349" y="2159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MARTInkShape-300">
            <a:extLst>
              <a:ext uri="{FF2B5EF4-FFF2-40B4-BE49-F238E27FC236}">
                <a16:creationId xmlns:a16="http://schemas.microsoft.com/office/drawing/2014/main" id="{40B67842-7F82-4EC9-A9CF-5A15B7E0D98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57713" y="5468233"/>
            <a:ext cx="171451" cy="18168"/>
          </a:xfrm>
          <a:custGeom>
            <a:avLst/>
            <a:gdLst/>
            <a:ahLst/>
            <a:cxnLst/>
            <a:rect l="0" t="0" r="0" b="0"/>
            <a:pathLst>
              <a:path w="171451" h="18168">
                <a:moveTo>
                  <a:pt x="0" y="5467"/>
                </a:moveTo>
                <a:lnTo>
                  <a:pt x="0" y="5467"/>
                </a:lnTo>
                <a:lnTo>
                  <a:pt x="6272" y="5467"/>
                </a:lnTo>
                <a:lnTo>
                  <a:pt x="6343" y="0"/>
                </a:lnTo>
                <a:lnTo>
                  <a:pt x="6348" y="2750"/>
                </a:lnTo>
                <a:lnTo>
                  <a:pt x="7054" y="3655"/>
                </a:lnTo>
                <a:lnTo>
                  <a:pt x="11817" y="5229"/>
                </a:lnTo>
                <a:lnTo>
                  <a:pt x="50976" y="7348"/>
                </a:lnTo>
                <a:lnTo>
                  <a:pt x="65433" y="10493"/>
                </a:lnTo>
                <a:lnTo>
                  <a:pt x="105966" y="11739"/>
                </a:lnTo>
                <a:lnTo>
                  <a:pt x="146346" y="13688"/>
                </a:lnTo>
                <a:lnTo>
                  <a:pt x="171450" y="18167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MARTInkShape-301">
            <a:extLst>
              <a:ext uri="{FF2B5EF4-FFF2-40B4-BE49-F238E27FC236}">
                <a16:creationId xmlns:a16="http://schemas.microsoft.com/office/drawing/2014/main" id="{0E0B1384-855B-44D3-B040-FFA4F0B057D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545013" y="6013450"/>
            <a:ext cx="146051" cy="31751"/>
          </a:xfrm>
          <a:custGeom>
            <a:avLst/>
            <a:gdLst/>
            <a:ahLst/>
            <a:cxnLst/>
            <a:rect l="0" t="0" r="0" b="0"/>
            <a:pathLst>
              <a:path w="146051" h="31751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35726" y="18823"/>
                </a:lnTo>
                <a:lnTo>
                  <a:pt x="75312" y="25240"/>
                </a:lnTo>
                <a:lnTo>
                  <a:pt x="114960" y="30255"/>
                </a:lnTo>
                <a:lnTo>
                  <a:pt x="146050" y="317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MARTInkShape-302">
            <a:extLst>
              <a:ext uri="{FF2B5EF4-FFF2-40B4-BE49-F238E27FC236}">
                <a16:creationId xmlns:a16="http://schemas.microsoft.com/office/drawing/2014/main" id="{50CB5F51-9A10-44C8-9DB7-63E65C9EB3C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487863" y="6305550"/>
            <a:ext cx="107951" cy="12701"/>
          </a:xfrm>
          <a:custGeom>
            <a:avLst/>
            <a:gdLst/>
            <a:ahLst/>
            <a:cxnLst/>
            <a:rect l="0" t="0" r="0" b="0"/>
            <a:pathLst>
              <a:path w="107951" h="12701">
                <a:moveTo>
                  <a:pt x="0" y="0"/>
                </a:moveTo>
                <a:lnTo>
                  <a:pt x="0" y="0"/>
                </a:lnTo>
                <a:lnTo>
                  <a:pt x="9459" y="0"/>
                </a:lnTo>
                <a:lnTo>
                  <a:pt x="13141" y="1882"/>
                </a:lnTo>
                <a:lnTo>
                  <a:pt x="17129" y="4364"/>
                </a:lnTo>
                <a:lnTo>
                  <a:pt x="25438" y="5958"/>
                </a:lnTo>
                <a:lnTo>
                  <a:pt x="33874" y="6272"/>
                </a:lnTo>
                <a:lnTo>
                  <a:pt x="38103" y="8197"/>
                </a:lnTo>
                <a:lnTo>
                  <a:pt x="40218" y="9698"/>
                </a:lnTo>
                <a:lnTo>
                  <a:pt x="58117" y="12107"/>
                </a:lnTo>
                <a:lnTo>
                  <a:pt x="107950" y="127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could we approach this question?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103" name="SMARTInkShape-384">
            <a:extLst>
              <a:ext uri="{FF2B5EF4-FFF2-40B4-BE49-F238E27FC236}">
                <a16:creationId xmlns:a16="http://schemas.microsoft.com/office/drawing/2014/main" id="{9F03AB2F-6458-4774-92DF-7DD474C801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43113" y="4343400"/>
            <a:ext cx="25401" cy="6351"/>
          </a:xfrm>
          <a:custGeom>
            <a:avLst/>
            <a:gdLst/>
            <a:ahLst/>
            <a:cxnLst/>
            <a:rect l="0" t="0" r="0" b="0"/>
            <a:pathLst>
              <a:path w="25401" h="6351">
                <a:moveTo>
                  <a:pt x="25400" y="0"/>
                </a:moveTo>
                <a:lnTo>
                  <a:pt x="25400" y="0"/>
                </a:lnTo>
                <a:lnTo>
                  <a:pt x="15685" y="0"/>
                </a:lnTo>
                <a:lnTo>
                  <a:pt x="14690" y="706"/>
                </a:lnTo>
                <a:lnTo>
                  <a:pt x="14027" y="1882"/>
                </a:lnTo>
                <a:lnTo>
                  <a:pt x="12777" y="6089"/>
                </a:lnTo>
                <a:lnTo>
                  <a:pt x="0" y="6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SMARTInkShape-Group89">
            <a:extLst>
              <a:ext uri="{FF2B5EF4-FFF2-40B4-BE49-F238E27FC236}">
                <a16:creationId xmlns:a16="http://schemas.microsoft.com/office/drawing/2014/main" id="{0F0360CA-7B92-44B1-AC5B-4FDC17C70086}"/>
              </a:ext>
            </a:extLst>
          </p:cNvPr>
          <p:cNvGrpSpPr/>
          <p:nvPr/>
        </p:nvGrpSpPr>
        <p:grpSpPr>
          <a:xfrm>
            <a:off x="8520113" y="3422657"/>
            <a:ext cx="171338" cy="406394"/>
            <a:chOff x="8520113" y="3422657"/>
            <a:chExt cx="171338" cy="406394"/>
          </a:xfrm>
        </p:grpSpPr>
        <p:sp>
          <p:nvSpPr>
            <p:cNvPr id="104" name="SMARTInkShape-385">
              <a:extLst>
                <a:ext uri="{FF2B5EF4-FFF2-40B4-BE49-F238E27FC236}">
                  <a16:creationId xmlns:a16="http://schemas.microsoft.com/office/drawing/2014/main" id="{0B136B64-D6A0-41AE-8BC4-9CD0CED4F71C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8666163" y="3810000"/>
              <a:ext cx="6351" cy="19051"/>
            </a:xfrm>
            <a:custGeom>
              <a:avLst/>
              <a:gdLst/>
              <a:ahLst/>
              <a:cxnLst/>
              <a:rect l="0" t="0" r="0" b="0"/>
              <a:pathLst>
                <a:path w="6351" h="19051">
                  <a:moveTo>
                    <a:pt x="0" y="0"/>
                  </a:moveTo>
                  <a:lnTo>
                    <a:pt x="0" y="0"/>
                  </a:lnTo>
                  <a:lnTo>
                    <a:pt x="0" y="9644"/>
                  </a:lnTo>
                  <a:lnTo>
                    <a:pt x="1881" y="13223"/>
                  </a:lnTo>
                  <a:lnTo>
                    <a:pt x="635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Shape-386">
              <a:extLst>
                <a:ext uri="{FF2B5EF4-FFF2-40B4-BE49-F238E27FC236}">
                  <a16:creationId xmlns:a16="http://schemas.microsoft.com/office/drawing/2014/main" id="{C650B55F-AC1C-4E69-83DD-8D48A9912414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8520113" y="3422657"/>
              <a:ext cx="171338" cy="260344"/>
            </a:xfrm>
            <a:custGeom>
              <a:avLst/>
              <a:gdLst/>
              <a:ahLst/>
              <a:cxnLst/>
              <a:rect l="0" t="0" r="0" b="0"/>
              <a:pathLst>
                <a:path w="171338" h="260344">
                  <a:moveTo>
                    <a:pt x="0" y="6343"/>
                  </a:moveTo>
                  <a:lnTo>
                    <a:pt x="0" y="6343"/>
                  </a:lnTo>
                  <a:lnTo>
                    <a:pt x="0" y="876"/>
                  </a:lnTo>
                  <a:lnTo>
                    <a:pt x="705" y="581"/>
                  </a:lnTo>
                  <a:lnTo>
                    <a:pt x="24570" y="0"/>
                  </a:lnTo>
                  <a:lnTo>
                    <a:pt x="40471" y="3653"/>
                  </a:lnTo>
                  <a:lnTo>
                    <a:pt x="79561" y="177"/>
                  </a:lnTo>
                  <a:lnTo>
                    <a:pt x="123977" y="6086"/>
                  </a:lnTo>
                  <a:lnTo>
                    <a:pt x="131065" y="8110"/>
                  </a:lnTo>
                  <a:lnTo>
                    <a:pt x="137273" y="10656"/>
                  </a:lnTo>
                  <a:lnTo>
                    <a:pt x="147996" y="12795"/>
                  </a:lnTo>
                  <a:lnTo>
                    <a:pt x="155955" y="17584"/>
                  </a:lnTo>
                  <a:lnTo>
                    <a:pt x="167127" y="27596"/>
                  </a:lnTo>
                  <a:lnTo>
                    <a:pt x="169528" y="33663"/>
                  </a:lnTo>
                  <a:lnTo>
                    <a:pt x="171337" y="58118"/>
                  </a:lnTo>
                  <a:lnTo>
                    <a:pt x="164527" y="76600"/>
                  </a:lnTo>
                  <a:lnTo>
                    <a:pt x="156698" y="89014"/>
                  </a:lnTo>
                  <a:lnTo>
                    <a:pt x="122469" y="133325"/>
                  </a:lnTo>
                  <a:lnTo>
                    <a:pt x="106480" y="148574"/>
                  </a:lnTo>
                  <a:lnTo>
                    <a:pt x="91259" y="174302"/>
                  </a:lnTo>
                  <a:lnTo>
                    <a:pt x="80465" y="196827"/>
                  </a:lnTo>
                  <a:lnTo>
                    <a:pt x="72678" y="207711"/>
                  </a:lnTo>
                  <a:lnTo>
                    <a:pt x="70222" y="223422"/>
                  </a:lnTo>
                  <a:lnTo>
                    <a:pt x="69882" y="242445"/>
                  </a:lnTo>
                  <a:lnTo>
                    <a:pt x="76200" y="26034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SMARTInkShape-Group90">
            <a:extLst>
              <a:ext uri="{FF2B5EF4-FFF2-40B4-BE49-F238E27FC236}">
                <a16:creationId xmlns:a16="http://schemas.microsoft.com/office/drawing/2014/main" id="{27512619-2DC0-43A6-AAA7-DD41B8BB2C25}"/>
              </a:ext>
            </a:extLst>
          </p:cNvPr>
          <p:cNvGrpSpPr/>
          <p:nvPr/>
        </p:nvGrpSpPr>
        <p:grpSpPr>
          <a:xfrm>
            <a:off x="7853659" y="3403600"/>
            <a:ext cx="393405" cy="349251"/>
            <a:chOff x="7853659" y="3403600"/>
            <a:chExt cx="393405" cy="349251"/>
          </a:xfrm>
        </p:grpSpPr>
        <p:sp>
          <p:nvSpPr>
            <p:cNvPr id="107" name="SMARTInkShape-387">
              <a:extLst>
                <a:ext uri="{FF2B5EF4-FFF2-40B4-BE49-F238E27FC236}">
                  <a16:creationId xmlns:a16="http://schemas.microsoft.com/office/drawing/2014/main" id="{BAB8761B-4BC4-4FFE-8D11-21B8411E3105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101013" y="3568700"/>
              <a:ext cx="146051" cy="68431"/>
            </a:xfrm>
            <a:custGeom>
              <a:avLst/>
              <a:gdLst/>
              <a:ahLst/>
              <a:cxnLst/>
              <a:rect l="0" t="0" r="0" b="0"/>
              <a:pathLst>
                <a:path w="146051" h="6843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27296" y="36780"/>
                  </a:lnTo>
                  <a:lnTo>
                    <a:pt x="58515" y="56211"/>
                  </a:lnTo>
                  <a:lnTo>
                    <a:pt x="98021" y="67437"/>
                  </a:lnTo>
                  <a:lnTo>
                    <a:pt x="119276" y="68430"/>
                  </a:lnTo>
                  <a:lnTo>
                    <a:pt x="14605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Shape-388">
              <a:extLst>
                <a:ext uri="{FF2B5EF4-FFF2-40B4-BE49-F238E27FC236}">
                  <a16:creationId xmlns:a16="http://schemas.microsoft.com/office/drawing/2014/main" id="{AF685E0A-8572-4E54-9CE2-6402AB8C0DA1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107363" y="3536950"/>
              <a:ext cx="114301" cy="215901"/>
            </a:xfrm>
            <a:custGeom>
              <a:avLst/>
              <a:gdLst/>
              <a:ahLst/>
              <a:cxnLst/>
              <a:rect l="0" t="0" r="0" b="0"/>
              <a:pathLst>
                <a:path w="114301" h="215901">
                  <a:moveTo>
                    <a:pt x="114300" y="0"/>
                  </a:moveTo>
                  <a:lnTo>
                    <a:pt x="114300" y="0"/>
                  </a:lnTo>
                  <a:lnTo>
                    <a:pt x="110928" y="3371"/>
                  </a:lnTo>
                  <a:lnTo>
                    <a:pt x="109273" y="6908"/>
                  </a:lnTo>
                  <a:lnTo>
                    <a:pt x="106712" y="22076"/>
                  </a:lnTo>
                  <a:lnTo>
                    <a:pt x="99273" y="34136"/>
                  </a:lnTo>
                  <a:lnTo>
                    <a:pt x="89037" y="58440"/>
                  </a:lnTo>
                  <a:lnTo>
                    <a:pt x="62099" y="102043"/>
                  </a:lnTo>
                  <a:lnTo>
                    <a:pt x="37155" y="146076"/>
                  </a:lnTo>
                  <a:lnTo>
                    <a:pt x="9366" y="192544"/>
                  </a:lnTo>
                  <a:lnTo>
                    <a:pt x="5064" y="207654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Shape-389">
              <a:extLst>
                <a:ext uri="{FF2B5EF4-FFF2-40B4-BE49-F238E27FC236}">
                  <a16:creationId xmlns:a16="http://schemas.microsoft.com/office/drawing/2014/main" id="{B5C15541-98B5-4849-8D2A-997F9DEC76AE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025151" y="3403600"/>
              <a:ext cx="18713" cy="63501"/>
            </a:xfrm>
            <a:custGeom>
              <a:avLst/>
              <a:gdLst/>
              <a:ahLst/>
              <a:cxnLst/>
              <a:rect l="0" t="0" r="0" b="0"/>
              <a:pathLst>
                <a:path w="18713" h="63501">
                  <a:moveTo>
                    <a:pt x="12362" y="0"/>
                  </a:moveTo>
                  <a:lnTo>
                    <a:pt x="12362" y="0"/>
                  </a:lnTo>
                  <a:lnTo>
                    <a:pt x="12362" y="5467"/>
                  </a:lnTo>
                  <a:lnTo>
                    <a:pt x="1378" y="19181"/>
                  </a:lnTo>
                  <a:lnTo>
                    <a:pt x="0" y="27543"/>
                  </a:lnTo>
                  <a:lnTo>
                    <a:pt x="6149" y="48096"/>
                  </a:lnTo>
                  <a:lnTo>
                    <a:pt x="18712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Shape-390">
              <a:extLst>
                <a:ext uri="{FF2B5EF4-FFF2-40B4-BE49-F238E27FC236}">
                  <a16:creationId xmlns:a16="http://schemas.microsoft.com/office/drawing/2014/main" id="{C4730167-C2CB-4CF1-B077-7823B074D2AB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7853659" y="3581400"/>
              <a:ext cx="50505" cy="107951"/>
            </a:xfrm>
            <a:custGeom>
              <a:avLst/>
              <a:gdLst/>
              <a:ahLst/>
              <a:cxnLst/>
              <a:rect l="0" t="0" r="0" b="0"/>
              <a:pathLst>
                <a:path w="50505" h="107951">
                  <a:moveTo>
                    <a:pt x="50504" y="0"/>
                  </a:moveTo>
                  <a:lnTo>
                    <a:pt x="50504" y="0"/>
                  </a:lnTo>
                  <a:lnTo>
                    <a:pt x="50504" y="14927"/>
                  </a:lnTo>
                  <a:lnTo>
                    <a:pt x="48622" y="19099"/>
                  </a:lnTo>
                  <a:lnTo>
                    <a:pt x="20063" y="63550"/>
                  </a:lnTo>
                  <a:lnTo>
                    <a:pt x="9048" y="80309"/>
                  </a:lnTo>
                  <a:lnTo>
                    <a:pt x="6235" y="90196"/>
                  </a:lnTo>
                  <a:lnTo>
                    <a:pt x="4764" y="91881"/>
                  </a:lnTo>
                  <a:lnTo>
                    <a:pt x="3077" y="93004"/>
                  </a:lnTo>
                  <a:lnTo>
                    <a:pt x="1952" y="94458"/>
                  </a:lnTo>
                  <a:lnTo>
                    <a:pt x="0" y="100520"/>
                  </a:lnTo>
                  <a:lnTo>
                    <a:pt x="6054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SMARTInkShape-Group91">
            <a:extLst>
              <a:ext uri="{FF2B5EF4-FFF2-40B4-BE49-F238E27FC236}">
                <a16:creationId xmlns:a16="http://schemas.microsoft.com/office/drawing/2014/main" id="{CAD8D224-F846-4F7B-966D-DB660B8DC988}"/>
              </a:ext>
            </a:extLst>
          </p:cNvPr>
          <p:cNvGrpSpPr/>
          <p:nvPr/>
        </p:nvGrpSpPr>
        <p:grpSpPr>
          <a:xfrm>
            <a:off x="6234120" y="3371850"/>
            <a:ext cx="1155560" cy="495200"/>
            <a:chOff x="6234120" y="3371850"/>
            <a:chExt cx="1155560" cy="495200"/>
          </a:xfrm>
        </p:grpSpPr>
        <p:sp>
          <p:nvSpPr>
            <p:cNvPr id="112" name="SMARTInkShape-391">
              <a:extLst>
                <a:ext uri="{FF2B5EF4-FFF2-40B4-BE49-F238E27FC236}">
                  <a16:creationId xmlns:a16="http://schemas.microsoft.com/office/drawing/2014/main" id="{8DB7D3F5-A240-43AB-8858-8E60E5C5CBA4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6291341" y="3811367"/>
              <a:ext cx="1098339" cy="55683"/>
            </a:xfrm>
            <a:custGeom>
              <a:avLst/>
              <a:gdLst/>
              <a:ahLst/>
              <a:cxnLst/>
              <a:rect l="0" t="0" r="0" b="0"/>
              <a:pathLst>
                <a:path w="1098339" h="55683">
                  <a:moveTo>
                    <a:pt x="25322" y="36733"/>
                  </a:moveTo>
                  <a:lnTo>
                    <a:pt x="25322" y="36733"/>
                  </a:lnTo>
                  <a:lnTo>
                    <a:pt x="185" y="36733"/>
                  </a:lnTo>
                  <a:lnTo>
                    <a:pt x="0" y="33362"/>
                  </a:lnTo>
                  <a:lnTo>
                    <a:pt x="679" y="33075"/>
                  </a:lnTo>
                  <a:lnTo>
                    <a:pt x="6839" y="35801"/>
                  </a:lnTo>
                  <a:lnTo>
                    <a:pt x="20903" y="38533"/>
                  </a:lnTo>
                  <a:lnTo>
                    <a:pt x="30362" y="41735"/>
                  </a:lnTo>
                  <a:lnTo>
                    <a:pt x="76683" y="48100"/>
                  </a:lnTo>
                  <a:lnTo>
                    <a:pt x="123433" y="54632"/>
                  </a:lnTo>
                  <a:lnTo>
                    <a:pt x="159520" y="55442"/>
                  </a:lnTo>
                  <a:lnTo>
                    <a:pt x="200394" y="55682"/>
                  </a:lnTo>
                  <a:lnTo>
                    <a:pt x="247155" y="52382"/>
                  </a:lnTo>
                  <a:lnTo>
                    <a:pt x="281959" y="50744"/>
                  </a:lnTo>
                  <a:lnTo>
                    <a:pt x="318594" y="48604"/>
                  </a:lnTo>
                  <a:lnTo>
                    <a:pt x="356042" y="42950"/>
                  </a:lnTo>
                  <a:lnTo>
                    <a:pt x="397616" y="37615"/>
                  </a:lnTo>
                  <a:lnTo>
                    <a:pt x="441258" y="32891"/>
                  </a:lnTo>
                  <a:lnTo>
                    <a:pt x="484173" y="28440"/>
                  </a:lnTo>
                  <a:lnTo>
                    <a:pt x="530527" y="24111"/>
                  </a:lnTo>
                  <a:lnTo>
                    <a:pt x="577940" y="19834"/>
                  </a:lnTo>
                  <a:lnTo>
                    <a:pt x="622532" y="15582"/>
                  </a:lnTo>
                  <a:lnTo>
                    <a:pt x="669632" y="11340"/>
                  </a:lnTo>
                  <a:lnTo>
                    <a:pt x="694045" y="9221"/>
                  </a:lnTo>
                  <a:lnTo>
                    <a:pt x="739986" y="6867"/>
                  </a:lnTo>
                  <a:lnTo>
                    <a:pt x="783216" y="5114"/>
                  </a:lnTo>
                  <a:lnTo>
                    <a:pt x="823597" y="1984"/>
                  </a:lnTo>
                  <a:lnTo>
                    <a:pt x="864592" y="122"/>
                  </a:lnTo>
                  <a:lnTo>
                    <a:pt x="904920" y="0"/>
                  </a:lnTo>
                  <a:lnTo>
                    <a:pt x="941658" y="2298"/>
                  </a:lnTo>
                  <a:lnTo>
                    <a:pt x="987333" y="4188"/>
                  </a:lnTo>
                  <a:lnTo>
                    <a:pt x="1030552" y="9895"/>
                  </a:lnTo>
                  <a:lnTo>
                    <a:pt x="1076972" y="17612"/>
                  </a:lnTo>
                  <a:lnTo>
                    <a:pt x="1093359" y="23048"/>
                  </a:lnTo>
                  <a:lnTo>
                    <a:pt x="1095062" y="24082"/>
                  </a:lnTo>
                  <a:lnTo>
                    <a:pt x="1096199" y="25477"/>
                  </a:lnTo>
                  <a:lnTo>
                    <a:pt x="1098338" y="30096"/>
                  </a:lnTo>
                  <a:lnTo>
                    <a:pt x="1092670" y="31032"/>
                  </a:lnTo>
                  <a:lnTo>
                    <a:pt x="1079422" y="36733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Shape-392">
              <a:extLst>
                <a:ext uri="{FF2B5EF4-FFF2-40B4-BE49-F238E27FC236}">
                  <a16:creationId xmlns:a16="http://schemas.microsoft.com/office/drawing/2014/main" id="{3ED4CBD1-3D29-4631-871D-B28EFE08B76F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104357" y="3371850"/>
              <a:ext cx="183857" cy="367929"/>
            </a:xfrm>
            <a:custGeom>
              <a:avLst/>
              <a:gdLst/>
              <a:ahLst/>
              <a:cxnLst/>
              <a:rect l="0" t="0" r="0" b="0"/>
              <a:pathLst>
                <a:path w="183857" h="367929">
                  <a:moveTo>
                    <a:pt x="158456" y="0"/>
                  </a:moveTo>
                  <a:lnTo>
                    <a:pt x="158456" y="0"/>
                  </a:lnTo>
                  <a:lnTo>
                    <a:pt x="153429" y="11933"/>
                  </a:lnTo>
                  <a:lnTo>
                    <a:pt x="150616" y="20705"/>
                  </a:lnTo>
                  <a:lnTo>
                    <a:pt x="135114" y="64518"/>
                  </a:lnTo>
                  <a:lnTo>
                    <a:pt x="122467" y="111753"/>
                  </a:lnTo>
                  <a:lnTo>
                    <a:pt x="109772" y="157246"/>
                  </a:lnTo>
                  <a:lnTo>
                    <a:pt x="99189" y="199048"/>
                  </a:lnTo>
                  <a:lnTo>
                    <a:pt x="86489" y="243032"/>
                  </a:lnTo>
                  <a:lnTo>
                    <a:pt x="82504" y="281487"/>
                  </a:lnTo>
                  <a:lnTo>
                    <a:pt x="81624" y="297657"/>
                  </a:lnTo>
                  <a:lnTo>
                    <a:pt x="76302" y="317206"/>
                  </a:lnTo>
                  <a:lnTo>
                    <a:pt x="75906" y="330190"/>
                  </a:lnTo>
                  <a:lnTo>
                    <a:pt x="72534" y="326826"/>
                  </a:lnTo>
                  <a:lnTo>
                    <a:pt x="70879" y="323291"/>
                  </a:lnTo>
                  <a:lnTo>
                    <a:pt x="58740" y="283554"/>
                  </a:lnTo>
                  <a:lnTo>
                    <a:pt x="44280" y="257068"/>
                  </a:lnTo>
                  <a:lnTo>
                    <a:pt x="42828" y="256046"/>
                  </a:lnTo>
                  <a:lnTo>
                    <a:pt x="39332" y="254909"/>
                  </a:lnTo>
                  <a:lnTo>
                    <a:pt x="29261" y="254120"/>
                  </a:lnTo>
                  <a:lnTo>
                    <a:pt x="25071" y="255935"/>
                  </a:lnTo>
                  <a:lnTo>
                    <a:pt x="22966" y="257407"/>
                  </a:lnTo>
                  <a:lnTo>
                    <a:pt x="10287" y="274397"/>
                  </a:lnTo>
                  <a:lnTo>
                    <a:pt x="7936" y="280939"/>
                  </a:lnTo>
                  <a:lnTo>
                    <a:pt x="0" y="316293"/>
                  </a:lnTo>
                  <a:lnTo>
                    <a:pt x="5199" y="337492"/>
                  </a:lnTo>
                  <a:lnTo>
                    <a:pt x="6896" y="340001"/>
                  </a:lnTo>
                  <a:lnTo>
                    <a:pt x="19758" y="349095"/>
                  </a:lnTo>
                  <a:lnTo>
                    <a:pt x="51819" y="364058"/>
                  </a:lnTo>
                  <a:lnTo>
                    <a:pt x="85350" y="367928"/>
                  </a:lnTo>
                  <a:lnTo>
                    <a:pt x="126095" y="359429"/>
                  </a:lnTo>
                  <a:lnTo>
                    <a:pt x="170219" y="341631"/>
                  </a:lnTo>
                  <a:lnTo>
                    <a:pt x="183856" y="336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Shape-393">
              <a:extLst>
                <a:ext uri="{FF2B5EF4-FFF2-40B4-BE49-F238E27FC236}">
                  <a16:creationId xmlns:a16="http://schemas.microsoft.com/office/drawing/2014/main" id="{B7774B10-C32F-438B-BDD9-7A5FDB91FBA1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6824663" y="3588718"/>
              <a:ext cx="127001" cy="163173"/>
            </a:xfrm>
            <a:custGeom>
              <a:avLst/>
              <a:gdLst/>
              <a:ahLst/>
              <a:cxnLst/>
              <a:rect l="0" t="0" r="0" b="0"/>
              <a:pathLst>
                <a:path w="127001" h="163173">
                  <a:moveTo>
                    <a:pt x="0" y="43482"/>
                  </a:moveTo>
                  <a:lnTo>
                    <a:pt x="0" y="43482"/>
                  </a:lnTo>
                  <a:lnTo>
                    <a:pt x="10831" y="53608"/>
                  </a:lnTo>
                  <a:lnTo>
                    <a:pt x="17006" y="55419"/>
                  </a:lnTo>
                  <a:lnTo>
                    <a:pt x="21199" y="55843"/>
                  </a:lnTo>
                  <a:lnTo>
                    <a:pt x="25414" y="57913"/>
                  </a:lnTo>
                  <a:lnTo>
                    <a:pt x="27526" y="59453"/>
                  </a:lnTo>
                  <a:lnTo>
                    <a:pt x="40611" y="61620"/>
                  </a:lnTo>
                  <a:lnTo>
                    <a:pt x="48152" y="60245"/>
                  </a:lnTo>
                  <a:lnTo>
                    <a:pt x="54562" y="57988"/>
                  </a:lnTo>
                  <a:lnTo>
                    <a:pt x="81380" y="52881"/>
                  </a:lnTo>
                  <a:lnTo>
                    <a:pt x="106498" y="38968"/>
                  </a:lnTo>
                  <a:lnTo>
                    <a:pt x="109098" y="38356"/>
                  </a:lnTo>
                  <a:lnTo>
                    <a:pt x="124777" y="26305"/>
                  </a:lnTo>
                  <a:lnTo>
                    <a:pt x="126012" y="23383"/>
                  </a:lnTo>
                  <a:lnTo>
                    <a:pt x="126994" y="8650"/>
                  </a:lnTo>
                  <a:lnTo>
                    <a:pt x="126290" y="7561"/>
                  </a:lnTo>
                  <a:lnTo>
                    <a:pt x="125116" y="6835"/>
                  </a:lnTo>
                  <a:lnTo>
                    <a:pt x="123627" y="6350"/>
                  </a:lnTo>
                  <a:lnTo>
                    <a:pt x="115462" y="1209"/>
                  </a:lnTo>
                  <a:lnTo>
                    <a:pt x="108701" y="0"/>
                  </a:lnTo>
                  <a:lnTo>
                    <a:pt x="96962" y="2690"/>
                  </a:lnTo>
                  <a:lnTo>
                    <a:pt x="80353" y="10625"/>
                  </a:lnTo>
                  <a:lnTo>
                    <a:pt x="55731" y="33173"/>
                  </a:lnTo>
                  <a:lnTo>
                    <a:pt x="36805" y="59028"/>
                  </a:lnTo>
                  <a:lnTo>
                    <a:pt x="32748" y="80263"/>
                  </a:lnTo>
                  <a:lnTo>
                    <a:pt x="31808" y="111138"/>
                  </a:lnTo>
                  <a:lnTo>
                    <a:pt x="36831" y="128133"/>
                  </a:lnTo>
                  <a:lnTo>
                    <a:pt x="40593" y="136609"/>
                  </a:lnTo>
                  <a:lnTo>
                    <a:pt x="46498" y="143198"/>
                  </a:lnTo>
                  <a:lnTo>
                    <a:pt x="68736" y="159788"/>
                  </a:lnTo>
                  <a:lnTo>
                    <a:pt x="80729" y="162845"/>
                  </a:lnTo>
                  <a:lnTo>
                    <a:pt x="102494" y="163172"/>
                  </a:lnTo>
                  <a:lnTo>
                    <a:pt x="127000" y="15778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Shape-394">
              <a:extLst>
                <a:ext uri="{FF2B5EF4-FFF2-40B4-BE49-F238E27FC236}">
                  <a16:creationId xmlns:a16="http://schemas.microsoft.com/office/drawing/2014/main" id="{5CBDAECE-13C7-46C4-8664-663CFEAFB85B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6609679" y="3556000"/>
              <a:ext cx="195935" cy="168495"/>
            </a:xfrm>
            <a:custGeom>
              <a:avLst/>
              <a:gdLst/>
              <a:ahLst/>
              <a:cxnLst/>
              <a:rect l="0" t="0" r="0" b="0"/>
              <a:pathLst>
                <a:path w="195935" h="168495">
                  <a:moveTo>
                    <a:pt x="49884" y="0"/>
                  </a:moveTo>
                  <a:lnTo>
                    <a:pt x="49884" y="0"/>
                  </a:lnTo>
                  <a:lnTo>
                    <a:pt x="31992" y="19773"/>
                  </a:lnTo>
                  <a:lnTo>
                    <a:pt x="10287" y="53651"/>
                  </a:lnTo>
                  <a:lnTo>
                    <a:pt x="156" y="98341"/>
                  </a:lnTo>
                  <a:lnTo>
                    <a:pt x="0" y="116191"/>
                  </a:lnTo>
                  <a:lnTo>
                    <a:pt x="4216" y="128344"/>
                  </a:lnTo>
                  <a:lnTo>
                    <a:pt x="17389" y="144807"/>
                  </a:lnTo>
                  <a:lnTo>
                    <a:pt x="41537" y="160572"/>
                  </a:lnTo>
                  <a:lnTo>
                    <a:pt x="81183" y="168494"/>
                  </a:lnTo>
                  <a:lnTo>
                    <a:pt x="122023" y="165360"/>
                  </a:lnTo>
                  <a:lnTo>
                    <a:pt x="142049" y="163296"/>
                  </a:lnTo>
                  <a:lnTo>
                    <a:pt x="177170" y="150360"/>
                  </a:lnTo>
                  <a:lnTo>
                    <a:pt x="195934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Shape-395">
              <a:extLst>
                <a:ext uri="{FF2B5EF4-FFF2-40B4-BE49-F238E27FC236}">
                  <a16:creationId xmlns:a16="http://schemas.microsoft.com/office/drawing/2014/main" id="{E553677C-16D9-40BB-879B-4AFC4DFB9584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6564313" y="3562350"/>
              <a:ext cx="139406" cy="63501"/>
            </a:xfrm>
            <a:custGeom>
              <a:avLst/>
              <a:gdLst/>
              <a:ahLst/>
              <a:cxnLst/>
              <a:rect l="0" t="0" r="0" b="0"/>
              <a:pathLst>
                <a:path w="139406" h="63501">
                  <a:moveTo>
                    <a:pt x="0" y="63500"/>
                  </a:moveTo>
                  <a:lnTo>
                    <a:pt x="0" y="63500"/>
                  </a:lnTo>
                  <a:lnTo>
                    <a:pt x="45008" y="63500"/>
                  </a:lnTo>
                  <a:lnTo>
                    <a:pt x="53164" y="62795"/>
                  </a:lnTo>
                  <a:lnTo>
                    <a:pt x="77538" y="57542"/>
                  </a:lnTo>
                  <a:lnTo>
                    <a:pt x="85261" y="56619"/>
                  </a:lnTo>
                  <a:lnTo>
                    <a:pt x="99169" y="51706"/>
                  </a:lnTo>
                  <a:lnTo>
                    <a:pt x="113213" y="40867"/>
                  </a:lnTo>
                  <a:lnTo>
                    <a:pt x="118050" y="38624"/>
                  </a:lnTo>
                  <a:lnTo>
                    <a:pt x="136343" y="22382"/>
                  </a:lnTo>
                  <a:lnTo>
                    <a:pt x="138207" y="18650"/>
                  </a:lnTo>
                  <a:lnTo>
                    <a:pt x="139405" y="10504"/>
                  </a:lnTo>
                  <a:lnTo>
                    <a:pt x="137687" y="6315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Shape-396">
              <a:extLst>
                <a:ext uri="{FF2B5EF4-FFF2-40B4-BE49-F238E27FC236}">
                  <a16:creationId xmlns:a16="http://schemas.microsoft.com/office/drawing/2014/main" id="{8DB15EEA-AE18-4A12-9787-02B23741C8AA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6234120" y="3530600"/>
              <a:ext cx="200910" cy="215806"/>
            </a:xfrm>
            <a:custGeom>
              <a:avLst/>
              <a:gdLst/>
              <a:ahLst/>
              <a:cxnLst/>
              <a:rect l="0" t="0" r="0" b="0"/>
              <a:pathLst>
                <a:path w="200910" h="215806">
                  <a:moveTo>
                    <a:pt x="44443" y="0"/>
                  </a:moveTo>
                  <a:lnTo>
                    <a:pt x="44443" y="0"/>
                  </a:lnTo>
                  <a:lnTo>
                    <a:pt x="44443" y="14927"/>
                  </a:lnTo>
                  <a:lnTo>
                    <a:pt x="50531" y="48796"/>
                  </a:lnTo>
                  <a:lnTo>
                    <a:pt x="41326" y="95625"/>
                  </a:lnTo>
                  <a:lnTo>
                    <a:pt x="25353" y="141039"/>
                  </a:lnTo>
                  <a:lnTo>
                    <a:pt x="8223" y="188096"/>
                  </a:lnTo>
                  <a:lnTo>
                    <a:pt x="0" y="215805"/>
                  </a:lnTo>
                  <a:lnTo>
                    <a:pt x="5460" y="210424"/>
                  </a:lnTo>
                  <a:lnTo>
                    <a:pt x="32339" y="166336"/>
                  </a:lnTo>
                  <a:lnTo>
                    <a:pt x="39769" y="156477"/>
                  </a:lnTo>
                  <a:lnTo>
                    <a:pt x="67998" y="111232"/>
                  </a:lnTo>
                  <a:lnTo>
                    <a:pt x="112414" y="64464"/>
                  </a:lnTo>
                  <a:lnTo>
                    <a:pt x="115157" y="62026"/>
                  </a:lnTo>
                  <a:lnTo>
                    <a:pt x="121968" y="59317"/>
                  </a:lnTo>
                  <a:lnTo>
                    <a:pt x="146982" y="51810"/>
                  </a:lnTo>
                  <a:lnTo>
                    <a:pt x="149491" y="52179"/>
                  </a:lnTo>
                  <a:lnTo>
                    <a:pt x="160469" y="55959"/>
                  </a:lnTo>
                  <a:lnTo>
                    <a:pt x="164127" y="56356"/>
                  </a:lnTo>
                  <a:lnTo>
                    <a:pt x="167271" y="58032"/>
                  </a:lnTo>
                  <a:lnTo>
                    <a:pt x="181845" y="74402"/>
                  </a:lnTo>
                  <a:lnTo>
                    <a:pt x="192585" y="93454"/>
                  </a:lnTo>
                  <a:lnTo>
                    <a:pt x="195581" y="105928"/>
                  </a:lnTo>
                  <a:lnTo>
                    <a:pt x="198558" y="127013"/>
                  </a:lnTo>
                  <a:lnTo>
                    <a:pt x="200103" y="131242"/>
                  </a:lnTo>
                  <a:lnTo>
                    <a:pt x="199938" y="139704"/>
                  </a:lnTo>
                  <a:lnTo>
                    <a:pt x="198906" y="143936"/>
                  </a:lnTo>
                  <a:lnTo>
                    <a:pt x="199641" y="152401"/>
                  </a:lnTo>
                  <a:lnTo>
                    <a:pt x="200825" y="156634"/>
                  </a:lnTo>
                  <a:lnTo>
                    <a:pt x="200909" y="160162"/>
                  </a:lnTo>
                  <a:lnTo>
                    <a:pt x="196843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SMARTInkShape-Group92">
            <a:extLst>
              <a:ext uri="{FF2B5EF4-FFF2-40B4-BE49-F238E27FC236}">
                <a16:creationId xmlns:a16="http://schemas.microsoft.com/office/drawing/2014/main" id="{0F66C58C-7260-4CB5-B0FB-3103C65724FB}"/>
              </a:ext>
            </a:extLst>
          </p:cNvPr>
          <p:cNvGrpSpPr/>
          <p:nvPr/>
        </p:nvGrpSpPr>
        <p:grpSpPr>
          <a:xfrm>
            <a:off x="4818063" y="3524250"/>
            <a:ext cx="1028701" cy="374651"/>
            <a:chOff x="4818063" y="3524250"/>
            <a:chExt cx="1028701" cy="374651"/>
          </a:xfrm>
        </p:grpSpPr>
        <p:sp>
          <p:nvSpPr>
            <p:cNvPr id="119" name="SMARTInkShape-397">
              <a:extLst>
                <a:ext uri="{FF2B5EF4-FFF2-40B4-BE49-F238E27FC236}">
                  <a16:creationId xmlns:a16="http://schemas.microsoft.com/office/drawing/2014/main" id="{A680A7EC-9BE3-4555-94BF-34EBE07139A1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5694363" y="3638550"/>
              <a:ext cx="152401" cy="80988"/>
            </a:xfrm>
            <a:custGeom>
              <a:avLst/>
              <a:gdLst/>
              <a:ahLst/>
              <a:cxnLst/>
              <a:rect l="0" t="0" r="0" b="0"/>
              <a:pathLst>
                <a:path w="152401" h="80988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6907" y="9721"/>
                  </a:lnTo>
                  <a:lnTo>
                    <a:pt x="24716" y="34587"/>
                  </a:lnTo>
                  <a:lnTo>
                    <a:pt x="61232" y="64391"/>
                  </a:lnTo>
                  <a:lnTo>
                    <a:pt x="103942" y="79656"/>
                  </a:lnTo>
                  <a:lnTo>
                    <a:pt x="125498" y="80987"/>
                  </a:lnTo>
                  <a:lnTo>
                    <a:pt x="1524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Shape-398">
              <a:extLst>
                <a:ext uri="{FF2B5EF4-FFF2-40B4-BE49-F238E27FC236}">
                  <a16:creationId xmlns:a16="http://schemas.microsoft.com/office/drawing/2014/main" id="{F77E1BD5-BD26-42F1-8EA5-A6836A2CD6D0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5770563" y="3619500"/>
              <a:ext cx="44451" cy="165101"/>
            </a:xfrm>
            <a:custGeom>
              <a:avLst/>
              <a:gdLst/>
              <a:ahLst/>
              <a:cxnLst/>
              <a:rect l="0" t="0" r="0" b="0"/>
              <a:pathLst>
                <a:path w="44451" h="165101">
                  <a:moveTo>
                    <a:pt x="44450" y="0"/>
                  </a:moveTo>
                  <a:lnTo>
                    <a:pt x="44450" y="0"/>
                  </a:lnTo>
                  <a:lnTo>
                    <a:pt x="42568" y="40161"/>
                  </a:lnTo>
                  <a:lnTo>
                    <a:pt x="34729" y="81407"/>
                  </a:lnTo>
                  <a:lnTo>
                    <a:pt x="15638" y="128236"/>
                  </a:lnTo>
                  <a:lnTo>
                    <a:pt x="9715" y="150168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Shape-399">
              <a:extLst>
                <a:ext uri="{FF2B5EF4-FFF2-40B4-BE49-F238E27FC236}">
                  <a16:creationId xmlns:a16="http://schemas.microsoft.com/office/drawing/2014/main" id="{9719E40C-2DE9-4F0B-91E4-8C02AF4F7757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5409599" y="3721101"/>
              <a:ext cx="156849" cy="164990"/>
            </a:xfrm>
            <a:custGeom>
              <a:avLst/>
              <a:gdLst/>
              <a:ahLst/>
              <a:cxnLst/>
              <a:rect l="0" t="0" r="0" b="0"/>
              <a:pathLst>
                <a:path w="156849" h="164990">
                  <a:moveTo>
                    <a:pt x="49814" y="50799"/>
                  </a:moveTo>
                  <a:lnTo>
                    <a:pt x="49814" y="50799"/>
                  </a:lnTo>
                  <a:lnTo>
                    <a:pt x="44038" y="55868"/>
                  </a:lnTo>
                  <a:lnTo>
                    <a:pt x="29419" y="65726"/>
                  </a:lnTo>
                  <a:lnTo>
                    <a:pt x="22526" y="75369"/>
                  </a:lnTo>
                  <a:lnTo>
                    <a:pt x="7131" y="112549"/>
                  </a:lnTo>
                  <a:lnTo>
                    <a:pt x="0" y="134481"/>
                  </a:lnTo>
                  <a:lnTo>
                    <a:pt x="377" y="136926"/>
                  </a:lnTo>
                  <a:lnTo>
                    <a:pt x="4567" y="148079"/>
                  </a:lnTo>
                  <a:lnTo>
                    <a:pt x="5127" y="154490"/>
                  </a:lnTo>
                  <a:lnTo>
                    <a:pt x="7140" y="158738"/>
                  </a:lnTo>
                  <a:lnTo>
                    <a:pt x="8664" y="160858"/>
                  </a:lnTo>
                  <a:lnTo>
                    <a:pt x="12240" y="163214"/>
                  </a:lnTo>
                  <a:lnTo>
                    <a:pt x="20284" y="164727"/>
                  </a:lnTo>
                  <a:lnTo>
                    <a:pt x="26561" y="164989"/>
                  </a:lnTo>
                  <a:lnTo>
                    <a:pt x="36260" y="161695"/>
                  </a:lnTo>
                  <a:lnTo>
                    <a:pt x="60508" y="144702"/>
                  </a:lnTo>
                  <a:lnTo>
                    <a:pt x="67031" y="136278"/>
                  </a:lnTo>
                  <a:lnTo>
                    <a:pt x="73694" y="126184"/>
                  </a:lnTo>
                  <a:lnTo>
                    <a:pt x="101612" y="98891"/>
                  </a:lnTo>
                  <a:lnTo>
                    <a:pt x="127121" y="56161"/>
                  </a:lnTo>
                  <a:lnTo>
                    <a:pt x="148574" y="11344"/>
                  </a:lnTo>
                  <a:lnTo>
                    <a:pt x="151040" y="1632"/>
                  </a:lnTo>
                  <a:lnTo>
                    <a:pt x="151870" y="1088"/>
                  </a:lnTo>
                  <a:lnTo>
                    <a:pt x="156848" y="142"/>
                  </a:lnTo>
                  <a:lnTo>
                    <a:pt x="151484" y="0"/>
                  </a:lnTo>
                  <a:lnTo>
                    <a:pt x="146358" y="5775"/>
                  </a:lnTo>
                  <a:lnTo>
                    <a:pt x="135114" y="27837"/>
                  </a:lnTo>
                  <a:lnTo>
                    <a:pt x="127003" y="70233"/>
                  </a:lnTo>
                  <a:lnTo>
                    <a:pt x="126777" y="103490"/>
                  </a:lnTo>
                  <a:lnTo>
                    <a:pt x="131100" y="115643"/>
                  </a:lnTo>
                  <a:lnTo>
                    <a:pt x="145113" y="133180"/>
                  </a:lnTo>
                  <a:lnTo>
                    <a:pt x="151414" y="13969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Shape-400">
              <a:extLst>
                <a:ext uri="{FF2B5EF4-FFF2-40B4-BE49-F238E27FC236}">
                  <a16:creationId xmlns:a16="http://schemas.microsoft.com/office/drawing/2014/main" id="{14F9181B-4257-4546-B5B2-97B64FB5D96D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5129215" y="3581400"/>
              <a:ext cx="196849" cy="317501"/>
            </a:xfrm>
            <a:custGeom>
              <a:avLst/>
              <a:gdLst/>
              <a:ahLst/>
              <a:cxnLst/>
              <a:rect l="0" t="0" r="0" b="0"/>
              <a:pathLst>
                <a:path w="196849" h="317501">
                  <a:moveTo>
                    <a:pt x="152398" y="0"/>
                  </a:moveTo>
                  <a:lnTo>
                    <a:pt x="152398" y="0"/>
                  </a:lnTo>
                  <a:lnTo>
                    <a:pt x="149026" y="0"/>
                  </a:lnTo>
                  <a:lnTo>
                    <a:pt x="127341" y="5958"/>
                  </a:lnTo>
                  <a:lnTo>
                    <a:pt x="125110" y="6089"/>
                  </a:lnTo>
                  <a:lnTo>
                    <a:pt x="120749" y="8115"/>
                  </a:lnTo>
                  <a:lnTo>
                    <a:pt x="118599" y="9644"/>
                  </a:lnTo>
                  <a:lnTo>
                    <a:pt x="100369" y="15803"/>
                  </a:lnTo>
                  <a:lnTo>
                    <a:pt x="91190" y="22773"/>
                  </a:lnTo>
                  <a:lnTo>
                    <a:pt x="82582" y="26763"/>
                  </a:lnTo>
                  <a:lnTo>
                    <a:pt x="74088" y="34136"/>
                  </a:lnTo>
                  <a:lnTo>
                    <a:pt x="71732" y="38220"/>
                  </a:lnTo>
                  <a:lnTo>
                    <a:pt x="71104" y="40296"/>
                  </a:lnTo>
                  <a:lnTo>
                    <a:pt x="69980" y="41681"/>
                  </a:lnTo>
                  <a:lnTo>
                    <a:pt x="58324" y="49809"/>
                  </a:lnTo>
                  <a:lnTo>
                    <a:pt x="57670" y="52241"/>
                  </a:lnTo>
                  <a:lnTo>
                    <a:pt x="57148" y="69770"/>
                  </a:lnTo>
                  <a:lnTo>
                    <a:pt x="60519" y="69826"/>
                  </a:lnTo>
                  <a:lnTo>
                    <a:pt x="61512" y="70540"/>
                  </a:lnTo>
                  <a:lnTo>
                    <a:pt x="63446" y="76025"/>
                  </a:lnTo>
                  <a:lnTo>
                    <a:pt x="63474" y="76122"/>
                  </a:lnTo>
                  <a:lnTo>
                    <a:pt x="63498" y="97654"/>
                  </a:lnTo>
                  <a:lnTo>
                    <a:pt x="62792" y="98970"/>
                  </a:lnTo>
                  <a:lnTo>
                    <a:pt x="61616" y="99846"/>
                  </a:lnTo>
                  <a:lnTo>
                    <a:pt x="60126" y="100431"/>
                  </a:lnTo>
                  <a:lnTo>
                    <a:pt x="59133" y="101526"/>
                  </a:lnTo>
                  <a:lnTo>
                    <a:pt x="58030" y="104625"/>
                  </a:lnTo>
                  <a:lnTo>
                    <a:pt x="56457" y="124899"/>
                  </a:lnTo>
                  <a:lnTo>
                    <a:pt x="52788" y="131943"/>
                  </a:lnTo>
                  <a:lnTo>
                    <a:pt x="39848" y="176525"/>
                  </a:lnTo>
                  <a:lnTo>
                    <a:pt x="36735" y="190123"/>
                  </a:lnTo>
                  <a:lnTo>
                    <a:pt x="27159" y="215867"/>
                  </a:lnTo>
                  <a:lnTo>
                    <a:pt x="24038" y="228590"/>
                  </a:lnTo>
                  <a:lnTo>
                    <a:pt x="14460" y="253999"/>
                  </a:lnTo>
                  <a:lnTo>
                    <a:pt x="12224" y="274461"/>
                  </a:lnTo>
                  <a:lnTo>
                    <a:pt x="7697" y="282797"/>
                  </a:lnTo>
                  <a:lnTo>
                    <a:pt x="2592" y="289735"/>
                  </a:lnTo>
                  <a:lnTo>
                    <a:pt x="766" y="296260"/>
                  </a:lnTo>
                  <a:lnTo>
                    <a:pt x="0" y="304767"/>
                  </a:lnTo>
                  <a:lnTo>
                    <a:pt x="5465" y="304797"/>
                  </a:lnTo>
                  <a:lnTo>
                    <a:pt x="9457" y="301428"/>
                  </a:lnTo>
                  <a:lnTo>
                    <a:pt x="33640" y="268126"/>
                  </a:lnTo>
                  <a:lnTo>
                    <a:pt x="58121" y="251967"/>
                  </a:lnTo>
                  <a:lnTo>
                    <a:pt x="71579" y="236285"/>
                  </a:lnTo>
                  <a:lnTo>
                    <a:pt x="103076" y="218774"/>
                  </a:lnTo>
                  <a:lnTo>
                    <a:pt x="132907" y="209992"/>
                  </a:lnTo>
                  <a:lnTo>
                    <a:pt x="145098" y="209638"/>
                  </a:lnTo>
                  <a:lnTo>
                    <a:pt x="151035" y="211470"/>
                  </a:lnTo>
                  <a:lnTo>
                    <a:pt x="156025" y="213931"/>
                  </a:lnTo>
                  <a:lnTo>
                    <a:pt x="162802" y="216022"/>
                  </a:lnTo>
                  <a:lnTo>
                    <a:pt x="173541" y="224661"/>
                  </a:lnTo>
                  <a:lnTo>
                    <a:pt x="175906" y="228731"/>
                  </a:lnTo>
                  <a:lnTo>
                    <a:pt x="184191" y="251300"/>
                  </a:lnTo>
                  <a:lnTo>
                    <a:pt x="189043" y="260235"/>
                  </a:lnTo>
                  <a:lnTo>
                    <a:pt x="192368" y="297009"/>
                  </a:lnTo>
                  <a:lnTo>
                    <a:pt x="194857" y="302043"/>
                  </a:lnTo>
                  <a:lnTo>
                    <a:pt x="196848" y="317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Shape-401">
              <a:extLst>
                <a:ext uri="{FF2B5EF4-FFF2-40B4-BE49-F238E27FC236}">
                  <a16:creationId xmlns:a16="http://schemas.microsoft.com/office/drawing/2014/main" id="{23CEF011-772E-4696-A48D-A0B5B17A9A2C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4818063" y="3606800"/>
              <a:ext cx="292101" cy="49425"/>
            </a:xfrm>
            <a:custGeom>
              <a:avLst/>
              <a:gdLst/>
              <a:ahLst/>
              <a:cxnLst/>
              <a:rect l="0" t="0" r="0" b="0"/>
              <a:pathLst>
                <a:path w="292101" h="49425">
                  <a:moveTo>
                    <a:pt x="0" y="0"/>
                  </a:moveTo>
                  <a:lnTo>
                    <a:pt x="0" y="0"/>
                  </a:lnTo>
                  <a:lnTo>
                    <a:pt x="8838" y="8839"/>
                  </a:lnTo>
                  <a:lnTo>
                    <a:pt x="53026" y="30441"/>
                  </a:lnTo>
                  <a:lnTo>
                    <a:pt x="93426" y="41455"/>
                  </a:lnTo>
                  <a:lnTo>
                    <a:pt x="138876" y="44056"/>
                  </a:lnTo>
                  <a:lnTo>
                    <a:pt x="180618" y="49424"/>
                  </a:lnTo>
                  <a:lnTo>
                    <a:pt x="226723" y="46255"/>
                  </a:lnTo>
                  <a:lnTo>
                    <a:pt x="274222" y="41317"/>
                  </a:lnTo>
                  <a:lnTo>
                    <a:pt x="2921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Shape-402">
              <a:extLst>
                <a:ext uri="{FF2B5EF4-FFF2-40B4-BE49-F238E27FC236}">
                  <a16:creationId xmlns:a16="http://schemas.microsoft.com/office/drawing/2014/main" id="{DAE6FD47-5782-4AF7-A183-60CB7E816430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4894263" y="3524250"/>
              <a:ext cx="57151" cy="292101"/>
            </a:xfrm>
            <a:custGeom>
              <a:avLst/>
              <a:gdLst/>
              <a:ahLst/>
              <a:cxnLst/>
              <a:rect l="0" t="0" r="0" b="0"/>
              <a:pathLst>
                <a:path w="57151" h="292101">
                  <a:moveTo>
                    <a:pt x="57150" y="0"/>
                  </a:moveTo>
                  <a:lnTo>
                    <a:pt x="57150" y="0"/>
                  </a:lnTo>
                  <a:lnTo>
                    <a:pt x="57150" y="46501"/>
                  </a:lnTo>
                  <a:lnTo>
                    <a:pt x="55268" y="87756"/>
                  </a:lnTo>
                  <a:lnTo>
                    <a:pt x="41954" y="129933"/>
                  </a:lnTo>
                  <a:lnTo>
                    <a:pt x="29862" y="176767"/>
                  </a:lnTo>
                  <a:lnTo>
                    <a:pt x="16847" y="216820"/>
                  </a:lnTo>
                  <a:lnTo>
                    <a:pt x="8632" y="248459"/>
                  </a:lnTo>
                  <a:lnTo>
                    <a:pt x="0" y="292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SMARTInkShape-Group93">
            <a:extLst>
              <a:ext uri="{FF2B5EF4-FFF2-40B4-BE49-F238E27FC236}">
                <a16:creationId xmlns:a16="http://schemas.microsoft.com/office/drawing/2014/main" id="{67EB1502-C956-4258-B577-5DE27CAB7C0A}"/>
              </a:ext>
            </a:extLst>
          </p:cNvPr>
          <p:cNvGrpSpPr/>
          <p:nvPr/>
        </p:nvGrpSpPr>
        <p:grpSpPr>
          <a:xfrm>
            <a:off x="3764318" y="3486150"/>
            <a:ext cx="571146" cy="266398"/>
            <a:chOff x="3764318" y="3486150"/>
            <a:chExt cx="571146" cy="266398"/>
          </a:xfrm>
        </p:grpSpPr>
        <p:sp>
          <p:nvSpPr>
            <p:cNvPr id="126" name="SMARTInkShape-403">
              <a:extLst>
                <a:ext uri="{FF2B5EF4-FFF2-40B4-BE49-F238E27FC236}">
                  <a16:creationId xmlns:a16="http://schemas.microsoft.com/office/drawing/2014/main" id="{EDA6B6AD-ED99-4234-9459-99029726D737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271963" y="3517900"/>
              <a:ext cx="63501" cy="222251"/>
            </a:xfrm>
            <a:custGeom>
              <a:avLst/>
              <a:gdLst/>
              <a:ahLst/>
              <a:cxnLst/>
              <a:rect l="0" t="0" r="0" b="0"/>
              <a:pathLst>
                <a:path w="63501" h="222251">
                  <a:moveTo>
                    <a:pt x="63500" y="0"/>
                  </a:moveTo>
                  <a:lnTo>
                    <a:pt x="63500" y="0"/>
                  </a:lnTo>
                  <a:lnTo>
                    <a:pt x="60128" y="0"/>
                  </a:lnTo>
                  <a:lnTo>
                    <a:pt x="59135" y="706"/>
                  </a:lnTo>
                  <a:lnTo>
                    <a:pt x="58473" y="1882"/>
                  </a:lnTo>
                  <a:lnTo>
                    <a:pt x="58032" y="3371"/>
                  </a:lnTo>
                  <a:lnTo>
                    <a:pt x="57032" y="4364"/>
                  </a:lnTo>
                  <a:lnTo>
                    <a:pt x="50358" y="7839"/>
                  </a:lnTo>
                  <a:lnTo>
                    <a:pt x="46370" y="10540"/>
                  </a:lnTo>
                  <a:lnTo>
                    <a:pt x="40158" y="12765"/>
                  </a:lnTo>
                  <a:lnTo>
                    <a:pt x="17813" y="27602"/>
                  </a:lnTo>
                  <a:lnTo>
                    <a:pt x="14972" y="31788"/>
                  </a:lnTo>
                  <a:lnTo>
                    <a:pt x="13373" y="38111"/>
                  </a:lnTo>
                  <a:lnTo>
                    <a:pt x="12739" y="52917"/>
                  </a:lnTo>
                  <a:lnTo>
                    <a:pt x="12020" y="54328"/>
                  </a:lnTo>
                  <a:lnTo>
                    <a:pt x="10836" y="55269"/>
                  </a:lnTo>
                  <a:lnTo>
                    <a:pt x="9340" y="55896"/>
                  </a:lnTo>
                  <a:lnTo>
                    <a:pt x="8343" y="57019"/>
                  </a:lnTo>
                  <a:lnTo>
                    <a:pt x="7235" y="60149"/>
                  </a:lnTo>
                  <a:lnTo>
                    <a:pt x="7646" y="61972"/>
                  </a:lnTo>
                  <a:lnTo>
                    <a:pt x="11492" y="69966"/>
                  </a:lnTo>
                  <a:lnTo>
                    <a:pt x="12461" y="74969"/>
                  </a:lnTo>
                  <a:lnTo>
                    <a:pt x="16000" y="79206"/>
                  </a:lnTo>
                  <a:lnTo>
                    <a:pt x="52712" y="103796"/>
                  </a:lnTo>
                  <a:lnTo>
                    <a:pt x="55177" y="107986"/>
                  </a:lnTo>
                  <a:lnTo>
                    <a:pt x="56979" y="112199"/>
                  </a:lnTo>
                  <a:lnTo>
                    <a:pt x="60131" y="116424"/>
                  </a:lnTo>
                  <a:lnTo>
                    <a:pt x="62002" y="122535"/>
                  </a:lnTo>
                  <a:lnTo>
                    <a:pt x="63412" y="141555"/>
                  </a:lnTo>
                  <a:lnTo>
                    <a:pt x="54038" y="170319"/>
                  </a:lnTo>
                  <a:lnTo>
                    <a:pt x="48476" y="176357"/>
                  </a:lnTo>
                  <a:lnTo>
                    <a:pt x="42005" y="182097"/>
                  </a:lnTo>
                  <a:lnTo>
                    <a:pt x="17885" y="210498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Shape-404">
              <a:extLst>
                <a:ext uri="{FF2B5EF4-FFF2-40B4-BE49-F238E27FC236}">
                  <a16:creationId xmlns:a16="http://schemas.microsoft.com/office/drawing/2014/main" id="{473FB699-7A03-437E-B64B-A1A7A97E6819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3973513" y="3556000"/>
              <a:ext cx="139701" cy="69851"/>
            </a:xfrm>
            <a:custGeom>
              <a:avLst/>
              <a:gdLst/>
              <a:ahLst/>
              <a:cxnLst/>
              <a:rect l="0" t="0" r="0" b="0"/>
              <a:pathLst>
                <a:path w="139701" h="69851">
                  <a:moveTo>
                    <a:pt x="0" y="0"/>
                  </a:moveTo>
                  <a:lnTo>
                    <a:pt x="0" y="0"/>
                  </a:lnTo>
                  <a:lnTo>
                    <a:pt x="19772" y="17891"/>
                  </a:lnTo>
                  <a:lnTo>
                    <a:pt x="64076" y="45909"/>
                  </a:lnTo>
                  <a:lnTo>
                    <a:pt x="76456" y="52154"/>
                  </a:lnTo>
                  <a:lnTo>
                    <a:pt x="120665" y="63765"/>
                  </a:lnTo>
                  <a:lnTo>
                    <a:pt x="13970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Shape-405">
              <a:extLst>
                <a:ext uri="{FF2B5EF4-FFF2-40B4-BE49-F238E27FC236}">
                  <a16:creationId xmlns:a16="http://schemas.microsoft.com/office/drawing/2014/main" id="{821634E3-CC61-47A2-A83A-B1D070034DD4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043363" y="3486150"/>
              <a:ext cx="63501" cy="228601"/>
            </a:xfrm>
            <a:custGeom>
              <a:avLst/>
              <a:gdLst/>
              <a:ahLst/>
              <a:cxnLst/>
              <a:rect l="0" t="0" r="0" b="0"/>
              <a:pathLst>
                <a:path w="63501" h="228601">
                  <a:moveTo>
                    <a:pt x="63500" y="0"/>
                  </a:moveTo>
                  <a:lnTo>
                    <a:pt x="63500" y="0"/>
                  </a:lnTo>
                  <a:lnTo>
                    <a:pt x="62794" y="26563"/>
                  </a:lnTo>
                  <a:lnTo>
                    <a:pt x="48573" y="73556"/>
                  </a:lnTo>
                  <a:lnTo>
                    <a:pt x="35973" y="117439"/>
                  </a:lnTo>
                  <a:lnTo>
                    <a:pt x="21166" y="164912"/>
                  </a:lnTo>
                  <a:lnTo>
                    <a:pt x="6480" y="211414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Shape-406">
              <a:extLst>
                <a:ext uri="{FF2B5EF4-FFF2-40B4-BE49-F238E27FC236}">
                  <a16:creationId xmlns:a16="http://schemas.microsoft.com/office/drawing/2014/main" id="{20866AE1-8758-4E08-9EA2-C084158E76CD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3764318" y="3495192"/>
              <a:ext cx="82196" cy="257356"/>
            </a:xfrm>
            <a:custGeom>
              <a:avLst/>
              <a:gdLst/>
              <a:ahLst/>
              <a:cxnLst/>
              <a:rect l="0" t="0" r="0" b="0"/>
              <a:pathLst>
                <a:path w="82196" h="257356">
                  <a:moveTo>
                    <a:pt x="75845" y="3658"/>
                  </a:moveTo>
                  <a:lnTo>
                    <a:pt x="75845" y="3658"/>
                  </a:lnTo>
                  <a:lnTo>
                    <a:pt x="75845" y="0"/>
                  </a:lnTo>
                  <a:lnTo>
                    <a:pt x="75845" y="1562"/>
                  </a:lnTo>
                  <a:lnTo>
                    <a:pt x="75139" y="2260"/>
                  </a:lnTo>
                  <a:lnTo>
                    <a:pt x="72473" y="3037"/>
                  </a:lnTo>
                  <a:lnTo>
                    <a:pt x="71480" y="3949"/>
                  </a:lnTo>
                  <a:lnTo>
                    <a:pt x="70377" y="6845"/>
                  </a:lnTo>
                  <a:lnTo>
                    <a:pt x="69756" y="12442"/>
                  </a:lnTo>
                  <a:lnTo>
                    <a:pt x="45115" y="54948"/>
                  </a:lnTo>
                  <a:lnTo>
                    <a:pt x="26639" y="98231"/>
                  </a:lnTo>
                  <a:lnTo>
                    <a:pt x="17207" y="113602"/>
                  </a:lnTo>
                  <a:lnTo>
                    <a:pt x="3696" y="157018"/>
                  </a:lnTo>
                  <a:lnTo>
                    <a:pt x="0" y="185404"/>
                  </a:lnTo>
                  <a:lnTo>
                    <a:pt x="6132" y="216705"/>
                  </a:lnTo>
                  <a:lnTo>
                    <a:pt x="16776" y="240140"/>
                  </a:lnTo>
                  <a:lnTo>
                    <a:pt x="20899" y="245874"/>
                  </a:lnTo>
                  <a:lnTo>
                    <a:pt x="25084" y="248893"/>
                  </a:lnTo>
                  <a:lnTo>
                    <a:pt x="44655" y="256122"/>
                  </a:lnTo>
                  <a:lnTo>
                    <a:pt x="61138" y="257355"/>
                  </a:lnTo>
                  <a:lnTo>
                    <a:pt x="82195" y="25130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SMARTInkShape-Group94">
            <a:extLst>
              <a:ext uri="{FF2B5EF4-FFF2-40B4-BE49-F238E27FC236}">
                <a16:creationId xmlns:a16="http://schemas.microsoft.com/office/drawing/2014/main" id="{12545166-5000-49B0-B557-D5F650987C49}"/>
              </a:ext>
            </a:extLst>
          </p:cNvPr>
          <p:cNvGrpSpPr/>
          <p:nvPr/>
        </p:nvGrpSpPr>
        <p:grpSpPr>
          <a:xfrm>
            <a:off x="2817813" y="3486248"/>
            <a:ext cx="723814" cy="349153"/>
            <a:chOff x="2817813" y="3486248"/>
            <a:chExt cx="723814" cy="349153"/>
          </a:xfrm>
        </p:grpSpPr>
        <p:sp>
          <p:nvSpPr>
            <p:cNvPr id="131" name="SMARTInkShape-407">
              <a:extLst>
                <a:ext uri="{FF2B5EF4-FFF2-40B4-BE49-F238E27FC236}">
                  <a16:creationId xmlns:a16="http://schemas.microsoft.com/office/drawing/2014/main" id="{0870603B-335C-48A9-BD79-4B22A5B6BD70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3440113" y="3673065"/>
              <a:ext cx="101514" cy="105186"/>
            </a:xfrm>
            <a:custGeom>
              <a:avLst/>
              <a:gdLst/>
              <a:ahLst/>
              <a:cxnLst/>
              <a:rect l="0" t="0" r="0" b="0"/>
              <a:pathLst>
                <a:path w="101514" h="105186">
                  <a:moveTo>
                    <a:pt x="0" y="54385"/>
                  </a:moveTo>
                  <a:lnTo>
                    <a:pt x="0" y="54385"/>
                  </a:lnTo>
                  <a:lnTo>
                    <a:pt x="5775" y="49316"/>
                  </a:lnTo>
                  <a:lnTo>
                    <a:pt x="51211" y="16397"/>
                  </a:lnTo>
                  <a:lnTo>
                    <a:pt x="71209" y="5476"/>
                  </a:lnTo>
                  <a:lnTo>
                    <a:pt x="80309" y="3959"/>
                  </a:lnTo>
                  <a:lnTo>
                    <a:pt x="85257" y="325"/>
                  </a:lnTo>
                  <a:lnTo>
                    <a:pt x="87177" y="0"/>
                  </a:lnTo>
                  <a:lnTo>
                    <a:pt x="89162" y="490"/>
                  </a:lnTo>
                  <a:lnTo>
                    <a:pt x="95153" y="3883"/>
                  </a:lnTo>
                  <a:lnTo>
                    <a:pt x="98264" y="6775"/>
                  </a:lnTo>
                  <a:lnTo>
                    <a:pt x="100117" y="12294"/>
                  </a:lnTo>
                  <a:lnTo>
                    <a:pt x="101513" y="39706"/>
                  </a:lnTo>
                  <a:lnTo>
                    <a:pt x="95509" y="87131"/>
                  </a:lnTo>
                  <a:lnTo>
                    <a:pt x="95250" y="10518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Shape-408">
              <a:extLst>
                <a:ext uri="{FF2B5EF4-FFF2-40B4-BE49-F238E27FC236}">
                  <a16:creationId xmlns:a16="http://schemas.microsoft.com/office/drawing/2014/main" id="{C8AB1A00-8224-42EF-87D1-37AE24A24EFB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3363914" y="3670300"/>
              <a:ext cx="12700" cy="95251"/>
            </a:xfrm>
            <a:custGeom>
              <a:avLst/>
              <a:gdLst/>
              <a:ahLst/>
              <a:cxnLst/>
              <a:rect l="0" t="0" r="0" b="0"/>
              <a:pathLst>
                <a:path w="12700" h="95251">
                  <a:moveTo>
                    <a:pt x="12699" y="0"/>
                  </a:moveTo>
                  <a:lnTo>
                    <a:pt x="12699" y="0"/>
                  </a:lnTo>
                  <a:lnTo>
                    <a:pt x="12699" y="3371"/>
                  </a:lnTo>
                  <a:lnTo>
                    <a:pt x="10817" y="6908"/>
                  </a:lnTo>
                  <a:lnTo>
                    <a:pt x="8334" y="10831"/>
                  </a:lnTo>
                  <a:lnTo>
                    <a:pt x="6741" y="19099"/>
                  </a:lnTo>
                  <a:lnTo>
                    <a:pt x="5817" y="24011"/>
                  </a:lnTo>
                  <a:lnTo>
                    <a:pt x="1357" y="38662"/>
                  </a:lnTo>
                  <a:lnTo>
                    <a:pt x="0" y="85440"/>
                  </a:lnTo>
                  <a:lnTo>
                    <a:pt x="1881" y="89244"/>
                  </a:lnTo>
                  <a:lnTo>
                    <a:pt x="3370" y="91246"/>
                  </a:lnTo>
                  <a:lnTo>
                    <a:pt x="6906" y="93470"/>
                  </a:lnTo>
                  <a:lnTo>
                    <a:pt x="12699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Shape-409">
              <a:extLst>
                <a:ext uri="{FF2B5EF4-FFF2-40B4-BE49-F238E27FC236}">
                  <a16:creationId xmlns:a16="http://schemas.microsoft.com/office/drawing/2014/main" id="{50F7AB28-939B-44CF-8952-6D8B842207AB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3091570" y="3638550"/>
              <a:ext cx="158041" cy="158751"/>
            </a:xfrm>
            <a:custGeom>
              <a:avLst/>
              <a:gdLst/>
              <a:ahLst/>
              <a:cxnLst/>
              <a:rect l="0" t="0" r="0" b="0"/>
              <a:pathLst>
                <a:path w="158041" h="158751">
                  <a:moveTo>
                    <a:pt x="37393" y="0"/>
                  </a:moveTo>
                  <a:lnTo>
                    <a:pt x="37393" y="0"/>
                  </a:lnTo>
                  <a:lnTo>
                    <a:pt x="24527" y="14747"/>
                  </a:lnTo>
                  <a:lnTo>
                    <a:pt x="20175" y="24125"/>
                  </a:lnTo>
                  <a:lnTo>
                    <a:pt x="5721" y="66381"/>
                  </a:lnTo>
                  <a:lnTo>
                    <a:pt x="2216" y="82698"/>
                  </a:lnTo>
                  <a:lnTo>
                    <a:pt x="2875" y="103093"/>
                  </a:lnTo>
                  <a:lnTo>
                    <a:pt x="0" y="123924"/>
                  </a:lnTo>
                  <a:lnTo>
                    <a:pt x="1488" y="131042"/>
                  </a:lnTo>
                  <a:lnTo>
                    <a:pt x="4412" y="139016"/>
                  </a:lnTo>
                  <a:lnTo>
                    <a:pt x="4822" y="141361"/>
                  </a:lnTo>
                  <a:lnTo>
                    <a:pt x="7159" y="145848"/>
                  </a:lnTo>
                  <a:lnTo>
                    <a:pt x="14409" y="154477"/>
                  </a:lnTo>
                  <a:lnTo>
                    <a:pt x="18475" y="156851"/>
                  </a:lnTo>
                  <a:lnTo>
                    <a:pt x="26613" y="158187"/>
                  </a:lnTo>
                  <a:lnTo>
                    <a:pt x="34013" y="157794"/>
                  </a:lnTo>
                  <a:lnTo>
                    <a:pt x="45407" y="153607"/>
                  </a:lnTo>
                  <a:lnTo>
                    <a:pt x="65520" y="136667"/>
                  </a:lnTo>
                  <a:lnTo>
                    <a:pt x="109247" y="92952"/>
                  </a:lnTo>
                  <a:lnTo>
                    <a:pt x="117871" y="81085"/>
                  </a:lnTo>
                  <a:lnTo>
                    <a:pt x="131188" y="68516"/>
                  </a:lnTo>
                  <a:lnTo>
                    <a:pt x="149773" y="44581"/>
                  </a:lnTo>
                  <a:lnTo>
                    <a:pt x="151313" y="39380"/>
                  </a:lnTo>
                  <a:lnTo>
                    <a:pt x="152145" y="38953"/>
                  </a:lnTo>
                  <a:lnTo>
                    <a:pt x="157771" y="38133"/>
                  </a:lnTo>
                  <a:lnTo>
                    <a:pt x="158040" y="73605"/>
                  </a:lnTo>
                  <a:lnTo>
                    <a:pt x="151575" y="119576"/>
                  </a:lnTo>
                  <a:lnTo>
                    <a:pt x="148208" y="134521"/>
                  </a:lnTo>
                  <a:lnTo>
                    <a:pt x="151693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Shape-410">
              <a:extLst>
                <a:ext uri="{FF2B5EF4-FFF2-40B4-BE49-F238E27FC236}">
                  <a16:creationId xmlns:a16="http://schemas.microsoft.com/office/drawing/2014/main" id="{C30C4038-D0E4-477A-BB44-344FA4BE1DEA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2824163" y="3651250"/>
              <a:ext cx="139701" cy="44451"/>
            </a:xfrm>
            <a:custGeom>
              <a:avLst/>
              <a:gdLst/>
              <a:ahLst/>
              <a:cxnLst/>
              <a:rect l="0" t="0" r="0" b="0"/>
              <a:pathLst>
                <a:path w="139701" h="44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1933" y="17891"/>
                  </a:lnTo>
                  <a:lnTo>
                    <a:pt x="20704" y="25057"/>
                  </a:lnTo>
                  <a:lnTo>
                    <a:pt x="39681" y="33799"/>
                  </a:lnTo>
                  <a:lnTo>
                    <a:pt x="83003" y="42958"/>
                  </a:lnTo>
                  <a:lnTo>
                    <a:pt x="127026" y="44363"/>
                  </a:lnTo>
                  <a:lnTo>
                    <a:pt x="13970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Shape-411">
              <a:extLst>
                <a:ext uri="{FF2B5EF4-FFF2-40B4-BE49-F238E27FC236}">
                  <a16:creationId xmlns:a16="http://schemas.microsoft.com/office/drawing/2014/main" id="{1783D884-0959-4198-89F9-641F0A571102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2817813" y="3486248"/>
              <a:ext cx="139701" cy="349153"/>
            </a:xfrm>
            <a:custGeom>
              <a:avLst/>
              <a:gdLst/>
              <a:ahLst/>
              <a:cxnLst/>
              <a:rect l="0" t="0" r="0" b="0"/>
              <a:pathLst>
                <a:path w="139701" h="349153">
                  <a:moveTo>
                    <a:pt x="0" y="349152"/>
                  </a:moveTo>
                  <a:lnTo>
                    <a:pt x="0" y="349152"/>
                  </a:lnTo>
                  <a:lnTo>
                    <a:pt x="3370" y="349152"/>
                  </a:lnTo>
                  <a:lnTo>
                    <a:pt x="4363" y="348447"/>
                  </a:lnTo>
                  <a:lnTo>
                    <a:pt x="5026" y="347271"/>
                  </a:lnTo>
                  <a:lnTo>
                    <a:pt x="12297" y="324014"/>
                  </a:lnTo>
                  <a:lnTo>
                    <a:pt x="13352" y="308134"/>
                  </a:lnTo>
                  <a:lnTo>
                    <a:pt x="28431" y="262360"/>
                  </a:lnTo>
                  <a:lnTo>
                    <a:pt x="36338" y="234294"/>
                  </a:lnTo>
                  <a:lnTo>
                    <a:pt x="46835" y="186998"/>
                  </a:lnTo>
                  <a:lnTo>
                    <a:pt x="57185" y="145783"/>
                  </a:lnTo>
                  <a:lnTo>
                    <a:pt x="67737" y="103596"/>
                  </a:lnTo>
                  <a:lnTo>
                    <a:pt x="79728" y="57886"/>
                  </a:lnTo>
                  <a:lnTo>
                    <a:pt x="85549" y="28783"/>
                  </a:lnTo>
                  <a:lnTo>
                    <a:pt x="91278" y="15123"/>
                  </a:lnTo>
                  <a:lnTo>
                    <a:pt x="95366" y="10195"/>
                  </a:lnTo>
                  <a:lnTo>
                    <a:pt x="97444" y="8881"/>
                  </a:lnTo>
                  <a:lnTo>
                    <a:pt x="98829" y="7299"/>
                  </a:lnTo>
                  <a:lnTo>
                    <a:pt x="101235" y="1015"/>
                  </a:lnTo>
                  <a:lnTo>
                    <a:pt x="102062" y="644"/>
                  </a:lnTo>
                  <a:lnTo>
                    <a:pt x="107035" y="0"/>
                  </a:lnTo>
                  <a:lnTo>
                    <a:pt x="107340" y="673"/>
                  </a:lnTo>
                  <a:lnTo>
                    <a:pt x="107678" y="3302"/>
                  </a:lnTo>
                  <a:lnTo>
                    <a:pt x="109711" y="6822"/>
                  </a:lnTo>
                  <a:lnTo>
                    <a:pt x="111240" y="8749"/>
                  </a:lnTo>
                  <a:lnTo>
                    <a:pt x="112940" y="14653"/>
                  </a:lnTo>
                  <a:lnTo>
                    <a:pt x="124372" y="57380"/>
                  </a:lnTo>
                  <a:lnTo>
                    <a:pt x="130268" y="104494"/>
                  </a:lnTo>
                  <a:lnTo>
                    <a:pt x="134825" y="124857"/>
                  </a:lnTo>
                  <a:lnTo>
                    <a:pt x="137533" y="130227"/>
                  </a:lnTo>
                  <a:lnTo>
                    <a:pt x="139700" y="13960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SMARTInkShape-Group95">
            <a:extLst>
              <a:ext uri="{FF2B5EF4-FFF2-40B4-BE49-F238E27FC236}">
                <a16:creationId xmlns:a16="http://schemas.microsoft.com/office/drawing/2014/main" id="{A5D4DD78-0D49-4BCA-AD3C-AA7489E4052D}"/>
              </a:ext>
            </a:extLst>
          </p:cNvPr>
          <p:cNvGrpSpPr/>
          <p:nvPr/>
        </p:nvGrpSpPr>
        <p:grpSpPr>
          <a:xfrm>
            <a:off x="9777413" y="2921000"/>
            <a:ext cx="977901" cy="311151"/>
            <a:chOff x="9777413" y="2921000"/>
            <a:chExt cx="977901" cy="311151"/>
          </a:xfrm>
        </p:grpSpPr>
        <p:sp>
          <p:nvSpPr>
            <p:cNvPr id="137" name="SMARTInkShape-412">
              <a:extLst>
                <a:ext uri="{FF2B5EF4-FFF2-40B4-BE49-F238E27FC236}">
                  <a16:creationId xmlns:a16="http://schemas.microsoft.com/office/drawing/2014/main" id="{A16DAF0E-AB6E-41D1-A302-7A851DF78D2B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0564813" y="3022974"/>
              <a:ext cx="190501" cy="209177"/>
            </a:xfrm>
            <a:custGeom>
              <a:avLst/>
              <a:gdLst/>
              <a:ahLst/>
              <a:cxnLst/>
              <a:rect l="0" t="0" r="0" b="0"/>
              <a:pathLst>
                <a:path w="190501" h="209177">
                  <a:moveTo>
                    <a:pt x="0" y="25026"/>
                  </a:moveTo>
                  <a:lnTo>
                    <a:pt x="0" y="25026"/>
                  </a:lnTo>
                  <a:lnTo>
                    <a:pt x="3371" y="25026"/>
                  </a:lnTo>
                  <a:lnTo>
                    <a:pt x="4364" y="25732"/>
                  </a:lnTo>
                  <a:lnTo>
                    <a:pt x="5026" y="26908"/>
                  </a:lnTo>
                  <a:lnTo>
                    <a:pt x="5467" y="28397"/>
                  </a:lnTo>
                  <a:lnTo>
                    <a:pt x="11260" y="37891"/>
                  </a:lnTo>
                  <a:lnTo>
                    <a:pt x="11740" y="39953"/>
                  </a:lnTo>
                  <a:lnTo>
                    <a:pt x="12765" y="41327"/>
                  </a:lnTo>
                  <a:lnTo>
                    <a:pt x="14154" y="42244"/>
                  </a:lnTo>
                  <a:lnTo>
                    <a:pt x="17580" y="43967"/>
                  </a:lnTo>
                  <a:lnTo>
                    <a:pt x="48100" y="66669"/>
                  </a:lnTo>
                  <a:lnTo>
                    <a:pt x="54860" y="68644"/>
                  </a:lnTo>
                  <a:lnTo>
                    <a:pt x="84402" y="69467"/>
                  </a:lnTo>
                  <a:lnTo>
                    <a:pt x="88782" y="67590"/>
                  </a:lnTo>
                  <a:lnTo>
                    <a:pt x="93081" y="65110"/>
                  </a:lnTo>
                  <a:lnTo>
                    <a:pt x="99468" y="63008"/>
                  </a:lnTo>
                  <a:lnTo>
                    <a:pt x="106694" y="57736"/>
                  </a:lnTo>
                  <a:lnTo>
                    <a:pt x="113307" y="56860"/>
                  </a:lnTo>
                  <a:lnTo>
                    <a:pt x="113638" y="56127"/>
                  </a:lnTo>
                  <a:lnTo>
                    <a:pt x="114212" y="51316"/>
                  </a:lnTo>
                  <a:lnTo>
                    <a:pt x="103463" y="29521"/>
                  </a:lnTo>
                  <a:lnTo>
                    <a:pt x="93100" y="16873"/>
                  </a:lnTo>
                  <a:lnTo>
                    <a:pt x="71591" y="3887"/>
                  </a:lnTo>
                  <a:lnTo>
                    <a:pt x="55664" y="468"/>
                  </a:lnTo>
                  <a:lnTo>
                    <a:pt x="49904" y="0"/>
                  </a:lnTo>
                  <a:lnTo>
                    <a:pt x="39324" y="3108"/>
                  </a:lnTo>
                  <a:lnTo>
                    <a:pt x="36799" y="4769"/>
                  </a:lnTo>
                  <a:lnTo>
                    <a:pt x="33994" y="8497"/>
                  </a:lnTo>
                  <a:lnTo>
                    <a:pt x="21756" y="30106"/>
                  </a:lnTo>
                  <a:lnTo>
                    <a:pt x="19406" y="57445"/>
                  </a:lnTo>
                  <a:lnTo>
                    <a:pt x="27920" y="94935"/>
                  </a:lnTo>
                  <a:lnTo>
                    <a:pt x="50234" y="137226"/>
                  </a:lnTo>
                  <a:lnTo>
                    <a:pt x="93826" y="170836"/>
                  </a:lnTo>
                  <a:lnTo>
                    <a:pt x="135557" y="194049"/>
                  </a:lnTo>
                  <a:lnTo>
                    <a:pt x="190500" y="20917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Shape-413">
              <a:extLst>
                <a:ext uri="{FF2B5EF4-FFF2-40B4-BE49-F238E27FC236}">
                  <a16:creationId xmlns:a16="http://schemas.microsoft.com/office/drawing/2014/main" id="{D9B1A8D0-1B4C-46F3-8F17-1FEE53084555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0171199" y="3009900"/>
              <a:ext cx="336465" cy="100417"/>
            </a:xfrm>
            <a:custGeom>
              <a:avLst/>
              <a:gdLst/>
              <a:ahLst/>
              <a:cxnLst/>
              <a:rect l="0" t="0" r="0" b="0"/>
              <a:pathLst>
                <a:path w="336465" h="100417">
                  <a:moveTo>
                    <a:pt x="25314" y="0"/>
                  </a:moveTo>
                  <a:lnTo>
                    <a:pt x="25314" y="0"/>
                  </a:lnTo>
                  <a:lnTo>
                    <a:pt x="21943" y="0"/>
                  </a:lnTo>
                  <a:lnTo>
                    <a:pt x="18406" y="1882"/>
                  </a:lnTo>
                  <a:lnTo>
                    <a:pt x="10387" y="8838"/>
                  </a:lnTo>
                  <a:lnTo>
                    <a:pt x="8096" y="14747"/>
                  </a:lnTo>
                  <a:lnTo>
                    <a:pt x="6373" y="21371"/>
                  </a:lnTo>
                  <a:lnTo>
                    <a:pt x="2141" y="29772"/>
                  </a:lnTo>
                  <a:lnTo>
                    <a:pt x="0" y="58100"/>
                  </a:lnTo>
                  <a:lnTo>
                    <a:pt x="1834" y="62982"/>
                  </a:lnTo>
                  <a:lnTo>
                    <a:pt x="14843" y="83754"/>
                  </a:lnTo>
                  <a:lnTo>
                    <a:pt x="19013" y="86613"/>
                  </a:lnTo>
                  <a:lnTo>
                    <a:pt x="33918" y="93669"/>
                  </a:lnTo>
                  <a:lnTo>
                    <a:pt x="42366" y="98936"/>
                  </a:lnTo>
                  <a:lnTo>
                    <a:pt x="49590" y="100416"/>
                  </a:lnTo>
                  <a:lnTo>
                    <a:pt x="57505" y="99192"/>
                  </a:lnTo>
                  <a:lnTo>
                    <a:pt x="74084" y="96029"/>
                  </a:lnTo>
                  <a:lnTo>
                    <a:pt x="99272" y="94590"/>
                  </a:lnTo>
                  <a:lnTo>
                    <a:pt x="120122" y="87414"/>
                  </a:lnTo>
                  <a:lnTo>
                    <a:pt x="132314" y="80140"/>
                  </a:lnTo>
                  <a:lnTo>
                    <a:pt x="145560" y="74837"/>
                  </a:lnTo>
                  <a:lnTo>
                    <a:pt x="150018" y="72067"/>
                  </a:lnTo>
                  <a:lnTo>
                    <a:pt x="156494" y="70507"/>
                  </a:lnTo>
                  <a:lnTo>
                    <a:pt x="160757" y="70142"/>
                  </a:lnTo>
                  <a:lnTo>
                    <a:pt x="165003" y="68098"/>
                  </a:lnTo>
                  <a:lnTo>
                    <a:pt x="176301" y="59742"/>
                  </a:lnTo>
                  <a:lnTo>
                    <a:pt x="189090" y="55781"/>
                  </a:lnTo>
                  <a:lnTo>
                    <a:pt x="205186" y="45681"/>
                  </a:lnTo>
                  <a:lnTo>
                    <a:pt x="225635" y="21336"/>
                  </a:lnTo>
                  <a:lnTo>
                    <a:pt x="229826" y="12734"/>
                  </a:lnTo>
                  <a:lnTo>
                    <a:pt x="231506" y="10606"/>
                  </a:lnTo>
                  <a:lnTo>
                    <a:pt x="235252" y="8241"/>
                  </a:lnTo>
                  <a:lnTo>
                    <a:pt x="237239" y="7611"/>
                  </a:lnTo>
                  <a:lnTo>
                    <a:pt x="238564" y="6485"/>
                  </a:lnTo>
                  <a:lnTo>
                    <a:pt x="240036" y="3353"/>
                  </a:lnTo>
                  <a:lnTo>
                    <a:pt x="241134" y="2235"/>
                  </a:lnTo>
                  <a:lnTo>
                    <a:pt x="247271" y="87"/>
                  </a:lnTo>
                  <a:lnTo>
                    <a:pt x="253006" y="8"/>
                  </a:lnTo>
                  <a:lnTo>
                    <a:pt x="253308" y="711"/>
                  </a:lnTo>
                  <a:lnTo>
                    <a:pt x="253645" y="3373"/>
                  </a:lnTo>
                  <a:lnTo>
                    <a:pt x="254440" y="4366"/>
                  </a:lnTo>
                  <a:lnTo>
                    <a:pt x="262728" y="9460"/>
                  </a:lnTo>
                  <a:lnTo>
                    <a:pt x="277218" y="22636"/>
                  </a:lnTo>
                  <a:lnTo>
                    <a:pt x="285667" y="26736"/>
                  </a:lnTo>
                  <a:lnTo>
                    <a:pt x="287783" y="28407"/>
                  </a:lnTo>
                  <a:lnTo>
                    <a:pt x="293896" y="30264"/>
                  </a:lnTo>
                  <a:lnTo>
                    <a:pt x="297502" y="30760"/>
                  </a:lnTo>
                  <a:lnTo>
                    <a:pt x="299906" y="31795"/>
                  </a:lnTo>
                  <a:lnTo>
                    <a:pt x="301508" y="33191"/>
                  </a:lnTo>
                  <a:lnTo>
                    <a:pt x="302577" y="34828"/>
                  </a:lnTo>
                  <a:lnTo>
                    <a:pt x="307527" y="36646"/>
                  </a:lnTo>
                  <a:lnTo>
                    <a:pt x="336464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Shape-414">
              <a:extLst>
                <a:ext uri="{FF2B5EF4-FFF2-40B4-BE49-F238E27FC236}">
                  <a16:creationId xmlns:a16="http://schemas.microsoft.com/office/drawing/2014/main" id="{32AE9E0F-CE65-4283-BA32-73389F1EC831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0234613" y="3003550"/>
              <a:ext cx="50801" cy="57151"/>
            </a:xfrm>
            <a:custGeom>
              <a:avLst/>
              <a:gdLst/>
              <a:ahLst/>
              <a:cxnLst/>
              <a:rect l="0" t="0" r="0" b="0"/>
              <a:pathLst>
                <a:path w="50801" h="57151">
                  <a:moveTo>
                    <a:pt x="0" y="57150"/>
                  </a:moveTo>
                  <a:lnTo>
                    <a:pt x="0" y="57150"/>
                  </a:lnTo>
                  <a:lnTo>
                    <a:pt x="14926" y="57150"/>
                  </a:lnTo>
                  <a:lnTo>
                    <a:pt x="24570" y="53779"/>
                  </a:lnTo>
                  <a:lnTo>
                    <a:pt x="37712" y="46166"/>
                  </a:lnTo>
                  <a:lnTo>
                    <a:pt x="42160" y="44507"/>
                  </a:lnTo>
                  <a:lnTo>
                    <a:pt x="49523" y="39083"/>
                  </a:lnTo>
                  <a:lnTo>
                    <a:pt x="50232" y="36656"/>
                  </a:lnTo>
                  <a:lnTo>
                    <a:pt x="508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Shape-415">
              <a:extLst>
                <a:ext uri="{FF2B5EF4-FFF2-40B4-BE49-F238E27FC236}">
                  <a16:creationId xmlns:a16="http://schemas.microsoft.com/office/drawing/2014/main" id="{95F2BA6A-2679-4EF3-B828-CBFE9DD09869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0006928" y="2921000"/>
              <a:ext cx="94333" cy="209551"/>
            </a:xfrm>
            <a:custGeom>
              <a:avLst/>
              <a:gdLst/>
              <a:ahLst/>
              <a:cxnLst/>
              <a:rect l="0" t="0" r="0" b="0"/>
              <a:pathLst>
                <a:path w="94333" h="209551">
                  <a:moveTo>
                    <a:pt x="68935" y="0"/>
                  </a:moveTo>
                  <a:lnTo>
                    <a:pt x="68935" y="0"/>
                  </a:lnTo>
                  <a:lnTo>
                    <a:pt x="68935" y="3371"/>
                  </a:lnTo>
                  <a:lnTo>
                    <a:pt x="67053" y="6908"/>
                  </a:lnTo>
                  <a:lnTo>
                    <a:pt x="39294" y="52992"/>
                  </a:lnTo>
                  <a:lnTo>
                    <a:pt x="11785" y="99835"/>
                  </a:lnTo>
                  <a:lnTo>
                    <a:pt x="8257" y="105049"/>
                  </a:lnTo>
                  <a:lnTo>
                    <a:pt x="6271" y="111951"/>
                  </a:lnTo>
                  <a:lnTo>
                    <a:pt x="5806" y="116313"/>
                  </a:lnTo>
                  <a:lnTo>
                    <a:pt x="3718" y="120604"/>
                  </a:lnTo>
                  <a:lnTo>
                    <a:pt x="1144" y="124863"/>
                  </a:lnTo>
                  <a:lnTo>
                    <a:pt x="0" y="129108"/>
                  </a:lnTo>
                  <a:lnTo>
                    <a:pt x="400" y="131227"/>
                  </a:lnTo>
                  <a:lnTo>
                    <a:pt x="4632" y="138445"/>
                  </a:lnTo>
                  <a:lnTo>
                    <a:pt x="10832" y="145057"/>
                  </a:lnTo>
                  <a:lnTo>
                    <a:pt x="14873" y="145756"/>
                  </a:lnTo>
                  <a:lnTo>
                    <a:pt x="45581" y="146048"/>
                  </a:lnTo>
                  <a:lnTo>
                    <a:pt x="49853" y="144168"/>
                  </a:lnTo>
                  <a:lnTo>
                    <a:pt x="51980" y="142678"/>
                  </a:lnTo>
                  <a:lnTo>
                    <a:pt x="61716" y="140583"/>
                  </a:lnTo>
                  <a:lnTo>
                    <a:pt x="77139" y="139778"/>
                  </a:lnTo>
                  <a:lnTo>
                    <a:pt x="81517" y="141616"/>
                  </a:lnTo>
                  <a:lnTo>
                    <a:pt x="91244" y="149344"/>
                  </a:lnTo>
                  <a:lnTo>
                    <a:pt x="92961" y="152923"/>
                  </a:lnTo>
                  <a:lnTo>
                    <a:pt x="94298" y="165506"/>
                  </a:lnTo>
                  <a:lnTo>
                    <a:pt x="94332" y="179941"/>
                  </a:lnTo>
                  <a:lnTo>
                    <a:pt x="92452" y="184161"/>
                  </a:lnTo>
                  <a:lnTo>
                    <a:pt x="90963" y="186274"/>
                  </a:lnTo>
                  <a:lnTo>
                    <a:pt x="88063" y="202567"/>
                  </a:lnTo>
                  <a:lnTo>
                    <a:pt x="87985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Shape-416">
              <a:extLst>
                <a:ext uri="{FF2B5EF4-FFF2-40B4-BE49-F238E27FC236}">
                  <a16:creationId xmlns:a16="http://schemas.microsoft.com/office/drawing/2014/main" id="{F58D4DB1-289B-4CA6-9FA4-88926B3F6A5A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9777413" y="3028950"/>
              <a:ext cx="177801" cy="38075"/>
            </a:xfrm>
            <a:custGeom>
              <a:avLst/>
              <a:gdLst/>
              <a:ahLst/>
              <a:cxnLst/>
              <a:rect l="0" t="0" r="0" b="0"/>
              <a:pathLst>
                <a:path w="177801" h="38075">
                  <a:moveTo>
                    <a:pt x="0" y="0"/>
                  </a:moveTo>
                  <a:lnTo>
                    <a:pt x="0" y="0"/>
                  </a:lnTo>
                  <a:lnTo>
                    <a:pt x="45918" y="23305"/>
                  </a:lnTo>
                  <a:lnTo>
                    <a:pt x="89840" y="34750"/>
                  </a:lnTo>
                  <a:lnTo>
                    <a:pt x="134518" y="38013"/>
                  </a:lnTo>
                  <a:lnTo>
                    <a:pt x="152746" y="38074"/>
                  </a:lnTo>
                  <a:lnTo>
                    <a:pt x="163372" y="34326"/>
                  </a:lnTo>
                  <a:lnTo>
                    <a:pt x="177800" y="25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Shape-417">
              <a:extLst>
                <a:ext uri="{FF2B5EF4-FFF2-40B4-BE49-F238E27FC236}">
                  <a16:creationId xmlns:a16="http://schemas.microsoft.com/office/drawing/2014/main" id="{4008AB57-A5B2-4B03-9544-61ED334E676D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9809163" y="3016250"/>
              <a:ext cx="63501" cy="158751"/>
            </a:xfrm>
            <a:custGeom>
              <a:avLst/>
              <a:gdLst/>
              <a:ahLst/>
              <a:cxnLst/>
              <a:rect l="0" t="0" r="0" b="0"/>
              <a:pathLst>
                <a:path w="63501" h="158751">
                  <a:moveTo>
                    <a:pt x="63500" y="0"/>
                  </a:moveTo>
                  <a:lnTo>
                    <a:pt x="63500" y="0"/>
                  </a:lnTo>
                  <a:lnTo>
                    <a:pt x="58032" y="0"/>
                  </a:lnTo>
                  <a:lnTo>
                    <a:pt x="57738" y="706"/>
                  </a:lnTo>
                  <a:lnTo>
                    <a:pt x="57228" y="5467"/>
                  </a:lnTo>
                  <a:lnTo>
                    <a:pt x="40850" y="27705"/>
                  </a:lnTo>
                  <a:lnTo>
                    <a:pt x="19325" y="71471"/>
                  </a:lnTo>
                  <a:lnTo>
                    <a:pt x="14662" y="87499"/>
                  </a:lnTo>
                  <a:lnTo>
                    <a:pt x="11400" y="101185"/>
                  </a:lnTo>
                  <a:lnTo>
                    <a:pt x="1767" y="126964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SMARTInkShape-Group96">
            <a:extLst>
              <a:ext uri="{FF2B5EF4-FFF2-40B4-BE49-F238E27FC236}">
                <a16:creationId xmlns:a16="http://schemas.microsoft.com/office/drawing/2014/main" id="{395C2389-FF49-4106-AA2D-1B8D0ABE9282}"/>
              </a:ext>
            </a:extLst>
          </p:cNvPr>
          <p:cNvGrpSpPr/>
          <p:nvPr/>
        </p:nvGrpSpPr>
        <p:grpSpPr>
          <a:xfrm>
            <a:off x="8870278" y="3023594"/>
            <a:ext cx="589636" cy="164107"/>
            <a:chOff x="8870278" y="3023594"/>
            <a:chExt cx="589636" cy="164107"/>
          </a:xfrm>
        </p:grpSpPr>
        <p:sp>
          <p:nvSpPr>
            <p:cNvPr id="144" name="SMARTInkShape-418">
              <a:extLst>
                <a:ext uri="{FF2B5EF4-FFF2-40B4-BE49-F238E27FC236}">
                  <a16:creationId xmlns:a16="http://schemas.microsoft.com/office/drawing/2014/main" id="{84A39012-CB0E-4AD8-A28C-23AC0F0D775D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9123363" y="3023594"/>
              <a:ext cx="336551" cy="128808"/>
            </a:xfrm>
            <a:custGeom>
              <a:avLst/>
              <a:gdLst/>
              <a:ahLst/>
              <a:cxnLst/>
              <a:rect l="0" t="0" r="0" b="0"/>
              <a:pathLst>
                <a:path w="336551" h="128808">
                  <a:moveTo>
                    <a:pt x="0" y="119656"/>
                  </a:moveTo>
                  <a:lnTo>
                    <a:pt x="0" y="119656"/>
                  </a:lnTo>
                  <a:lnTo>
                    <a:pt x="26999" y="91951"/>
                  </a:lnTo>
                  <a:lnTo>
                    <a:pt x="58939" y="46562"/>
                  </a:lnTo>
                  <a:lnTo>
                    <a:pt x="86983" y="11779"/>
                  </a:lnTo>
                  <a:lnTo>
                    <a:pt x="87621" y="9638"/>
                  </a:lnTo>
                  <a:lnTo>
                    <a:pt x="88753" y="8211"/>
                  </a:lnTo>
                  <a:lnTo>
                    <a:pt x="100422" y="0"/>
                  </a:lnTo>
                  <a:lnTo>
                    <a:pt x="101520" y="374"/>
                  </a:lnTo>
                  <a:lnTo>
                    <a:pt x="107657" y="5120"/>
                  </a:lnTo>
                  <a:lnTo>
                    <a:pt x="111234" y="5286"/>
                  </a:lnTo>
                  <a:lnTo>
                    <a:pt x="112256" y="6015"/>
                  </a:lnTo>
                  <a:lnTo>
                    <a:pt x="112938" y="7207"/>
                  </a:lnTo>
                  <a:lnTo>
                    <a:pt x="114276" y="11628"/>
                  </a:lnTo>
                  <a:lnTo>
                    <a:pt x="120388" y="17792"/>
                  </a:lnTo>
                  <a:lnTo>
                    <a:pt x="123943" y="17978"/>
                  </a:lnTo>
                  <a:lnTo>
                    <a:pt x="124962" y="18710"/>
                  </a:lnTo>
                  <a:lnTo>
                    <a:pt x="125641" y="19903"/>
                  </a:lnTo>
                  <a:lnTo>
                    <a:pt x="126094" y="21404"/>
                  </a:lnTo>
                  <a:lnTo>
                    <a:pt x="127102" y="22405"/>
                  </a:lnTo>
                  <a:lnTo>
                    <a:pt x="132388" y="24142"/>
                  </a:lnTo>
                  <a:lnTo>
                    <a:pt x="138732" y="24383"/>
                  </a:lnTo>
                  <a:lnTo>
                    <a:pt x="144577" y="28765"/>
                  </a:lnTo>
                  <a:lnTo>
                    <a:pt x="150474" y="30166"/>
                  </a:lnTo>
                  <a:lnTo>
                    <a:pt x="192878" y="30756"/>
                  </a:lnTo>
                  <a:lnTo>
                    <a:pt x="196967" y="32638"/>
                  </a:lnTo>
                  <a:lnTo>
                    <a:pt x="201135" y="35120"/>
                  </a:lnTo>
                  <a:lnTo>
                    <a:pt x="209560" y="36714"/>
                  </a:lnTo>
                  <a:lnTo>
                    <a:pt x="211673" y="36845"/>
                  </a:lnTo>
                  <a:lnTo>
                    <a:pt x="215903" y="38871"/>
                  </a:lnTo>
                  <a:lnTo>
                    <a:pt x="220134" y="41418"/>
                  </a:lnTo>
                  <a:lnTo>
                    <a:pt x="228600" y="43054"/>
                  </a:lnTo>
                  <a:lnTo>
                    <a:pt x="275159" y="43456"/>
                  </a:lnTo>
                  <a:lnTo>
                    <a:pt x="294216" y="43456"/>
                  </a:lnTo>
                  <a:lnTo>
                    <a:pt x="295627" y="42750"/>
                  </a:lnTo>
                  <a:lnTo>
                    <a:pt x="296568" y="41575"/>
                  </a:lnTo>
                  <a:lnTo>
                    <a:pt x="297195" y="40085"/>
                  </a:lnTo>
                  <a:lnTo>
                    <a:pt x="298319" y="39092"/>
                  </a:lnTo>
                  <a:lnTo>
                    <a:pt x="303807" y="37368"/>
                  </a:lnTo>
                  <a:lnTo>
                    <a:pt x="304358" y="35341"/>
                  </a:lnTo>
                  <a:lnTo>
                    <a:pt x="304792" y="27465"/>
                  </a:lnTo>
                  <a:lnTo>
                    <a:pt x="302914" y="23884"/>
                  </a:lnTo>
                  <a:lnTo>
                    <a:pt x="295961" y="15836"/>
                  </a:lnTo>
                  <a:lnTo>
                    <a:pt x="286502" y="9559"/>
                  </a:lnTo>
                  <a:lnTo>
                    <a:pt x="278133" y="6601"/>
                  </a:lnTo>
                  <a:lnTo>
                    <a:pt x="267813" y="5725"/>
                  </a:lnTo>
                  <a:lnTo>
                    <a:pt x="224097" y="15002"/>
                  </a:lnTo>
                  <a:lnTo>
                    <a:pt x="212449" y="22522"/>
                  </a:lnTo>
                  <a:lnTo>
                    <a:pt x="204557" y="29532"/>
                  </a:lnTo>
                  <a:lnTo>
                    <a:pt x="203379" y="44410"/>
                  </a:lnTo>
                  <a:lnTo>
                    <a:pt x="203929" y="64748"/>
                  </a:lnTo>
                  <a:lnTo>
                    <a:pt x="210374" y="90034"/>
                  </a:lnTo>
                  <a:lnTo>
                    <a:pt x="216031" y="98494"/>
                  </a:lnTo>
                  <a:lnTo>
                    <a:pt x="225130" y="105077"/>
                  </a:lnTo>
                  <a:lnTo>
                    <a:pt x="272470" y="123816"/>
                  </a:lnTo>
                  <a:lnTo>
                    <a:pt x="297494" y="128807"/>
                  </a:lnTo>
                  <a:lnTo>
                    <a:pt x="336550" y="1260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Shape-419">
              <a:extLst>
                <a:ext uri="{FF2B5EF4-FFF2-40B4-BE49-F238E27FC236}">
                  <a16:creationId xmlns:a16="http://schemas.microsoft.com/office/drawing/2014/main" id="{BE68E649-39A2-49D7-8961-9C4A464FD205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870278" y="3073402"/>
              <a:ext cx="145136" cy="114299"/>
            </a:xfrm>
            <a:custGeom>
              <a:avLst/>
              <a:gdLst/>
              <a:ahLst/>
              <a:cxnLst/>
              <a:rect l="0" t="0" r="0" b="0"/>
              <a:pathLst>
                <a:path w="145136" h="114299">
                  <a:moveTo>
                    <a:pt x="100685" y="6348"/>
                  </a:moveTo>
                  <a:lnTo>
                    <a:pt x="100685" y="6348"/>
                  </a:lnTo>
                  <a:lnTo>
                    <a:pt x="91846" y="6348"/>
                  </a:lnTo>
                  <a:lnTo>
                    <a:pt x="87819" y="4467"/>
                  </a:lnTo>
                  <a:lnTo>
                    <a:pt x="82856" y="881"/>
                  </a:lnTo>
                  <a:lnTo>
                    <a:pt x="76101" y="172"/>
                  </a:lnTo>
                  <a:lnTo>
                    <a:pt x="44468" y="0"/>
                  </a:lnTo>
                  <a:lnTo>
                    <a:pt x="38539" y="1880"/>
                  </a:lnTo>
                  <a:lnTo>
                    <a:pt x="33554" y="4362"/>
                  </a:lnTo>
                  <a:lnTo>
                    <a:pt x="25818" y="6087"/>
                  </a:lnTo>
                  <a:lnTo>
                    <a:pt x="9593" y="21268"/>
                  </a:lnTo>
                  <a:lnTo>
                    <a:pt x="7282" y="25444"/>
                  </a:lnTo>
                  <a:lnTo>
                    <a:pt x="0" y="55404"/>
                  </a:lnTo>
                  <a:lnTo>
                    <a:pt x="1373" y="61782"/>
                  </a:lnTo>
                  <a:lnTo>
                    <a:pt x="6113" y="69340"/>
                  </a:lnTo>
                  <a:lnTo>
                    <a:pt x="9264" y="73855"/>
                  </a:lnTo>
                  <a:lnTo>
                    <a:pt x="13168" y="82503"/>
                  </a:lnTo>
                  <a:lnTo>
                    <a:pt x="20525" y="91006"/>
                  </a:lnTo>
                  <a:lnTo>
                    <a:pt x="24606" y="93363"/>
                  </a:lnTo>
                  <a:lnTo>
                    <a:pt x="28772" y="95116"/>
                  </a:lnTo>
                  <a:lnTo>
                    <a:pt x="35084" y="99364"/>
                  </a:lnTo>
                  <a:lnTo>
                    <a:pt x="39308" y="100605"/>
                  </a:lnTo>
                  <a:lnTo>
                    <a:pt x="45419" y="99275"/>
                  </a:lnTo>
                  <a:lnTo>
                    <a:pt x="57469" y="96043"/>
                  </a:lnTo>
                  <a:lnTo>
                    <a:pt x="71007" y="94700"/>
                  </a:lnTo>
                  <a:lnTo>
                    <a:pt x="78878" y="90225"/>
                  </a:lnTo>
                  <a:lnTo>
                    <a:pt x="85678" y="83725"/>
                  </a:lnTo>
                  <a:lnTo>
                    <a:pt x="96427" y="68583"/>
                  </a:lnTo>
                  <a:lnTo>
                    <a:pt x="112057" y="55379"/>
                  </a:lnTo>
                  <a:lnTo>
                    <a:pt x="123088" y="40112"/>
                  </a:lnTo>
                  <a:lnTo>
                    <a:pt x="127374" y="26841"/>
                  </a:lnTo>
                  <a:lnTo>
                    <a:pt x="130186" y="21806"/>
                  </a:lnTo>
                  <a:lnTo>
                    <a:pt x="132435" y="12699"/>
                  </a:lnTo>
                  <a:lnTo>
                    <a:pt x="135806" y="16069"/>
                  </a:lnTo>
                  <a:lnTo>
                    <a:pt x="137461" y="21487"/>
                  </a:lnTo>
                  <a:lnTo>
                    <a:pt x="137902" y="24908"/>
                  </a:lnTo>
                  <a:lnTo>
                    <a:pt x="136511" y="30589"/>
                  </a:lnTo>
                  <a:lnTo>
                    <a:pt x="134246" y="36172"/>
                  </a:lnTo>
                  <a:lnTo>
                    <a:pt x="132506" y="67822"/>
                  </a:lnTo>
                  <a:lnTo>
                    <a:pt x="134348" y="74357"/>
                  </a:lnTo>
                  <a:lnTo>
                    <a:pt x="136813" y="80318"/>
                  </a:lnTo>
                  <a:lnTo>
                    <a:pt x="145135" y="114298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SMARTInkShape-Group97">
            <a:extLst>
              <a:ext uri="{FF2B5EF4-FFF2-40B4-BE49-F238E27FC236}">
                <a16:creationId xmlns:a16="http://schemas.microsoft.com/office/drawing/2014/main" id="{CE57296F-CC24-4EBA-826E-7E79B70D767A}"/>
              </a:ext>
            </a:extLst>
          </p:cNvPr>
          <p:cNvGrpSpPr/>
          <p:nvPr/>
        </p:nvGrpSpPr>
        <p:grpSpPr>
          <a:xfrm>
            <a:off x="6881813" y="2882900"/>
            <a:ext cx="1619251" cy="501651"/>
            <a:chOff x="6881813" y="2882900"/>
            <a:chExt cx="1619251" cy="501651"/>
          </a:xfrm>
        </p:grpSpPr>
        <p:sp>
          <p:nvSpPr>
            <p:cNvPr id="147" name="SMARTInkShape-420">
              <a:extLst>
                <a:ext uri="{FF2B5EF4-FFF2-40B4-BE49-F238E27FC236}">
                  <a16:creationId xmlns:a16="http://schemas.microsoft.com/office/drawing/2014/main" id="{D1E4AA8A-9868-4E64-8778-50E690E004A9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8342313" y="3282950"/>
              <a:ext cx="158751" cy="101601"/>
            </a:xfrm>
            <a:custGeom>
              <a:avLst/>
              <a:gdLst/>
              <a:ahLst/>
              <a:cxnLst/>
              <a:rect l="0" t="0" r="0" b="0"/>
              <a:pathLst>
                <a:path w="158751" h="101601">
                  <a:moveTo>
                    <a:pt x="158750" y="0"/>
                  </a:moveTo>
                  <a:lnTo>
                    <a:pt x="158750" y="0"/>
                  </a:lnTo>
                  <a:lnTo>
                    <a:pt x="158750" y="8839"/>
                  </a:lnTo>
                  <a:lnTo>
                    <a:pt x="156868" y="12865"/>
                  </a:lnTo>
                  <a:lnTo>
                    <a:pt x="154385" y="17007"/>
                  </a:lnTo>
                  <a:lnTo>
                    <a:pt x="153282" y="21199"/>
                  </a:lnTo>
                  <a:lnTo>
                    <a:pt x="149028" y="25414"/>
                  </a:lnTo>
                  <a:lnTo>
                    <a:pt x="143140" y="30345"/>
                  </a:lnTo>
                  <a:lnTo>
                    <a:pt x="135153" y="40349"/>
                  </a:lnTo>
                  <a:lnTo>
                    <a:pt x="106900" y="59223"/>
                  </a:lnTo>
                  <a:lnTo>
                    <a:pt x="63438" y="81099"/>
                  </a:lnTo>
                  <a:lnTo>
                    <a:pt x="20368" y="95122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Shape-421">
              <a:extLst>
                <a:ext uri="{FF2B5EF4-FFF2-40B4-BE49-F238E27FC236}">
                  <a16:creationId xmlns:a16="http://schemas.microsoft.com/office/drawing/2014/main" id="{C530969C-FEE0-4E55-ACAF-2BB9536F972F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8158163" y="3048000"/>
              <a:ext cx="279375" cy="260049"/>
            </a:xfrm>
            <a:custGeom>
              <a:avLst/>
              <a:gdLst/>
              <a:ahLst/>
              <a:cxnLst/>
              <a:rect l="0" t="0" r="0" b="0"/>
              <a:pathLst>
                <a:path w="279375" h="260049">
                  <a:moveTo>
                    <a:pt x="234950" y="0"/>
                  </a:moveTo>
                  <a:lnTo>
                    <a:pt x="234950" y="0"/>
                  </a:lnTo>
                  <a:lnTo>
                    <a:pt x="234950" y="3371"/>
                  </a:lnTo>
                  <a:lnTo>
                    <a:pt x="231186" y="6908"/>
                  </a:lnTo>
                  <a:lnTo>
                    <a:pt x="184072" y="38019"/>
                  </a:lnTo>
                  <a:lnTo>
                    <a:pt x="176354" y="43003"/>
                  </a:lnTo>
                  <a:lnTo>
                    <a:pt x="155295" y="67558"/>
                  </a:lnTo>
                  <a:lnTo>
                    <a:pt x="153258" y="74032"/>
                  </a:lnTo>
                  <a:lnTo>
                    <a:pt x="152433" y="82176"/>
                  </a:lnTo>
                  <a:lnTo>
                    <a:pt x="155781" y="85810"/>
                  </a:lnTo>
                  <a:lnTo>
                    <a:pt x="159311" y="87527"/>
                  </a:lnTo>
                  <a:lnTo>
                    <a:pt x="161241" y="87985"/>
                  </a:lnTo>
                  <a:lnTo>
                    <a:pt x="170228" y="94287"/>
                  </a:lnTo>
                  <a:lnTo>
                    <a:pt x="177830" y="94965"/>
                  </a:lnTo>
                  <a:lnTo>
                    <a:pt x="183222" y="93242"/>
                  </a:lnTo>
                  <a:lnTo>
                    <a:pt x="185648" y="91794"/>
                  </a:lnTo>
                  <a:lnTo>
                    <a:pt x="211172" y="84000"/>
                  </a:lnTo>
                  <a:lnTo>
                    <a:pt x="242890" y="59132"/>
                  </a:lnTo>
                  <a:lnTo>
                    <a:pt x="255359" y="45887"/>
                  </a:lnTo>
                  <a:lnTo>
                    <a:pt x="261659" y="40855"/>
                  </a:lnTo>
                  <a:lnTo>
                    <a:pt x="279374" y="19076"/>
                  </a:lnTo>
                  <a:lnTo>
                    <a:pt x="273930" y="19052"/>
                  </a:lnTo>
                  <a:lnTo>
                    <a:pt x="242154" y="49947"/>
                  </a:lnTo>
                  <a:lnTo>
                    <a:pt x="215934" y="95265"/>
                  </a:lnTo>
                  <a:lnTo>
                    <a:pt x="207678" y="107954"/>
                  </a:lnTo>
                  <a:lnTo>
                    <a:pt x="188842" y="134187"/>
                  </a:lnTo>
                  <a:lnTo>
                    <a:pt x="164693" y="175968"/>
                  </a:lnTo>
                  <a:lnTo>
                    <a:pt x="126130" y="220723"/>
                  </a:lnTo>
                  <a:lnTo>
                    <a:pt x="100083" y="240118"/>
                  </a:lnTo>
                  <a:lnTo>
                    <a:pt x="80970" y="250526"/>
                  </a:lnTo>
                  <a:lnTo>
                    <a:pt x="37244" y="260048"/>
                  </a:lnTo>
                  <a:lnTo>
                    <a:pt x="22696" y="255221"/>
                  </a:lnTo>
                  <a:lnTo>
                    <a:pt x="8115" y="247473"/>
                  </a:lnTo>
                  <a:lnTo>
                    <a:pt x="0" y="241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Shape-422">
              <a:extLst>
                <a:ext uri="{FF2B5EF4-FFF2-40B4-BE49-F238E27FC236}">
                  <a16:creationId xmlns:a16="http://schemas.microsoft.com/office/drawing/2014/main" id="{91F2DD8E-559F-479A-819D-6A60F11F2663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139113" y="3003838"/>
              <a:ext cx="168686" cy="94963"/>
            </a:xfrm>
            <a:custGeom>
              <a:avLst/>
              <a:gdLst/>
              <a:ahLst/>
              <a:cxnLst/>
              <a:rect l="0" t="0" r="0" b="0"/>
              <a:pathLst>
                <a:path w="168686" h="94963">
                  <a:moveTo>
                    <a:pt x="12700" y="25112"/>
                  </a:moveTo>
                  <a:lnTo>
                    <a:pt x="12700" y="25112"/>
                  </a:lnTo>
                  <a:lnTo>
                    <a:pt x="3240" y="34572"/>
                  </a:lnTo>
                  <a:lnTo>
                    <a:pt x="1440" y="38253"/>
                  </a:lnTo>
                  <a:lnTo>
                    <a:pt x="56" y="49001"/>
                  </a:lnTo>
                  <a:lnTo>
                    <a:pt x="0" y="63211"/>
                  </a:lnTo>
                  <a:lnTo>
                    <a:pt x="8838" y="63212"/>
                  </a:lnTo>
                  <a:lnTo>
                    <a:pt x="55068" y="42013"/>
                  </a:lnTo>
                  <a:lnTo>
                    <a:pt x="98601" y="17527"/>
                  </a:lnTo>
                  <a:lnTo>
                    <a:pt x="139131" y="4632"/>
                  </a:lnTo>
                  <a:lnTo>
                    <a:pt x="143681" y="1899"/>
                  </a:lnTo>
                  <a:lnTo>
                    <a:pt x="152349" y="144"/>
                  </a:lnTo>
                  <a:lnTo>
                    <a:pt x="154483" y="0"/>
                  </a:lnTo>
                  <a:lnTo>
                    <a:pt x="158735" y="1722"/>
                  </a:lnTo>
                  <a:lnTo>
                    <a:pt x="163842" y="5205"/>
                  </a:lnTo>
                  <a:lnTo>
                    <a:pt x="164541" y="7562"/>
                  </a:lnTo>
                  <a:lnTo>
                    <a:pt x="164727" y="9179"/>
                  </a:lnTo>
                  <a:lnTo>
                    <a:pt x="166816" y="12857"/>
                  </a:lnTo>
                  <a:lnTo>
                    <a:pt x="168361" y="14825"/>
                  </a:lnTo>
                  <a:lnTo>
                    <a:pt x="168685" y="16843"/>
                  </a:lnTo>
                  <a:lnTo>
                    <a:pt x="168195" y="18894"/>
                  </a:lnTo>
                  <a:lnTo>
                    <a:pt x="164135" y="25151"/>
                  </a:lnTo>
                  <a:lnTo>
                    <a:pt x="152315" y="44723"/>
                  </a:lnTo>
                  <a:lnTo>
                    <a:pt x="148834" y="52878"/>
                  </a:lnTo>
                  <a:lnTo>
                    <a:pt x="147287" y="61206"/>
                  </a:lnTo>
                  <a:lnTo>
                    <a:pt x="145463" y="64697"/>
                  </a:lnTo>
                  <a:lnTo>
                    <a:pt x="130235" y="79904"/>
                  </a:lnTo>
                  <a:lnTo>
                    <a:pt x="120650" y="9496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Shape-423">
              <a:extLst>
                <a:ext uri="{FF2B5EF4-FFF2-40B4-BE49-F238E27FC236}">
                  <a16:creationId xmlns:a16="http://schemas.microsoft.com/office/drawing/2014/main" id="{8AC0A7E4-090A-4C89-97F0-93D0CDF6D961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101013" y="2921000"/>
              <a:ext cx="25401" cy="63501"/>
            </a:xfrm>
            <a:custGeom>
              <a:avLst/>
              <a:gdLst/>
              <a:ahLst/>
              <a:cxnLst/>
              <a:rect l="0" t="0" r="0" b="0"/>
              <a:pathLst>
                <a:path w="25401" h="63501">
                  <a:moveTo>
                    <a:pt x="25400" y="0"/>
                  </a:moveTo>
                  <a:lnTo>
                    <a:pt x="25400" y="0"/>
                  </a:lnTo>
                  <a:lnTo>
                    <a:pt x="25400" y="3371"/>
                  </a:lnTo>
                  <a:lnTo>
                    <a:pt x="23518" y="6908"/>
                  </a:lnTo>
                  <a:lnTo>
                    <a:pt x="21035" y="10831"/>
                  </a:lnTo>
                  <a:lnTo>
                    <a:pt x="18932" y="17007"/>
                  </a:lnTo>
                  <a:lnTo>
                    <a:pt x="8101" y="31754"/>
                  </a:lnTo>
                  <a:lnTo>
                    <a:pt x="6695" y="43589"/>
                  </a:lnTo>
                  <a:lnTo>
                    <a:pt x="6452" y="52034"/>
                  </a:lnTo>
                  <a:lnTo>
                    <a:pt x="4513" y="56758"/>
                  </a:lnTo>
                  <a:lnTo>
                    <a:pt x="0" y="63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Shape-424">
              <a:extLst>
                <a:ext uri="{FF2B5EF4-FFF2-40B4-BE49-F238E27FC236}">
                  <a16:creationId xmlns:a16="http://schemas.microsoft.com/office/drawing/2014/main" id="{6407CA5A-3E10-4E8F-9214-0042EA8E0852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942263" y="3079750"/>
              <a:ext cx="44451" cy="69851"/>
            </a:xfrm>
            <a:custGeom>
              <a:avLst/>
              <a:gdLst/>
              <a:ahLst/>
              <a:cxnLst/>
              <a:rect l="0" t="0" r="0" b="0"/>
              <a:pathLst>
                <a:path w="44451" h="6985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42568" y="6908"/>
                  </a:lnTo>
                  <a:lnTo>
                    <a:pt x="40085" y="10831"/>
                  </a:lnTo>
                  <a:lnTo>
                    <a:pt x="34990" y="24570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Shape-425">
              <a:extLst>
                <a:ext uri="{FF2B5EF4-FFF2-40B4-BE49-F238E27FC236}">
                  <a16:creationId xmlns:a16="http://schemas.microsoft.com/office/drawing/2014/main" id="{A6C38D28-995D-4D14-8E31-E388EAF9210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758487" y="2921078"/>
              <a:ext cx="107489" cy="260273"/>
            </a:xfrm>
            <a:custGeom>
              <a:avLst/>
              <a:gdLst/>
              <a:ahLst/>
              <a:cxnLst/>
              <a:rect l="0" t="0" r="0" b="0"/>
              <a:pathLst>
                <a:path w="107489" h="260273">
                  <a:moveTo>
                    <a:pt x="63126" y="6272"/>
                  </a:moveTo>
                  <a:lnTo>
                    <a:pt x="63126" y="6272"/>
                  </a:lnTo>
                  <a:lnTo>
                    <a:pt x="71964" y="6272"/>
                  </a:lnTo>
                  <a:lnTo>
                    <a:pt x="73251" y="5566"/>
                  </a:lnTo>
                  <a:lnTo>
                    <a:pt x="74109" y="4391"/>
                  </a:lnTo>
                  <a:lnTo>
                    <a:pt x="75795" y="0"/>
                  </a:lnTo>
                  <a:lnTo>
                    <a:pt x="75816" y="3316"/>
                  </a:lnTo>
                  <a:lnTo>
                    <a:pt x="75114" y="4301"/>
                  </a:lnTo>
                  <a:lnTo>
                    <a:pt x="67035" y="9646"/>
                  </a:lnTo>
                  <a:lnTo>
                    <a:pt x="45167" y="27265"/>
                  </a:lnTo>
                  <a:lnTo>
                    <a:pt x="29762" y="36577"/>
                  </a:lnTo>
                  <a:lnTo>
                    <a:pt x="6021" y="66450"/>
                  </a:lnTo>
                  <a:lnTo>
                    <a:pt x="3889" y="67557"/>
                  </a:lnTo>
                  <a:lnTo>
                    <a:pt x="2468" y="69707"/>
                  </a:lnTo>
                  <a:lnTo>
                    <a:pt x="187" y="81414"/>
                  </a:lnTo>
                  <a:lnTo>
                    <a:pt x="0" y="83883"/>
                  </a:lnTo>
                  <a:lnTo>
                    <a:pt x="1673" y="88509"/>
                  </a:lnTo>
                  <a:lnTo>
                    <a:pt x="20880" y="110065"/>
                  </a:lnTo>
                  <a:lnTo>
                    <a:pt x="26946" y="112374"/>
                  </a:lnTo>
                  <a:lnTo>
                    <a:pt x="33640" y="114107"/>
                  </a:lnTo>
                  <a:lnTo>
                    <a:pt x="53205" y="124275"/>
                  </a:lnTo>
                  <a:lnTo>
                    <a:pt x="64733" y="126844"/>
                  </a:lnTo>
                  <a:lnTo>
                    <a:pt x="87047" y="139741"/>
                  </a:lnTo>
                  <a:lnTo>
                    <a:pt x="92102" y="143203"/>
                  </a:lnTo>
                  <a:lnTo>
                    <a:pt x="96700" y="144741"/>
                  </a:lnTo>
                  <a:lnTo>
                    <a:pt x="98209" y="145857"/>
                  </a:lnTo>
                  <a:lnTo>
                    <a:pt x="99214" y="147307"/>
                  </a:lnTo>
                  <a:lnTo>
                    <a:pt x="101037" y="150798"/>
                  </a:lnTo>
                  <a:lnTo>
                    <a:pt x="105324" y="156731"/>
                  </a:lnTo>
                  <a:lnTo>
                    <a:pt x="106909" y="162957"/>
                  </a:lnTo>
                  <a:lnTo>
                    <a:pt x="107488" y="173496"/>
                  </a:lnTo>
                  <a:lnTo>
                    <a:pt x="104179" y="183212"/>
                  </a:lnTo>
                  <a:lnTo>
                    <a:pt x="98775" y="189099"/>
                  </a:lnTo>
                  <a:lnTo>
                    <a:pt x="92376" y="194773"/>
                  </a:lnTo>
                  <a:lnTo>
                    <a:pt x="84100" y="205195"/>
                  </a:lnTo>
                  <a:lnTo>
                    <a:pt x="37322" y="241095"/>
                  </a:lnTo>
                  <a:lnTo>
                    <a:pt x="30490" y="245399"/>
                  </a:lnTo>
                  <a:lnTo>
                    <a:pt x="25939" y="251083"/>
                  </a:lnTo>
                  <a:lnTo>
                    <a:pt x="12255" y="258782"/>
                  </a:lnTo>
                  <a:lnTo>
                    <a:pt x="5976" y="260272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Shape-426">
              <a:extLst>
                <a:ext uri="{FF2B5EF4-FFF2-40B4-BE49-F238E27FC236}">
                  <a16:creationId xmlns:a16="http://schemas.microsoft.com/office/drawing/2014/main" id="{941ED7F0-171D-49EB-B792-23E4476EEE88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504161" y="2927350"/>
              <a:ext cx="101466" cy="279401"/>
            </a:xfrm>
            <a:custGeom>
              <a:avLst/>
              <a:gdLst/>
              <a:ahLst/>
              <a:cxnLst/>
              <a:rect l="0" t="0" r="0" b="0"/>
              <a:pathLst>
                <a:path w="101466" h="279401">
                  <a:moveTo>
                    <a:pt x="69802" y="0"/>
                  </a:moveTo>
                  <a:lnTo>
                    <a:pt x="69802" y="0"/>
                  </a:lnTo>
                  <a:lnTo>
                    <a:pt x="69802" y="8838"/>
                  </a:lnTo>
                  <a:lnTo>
                    <a:pt x="69096" y="10126"/>
                  </a:lnTo>
                  <a:lnTo>
                    <a:pt x="67920" y="10984"/>
                  </a:lnTo>
                  <a:lnTo>
                    <a:pt x="66430" y="11556"/>
                  </a:lnTo>
                  <a:lnTo>
                    <a:pt x="65437" y="12643"/>
                  </a:lnTo>
                  <a:lnTo>
                    <a:pt x="61962" y="19457"/>
                  </a:lnTo>
                  <a:lnTo>
                    <a:pt x="42481" y="43137"/>
                  </a:lnTo>
                  <a:lnTo>
                    <a:pt x="23494" y="59190"/>
                  </a:lnTo>
                  <a:lnTo>
                    <a:pt x="16961" y="68965"/>
                  </a:lnTo>
                  <a:lnTo>
                    <a:pt x="12092" y="79840"/>
                  </a:lnTo>
                  <a:lnTo>
                    <a:pt x="4176" y="86608"/>
                  </a:lnTo>
                  <a:lnTo>
                    <a:pt x="1829" y="90939"/>
                  </a:lnTo>
                  <a:lnTo>
                    <a:pt x="323" y="99468"/>
                  </a:lnTo>
                  <a:lnTo>
                    <a:pt x="0" y="110065"/>
                  </a:lnTo>
                  <a:lnTo>
                    <a:pt x="689" y="111477"/>
                  </a:lnTo>
                  <a:lnTo>
                    <a:pt x="1854" y="112418"/>
                  </a:lnTo>
                  <a:lnTo>
                    <a:pt x="3337" y="113045"/>
                  </a:lnTo>
                  <a:lnTo>
                    <a:pt x="4325" y="114169"/>
                  </a:lnTo>
                  <a:lnTo>
                    <a:pt x="6041" y="119657"/>
                  </a:lnTo>
                  <a:lnTo>
                    <a:pt x="15116" y="129401"/>
                  </a:lnTo>
                  <a:lnTo>
                    <a:pt x="36073" y="143245"/>
                  </a:lnTo>
                  <a:lnTo>
                    <a:pt x="55281" y="149052"/>
                  </a:lnTo>
                  <a:lnTo>
                    <a:pt x="59821" y="152793"/>
                  </a:lnTo>
                  <a:lnTo>
                    <a:pt x="61031" y="154779"/>
                  </a:lnTo>
                  <a:lnTo>
                    <a:pt x="69476" y="160944"/>
                  </a:lnTo>
                  <a:lnTo>
                    <a:pt x="84404" y="168106"/>
                  </a:lnTo>
                  <a:lnTo>
                    <a:pt x="90905" y="173830"/>
                  </a:lnTo>
                  <a:lnTo>
                    <a:pt x="93292" y="177917"/>
                  </a:lnTo>
                  <a:lnTo>
                    <a:pt x="101110" y="202811"/>
                  </a:lnTo>
                  <a:lnTo>
                    <a:pt x="101465" y="214961"/>
                  </a:lnTo>
                  <a:lnTo>
                    <a:pt x="98155" y="226832"/>
                  </a:lnTo>
                  <a:lnTo>
                    <a:pt x="92751" y="233224"/>
                  </a:lnTo>
                  <a:lnTo>
                    <a:pt x="48607" y="270151"/>
                  </a:lnTo>
                  <a:lnTo>
                    <a:pt x="35927" y="276346"/>
                  </a:lnTo>
                  <a:lnTo>
                    <a:pt x="19002" y="279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Shape-427">
              <a:extLst>
                <a:ext uri="{FF2B5EF4-FFF2-40B4-BE49-F238E27FC236}">
                  <a16:creationId xmlns:a16="http://schemas.microsoft.com/office/drawing/2014/main" id="{E42663B2-C2DE-4EBC-840C-195D4E23766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449654" y="2882900"/>
              <a:ext cx="3660" cy="19051"/>
            </a:xfrm>
            <a:custGeom>
              <a:avLst/>
              <a:gdLst/>
              <a:ahLst/>
              <a:cxnLst/>
              <a:rect l="0" t="0" r="0" b="0"/>
              <a:pathLst>
                <a:path w="3660" h="19051">
                  <a:moveTo>
                    <a:pt x="3659" y="0"/>
                  </a:moveTo>
                  <a:lnTo>
                    <a:pt x="3659" y="0"/>
                  </a:lnTo>
                  <a:lnTo>
                    <a:pt x="287" y="3371"/>
                  </a:lnTo>
                  <a:lnTo>
                    <a:pt x="0" y="5070"/>
                  </a:lnTo>
                  <a:lnTo>
                    <a:pt x="514" y="6908"/>
                  </a:lnTo>
                  <a:lnTo>
                    <a:pt x="3038" y="11556"/>
                  </a:lnTo>
                  <a:lnTo>
                    <a:pt x="3659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Shape-428">
              <a:extLst>
                <a:ext uri="{FF2B5EF4-FFF2-40B4-BE49-F238E27FC236}">
                  <a16:creationId xmlns:a16="http://schemas.microsoft.com/office/drawing/2014/main" id="{27F72666-4E68-4E3B-A02C-99F5DDE88EF0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339013" y="3054350"/>
              <a:ext cx="31751" cy="76201"/>
            </a:xfrm>
            <a:custGeom>
              <a:avLst/>
              <a:gdLst/>
              <a:ahLst/>
              <a:cxnLst/>
              <a:rect l="0" t="0" r="0" b="0"/>
              <a:pathLst>
                <a:path w="31751" h="76201">
                  <a:moveTo>
                    <a:pt x="31750" y="0"/>
                  </a:moveTo>
                  <a:lnTo>
                    <a:pt x="31750" y="0"/>
                  </a:lnTo>
                  <a:lnTo>
                    <a:pt x="28378" y="3371"/>
                  </a:lnTo>
                  <a:lnTo>
                    <a:pt x="28091" y="5775"/>
                  </a:lnTo>
                  <a:lnTo>
                    <a:pt x="29647" y="15195"/>
                  </a:lnTo>
                  <a:lnTo>
                    <a:pt x="12798" y="54257"/>
                  </a:lnTo>
                  <a:lnTo>
                    <a:pt x="1763" y="69805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Shape-429">
              <a:extLst>
                <a:ext uri="{FF2B5EF4-FFF2-40B4-BE49-F238E27FC236}">
                  <a16:creationId xmlns:a16="http://schemas.microsoft.com/office/drawing/2014/main" id="{1A1741AF-3EEE-4741-915C-8F080C2D078D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6945313" y="3006315"/>
              <a:ext cx="241301" cy="136936"/>
            </a:xfrm>
            <a:custGeom>
              <a:avLst/>
              <a:gdLst/>
              <a:ahLst/>
              <a:cxnLst/>
              <a:rect l="0" t="0" r="0" b="0"/>
              <a:pathLst>
                <a:path w="241301" h="136936">
                  <a:moveTo>
                    <a:pt x="0" y="92485"/>
                  </a:moveTo>
                  <a:lnTo>
                    <a:pt x="0" y="92485"/>
                  </a:lnTo>
                  <a:lnTo>
                    <a:pt x="5069" y="86710"/>
                  </a:lnTo>
                  <a:lnTo>
                    <a:pt x="11536" y="77290"/>
                  </a:lnTo>
                  <a:lnTo>
                    <a:pt x="24124" y="65547"/>
                  </a:lnTo>
                  <a:lnTo>
                    <a:pt x="35815" y="47127"/>
                  </a:lnTo>
                  <a:lnTo>
                    <a:pt x="41578" y="42592"/>
                  </a:lnTo>
                  <a:lnTo>
                    <a:pt x="44449" y="35339"/>
                  </a:lnTo>
                  <a:lnTo>
                    <a:pt x="44449" y="35338"/>
                  </a:lnTo>
                  <a:lnTo>
                    <a:pt x="49476" y="47269"/>
                  </a:lnTo>
                  <a:lnTo>
                    <a:pt x="49917" y="49641"/>
                  </a:lnTo>
                  <a:lnTo>
                    <a:pt x="49506" y="51928"/>
                  </a:lnTo>
                  <a:lnTo>
                    <a:pt x="45657" y="60668"/>
                  </a:lnTo>
                  <a:lnTo>
                    <a:pt x="44451" y="89134"/>
                  </a:lnTo>
                  <a:lnTo>
                    <a:pt x="45156" y="90251"/>
                  </a:lnTo>
                  <a:lnTo>
                    <a:pt x="46332" y="90996"/>
                  </a:lnTo>
                  <a:lnTo>
                    <a:pt x="50917" y="92289"/>
                  </a:lnTo>
                  <a:lnTo>
                    <a:pt x="53909" y="92398"/>
                  </a:lnTo>
                  <a:lnTo>
                    <a:pt x="57591" y="90565"/>
                  </a:lnTo>
                  <a:lnTo>
                    <a:pt x="59560" y="89088"/>
                  </a:lnTo>
                  <a:lnTo>
                    <a:pt x="65512" y="87448"/>
                  </a:lnTo>
                  <a:lnTo>
                    <a:pt x="76796" y="84642"/>
                  </a:lnTo>
                  <a:lnTo>
                    <a:pt x="84932" y="80533"/>
                  </a:lnTo>
                  <a:lnTo>
                    <a:pt x="129292" y="45834"/>
                  </a:lnTo>
                  <a:lnTo>
                    <a:pt x="175685" y="20542"/>
                  </a:lnTo>
                  <a:lnTo>
                    <a:pt x="198849" y="6409"/>
                  </a:lnTo>
                  <a:lnTo>
                    <a:pt x="209108" y="4143"/>
                  </a:lnTo>
                  <a:lnTo>
                    <a:pt x="211372" y="3957"/>
                  </a:lnTo>
                  <a:lnTo>
                    <a:pt x="212881" y="3127"/>
                  </a:lnTo>
                  <a:lnTo>
                    <a:pt x="213887" y="1869"/>
                  </a:lnTo>
                  <a:lnTo>
                    <a:pt x="214558" y="324"/>
                  </a:lnTo>
                  <a:lnTo>
                    <a:pt x="215710" y="0"/>
                  </a:lnTo>
                  <a:lnTo>
                    <a:pt x="217185" y="490"/>
                  </a:lnTo>
                  <a:lnTo>
                    <a:pt x="221249" y="2974"/>
                  </a:lnTo>
                  <a:lnTo>
                    <a:pt x="225324" y="3404"/>
                  </a:lnTo>
                  <a:lnTo>
                    <a:pt x="226416" y="4875"/>
                  </a:lnTo>
                  <a:lnTo>
                    <a:pt x="228168" y="15495"/>
                  </a:lnTo>
                  <a:lnTo>
                    <a:pt x="228312" y="17875"/>
                  </a:lnTo>
                  <a:lnTo>
                    <a:pt x="230353" y="22401"/>
                  </a:lnTo>
                  <a:lnTo>
                    <a:pt x="231885" y="24596"/>
                  </a:lnTo>
                  <a:lnTo>
                    <a:pt x="232201" y="27470"/>
                  </a:lnTo>
                  <a:lnTo>
                    <a:pt x="228680" y="73090"/>
                  </a:lnTo>
                  <a:lnTo>
                    <a:pt x="227930" y="81043"/>
                  </a:lnTo>
                  <a:lnTo>
                    <a:pt x="225245" y="86929"/>
                  </a:lnTo>
                  <a:lnTo>
                    <a:pt x="224952" y="90192"/>
                  </a:lnTo>
                  <a:lnTo>
                    <a:pt x="229268" y="128236"/>
                  </a:lnTo>
                  <a:lnTo>
                    <a:pt x="231954" y="132598"/>
                  </a:lnTo>
                  <a:lnTo>
                    <a:pt x="235500" y="135008"/>
                  </a:lnTo>
                  <a:lnTo>
                    <a:pt x="241300" y="13693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Shape-430">
              <a:extLst>
                <a:ext uri="{FF2B5EF4-FFF2-40B4-BE49-F238E27FC236}">
                  <a16:creationId xmlns:a16="http://schemas.microsoft.com/office/drawing/2014/main" id="{DB0540CF-7529-4BA7-B684-8E275EEF7B77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6881813" y="3054350"/>
              <a:ext cx="69851" cy="101601"/>
            </a:xfrm>
            <a:custGeom>
              <a:avLst/>
              <a:gdLst/>
              <a:ahLst/>
              <a:cxnLst/>
              <a:rect l="0" t="0" r="0" b="0"/>
              <a:pathLst>
                <a:path w="69851" h="101601">
                  <a:moveTo>
                    <a:pt x="69850" y="0"/>
                  </a:moveTo>
                  <a:lnTo>
                    <a:pt x="69850" y="0"/>
                  </a:lnTo>
                  <a:lnTo>
                    <a:pt x="66478" y="0"/>
                  </a:lnTo>
                  <a:lnTo>
                    <a:pt x="62942" y="1882"/>
                  </a:lnTo>
                  <a:lnTo>
                    <a:pt x="61011" y="3371"/>
                  </a:lnTo>
                  <a:lnTo>
                    <a:pt x="58866" y="6908"/>
                  </a:lnTo>
                  <a:lnTo>
                    <a:pt x="58294" y="8838"/>
                  </a:lnTo>
                  <a:lnTo>
                    <a:pt x="53895" y="12865"/>
                  </a:lnTo>
                  <a:lnTo>
                    <a:pt x="42944" y="21199"/>
                  </a:lnTo>
                  <a:lnTo>
                    <a:pt x="15415" y="65102"/>
                  </a:lnTo>
                  <a:lnTo>
                    <a:pt x="8349" y="80567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SMARTInkShape-Group98">
            <a:extLst>
              <a:ext uri="{FF2B5EF4-FFF2-40B4-BE49-F238E27FC236}">
                <a16:creationId xmlns:a16="http://schemas.microsoft.com/office/drawing/2014/main" id="{508624E2-D63D-42C7-A861-A87078051F7A}"/>
              </a:ext>
            </a:extLst>
          </p:cNvPr>
          <p:cNvGrpSpPr/>
          <p:nvPr/>
        </p:nvGrpSpPr>
        <p:grpSpPr>
          <a:xfrm>
            <a:off x="6183313" y="2870200"/>
            <a:ext cx="298151" cy="292101"/>
            <a:chOff x="6183313" y="2870200"/>
            <a:chExt cx="298151" cy="292101"/>
          </a:xfrm>
        </p:grpSpPr>
        <p:sp>
          <p:nvSpPr>
            <p:cNvPr id="159" name="SMARTInkShape-431">
              <a:extLst>
                <a:ext uri="{FF2B5EF4-FFF2-40B4-BE49-F238E27FC236}">
                  <a16:creationId xmlns:a16="http://schemas.microsoft.com/office/drawing/2014/main" id="{0FE2D24E-670D-49D9-92D8-43FCB79CAD9B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6411913" y="2978150"/>
              <a:ext cx="69551" cy="184151"/>
            </a:xfrm>
            <a:custGeom>
              <a:avLst/>
              <a:gdLst/>
              <a:ahLst/>
              <a:cxnLst/>
              <a:rect l="0" t="0" r="0" b="0"/>
              <a:pathLst>
                <a:path w="69551" h="184151">
                  <a:moveTo>
                    <a:pt x="50800" y="0"/>
                  </a:moveTo>
                  <a:lnTo>
                    <a:pt x="50800" y="0"/>
                  </a:lnTo>
                  <a:lnTo>
                    <a:pt x="28200" y="23305"/>
                  </a:lnTo>
                  <a:lnTo>
                    <a:pt x="24071" y="31754"/>
                  </a:lnTo>
                  <a:lnTo>
                    <a:pt x="13048" y="44079"/>
                  </a:lnTo>
                  <a:lnTo>
                    <a:pt x="12708" y="55996"/>
                  </a:lnTo>
                  <a:lnTo>
                    <a:pt x="17066" y="61992"/>
                  </a:lnTo>
                  <a:lnTo>
                    <a:pt x="19167" y="67913"/>
                  </a:lnTo>
                  <a:lnTo>
                    <a:pt x="27810" y="78341"/>
                  </a:lnTo>
                  <a:lnTo>
                    <a:pt x="58570" y="97628"/>
                  </a:lnTo>
                  <a:lnTo>
                    <a:pt x="61309" y="101716"/>
                  </a:lnTo>
                  <a:lnTo>
                    <a:pt x="63231" y="105885"/>
                  </a:lnTo>
                  <a:lnTo>
                    <a:pt x="67575" y="112199"/>
                  </a:lnTo>
                  <a:lnTo>
                    <a:pt x="69176" y="118538"/>
                  </a:lnTo>
                  <a:lnTo>
                    <a:pt x="69550" y="122769"/>
                  </a:lnTo>
                  <a:lnTo>
                    <a:pt x="67835" y="127001"/>
                  </a:lnTo>
                  <a:lnTo>
                    <a:pt x="65427" y="131234"/>
                  </a:lnTo>
                  <a:lnTo>
                    <a:pt x="63880" y="139700"/>
                  </a:lnTo>
                  <a:lnTo>
                    <a:pt x="62963" y="144639"/>
                  </a:lnTo>
                  <a:lnTo>
                    <a:pt x="58480" y="154647"/>
                  </a:lnTo>
                  <a:lnTo>
                    <a:pt x="54683" y="159984"/>
                  </a:lnTo>
                  <a:lnTo>
                    <a:pt x="15042" y="181313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Shape-432">
              <a:extLst>
                <a:ext uri="{FF2B5EF4-FFF2-40B4-BE49-F238E27FC236}">
                  <a16:creationId xmlns:a16="http://schemas.microsoft.com/office/drawing/2014/main" id="{952D4FFC-962F-4F91-9DF3-6A212BF7CEB9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6329363" y="2870200"/>
              <a:ext cx="6351" cy="69851"/>
            </a:xfrm>
            <a:custGeom>
              <a:avLst/>
              <a:gdLst/>
              <a:ahLst/>
              <a:cxnLst/>
              <a:rect l="0" t="0" r="0" b="0"/>
              <a:pathLst>
                <a:path w="6351" h="69851">
                  <a:moveTo>
                    <a:pt x="0" y="0"/>
                  </a:moveTo>
                  <a:lnTo>
                    <a:pt x="0" y="0"/>
                  </a:lnTo>
                  <a:lnTo>
                    <a:pt x="705" y="34709"/>
                  </a:lnTo>
                  <a:lnTo>
                    <a:pt x="3658" y="46111"/>
                  </a:lnTo>
                  <a:lnTo>
                    <a:pt x="2102" y="54977"/>
                  </a:lnTo>
                  <a:lnTo>
                    <a:pt x="635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433">
              <a:extLst>
                <a:ext uri="{FF2B5EF4-FFF2-40B4-BE49-F238E27FC236}">
                  <a16:creationId xmlns:a16="http://schemas.microsoft.com/office/drawing/2014/main" id="{84688E07-E11C-47F2-9FD5-25A98ED073BE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183313" y="3073400"/>
              <a:ext cx="57151" cy="69851"/>
            </a:xfrm>
            <a:custGeom>
              <a:avLst/>
              <a:gdLst/>
              <a:ahLst/>
              <a:cxnLst/>
              <a:rect l="0" t="0" r="0" b="0"/>
              <a:pathLst>
                <a:path w="57151" h="69851">
                  <a:moveTo>
                    <a:pt x="57150" y="0"/>
                  </a:moveTo>
                  <a:lnTo>
                    <a:pt x="57150" y="0"/>
                  </a:lnTo>
                  <a:lnTo>
                    <a:pt x="15439" y="46075"/>
                  </a:lnTo>
                  <a:lnTo>
                    <a:pt x="2876" y="61154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SMARTInkShape-434">
            <a:extLst>
              <a:ext uri="{FF2B5EF4-FFF2-40B4-BE49-F238E27FC236}">
                <a16:creationId xmlns:a16="http://schemas.microsoft.com/office/drawing/2014/main" id="{A6BDD1DF-D466-48B0-9305-AC4AE6A4A3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18063" y="2971800"/>
            <a:ext cx="25401" cy="177801"/>
          </a:xfrm>
          <a:custGeom>
            <a:avLst/>
            <a:gdLst/>
            <a:ahLst/>
            <a:cxnLst/>
            <a:rect l="0" t="0" r="0" b="0"/>
            <a:pathLst>
              <a:path w="25401" h="177801">
                <a:moveTo>
                  <a:pt x="25400" y="0"/>
                </a:moveTo>
                <a:lnTo>
                  <a:pt x="25400" y="0"/>
                </a:lnTo>
                <a:lnTo>
                  <a:pt x="24694" y="44712"/>
                </a:lnTo>
                <a:lnTo>
                  <a:pt x="15940" y="89199"/>
                </a:lnTo>
                <a:lnTo>
                  <a:pt x="7800" y="132804"/>
                </a:lnTo>
                <a:lnTo>
                  <a:pt x="4898" y="145888"/>
                </a:lnTo>
                <a:lnTo>
                  <a:pt x="967" y="159581"/>
                </a:lnTo>
                <a:lnTo>
                  <a:pt x="0" y="17780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SMARTInkShape-Group100">
            <a:extLst>
              <a:ext uri="{FF2B5EF4-FFF2-40B4-BE49-F238E27FC236}">
                <a16:creationId xmlns:a16="http://schemas.microsoft.com/office/drawing/2014/main" id="{7344B3D5-62F7-4E41-8F4E-7B8FD023B185}"/>
              </a:ext>
            </a:extLst>
          </p:cNvPr>
          <p:cNvGrpSpPr/>
          <p:nvPr/>
        </p:nvGrpSpPr>
        <p:grpSpPr>
          <a:xfrm>
            <a:off x="3389400" y="2914650"/>
            <a:ext cx="2324014" cy="469526"/>
            <a:chOff x="3389400" y="2914650"/>
            <a:chExt cx="2324014" cy="469526"/>
          </a:xfrm>
        </p:grpSpPr>
        <p:sp>
          <p:nvSpPr>
            <p:cNvPr id="164" name="SMARTInkShape-435">
              <a:extLst>
                <a:ext uri="{FF2B5EF4-FFF2-40B4-BE49-F238E27FC236}">
                  <a16:creationId xmlns:a16="http://schemas.microsoft.com/office/drawing/2014/main" id="{60C34F04-B2E3-4946-B2E8-68F2FAD4CB7D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5453063" y="3035300"/>
              <a:ext cx="260351" cy="348876"/>
            </a:xfrm>
            <a:custGeom>
              <a:avLst/>
              <a:gdLst/>
              <a:ahLst/>
              <a:cxnLst/>
              <a:rect l="0" t="0" r="0" b="0"/>
              <a:pathLst>
                <a:path w="260351" h="348876">
                  <a:moveTo>
                    <a:pt x="241300" y="0"/>
                  </a:moveTo>
                  <a:lnTo>
                    <a:pt x="241300" y="0"/>
                  </a:lnTo>
                  <a:lnTo>
                    <a:pt x="241300" y="3371"/>
                  </a:lnTo>
                  <a:lnTo>
                    <a:pt x="239418" y="6908"/>
                  </a:lnTo>
                  <a:lnTo>
                    <a:pt x="235524" y="10831"/>
                  </a:lnTo>
                  <a:lnTo>
                    <a:pt x="226104" y="17712"/>
                  </a:lnTo>
                  <a:lnTo>
                    <a:pt x="214012" y="32994"/>
                  </a:lnTo>
                  <a:lnTo>
                    <a:pt x="211533" y="39594"/>
                  </a:lnTo>
                  <a:lnTo>
                    <a:pt x="209725" y="46525"/>
                  </a:lnTo>
                  <a:lnTo>
                    <a:pt x="198617" y="68400"/>
                  </a:lnTo>
                  <a:lnTo>
                    <a:pt x="190792" y="93709"/>
                  </a:lnTo>
                  <a:lnTo>
                    <a:pt x="192511" y="96447"/>
                  </a:lnTo>
                  <a:lnTo>
                    <a:pt x="212630" y="117379"/>
                  </a:lnTo>
                  <a:lnTo>
                    <a:pt x="216327" y="119196"/>
                  </a:lnTo>
                  <a:lnTo>
                    <a:pt x="218301" y="119681"/>
                  </a:lnTo>
                  <a:lnTo>
                    <a:pt x="220323" y="119298"/>
                  </a:lnTo>
                  <a:lnTo>
                    <a:pt x="228486" y="114832"/>
                  </a:lnTo>
                  <a:lnTo>
                    <a:pt x="231606" y="114536"/>
                  </a:lnTo>
                  <a:lnTo>
                    <a:pt x="235345" y="112524"/>
                  </a:lnTo>
                  <a:lnTo>
                    <a:pt x="237330" y="110999"/>
                  </a:lnTo>
                  <a:lnTo>
                    <a:pt x="239535" y="107424"/>
                  </a:lnTo>
                  <a:lnTo>
                    <a:pt x="241221" y="103483"/>
                  </a:lnTo>
                  <a:lnTo>
                    <a:pt x="251356" y="90291"/>
                  </a:lnTo>
                  <a:lnTo>
                    <a:pt x="260057" y="52001"/>
                  </a:lnTo>
                  <a:lnTo>
                    <a:pt x="260350" y="38100"/>
                  </a:lnTo>
                  <a:lnTo>
                    <a:pt x="260350" y="44842"/>
                  </a:lnTo>
                  <a:lnTo>
                    <a:pt x="258468" y="50033"/>
                  </a:lnTo>
                  <a:lnTo>
                    <a:pt x="256978" y="52406"/>
                  </a:lnTo>
                  <a:lnTo>
                    <a:pt x="254882" y="62486"/>
                  </a:lnTo>
                  <a:lnTo>
                    <a:pt x="252234" y="82695"/>
                  </a:lnTo>
                  <a:lnTo>
                    <a:pt x="249687" y="91787"/>
                  </a:lnTo>
                  <a:lnTo>
                    <a:pt x="244358" y="134345"/>
                  </a:lnTo>
                  <a:lnTo>
                    <a:pt x="236409" y="177858"/>
                  </a:lnTo>
                  <a:lnTo>
                    <a:pt x="220107" y="225231"/>
                  </a:lnTo>
                  <a:lnTo>
                    <a:pt x="207665" y="252511"/>
                  </a:lnTo>
                  <a:lnTo>
                    <a:pt x="182103" y="284295"/>
                  </a:lnTo>
                  <a:lnTo>
                    <a:pt x="139031" y="318855"/>
                  </a:lnTo>
                  <a:lnTo>
                    <a:pt x="94341" y="338555"/>
                  </a:lnTo>
                  <a:lnTo>
                    <a:pt x="73328" y="346406"/>
                  </a:lnTo>
                  <a:lnTo>
                    <a:pt x="42068" y="348875"/>
                  </a:lnTo>
                  <a:lnTo>
                    <a:pt x="19285" y="344107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436">
              <a:extLst>
                <a:ext uri="{FF2B5EF4-FFF2-40B4-BE49-F238E27FC236}">
                  <a16:creationId xmlns:a16="http://schemas.microsoft.com/office/drawing/2014/main" id="{8ADF3768-235F-45CF-B692-9C77FE10406B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5427663" y="2990850"/>
              <a:ext cx="101522" cy="107951"/>
            </a:xfrm>
            <a:custGeom>
              <a:avLst/>
              <a:gdLst/>
              <a:ahLst/>
              <a:cxnLst/>
              <a:rect l="0" t="0" r="0" b="0"/>
              <a:pathLst>
                <a:path w="101522" h="107951">
                  <a:moveTo>
                    <a:pt x="0" y="0"/>
                  </a:moveTo>
                  <a:lnTo>
                    <a:pt x="0" y="0"/>
                  </a:lnTo>
                  <a:lnTo>
                    <a:pt x="0" y="44085"/>
                  </a:lnTo>
                  <a:lnTo>
                    <a:pt x="3371" y="44342"/>
                  </a:lnTo>
                  <a:lnTo>
                    <a:pt x="4364" y="45083"/>
                  </a:lnTo>
                  <a:lnTo>
                    <a:pt x="5467" y="47789"/>
                  </a:lnTo>
                  <a:lnTo>
                    <a:pt x="6467" y="48793"/>
                  </a:lnTo>
                  <a:lnTo>
                    <a:pt x="9459" y="49908"/>
                  </a:lnTo>
                  <a:lnTo>
                    <a:pt x="10539" y="49500"/>
                  </a:lnTo>
                  <a:lnTo>
                    <a:pt x="11259" y="48522"/>
                  </a:lnTo>
                  <a:lnTo>
                    <a:pt x="11739" y="47165"/>
                  </a:lnTo>
                  <a:lnTo>
                    <a:pt x="12765" y="46260"/>
                  </a:lnTo>
                  <a:lnTo>
                    <a:pt x="15786" y="45254"/>
                  </a:lnTo>
                  <a:lnTo>
                    <a:pt x="27133" y="43904"/>
                  </a:lnTo>
                  <a:lnTo>
                    <a:pt x="28672" y="42675"/>
                  </a:lnTo>
                  <a:lnTo>
                    <a:pt x="29698" y="41150"/>
                  </a:lnTo>
                  <a:lnTo>
                    <a:pt x="61342" y="15516"/>
                  </a:lnTo>
                  <a:lnTo>
                    <a:pt x="69842" y="11375"/>
                  </a:lnTo>
                  <a:lnTo>
                    <a:pt x="86762" y="1177"/>
                  </a:lnTo>
                  <a:lnTo>
                    <a:pt x="94932" y="31"/>
                  </a:lnTo>
                  <a:lnTo>
                    <a:pt x="95155" y="3380"/>
                  </a:lnTo>
                  <a:lnTo>
                    <a:pt x="95892" y="4370"/>
                  </a:lnTo>
                  <a:lnTo>
                    <a:pt x="98593" y="5470"/>
                  </a:lnTo>
                  <a:lnTo>
                    <a:pt x="99595" y="6469"/>
                  </a:lnTo>
                  <a:lnTo>
                    <a:pt x="100708" y="9460"/>
                  </a:lnTo>
                  <a:lnTo>
                    <a:pt x="101521" y="30092"/>
                  </a:lnTo>
                  <a:lnTo>
                    <a:pt x="93483" y="74324"/>
                  </a:lnTo>
                  <a:lnTo>
                    <a:pt x="90937" y="80305"/>
                  </a:lnTo>
                  <a:lnTo>
                    <a:pt x="88900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SMARTInkShape-437">
              <a:extLst>
                <a:ext uri="{FF2B5EF4-FFF2-40B4-BE49-F238E27FC236}">
                  <a16:creationId xmlns:a16="http://schemas.microsoft.com/office/drawing/2014/main" id="{098B7002-CC2E-4A72-AB97-1586C7D1350F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5357813" y="2927350"/>
              <a:ext cx="1" cy="31751"/>
            </a:xfrm>
            <a:custGeom>
              <a:avLst/>
              <a:gdLst/>
              <a:ahLst/>
              <a:cxnLst/>
              <a:rect l="0" t="0" r="0" b="0"/>
              <a:pathLst>
                <a:path w="1" h="31751">
                  <a:moveTo>
                    <a:pt x="0" y="0"/>
                  </a:moveTo>
                  <a:lnTo>
                    <a:pt x="0" y="0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SMARTInkShape-438">
              <a:extLst>
                <a:ext uri="{FF2B5EF4-FFF2-40B4-BE49-F238E27FC236}">
                  <a16:creationId xmlns:a16="http://schemas.microsoft.com/office/drawing/2014/main" id="{C80EDEF0-4C11-4079-AA73-2D7461C9EAA4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5230813" y="3111500"/>
              <a:ext cx="12701" cy="50801"/>
            </a:xfrm>
            <a:custGeom>
              <a:avLst/>
              <a:gdLst/>
              <a:ahLst/>
              <a:cxnLst/>
              <a:rect l="0" t="0" r="0" b="0"/>
              <a:pathLst>
                <a:path w="12701" h="5080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0818" y="6908"/>
                  </a:lnTo>
                  <a:lnTo>
                    <a:pt x="9328" y="8838"/>
                  </a:lnTo>
                  <a:lnTo>
                    <a:pt x="9041" y="10831"/>
                  </a:lnTo>
                  <a:lnTo>
                    <a:pt x="10603" y="14927"/>
                  </a:lnTo>
                  <a:lnTo>
                    <a:pt x="10597" y="17007"/>
                  </a:lnTo>
                  <a:lnTo>
                    <a:pt x="6815" y="29640"/>
                  </a:lnTo>
                  <a:lnTo>
                    <a:pt x="6411" y="40218"/>
                  </a:lnTo>
                  <a:lnTo>
                    <a:pt x="5685" y="41628"/>
                  </a:lnTo>
                  <a:lnTo>
                    <a:pt x="4495" y="42569"/>
                  </a:lnTo>
                  <a:lnTo>
                    <a:pt x="2997" y="43196"/>
                  </a:lnTo>
                  <a:lnTo>
                    <a:pt x="1998" y="44320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439">
              <a:extLst>
                <a:ext uri="{FF2B5EF4-FFF2-40B4-BE49-F238E27FC236}">
                  <a16:creationId xmlns:a16="http://schemas.microsoft.com/office/drawing/2014/main" id="{ABED6A5E-FCD0-4803-B0E4-3C6D9FB0DC4F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5004786" y="2914650"/>
              <a:ext cx="137128" cy="222251"/>
            </a:xfrm>
            <a:custGeom>
              <a:avLst/>
              <a:gdLst/>
              <a:ahLst/>
              <a:cxnLst/>
              <a:rect l="0" t="0" r="0" b="0"/>
              <a:pathLst>
                <a:path w="137128" h="222251">
                  <a:moveTo>
                    <a:pt x="35527" y="0"/>
                  </a:moveTo>
                  <a:lnTo>
                    <a:pt x="35527" y="0"/>
                  </a:lnTo>
                  <a:lnTo>
                    <a:pt x="35527" y="3371"/>
                  </a:lnTo>
                  <a:lnTo>
                    <a:pt x="33645" y="6908"/>
                  </a:lnTo>
                  <a:lnTo>
                    <a:pt x="31162" y="10831"/>
                  </a:lnTo>
                  <a:lnTo>
                    <a:pt x="29569" y="19099"/>
                  </a:lnTo>
                  <a:lnTo>
                    <a:pt x="28645" y="24011"/>
                  </a:lnTo>
                  <a:lnTo>
                    <a:pt x="23732" y="39337"/>
                  </a:lnTo>
                  <a:lnTo>
                    <a:pt x="21064" y="62618"/>
                  </a:lnTo>
                  <a:lnTo>
                    <a:pt x="10063" y="110056"/>
                  </a:lnTo>
                  <a:lnTo>
                    <a:pt x="309" y="143097"/>
                  </a:lnTo>
                  <a:lnTo>
                    <a:pt x="759" y="145492"/>
                  </a:lnTo>
                  <a:lnTo>
                    <a:pt x="3180" y="151036"/>
                  </a:lnTo>
                  <a:lnTo>
                    <a:pt x="1631" y="153675"/>
                  </a:lnTo>
                  <a:lnTo>
                    <a:pt x="229" y="155367"/>
                  </a:lnTo>
                  <a:lnTo>
                    <a:pt x="0" y="156495"/>
                  </a:lnTo>
                  <a:lnTo>
                    <a:pt x="553" y="157246"/>
                  </a:lnTo>
                  <a:lnTo>
                    <a:pt x="1628" y="157748"/>
                  </a:lnTo>
                  <a:lnTo>
                    <a:pt x="2344" y="158787"/>
                  </a:lnTo>
                  <a:lnTo>
                    <a:pt x="3140" y="161824"/>
                  </a:lnTo>
                  <a:lnTo>
                    <a:pt x="4057" y="162916"/>
                  </a:lnTo>
                  <a:lnTo>
                    <a:pt x="6959" y="164129"/>
                  </a:lnTo>
                  <a:lnTo>
                    <a:pt x="15316" y="165015"/>
                  </a:lnTo>
                  <a:lnTo>
                    <a:pt x="21317" y="160719"/>
                  </a:lnTo>
                  <a:lnTo>
                    <a:pt x="27240" y="159333"/>
                  </a:lnTo>
                  <a:lnTo>
                    <a:pt x="31373" y="159009"/>
                  </a:lnTo>
                  <a:lnTo>
                    <a:pt x="35562" y="156984"/>
                  </a:lnTo>
                  <a:lnTo>
                    <a:pt x="77220" y="129816"/>
                  </a:lnTo>
                  <a:lnTo>
                    <a:pt x="86201" y="125675"/>
                  </a:lnTo>
                  <a:lnTo>
                    <a:pt x="90504" y="122883"/>
                  </a:lnTo>
                  <a:lnTo>
                    <a:pt x="96893" y="121312"/>
                  </a:lnTo>
                  <a:lnTo>
                    <a:pt x="113843" y="120676"/>
                  </a:lnTo>
                  <a:lnTo>
                    <a:pt x="118076" y="122543"/>
                  </a:lnTo>
                  <a:lnTo>
                    <a:pt x="122310" y="125019"/>
                  </a:lnTo>
                  <a:lnTo>
                    <a:pt x="126543" y="126120"/>
                  </a:lnTo>
                  <a:lnTo>
                    <a:pt x="127954" y="127119"/>
                  </a:lnTo>
                  <a:lnTo>
                    <a:pt x="128895" y="128490"/>
                  </a:lnTo>
                  <a:lnTo>
                    <a:pt x="130219" y="133792"/>
                  </a:lnTo>
                  <a:lnTo>
                    <a:pt x="131234" y="138485"/>
                  </a:lnTo>
                  <a:lnTo>
                    <a:pt x="136211" y="153660"/>
                  </a:lnTo>
                  <a:lnTo>
                    <a:pt x="137120" y="201109"/>
                  </a:lnTo>
                  <a:lnTo>
                    <a:pt x="137127" y="222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SMARTInkShape-440">
              <a:extLst>
                <a:ext uri="{FF2B5EF4-FFF2-40B4-BE49-F238E27FC236}">
                  <a16:creationId xmlns:a16="http://schemas.microsoft.com/office/drawing/2014/main" id="{CA249D91-CE50-47F2-AE4A-D7CE73D083B8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4710113" y="3041650"/>
              <a:ext cx="127001" cy="28988"/>
            </a:xfrm>
            <a:custGeom>
              <a:avLst/>
              <a:gdLst/>
              <a:ahLst/>
              <a:cxnLst/>
              <a:rect l="0" t="0" r="0" b="0"/>
              <a:pathLst>
                <a:path w="127001" h="28988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29772" y="22636"/>
                  </a:lnTo>
                  <a:lnTo>
                    <a:pt x="70039" y="28987"/>
                  </a:lnTo>
                  <a:lnTo>
                    <a:pt x="114596" y="22210"/>
                  </a:lnTo>
                  <a:lnTo>
                    <a:pt x="12700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SMARTInkShape-441">
              <a:extLst>
                <a:ext uri="{FF2B5EF4-FFF2-40B4-BE49-F238E27FC236}">
                  <a16:creationId xmlns:a16="http://schemas.microsoft.com/office/drawing/2014/main" id="{A7DF726A-5DFA-466B-A14E-2CA559A28A75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4424363" y="3035656"/>
              <a:ext cx="94080" cy="177445"/>
            </a:xfrm>
            <a:custGeom>
              <a:avLst/>
              <a:gdLst/>
              <a:ahLst/>
              <a:cxnLst/>
              <a:rect l="0" t="0" r="0" b="0"/>
              <a:pathLst>
                <a:path w="94080" h="177445">
                  <a:moveTo>
                    <a:pt x="0" y="69494"/>
                  </a:moveTo>
                  <a:lnTo>
                    <a:pt x="0" y="69494"/>
                  </a:lnTo>
                  <a:lnTo>
                    <a:pt x="5467" y="69494"/>
                  </a:lnTo>
                  <a:lnTo>
                    <a:pt x="11739" y="74961"/>
                  </a:lnTo>
                  <a:lnTo>
                    <a:pt x="15786" y="75583"/>
                  </a:lnTo>
                  <a:lnTo>
                    <a:pt x="16874" y="76375"/>
                  </a:lnTo>
                  <a:lnTo>
                    <a:pt x="17599" y="77609"/>
                  </a:lnTo>
                  <a:lnTo>
                    <a:pt x="18083" y="79138"/>
                  </a:lnTo>
                  <a:lnTo>
                    <a:pt x="19110" y="80156"/>
                  </a:lnTo>
                  <a:lnTo>
                    <a:pt x="22134" y="81288"/>
                  </a:lnTo>
                  <a:lnTo>
                    <a:pt x="33951" y="82115"/>
                  </a:lnTo>
                  <a:lnTo>
                    <a:pt x="35334" y="82846"/>
                  </a:lnTo>
                  <a:lnTo>
                    <a:pt x="36256" y="84040"/>
                  </a:lnTo>
                  <a:lnTo>
                    <a:pt x="36870" y="85541"/>
                  </a:lnTo>
                  <a:lnTo>
                    <a:pt x="37986" y="85837"/>
                  </a:lnTo>
                  <a:lnTo>
                    <a:pt x="49623" y="82378"/>
                  </a:lnTo>
                  <a:lnTo>
                    <a:pt x="53822" y="82248"/>
                  </a:lnTo>
                  <a:lnTo>
                    <a:pt x="57552" y="80337"/>
                  </a:lnTo>
                  <a:lnTo>
                    <a:pt x="61562" y="77841"/>
                  </a:lnTo>
                  <a:lnTo>
                    <a:pt x="67786" y="75730"/>
                  </a:lnTo>
                  <a:lnTo>
                    <a:pt x="71990" y="72736"/>
                  </a:lnTo>
                  <a:lnTo>
                    <a:pt x="74328" y="69054"/>
                  </a:lnTo>
                  <a:lnTo>
                    <a:pt x="76074" y="65065"/>
                  </a:lnTo>
                  <a:lnTo>
                    <a:pt x="80317" y="58853"/>
                  </a:lnTo>
                  <a:lnTo>
                    <a:pt x="82594" y="52543"/>
                  </a:lnTo>
                  <a:lnTo>
                    <a:pt x="93495" y="37743"/>
                  </a:lnTo>
                  <a:lnTo>
                    <a:pt x="94079" y="35627"/>
                  </a:lnTo>
                  <a:lnTo>
                    <a:pt x="93764" y="33510"/>
                  </a:lnTo>
                  <a:lnTo>
                    <a:pt x="90654" y="26455"/>
                  </a:lnTo>
                  <a:lnTo>
                    <a:pt x="88714" y="17152"/>
                  </a:lnTo>
                  <a:lnTo>
                    <a:pt x="87365" y="15550"/>
                  </a:lnTo>
                  <a:lnTo>
                    <a:pt x="69810" y="1444"/>
                  </a:lnTo>
                  <a:lnTo>
                    <a:pt x="61606" y="177"/>
                  </a:lnTo>
                  <a:lnTo>
                    <a:pt x="58004" y="0"/>
                  </a:lnTo>
                  <a:lnTo>
                    <a:pt x="52120" y="1683"/>
                  </a:lnTo>
                  <a:lnTo>
                    <a:pt x="36026" y="11202"/>
                  </a:lnTo>
                  <a:lnTo>
                    <a:pt x="20196" y="29684"/>
                  </a:lnTo>
                  <a:lnTo>
                    <a:pt x="16031" y="39806"/>
                  </a:lnTo>
                  <a:lnTo>
                    <a:pt x="12769" y="50655"/>
                  </a:lnTo>
                  <a:lnTo>
                    <a:pt x="4410" y="65402"/>
                  </a:lnTo>
                  <a:lnTo>
                    <a:pt x="580" y="95191"/>
                  </a:lnTo>
                  <a:lnTo>
                    <a:pt x="22" y="138798"/>
                  </a:lnTo>
                  <a:lnTo>
                    <a:pt x="15" y="143213"/>
                  </a:lnTo>
                  <a:lnTo>
                    <a:pt x="1421" y="146863"/>
                  </a:lnTo>
                  <a:lnTo>
                    <a:pt x="17299" y="166722"/>
                  </a:lnTo>
                  <a:lnTo>
                    <a:pt x="24386" y="172208"/>
                  </a:lnTo>
                  <a:lnTo>
                    <a:pt x="34121" y="175117"/>
                  </a:lnTo>
                  <a:lnTo>
                    <a:pt x="50800" y="177444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442">
              <a:extLst>
                <a:ext uri="{FF2B5EF4-FFF2-40B4-BE49-F238E27FC236}">
                  <a16:creationId xmlns:a16="http://schemas.microsoft.com/office/drawing/2014/main" id="{B3808689-D2AF-4A0A-B700-80D0CDCAFADA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973593" y="3054384"/>
              <a:ext cx="349163" cy="133291"/>
            </a:xfrm>
            <a:custGeom>
              <a:avLst/>
              <a:gdLst/>
              <a:ahLst/>
              <a:cxnLst/>
              <a:rect l="0" t="0" r="0" b="0"/>
              <a:pathLst>
                <a:path w="349163" h="133291">
                  <a:moveTo>
                    <a:pt x="31670" y="25366"/>
                  </a:moveTo>
                  <a:lnTo>
                    <a:pt x="31670" y="25366"/>
                  </a:lnTo>
                  <a:lnTo>
                    <a:pt x="35041" y="25366"/>
                  </a:lnTo>
                  <a:lnTo>
                    <a:pt x="36034" y="26072"/>
                  </a:lnTo>
                  <a:lnTo>
                    <a:pt x="36696" y="27248"/>
                  </a:lnTo>
                  <a:lnTo>
                    <a:pt x="37137" y="28737"/>
                  </a:lnTo>
                  <a:lnTo>
                    <a:pt x="38137" y="29730"/>
                  </a:lnTo>
                  <a:lnTo>
                    <a:pt x="43409" y="31455"/>
                  </a:lnTo>
                  <a:lnTo>
                    <a:pt x="43943" y="33481"/>
                  </a:lnTo>
                  <a:lnTo>
                    <a:pt x="44285" y="37160"/>
                  </a:lnTo>
                  <a:lnTo>
                    <a:pt x="47715" y="41169"/>
                  </a:lnTo>
                  <a:lnTo>
                    <a:pt x="48011" y="42957"/>
                  </a:lnTo>
                  <a:lnTo>
                    <a:pt x="47503" y="44854"/>
                  </a:lnTo>
                  <a:lnTo>
                    <a:pt x="43416" y="50896"/>
                  </a:lnTo>
                  <a:lnTo>
                    <a:pt x="33660" y="66436"/>
                  </a:lnTo>
                  <a:lnTo>
                    <a:pt x="27176" y="80803"/>
                  </a:lnTo>
                  <a:lnTo>
                    <a:pt x="26557" y="83491"/>
                  </a:lnTo>
                  <a:lnTo>
                    <a:pt x="8426" y="112505"/>
                  </a:lnTo>
                  <a:lnTo>
                    <a:pt x="6695" y="122385"/>
                  </a:lnTo>
                  <a:lnTo>
                    <a:pt x="5848" y="123912"/>
                  </a:lnTo>
                  <a:lnTo>
                    <a:pt x="4577" y="124930"/>
                  </a:lnTo>
                  <a:lnTo>
                    <a:pt x="3025" y="125609"/>
                  </a:lnTo>
                  <a:lnTo>
                    <a:pt x="1990" y="126767"/>
                  </a:lnTo>
                  <a:lnTo>
                    <a:pt x="0" y="133019"/>
                  </a:lnTo>
                  <a:lnTo>
                    <a:pt x="8765" y="133290"/>
                  </a:lnTo>
                  <a:lnTo>
                    <a:pt x="12788" y="131423"/>
                  </a:lnTo>
                  <a:lnTo>
                    <a:pt x="57511" y="94654"/>
                  </a:lnTo>
                  <a:lnTo>
                    <a:pt x="102781" y="52873"/>
                  </a:lnTo>
                  <a:lnTo>
                    <a:pt x="150108" y="8680"/>
                  </a:lnTo>
                  <a:lnTo>
                    <a:pt x="162777" y="1253"/>
                  </a:lnTo>
                  <a:lnTo>
                    <a:pt x="171050" y="0"/>
                  </a:lnTo>
                  <a:lnTo>
                    <a:pt x="174646" y="3347"/>
                  </a:lnTo>
                  <a:lnTo>
                    <a:pt x="176353" y="6878"/>
                  </a:lnTo>
                  <a:lnTo>
                    <a:pt x="177640" y="26633"/>
                  </a:lnTo>
                  <a:lnTo>
                    <a:pt x="171385" y="73858"/>
                  </a:lnTo>
                  <a:lnTo>
                    <a:pt x="171371" y="84608"/>
                  </a:lnTo>
                  <a:lnTo>
                    <a:pt x="173252" y="88855"/>
                  </a:lnTo>
                  <a:lnTo>
                    <a:pt x="180829" y="98215"/>
                  </a:lnTo>
                  <a:lnTo>
                    <a:pt x="184511" y="100077"/>
                  </a:lnTo>
                  <a:lnTo>
                    <a:pt x="201834" y="101435"/>
                  </a:lnTo>
                  <a:lnTo>
                    <a:pt x="204380" y="101479"/>
                  </a:lnTo>
                  <a:lnTo>
                    <a:pt x="222614" y="94647"/>
                  </a:lnTo>
                  <a:lnTo>
                    <a:pt x="268741" y="71221"/>
                  </a:lnTo>
                  <a:lnTo>
                    <a:pt x="299232" y="48911"/>
                  </a:lnTo>
                  <a:lnTo>
                    <a:pt x="306043" y="46414"/>
                  </a:lnTo>
                  <a:lnTo>
                    <a:pt x="313069" y="44598"/>
                  </a:lnTo>
                  <a:lnTo>
                    <a:pt x="321696" y="40315"/>
                  </a:lnTo>
                  <a:lnTo>
                    <a:pt x="345871" y="38074"/>
                  </a:lnTo>
                  <a:lnTo>
                    <a:pt x="346970" y="38777"/>
                  </a:lnTo>
                  <a:lnTo>
                    <a:pt x="347704" y="39951"/>
                  </a:lnTo>
                  <a:lnTo>
                    <a:pt x="348735" y="44974"/>
                  </a:lnTo>
                  <a:lnTo>
                    <a:pt x="349162" y="74431"/>
                  </a:lnTo>
                  <a:lnTo>
                    <a:pt x="347285" y="80804"/>
                  </a:lnTo>
                  <a:lnTo>
                    <a:pt x="344804" y="86694"/>
                  </a:lnTo>
                  <a:lnTo>
                    <a:pt x="342820" y="1079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443">
              <a:extLst>
                <a:ext uri="{FF2B5EF4-FFF2-40B4-BE49-F238E27FC236}">
                  <a16:creationId xmlns:a16="http://schemas.microsoft.com/office/drawing/2014/main" id="{D72A39F4-858E-485F-9DF3-572B050247D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706902" y="3067050"/>
              <a:ext cx="145844" cy="215607"/>
            </a:xfrm>
            <a:custGeom>
              <a:avLst/>
              <a:gdLst/>
              <a:ahLst/>
              <a:cxnLst/>
              <a:rect l="0" t="0" r="0" b="0"/>
              <a:pathLst>
                <a:path w="145844" h="215607">
                  <a:moveTo>
                    <a:pt x="50711" y="95250"/>
                  </a:moveTo>
                  <a:lnTo>
                    <a:pt x="50711" y="95250"/>
                  </a:lnTo>
                  <a:lnTo>
                    <a:pt x="56799" y="95250"/>
                  </a:lnTo>
                  <a:lnTo>
                    <a:pt x="56983" y="98621"/>
                  </a:lnTo>
                  <a:lnTo>
                    <a:pt x="56303" y="99614"/>
                  </a:lnTo>
                  <a:lnTo>
                    <a:pt x="55145" y="100276"/>
                  </a:lnTo>
                  <a:lnTo>
                    <a:pt x="53667" y="100717"/>
                  </a:lnTo>
                  <a:lnTo>
                    <a:pt x="52681" y="101717"/>
                  </a:lnTo>
                  <a:lnTo>
                    <a:pt x="42037" y="121338"/>
                  </a:lnTo>
                  <a:lnTo>
                    <a:pt x="11446" y="162995"/>
                  </a:lnTo>
                  <a:lnTo>
                    <a:pt x="928" y="192245"/>
                  </a:lnTo>
                  <a:lnTo>
                    <a:pt x="0" y="205284"/>
                  </a:lnTo>
                  <a:lnTo>
                    <a:pt x="676" y="206706"/>
                  </a:lnTo>
                  <a:lnTo>
                    <a:pt x="1832" y="207654"/>
                  </a:lnTo>
                  <a:lnTo>
                    <a:pt x="3308" y="208286"/>
                  </a:lnTo>
                  <a:lnTo>
                    <a:pt x="4292" y="209413"/>
                  </a:lnTo>
                  <a:lnTo>
                    <a:pt x="5386" y="212547"/>
                  </a:lnTo>
                  <a:lnTo>
                    <a:pt x="7088" y="213664"/>
                  </a:lnTo>
                  <a:lnTo>
                    <a:pt x="20489" y="215606"/>
                  </a:lnTo>
                  <a:lnTo>
                    <a:pt x="34497" y="210772"/>
                  </a:lnTo>
                  <a:lnTo>
                    <a:pt x="46691" y="204346"/>
                  </a:lnTo>
                  <a:lnTo>
                    <a:pt x="93046" y="160831"/>
                  </a:lnTo>
                  <a:lnTo>
                    <a:pt x="125676" y="113306"/>
                  </a:lnTo>
                  <a:lnTo>
                    <a:pt x="141433" y="81580"/>
                  </a:lnTo>
                  <a:lnTo>
                    <a:pt x="145364" y="57580"/>
                  </a:lnTo>
                  <a:lnTo>
                    <a:pt x="145843" y="40302"/>
                  </a:lnTo>
                  <a:lnTo>
                    <a:pt x="144027" y="33669"/>
                  </a:lnTo>
                  <a:lnTo>
                    <a:pt x="128952" y="9130"/>
                  </a:lnTo>
                  <a:lnTo>
                    <a:pt x="124760" y="4528"/>
                  </a:lnTo>
                  <a:lnTo>
                    <a:pt x="118664" y="2013"/>
                  </a:lnTo>
                  <a:lnTo>
                    <a:pt x="10786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SMARTInkShape-444">
              <a:extLst>
                <a:ext uri="{FF2B5EF4-FFF2-40B4-BE49-F238E27FC236}">
                  <a16:creationId xmlns:a16="http://schemas.microsoft.com/office/drawing/2014/main" id="{071B0510-632F-4B32-B357-F1F9AEB44F93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389400" y="3105150"/>
              <a:ext cx="107864" cy="196851"/>
            </a:xfrm>
            <a:custGeom>
              <a:avLst/>
              <a:gdLst/>
              <a:ahLst/>
              <a:cxnLst/>
              <a:rect l="0" t="0" r="0" b="0"/>
              <a:pathLst>
                <a:path w="107864" h="196851">
                  <a:moveTo>
                    <a:pt x="107863" y="0"/>
                  </a:moveTo>
                  <a:lnTo>
                    <a:pt x="107863" y="0"/>
                  </a:lnTo>
                  <a:lnTo>
                    <a:pt x="94047" y="8789"/>
                  </a:lnTo>
                  <a:lnTo>
                    <a:pt x="50588" y="45909"/>
                  </a:lnTo>
                  <a:lnTo>
                    <a:pt x="19517" y="71604"/>
                  </a:lnTo>
                  <a:lnTo>
                    <a:pt x="14976" y="77685"/>
                  </a:lnTo>
                  <a:lnTo>
                    <a:pt x="0" y="88818"/>
                  </a:lnTo>
                  <a:lnTo>
                    <a:pt x="3309" y="92247"/>
                  </a:lnTo>
                  <a:lnTo>
                    <a:pt x="6831" y="93915"/>
                  </a:lnTo>
                  <a:lnTo>
                    <a:pt x="35879" y="95243"/>
                  </a:lnTo>
                  <a:lnTo>
                    <a:pt x="58844" y="95955"/>
                  </a:lnTo>
                  <a:lnTo>
                    <a:pt x="75969" y="103089"/>
                  </a:lnTo>
                  <a:lnTo>
                    <a:pt x="85453" y="111036"/>
                  </a:lnTo>
                  <a:lnTo>
                    <a:pt x="87320" y="114731"/>
                  </a:lnTo>
                  <a:lnTo>
                    <a:pt x="87817" y="116704"/>
                  </a:lnTo>
                  <a:lnTo>
                    <a:pt x="88854" y="118019"/>
                  </a:lnTo>
                  <a:lnTo>
                    <a:pt x="91889" y="119481"/>
                  </a:lnTo>
                  <a:lnTo>
                    <a:pt x="92980" y="120576"/>
                  </a:lnTo>
                  <a:lnTo>
                    <a:pt x="94192" y="123675"/>
                  </a:lnTo>
                  <a:lnTo>
                    <a:pt x="94875" y="129386"/>
                  </a:lnTo>
                  <a:lnTo>
                    <a:pt x="93153" y="133470"/>
                  </a:lnTo>
                  <a:lnTo>
                    <a:pt x="85020" y="144655"/>
                  </a:lnTo>
                  <a:lnTo>
                    <a:pt x="83599" y="151545"/>
                  </a:lnTo>
                  <a:lnTo>
                    <a:pt x="81809" y="154652"/>
                  </a:lnTo>
                  <a:lnTo>
                    <a:pt x="38013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SMARTInkShape-Group101">
            <a:extLst>
              <a:ext uri="{FF2B5EF4-FFF2-40B4-BE49-F238E27FC236}">
                <a16:creationId xmlns:a16="http://schemas.microsoft.com/office/drawing/2014/main" id="{18DB9551-7662-4D3E-B485-63D2040AEB73}"/>
              </a:ext>
            </a:extLst>
          </p:cNvPr>
          <p:cNvGrpSpPr/>
          <p:nvPr/>
        </p:nvGrpSpPr>
        <p:grpSpPr>
          <a:xfrm>
            <a:off x="2538540" y="2787650"/>
            <a:ext cx="342774" cy="419094"/>
            <a:chOff x="2538540" y="2787650"/>
            <a:chExt cx="342774" cy="419094"/>
          </a:xfrm>
        </p:grpSpPr>
        <p:sp>
          <p:nvSpPr>
            <p:cNvPr id="175" name="SMARTInkShape-445">
              <a:extLst>
                <a:ext uri="{FF2B5EF4-FFF2-40B4-BE49-F238E27FC236}">
                  <a16:creationId xmlns:a16="http://schemas.microsoft.com/office/drawing/2014/main" id="{8861CBDD-7F98-4F30-A207-F330856E655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722563" y="2990850"/>
              <a:ext cx="127001" cy="76201"/>
            </a:xfrm>
            <a:custGeom>
              <a:avLst/>
              <a:gdLst/>
              <a:ahLst/>
              <a:cxnLst/>
              <a:rect l="0" t="0" r="0" b="0"/>
              <a:pathLst>
                <a:path w="127001" h="76201">
                  <a:moveTo>
                    <a:pt x="0" y="0"/>
                  </a:moveTo>
                  <a:lnTo>
                    <a:pt x="0" y="0"/>
                  </a:lnTo>
                  <a:lnTo>
                    <a:pt x="8788" y="13815"/>
                  </a:lnTo>
                  <a:lnTo>
                    <a:pt x="19772" y="23849"/>
                  </a:lnTo>
                  <a:lnTo>
                    <a:pt x="64076" y="52249"/>
                  </a:lnTo>
                  <a:lnTo>
                    <a:pt x="96031" y="67088"/>
                  </a:lnTo>
                  <a:lnTo>
                    <a:pt x="12700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MARTInkShape-446">
              <a:extLst>
                <a:ext uri="{FF2B5EF4-FFF2-40B4-BE49-F238E27FC236}">
                  <a16:creationId xmlns:a16="http://schemas.microsoft.com/office/drawing/2014/main" id="{BF93BB4C-C45B-481F-94A5-FB02EA98F9D4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2747963" y="2933734"/>
              <a:ext cx="133351" cy="273010"/>
            </a:xfrm>
            <a:custGeom>
              <a:avLst/>
              <a:gdLst/>
              <a:ahLst/>
              <a:cxnLst/>
              <a:rect l="0" t="0" r="0" b="0"/>
              <a:pathLst>
                <a:path w="133351" h="273010">
                  <a:moveTo>
                    <a:pt x="0" y="266666"/>
                  </a:moveTo>
                  <a:lnTo>
                    <a:pt x="0" y="266666"/>
                  </a:lnTo>
                  <a:lnTo>
                    <a:pt x="0" y="272993"/>
                  </a:lnTo>
                  <a:lnTo>
                    <a:pt x="3370" y="273009"/>
                  </a:lnTo>
                  <a:lnTo>
                    <a:pt x="4363" y="272306"/>
                  </a:lnTo>
                  <a:lnTo>
                    <a:pt x="5026" y="271132"/>
                  </a:lnTo>
                  <a:lnTo>
                    <a:pt x="6088" y="267548"/>
                  </a:lnTo>
                  <a:lnTo>
                    <a:pt x="15165" y="254534"/>
                  </a:lnTo>
                  <a:lnTo>
                    <a:pt x="31870" y="207893"/>
                  </a:lnTo>
                  <a:lnTo>
                    <a:pt x="36253" y="189985"/>
                  </a:lnTo>
                  <a:lnTo>
                    <a:pt x="38690" y="177552"/>
                  </a:lnTo>
                  <a:lnTo>
                    <a:pt x="47989" y="152324"/>
                  </a:lnTo>
                  <a:lnTo>
                    <a:pt x="57460" y="112381"/>
                  </a:lnTo>
                  <a:lnTo>
                    <a:pt x="71984" y="65824"/>
                  </a:lnTo>
                  <a:lnTo>
                    <a:pt x="79407" y="37052"/>
                  </a:lnTo>
                  <a:lnTo>
                    <a:pt x="93678" y="6620"/>
                  </a:lnTo>
                  <a:lnTo>
                    <a:pt x="94202" y="4402"/>
                  </a:lnTo>
                  <a:lnTo>
                    <a:pt x="95257" y="2923"/>
                  </a:lnTo>
                  <a:lnTo>
                    <a:pt x="96665" y="1938"/>
                  </a:lnTo>
                  <a:lnTo>
                    <a:pt x="100625" y="356"/>
                  </a:lnTo>
                  <a:lnTo>
                    <a:pt x="106981" y="0"/>
                  </a:lnTo>
                  <a:lnTo>
                    <a:pt x="107304" y="694"/>
                  </a:lnTo>
                  <a:lnTo>
                    <a:pt x="107663" y="3347"/>
                  </a:lnTo>
                  <a:lnTo>
                    <a:pt x="109703" y="6878"/>
                  </a:lnTo>
                  <a:lnTo>
                    <a:pt x="122869" y="30004"/>
                  </a:lnTo>
                  <a:lnTo>
                    <a:pt x="126183" y="51682"/>
                  </a:lnTo>
                  <a:lnTo>
                    <a:pt x="126968" y="96135"/>
                  </a:lnTo>
                  <a:lnTo>
                    <a:pt x="126990" y="107796"/>
                  </a:lnTo>
                  <a:lnTo>
                    <a:pt x="128877" y="113272"/>
                  </a:lnTo>
                  <a:lnTo>
                    <a:pt x="133350" y="12061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ARTInkShape-447">
              <a:extLst>
                <a:ext uri="{FF2B5EF4-FFF2-40B4-BE49-F238E27FC236}">
                  <a16:creationId xmlns:a16="http://schemas.microsoft.com/office/drawing/2014/main" id="{CCFA81BC-4910-42C5-A99D-BDD1C9BF1AC8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2582863" y="2787650"/>
              <a:ext cx="25401" cy="101601"/>
            </a:xfrm>
            <a:custGeom>
              <a:avLst/>
              <a:gdLst/>
              <a:ahLst/>
              <a:cxnLst/>
              <a:rect l="0" t="0" r="0" b="0"/>
              <a:pathLst>
                <a:path w="25401" h="101601">
                  <a:moveTo>
                    <a:pt x="0" y="0"/>
                  </a:moveTo>
                  <a:lnTo>
                    <a:pt x="0" y="0"/>
                  </a:lnTo>
                  <a:lnTo>
                    <a:pt x="705" y="38914"/>
                  </a:lnTo>
                  <a:lnTo>
                    <a:pt x="17006" y="82647"/>
                  </a:lnTo>
                  <a:lnTo>
                    <a:pt x="25400" y="101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ARTInkShape-448">
              <a:extLst>
                <a:ext uri="{FF2B5EF4-FFF2-40B4-BE49-F238E27FC236}">
                  <a16:creationId xmlns:a16="http://schemas.microsoft.com/office/drawing/2014/main" id="{3AADD6B3-2B54-40B9-A3AF-2109AFB7D032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538540" y="3009900"/>
              <a:ext cx="44324" cy="165101"/>
            </a:xfrm>
            <a:custGeom>
              <a:avLst/>
              <a:gdLst/>
              <a:ahLst/>
              <a:cxnLst/>
              <a:rect l="0" t="0" r="0" b="0"/>
              <a:pathLst>
                <a:path w="44324" h="165101">
                  <a:moveTo>
                    <a:pt x="44323" y="0"/>
                  </a:moveTo>
                  <a:lnTo>
                    <a:pt x="44323" y="0"/>
                  </a:lnTo>
                  <a:lnTo>
                    <a:pt x="31907" y="0"/>
                  </a:lnTo>
                  <a:lnTo>
                    <a:pt x="31707" y="3371"/>
                  </a:lnTo>
                  <a:lnTo>
                    <a:pt x="29778" y="6908"/>
                  </a:lnTo>
                  <a:lnTo>
                    <a:pt x="27275" y="10831"/>
                  </a:lnTo>
                  <a:lnTo>
                    <a:pt x="12645" y="57356"/>
                  </a:lnTo>
                  <a:lnTo>
                    <a:pt x="3143" y="101897"/>
                  </a:lnTo>
                  <a:lnTo>
                    <a:pt x="0" y="145504"/>
                  </a:lnTo>
                  <a:lnTo>
                    <a:pt x="635" y="153569"/>
                  </a:lnTo>
                  <a:lnTo>
                    <a:pt x="6223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SMARTInkShape-Group102">
            <a:extLst>
              <a:ext uri="{FF2B5EF4-FFF2-40B4-BE49-F238E27FC236}">
                <a16:creationId xmlns:a16="http://schemas.microsoft.com/office/drawing/2014/main" id="{C3F2AE6A-081A-4751-83EB-5F428E6BAC40}"/>
              </a:ext>
            </a:extLst>
          </p:cNvPr>
          <p:cNvGrpSpPr/>
          <p:nvPr/>
        </p:nvGrpSpPr>
        <p:grpSpPr>
          <a:xfrm>
            <a:off x="2043113" y="3086100"/>
            <a:ext cx="6351" cy="19051"/>
            <a:chOff x="2043113" y="3086100"/>
            <a:chExt cx="6351" cy="19051"/>
          </a:xfrm>
        </p:grpSpPr>
        <p:sp>
          <p:nvSpPr>
            <p:cNvPr id="180" name="SMARTInkShape-449">
              <a:extLst>
                <a:ext uri="{FF2B5EF4-FFF2-40B4-BE49-F238E27FC236}">
                  <a16:creationId xmlns:a16="http://schemas.microsoft.com/office/drawing/2014/main" id="{7DDA06C6-6955-43E3-B5BA-174827CCA3D1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043113" y="3086100"/>
              <a:ext cx="6351" cy="19051"/>
            </a:xfrm>
            <a:custGeom>
              <a:avLst/>
              <a:gdLst/>
              <a:ahLst/>
              <a:cxnLst/>
              <a:rect l="0" t="0" r="0" b="0"/>
              <a:pathLst>
                <a:path w="6351" h="19051">
                  <a:moveTo>
                    <a:pt x="6350" y="0"/>
                  </a:moveTo>
                  <a:lnTo>
                    <a:pt x="6350" y="0"/>
                  </a:lnTo>
                  <a:lnTo>
                    <a:pt x="882" y="0"/>
                  </a:lnTo>
                  <a:lnTo>
                    <a:pt x="588" y="706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SMARTInkShape-450">
              <a:extLst>
                <a:ext uri="{FF2B5EF4-FFF2-40B4-BE49-F238E27FC236}">
                  <a16:creationId xmlns:a16="http://schemas.microsoft.com/office/drawing/2014/main" id="{EB412767-30CE-4227-8FB2-2CCB0376E028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043113" y="3098800"/>
              <a:ext cx="1" cy="6351"/>
            </a:xfrm>
            <a:custGeom>
              <a:avLst/>
              <a:gdLst/>
              <a:ahLst/>
              <a:cxnLst/>
              <a:rect l="0" t="0" r="0" b="0"/>
              <a:pathLst>
                <a:path w="1" h="6351">
                  <a:moveTo>
                    <a:pt x="0" y="0"/>
                  </a:moveTo>
                  <a:lnTo>
                    <a:pt x="0" y="0"/>
                  </a:lnTo>
                  <a:lnTo>
                    <a:pt x="0" y="6327"/>
                  </a:lnTo>
                  <a:lnTo>
                    <a:pt x="0" y="881"/>
                  </a:lnTo>
                  <a:lnTo>
                    <a:pt x="0" y="5545"/>
                  </a:lnTo>
                  <a:lnTo>
                    <a:pt x="0" y="812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SMARTInkShape-Group103">
            <a:extLst>
              <a:ext uri="{FF2B5EF4-FFF2-40B4-BE49-F238E27FC236}">
                <a16:creationId xmlns:a16="http://schemas.microsoft.com/office/drawing/2014/main" id="{9F024BD5-CB5E-44EF-9DF0-E2E31F5F1C41}"/>
              </a:ext>
            </a:extLst>
          </p:cNvPr>
          <p:cNvGrpSpPr/>
          <p:nvPr/>
        </p:nvGrpSpPr>
        <p:grpSpPr>
          <a:xfrm>
            <a:off x="6031016" y="2349500"/>
            <a:ext cx="435086" cy="273051"/>
            <a:chOff x="6031016" y="2349500"/>
            <a:chExt cx="435086" cy="273051"/>
          </a:xfrm>
        </p:grpSpPr>
        <p:sp>
          <p:nvSpPr>
            <p:cNvPr id="183" name="SMARTInkShape-451">
              <a:extLst>
                <a:ext uri="{FF2B5EF4-FFF2-40B4-BE49-F238E27FC236}">
                  <a16:creationId xmlns:a16="http://schemas.microsoft.com/office/drawing/2014/main" id="{276504F8-A782-4687-B9AB-66F4681523AF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281575" y="2470150"/>
              <a:ext cx="184527" cy="119748"/>
            </a:xfrm>
            <a:custGeom>
              <a:avLst/>
              <a:gdLst/>
              <a:ahLst/>
              <a:cxnLst/>
              <a:rect l="0" t="0" r="0" b="0"/>
              <a:pathLst>
                <a:path w="184527" h="119748">
                  <a:moveTo>
                    <a:pt x="92238" y="0"/>
                  </a:moveTo>
                  <a:lnTo>
                    <a:pt x="92238" y="0"/>
                  </a:lnTo>
                  <a:lnTo>
                    <a:pt x="65516" y="0"/>
                  </a:lnTo>
                  <a:lnTo>
                    <a:pt x="43253" y="8838"/>
                  </a:lnTo>
                  <a:lnTo>
                    <a:pt x="14609" y="29772"/>
                  </a:lnTo>
                  <a:lnTo>
                    <a:pt x="8817" y="36986"/>
                  </a:lnTo>
                  <a:lnTo>
                    <a:pt x="5773" y="44896"/>
                  </a:lnTo>
                  <a:lnTo>
                    <a:pt x="3714" y="52409"/>
                  </a:lnTo>
                  <a:lnTo>
                    <a:pt x="448" y="58100"/>
                  </a:lnTo>
                  <a:lnTo>
                    <a:pt x="0" y="61311"/>
                  </a:lnTo>
                  <a:lnTo>
                    <a:pt x="4962" y="89020"/>
                  </a:lnTo>
                  <a:lnTo>
                    <a:pt x="10168" y="99754"/>
                  </a:lnTo>
                  <a:lnTo>
                    <a:pt x="14840" y="105013"/>
                  </a:lnTo>
                  <a:lnTo>
                    <a:pt x="21620" y="109702"/>
                  </a:lnTo>
                  <a:lnTo>
                    <a:pt x="62030" y="119147"/>
                  </a:lnTo>
                  <a:lnTo>
                    <a:pt x="91735" y="119747"/>
                  </a:lnTo>
                  <a:lnTo>
                    <a:pt x="138147" y="107297"/>
                  </a:lnTo>
                  <a:lnTo>
                    <a:pt x="163441" y="90718"/>
                  </a:lnTo>
                  <a:lnTo>
                    <a:pt x="176525" y="75020"/>
                  </a:lnTo>
                  <a:lnTo>
                    <a:pt x="179088" y="68385"/>
                  </a:lnTo>
                  <a:lnTo>
                    <a:pt x="184526" y="48490"/>
                  </a:lnTo>
                  <a:lnTo>
                    <a:pt x="174788" y="12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MARTInkShape-452">
              <a:extLst>
                <a:ext uri="{FF2B5EF4-FFF2-40B4-BE49-F238E27FC236}">
                  <a16:creationId xmlns:a16="http://schemas.microsoft.com/office/drawing/2014/main" id="{19514FE2-A614-4E99-962A-59D6C6C06BA3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6031016" y="2508250"/>
              <a:ext cx="76098" cy="114301"/>
            </a:xfrm>
            <a:custGeom>
              <a:avLst/>
              <a:gdLst/>
              <a:ahLst/>
              <a:cxnLst/>
              <a:rect l="0" t="0" r="0" b="0"/>
              <a:pathLst>
                <a:path w="76098" h="114301">
                  <a:moveTo>
                    <a:pt x="31647" y="0"/>
                  </a:moveTo>
                  <a:lnTo>
                    <a:pt x="31647" y="0"/>
                  </a:lnTo>
                  <a:lnTo>
                    <a:pt x="28275" y="0"/>
                  </a:lnTo>
                  <a:lnTo>
                    <a:pt x="24739" y="1882"/>
                  </a:lnTo>
                  <a:lnTo>
                    <a:pt x="20815" y="4364"/>
                  </a:lnTo>
                  <a:lnTo>
                    <a:pt x="16720" y="5467"/>
                  </a:lnTo>
                  <a:lnTo>
                    <a:pt x="15345" y="6467"/>
                  </a:lnTo>
                  <a:lnTo>
                    <a:pt x="14429" y="7839"/>
                  </a:lnTo>
                  <a:lnTo>
                    <a:pt x="12705" y="11245"/>
                  </a:lnTo>
                  <a:lnTo>
                    <a:pt x="3866" y="24625"/>
                  </a:lnTo>
                  <a:lnTo>
                    <a:pt x="1073" y="33010"/>
                  </a:lnTo>
                  <a:lnTo>
                    <a:pt x="0" y="55330"/>
                  </a:lnTo>
                  <a:lnTo>
                    <a:pt x="7739" y="83886"/>
                  </a:lnTo>
                  <a:lnTo>
                    <a:pt x="9358" y="87674"/>
                  </a:lnTo>
                  <a:lnTo>
                    <a:pt x="14920" y="93764"/>
                  </a:lnTo>
                  <a:lnTo>
                    <a:pt x="34775" y="105638"/>
                  </a:lnTo>
                  <a:lnTo>
                    <a:pt x="51624" y="111420"/>
                  </a:lnTo>
                  <a:lnTo>
                    <a:pt x="76097" y="1143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453">
              <a:extLst>
                <a:ext uri="{FF2B5EF4-FFF2-40B4-BE49-F238E27FC236}">
                  <a16:creationId xmlns:a16="http://schemas.microsoft.com/office/drawing/2014/main" id="{EDB58878-D366-40E3-8881-D0C3513EFC64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100763" y="2349500"/>
              <a:ext cx="107689" cy="222220"/>
            </a:xfrm>
            <a:custGeom>
              <a:avLst/>
              <a:gdLst/>
              <a:ahLst/>
              <a:cxnLst/>
              <a:rect l="0" t="0" r="0" b="0"/>
              <a:pathLst>
                <a:path w="107689" h="222220">
                  <a:moveTo>
                    <a:pt x="101600" y="0"/>
                  </a:moveTo>
                  <a:lnTo>
                    <a:pt x="101600" y="0"/>
                  </a:lnTo>
                  <a:lnTo>
                    <a:pt x="101600" y="3371"/>
                  </a:lnTo>
                  <a:lnTo>
                    <a:pt x="102305" y="4364"/>
                  </a:lnTo>
                  <a:lnTo>
                    <a:pt x="103481" y="5026"/>
                  </a:lnTo>
                  <a:lnTo>
                    <a:pt x="104971" y="5467"/>
                  </a:lnTo>
                  <a:lnTo>
                    <a:pt x="105964" y="6467"/>
                  </a:lnTo>
                  <a:lnTo>
                    <a:pt x="107067" y="9460"/>
                  </a:lnTo>
                  <a:lnTo>
                    <a:pt x="107688" y="18482"/>
                  </a:lnTo>
                  <a:lnTo>
                    <a:pt x="105952" y="24207"/>
                  </a:lnTo>
                  <a:lnTo>
                    <a:pt x="93016" y="57824"/>
                  </a:lnTo>
                  <a:lnTo>
                    <a:pt x="85678" y="83963"/>
                  </a:lnTo>
                  <a:lnTo>
                    <a:pt x="61374" y="129041"/>
                  </a:lnTo>
                  <a:lnTo>
                    <a:pt x="47457" y="160915"/>
                  </a:lnTo>
                  <a:lnTo>
                    <a:pt x="43162" y="180815"/>
                  </a:lnTo>
                  <a:lnTo>
                    <a:pt x="40350" y="187607"/>
                  </a:lnTo>
                  <a:lnTo>
                    <a:pt x="38100" y="222219"/>
                  </a:lnTo>
                  <a:lnTo>
                    <a:pt x="27974" y="211417"/>
                  </a:lnTo>
                  <a:lnTo>
                    <a:pt x="24751" y="204537"/>
                  </a:lnTo>
                  <a:lnTo>
                    <a:pt x="15487" y="194581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SMARTInkShape-Group104">
            <a:extLst>
              <a:ext uri="{FF2B5EF4-FFF2-40B4-BE49-F238E27FC236}">
                <a16:creationId xmlns:a16="http://schemas.microsoft.com/office/drawing/2014/main" id="{F9AE4D82-D0F2-419F-88F8-9160F87A686E}"/>
              </a:ext>
            </a:extLst>
          </p:cNvPr>
          <p:cNvGrpSpPr/>
          <p:nvPr/>
        </p:nvGrpSpPr>
        <p:grpSpPr>
          <a:xfrm>
            <a:off x="4951415" y="2495550"/>
            <a:ext cx="628649" cy="209457"/>
            <a:chOff x="4951415" y="2495550"/>
            <a:chExt cx="628649" cy="209457"/>
          </a:xfrm>
        </p:grpSpPr>
        <p:sp>
          <p:nvSpPr>
            <p:cNvPr id="187" name="SMARTInkShape-454">
              <a:extLst>
                <a:ext uri="{FF2B5EF4-FFF2-40B4-BE49-F238E27FC236}">
                  <a16:creationId xmlns:a16="http://schemas.microsoft.com/office/drawing/2014/main" id="{C1AF6ADF-BDF2-4AE1-B3FE-C4A67C64B0B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5421313" y="2501985"/>
              <a:ext cx="158751" cy="158263"/>
            </a:xfrm>
            <a:custGeom>
              <a:avLst/>
              <a:gdLst/>
              <a:ahLst/>
              <a:cxnLst/>
              <a:rect l="0" t="0" r="0" b="0"/>
              <a:pathLst>
                <a:path w="158751" h="158263">
                  <a:moveTo>
                    <a:pt x="0" y="50715"/>
                  </a:moveTo>
                  <a:lnTo>
                    <a:pt x="0" y="50715"/>
                  </a:lnTo>
                  <a:lnTo>
                    <a:pt x="8838" y="50715"/>
                  </a:lnTo>
                  <a:lnTo>
                    <a:pt x="41576" y="44539"/>
                  </a:lnTo>
                  <a:lnTo>
                    <a:pt x="64704" y="44372"/>
                  </a:lnTo>
                  <a:lnTo>
                    <a:pt x="69444" y="42487"/>
                  </a:lnTo>
                  <a:lnTo>
                    <a:pt x="71696" y="40996"/>
                  </a:lnTo>
                  <a:lnTo>
                    <a:pt x="87540" y="36526"/>
                  </a:lnTo>
                  <a:lnTo>
                    <a:pt x="92529" y="33826"/>
                  </a:lnTo>
                  <a:lnTo>
                    <a:pt x="101416" y="31855"/>
                  </a:lnTo>
                  <a:lnTo>
                    <a:pt x="104575" y="31749"/>
                  </a:lnTo>
                  <a:lnTo>
                    <a:pt x="105700" y="31016"/>
                  </a:lnTo>
                  <a:lnTo>
                    <a:pt x="106450" y="29821"/>
                  </a:lnTo>
                  <a:lnTo>
                    <a:pt x="106950" y="28319"/>
                  </a:lnTo>
                  <a:lnTo>
                    <a:pt x="107989" y="27318"/>
                  </a:lnTo>
                  <a:lnTo>
                    <a:pt x="113329" y="25579"/>
                  </a:lnTo>
                  <a:lnTo>
                    <a:pt x="113868" y="23551"/>
                  </a:lnTo>
                  <a:lnTo>
                    <a:pt x="114274" y="15862"/>
                  </a:lnTo>
                  <a:lnTo>
                    <a:pt x="113577" y="14780"/>
                  </a:lnTo>
                  <a:lnTo>
                    <a:pt x="112407" y="14058"/>
                  </a:lnTo>
                  <a:lnTo>
                    <a:pt x="110921" y="13577"/>
                  </a:lnTo>
                  <a:lnTo>
                    <a:pt x="101656" y="6204"/>
                  </a:lnTo>
                  <a:lnTo>
                    <a:pt x="98568" y="3181"/>
                  </a:lnTo>
                  <a:lnTo>
                    <a:pt x="92961" y="1366"/>
                  </a:lnTo>
                  <a:lnTo>
                    <a:pt x="67578" y="0"/>
                  </a:lnTo>
                  <a:lnTo>
                    <a:pt x="59903" y="1834"/>
                  </a:lnTo>
                  <a:lnTo>
                    <a:pt x="51615" y="6834"/>
                  </a:lnTo>
                  <a:lnTo>
                    <a:pt x="23559" y="27442"/>
                  </a:lnTo>
                  <a:lnTo>
                    <a:pt x="21054" y="33551"/>
                  </a:lnTo>
                  <a:lnTo>
                    <a:pt x="15655" y="53080"/>
                  </a:lnTo>
                  <a:lnTo>
                    <a:pt x="20854" y="97051"/>
                  </a:lnTo>
                  <a:lnTo>
                    <a:pt x="25934" y="111011"/>
                  </a:lnTo>
                  <a:lnTo>
                    <a:pt x="43619" y="137683"/>
                  </a:lnTo>
                  <a:lnTo>
                    <a:pt x="55414" y="146882"/>
                  </a:lnTo>
                  <a:lnTo>
                    <a:pt x="71217" y="154076"/>
                  </a:lnTo>
                  <a:lnTo>
                    <a:pt x="116908" y="158262"/>
                  </a:lnTo>
                  <a:lnTo>
                    <a:pt x="158750" y="152315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455">
              <a:extLst>
                <a:ext uri="{FF2B5EF4-FFF2-40B4-BE49-F238E27FC236}">
                  <a16:creationId xmlns:a16="http://schemas.microsoft.com/office/drawing/2014/main" id="{D4AC5F9F-5506-4C49-B734-DCB16243ED17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951415" y="2495550"/>
              <a:ext cx="304799" cy="209457"/>
            </a:xfrm>
            <a:custGeom>
              <a:avLst/>
              <a:gdLst/>
              <a:ahLst/>
              <a:cxnLst/>
              <a:rect l="0" t="0" r="0" b="0"/>
              <a:pathLst>
                <a:path w="304799" h="209457">
                  <a:moveTo>
                    <a:pt x="12698" y="0"/>
                  </a:moveTo>
                  <a:lnTo>
                    <a:pt x="12698" y="0"/>
                  </a:lnTo>
                  <a:lnTo>
                    <a:pt x="11992" y="40885"/>
                  </a:lnTo>
                  <a:lnTo>
                    <a:pt x="2158" y="84096"/>
                  </a:lnTo>
                  <a:lnTo>
                    <a:pt x="3" y="131159"/>
                  </a:lnTo>
                  <a:lnTo>
                    <a:pt x="0" y="135433"/>
                  </a:lnTo>
                  <a:lnTo>
                    <a:pt x="1880" y="139685"/>
                  </a:lnTo>
                  <a:lnTo>
                    <a:pt x="5465" y="144793"/>
                  </a:lnTo>
                  <a:lnTo>
                    <a:pt x="15607" y="150166"/>
                  </a:lnTo>
                  <a:lnTo>
                    <a:pt x="27018" y="151959"/>
                  </a:lnTo>
                  <a:lnTo>
                    <a:pt x="30711" y="152106"/>
                  </a:lnTo>
                  <a:lnTo>
                    <a:pt x="36696" y="150388"/>
                  </a:lnTo>
                  <a:lnTo>
                    <a:pt x="41708" y="147978"/>
                  </a:lnTo>
                  <a:lnTo>
                    <a:pt x="80534" y="131145"/>
                  </a:lnTo>
                  <a:lnTo>
                    <a:pt x="106462" y="116178"/>
                  </a:lnTo>
                  <a:lnTo>
                    <a:pt x="111521" y="114429"/>
                  </a:lnTo>
                  <a:lnTo>
                    <a:pt x="126959" y="103365"/>
                  </a:lnTo>
                  <a:lnTo>
                    <a:pt x="138441" y="101703"/>
                  </a:lnTo>
                  <a:lnTo>
                    <a:pt x="138860" y="102375"/>
                  </a:lnTo>
                  <a:lnTo>
                    <a:pt x="139648" y="109443"/>
                  </a:lnTo>
                  <a:lnTo>
                    <a:pt x="138990" y="130011"/>
                  </a:lnTo>
                  <a:lnTo>
                    <a:pt x="134627" y="141376"/>
                  </a:lnTo>
                  <a:lnTo>
                    <a:pt x="124771" y="160922"/>
                  </a:lnTo>
                  <a:lnTo>
                    <a:pt x="121190" y="176971"/>
                  </a:lnTo>
                  <a:lnTo>
                    <a:pt x="120679" y="195939"/>
                  </a:lnTo>
                  <a:lnTo>
                    <a:pt x="121374" y="198359"/>
                  </a:lnTo>
                  <a:lnTo>
                    <a:pt x="122543" y="199973"/>
                  </a:lnTo>
                  <a:lnTo>
                    <a:pt x="131481" y="207139"/>
                  </a:lnTo>
                  <a:lnTo>
                    <a:pt x="137655" y="208836"/>
                  </a:lnTo>
                  <a:lnTo>
                    <a:pt x="154916" y="209456"/>
                  </a:lnTo>
                  <a:lnTo>
                    <a:pt x="168823" y="206151"/>
                  </a:lnTo>
                  <a:lnTo>
                    <a:pt x="216256" y="182883"/>
                  </a:lnTo>
                  <a:lnTo>
                    <a:pt x="260754" y="157294"/>
                  </a:lnTo>
                  <a:lnTo>
                    <a:pt x="304798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SMARTInkShape-Group105">
            <a:extLst>
              <a:ext uri="{FF2B5EF4-FFF2-40B4-BE49-F238E27FC236}">
                <a16:creationId xmlns:a16="http://schemas.microsoft.com/office/drawing/2014/main" id="{290C3BD8-4C15-444A-894D-E0A3F61CD1E9}"/>
              </a:ext>
            </a:extLst>
          </p:cNvPr>
          <p:cNvGrpSpPr/>
          <p:nvPr/>
        </p:nvGrpSpPr>
        <p:grpSpPr>
          <a:xfrm>
            <a:off x="3809108" y="2470173"/>
            <a:ext cx="716856" cy="214797"/>
            <a:chOff x="3809108" y="2470173"/>
            <a:chExt cx="716856" cy="214797"/>
          </a:xfrm>
        </p:grpSpPr>
        <p:sp>
          <p:nvSpPr>
            <p:cNvPr id="190" name="SMARTInkShape-456">
              <a:extLst>
                <a:ext uri="{FF2B5EF4-FFF2-40B4-BE49-F238E27FC236}">
                  <a16:creationId xmlns:a16="http://schemas.microsoft.com/office/drawing/2014/main" id="{FE96A374-E3D7-4C94-83AF-FBD80DCE5CDA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335488" y="2527300"/>
              <a:ext cx="190476" cy="139701"/>
            </a:xfrm>
            <a:custGeom>
              <a:avLst/>
              <a:gdLst/>
              <a:ahLst/>
              <a:cxnLst/>
              <a:rect l="0" t="0" r="0" b="0"/>
              <a:pathLst>
                <a:path w="190476" h="139701">
                  <a:moveTo>
                    <a:pt x="25375" y="0"/>
                  </a:moveTo>
                  <a:lnTo>
                    <a:pt x="25375" y="0"/>
                  </a:lnTo>
                  <a:lnTo>
                    <a:pt x="25375" y="18298"/>
                  </a:lnTo>
                  <a:lnTo>
                    <a:pt x="23493" y="24125"/>
                  </a:lnTo>
                  <a:lnTo>
                    <a:pt x="22003" y="26667"/>
                  </a:lnTo>
                  <a:lnTo>
                    <a:pt x="17535" y="48040"/>
                  </a:lnTo>
                  <a:lnTo>
                    <a:pt x="8951" y="69748"/>
                  </a:lnTo>
                  <a:lnTo>
                    <a:pt x="6397" y="79149"/>
                  </a:lnTo>
                  <a:lnTo>
                    <a:pt x="960" y="87476"/>
                  </a:lnTo>
                  <a:lnTo>
                    <a:pt x="0" y="94952"/>
                  </a:lnTo>
                  <a:lnTo>
                    <a:pt x="5444" y="100691"/>
                  </a:lnTo>
                  <a:lnTo>
                    <a:pt x="9435" y="101331"/>
                  </a:lnTo>
                  <a:lnTo>
                    <a:pt x="15086" y="101520"/>
                  </a:lnTo>
                  <a:lnTo>
                    <a:pt x="36355" y="92755"/>
                  </a:lnTo>
                  <a:lnTo>
                    <a:pt x="81956" y="60715"/>
                  </a:lnTo>
                  <a:lnTo>
                    <a:pt x="108470" y="36630"/>
                  </a:lnTo>
                  <a:lnTo>
                    <a:pt x="154362" y="9193"/>
                  </a:lnTo>
                  <a:lnTo>
                    <a:pt x="164631" y="6912"/>
                  </a:lnTo>
                  <a:lnTo>
                    <a:pt x="166896" y="6725"/>
                  </a:lnTo>
                  <a:lnTo>
                    <a:pt x="171293" y="8398"/>
                  </a:lnTo>
                  <a:lnTo>
                    <a:pt x="179865" y="15221"/>
                  </a:lnTo>
                  <a:lnTo>
                    <a:pt x="182232" y="21111"/>
                  </a:lnTo>
                  <a:lnTo>
                    <a:pt x="187534" y="40488"/>
                  </a:lnTo>
                  <a:lnTo>
                    <a:pt x="184241" y="84791"/>
                  </a:lnTo>
                  <a:lnTo>
                    <a:pt x="184833" y="128222"/>
                  </a:lnTo>
                  <a:lnTo>
                    <a:pt x="190475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457">
              <a:extLst>
                <a:ext uri="{FF2B5EF4-FFF2-40B4-BE49-F238E27FC236}">
                  <a16:creationId xmlns:a16="http://schemas.microsoft.com/office/drawing/2014/main" id="{3134F5B6-B127-4206-B0FF-9BA47B3F223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082378" y="2508250"/>
              <a:ext cx="94336" cy="139701"/>
            </a:xfrm>
            <a:custGeom>
              <a:avLst/>
              <a:gdLst/>
              <a:ahLst/>
              <a:cxnLst/>
              <a:rect l="0" t="0" r="0" b="0"/>
              <a:pathLst>
                <a:path w="94336" h="139701">
                  <a:moveTo>
                    <a:pt x="75285" y="0"/>
                  </a:moveTo>
                  <a:lnTo>
                    <a:pt x="75285" y="0"/>
                  </a:lnTo>
                  <a:lnTo>
                    <a:pt x="71913" y="3371"/>
                  </a:lnTo>
                  <a:lnTo>
                    <a:pt x="68377" y="5026"/>
                  </a:lnTo>
                  <a:lnTo>
                    <a:pt x="62924" y="6272"/>
                  </a:lnTo>
                  <a:lnTo>
                    <a:pt x="34917" y="34724"/>
                  </a:lnTo>
                  <a:lnTo>
                    <a:pt x="9690" y="74976"/>
                  </a:lnTo>
                  <a:lnTo>
                    <a:pt x="6696" y="87048"/>
                  </a:lnTo>
                  <a:lnTo>
                    <a:pt x="4978" y="98699"/>
                  </a:lnTo>
                  <a:lnTo>
                    <a:pt x="0" y="106593"/>
                  </a:lnTo>
                  <a:lnTo>
                    <a:pt x="400" y="107751"/>
                  </a:lnTo>
                  <a:lnTo>
                    <a:pt x="4632" y="113298"/>
                  </a:lnTo>
                  <a:lnTo>
                    <a:pt x="6960" y="113855"/>
                  </a:lnTo>
                  <a:lnTo>
                    <a:pt x="14873" y="114274"/>
                  </a:lnTo>
                  <a:lnTo>
                    <a:pt x="18567" y="112407"/>
                  </a:lnTo>
                  <a:lnTo>
                    <a:pt x="22560" y="109931"/>
                  </a:lnTo>
                  <a:lnTo>
                    <a:pt x="28775" y="107831"/>
                  </a:lnTo>
                  <a:lnTo>
                    <a:pt x="39309" y="99189"/>
                  </a:lnTo>
                  <a:lnTo>
                    <a:pt x="64701" y="52882"/>
                  </a:lnTo>
                  <a:lnTo>
                    <a:pt x="73403" y="33627"/>
                  </a:lnTo>
                  <a:lnTo>
                    <a:pt x="75742" y="17756"/>
                  </a:lnTo>
                  <a:lnTo>
                    <a:pt x="77001" y="16070"/>
                  </a:lnTo>
                  <a:lnTo>
                    <a:pt x="78545" y="14947"/>
                  </a:lnTo>
                  <a:lnTo>
                    <a:pt x="79575" y="13492"/>
                  </a:lnTo>
                  <a:lnTo>
                    <a:pt x="81363" y="7430"/>
                  </a:lnTo>
                  <a:lnTo>
                    <a:pt x="81514" y="8711"/>
                  </a:lnTo>
                  <a:lnTo>
                    <a:pt x="81634" y="19422"/>
                  </a:lnTo>
                  <a:lnTo>
                    <a:pt x="83516" y="24624"/>
                  </a:lnTo>
                  <a:lnTo>
                    <a:pt x="85005" y="27000"/>
                  </a:lnTo>
                  <a:lnTo>
                    <a:pt x="87102" y="37084"/>
                  </a:lnTo>
                  <a:lnTo>
                    <a:pt x="87978" y="80519"/>
                  </a:lnTo>
                  <a:lnTo>
                    <a:pt x="94283" y="124927"/>
                  </a:lnTo>
                  <a:lnTo>
                    <a:pt x="94335" y="139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458">
              <a:extLst>
                <a:ext uri="{FF2B5EF4-FFF2-40B4-BE49-F238E27FC236}">
                  <a16:creationId xmlns:a16="http://schemas.microsoft.com/office/drawing/2014/main" id="{F2DDFA04-AD11-4636-9F02-17481C56D1E2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3809108" y="2470173"/>
              <a:ext cx="113606" cy="214797"/>
            </a:xfrm>
            <a:custGeom>
              <a:avLst/>
              <a:gdLst/>
              <a:ahLst/>
              <a:cxnLst/>
              <a:rect l="0" t="0" r="0" b="0"/>
              <a:pathLst>
                <a:path w="113606" h="214797">
                  <a:moveTo>
                    <a:pt x="113605" y="6327"/>
                  </a:moveTo>
                  <a:lnTo>
                    <a:pt x="113605" y="6327"/>
                  </a:lnTo>
                  <a:lnTo>
                    <a:pt x="110233" y="2956"/>
                  </a:lnTo>
                  <a:lnTo>
                    <a:pt x="106697" y="1301"/>
                  </a:lnTo>
                  <a:lnTo>
                    <a:pt x="95537" y="0"/>
                  </a:lnTo>
                  <a:lnTo>
                    <a:pt x="59057" y="24547"/>
                  </a:lnTo>
                  <a:lnTo>
                    <a:pt x="27536" y="70042"/>
                  </a:lnTo>
                  <a:lnTo>
                    <a:pt x="4586" y="114290"/>
                  </a:lnTo>
                  <a:lnTo>
                    <a:pt x="0" y="146029"/>
                  </a:lnTo>
                  <a:lnTo>
                    <a:pt x="102" y="172708"/>
                  </a:lnTo>
                  <a:lnTo>
                    <a:pt x="4401" y="185290"/>
                  </a:lnTo>
                  <a:lnTo>
                    <a:pt x="17606" y="201910"/>
                  </a:lnTo>
                  <a:lnTo>
                    <a:pt x="25313" y="206142"/>
                  </a:lnTo>
                  <a:lnTo>
                    <a:pt x="57744" y="214796"/>
                  </a:lnTo>
                  <a:lnTo>
                    <a:pt x="88374" y="208827"/>
                  </a:lnTo>
                  <a:lnTo>
                    <a:pt x="107255" y="20317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SMARTInkShape-Group106">
            <a:extLst>
              <a:ext uri="{FF2B5EF4-FFF2-40B4-BE49-F238E27FC236}">
                <a16:creationId xmlns:a16="http://schemas.microsoft.com/office/drawing/2014/main" id="{BF651543-D643-4A89-B9E0-5A3DD4E8DFC7}"/>
              </a:ext>
            </a:extLst>
          </p:cNvPr>
          <p:cNvGrpSpPr/>
          <p:nvPr/>
        </p:nvGrpSpPr>
        <p:grpSpPr>
          <a:xfrm>
            <a:off x="2464546" y="2349500"/>
            <a:ext cx="969218" cy="355601"/>
            <a:chOff x="2464546" y="2349500"/>
            <a:chExt cx="969218" cy="355601"/>
          </a:xfrm>
        </p:grpSpPr>
        <p:sp>
          <p:nvSpPr>
            <p:cNvPr id="194" name="SMARTInkShape-459">
              <a:extLst>
                <a:ext uri="{FF2B5EF4-FFF2-40B4-BE49-F238E27FC236}">
                  <a16:creationId xmlns:a16="http://schemas.microsoft.com/office/drawing/2014/main" id="{31FEF632-130C-4864-B76A-3A1DB220EAF2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319463" y="2463800"/>
              <a:ext cx="114301" cy="38101"/>
            </a:xfrm>
            <a:custGeom>
              <a:avLst/>
              <a:gdLst/>
              <a:ahLst/>
              <a:cxnLst/>
              <a:rect l="0" t="0" r="0" b="0"/>
              <a:pathLst>
                <a:path w="114301" h="381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5775" y="10831"/>
                  </a:lnTo>
                  <a:lnTo>
                    <a:pt x="30658" y="27526"/>
                  </a:lnTo>
                  <a:lnTo>
                    <a:pt x="51133" y="30916"/>
                  </a:lnTo>
                  <a:lnTo>
                    <a:pt x="96731" y="37490"/>
                  </a:lnTo>
                  <a:lnTo>
                    <a:pt x="1143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460">
              <a:extLst>
                <a:ext uri="{FF2B5EF4-FFF2-40B4-BE49-F238E27FC236}">
                  <a16:creationId xmlns:a16="http://schemas.microsoft.com/office/drawing/2014/main" id="{6EA3608F-4F9F-4624-AA7C-514531EDB6B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344863" y="2425700"/>
              <a:ext cx="44451" cy="196851"/>
            </a:xfrm>
            <a:custGeom>
              <a:avLst/>
              <a:gdLst/>
              <a:ahLst/>
              <a:cxnLst/>
              <a:rect l="0" t="0" r="0" b="0"/>
              <a:pathLst>
                <a:path w="44451" h="196851">
                  <a:moveTo>
                    <a:pt x="44450" y="0"/>
                  </a:moveTo>
                  <a:lnTo>
                    <a:pt x="44450" y="0"/>
                  </a:lnTo>
                  <a:lnTo>
                    <a:pt x="44450" y="3371"/>
                  </a:lnTo>
                  <a:lnTo>
                    <a:pt x="33910" y="45382"/>
                  </a:lnTo>
                  <a:lnTo>
                    <a:pt x="24969" y="88955"/>
                  </a:lnTo>
                  <a:lnTo>
                    <a:pt x="13928" y="133353"/>
                  </a:lnTo>
                  <a:lnTo>
                    <a:pt x="4908" y="176311"/>
                  </a:lnTo>
                  <a:lnTo>
                    <a:pt x="0" y="196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461">
              <a:extLst>
                <a:ext uri="{FF2B5EF4-FFF2-40B4-BE49-F238E27FC236}">
                  <a16:creationId xmlns:a16="http://schemas.microsoft.com/office/drawing/2014/main" id="{C4A345FD-892B-4F58-9F11-40CE6443E37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072107" y="2552700"/>
              <a:ext cx="120331" cy="152401"/>
            </a:xfrm>
            <a:custGeom>
              <a:avLst/>
              <a:gdLst/>
              <a:ahLst/>
              <a:cxnLst/>
              <a:rect l="0" t="0" r="0" b="0"/>
              <a:pathLst>
                <a:path w="120331" h="152401">
                  <a:moveTo>
                    <a:pt x="63206" y="0"/>
                  </a:moveTo>
                  <a:lnTo>
                    <a:pt x="63206" y="0"/>
                  </a:lnTo>
                  <a:lnTo>
                    <a:pt x="53562" y="0"/>
                  </a:lnTo>
                  <a:lnTo>
                    <a:pt x="49982" y="1882"/>
                  </a:lnTo>
                  <a:lnTo>
                    <a:pt x="29330" y="21199"/>
                  </a:lnTo>
                  <a:lnTo>
                    <a:pt x="10289" y="55144"/>
                  </a:lnTo>
                  <a:lnTo>
                    <a:pt x="4732" y="74333"/>
                  </a:lnTo>
                  <a:lnTo>
                    <a:pt x="1939" y="79604"/>
                  </a:lnTo>
                  <a:lnTo>
                    <a:pt x="147" y="88736"/>
                  </a:lnTo>
                  <a:lnTo>
                    <a:pt x="0" y="90907"/>
                  </a:lnTo>
                  <a:lnTo>
                    <a:pt x="607" y="92355"/>
                  </a:lnTo>
                  <a:lnTo>
                    <a:pt x="1718" y="93320"/>
                  </a:lnTo>
                  <a:lnTo>
                    <a:pt x="4833" y="94392"/>
                  </a:lnTo>
                  <a:lnTo>
                    <a:pt x="30674" y="95247"/>
                  </a:lnTo>
                  <a:lnTo>
                    <a:pt x="36517" y="93367"/>
                  </a:lnTo>
                  <a:lnTo>
                    <a:pt x="58014" y="80323"/>
                  </a:lnTo>
                  <a:lnTo>
                    <a:pt x="71311" y="64810"/>
                  </a:lnTo>
                  <a:lnTo>
                    <a:pt x="83465" y="55292"/>
                  </a:lnTo>
                  <a:lnTo>
                    <a:pt x="96717" y="39458"/>
                  </a:lnTo>
                  <a:lnTo>
                    <a:pt x="102794" y="34470"/>
                  </a:lnTo>
                  <a:lnTo>
                    <a:pt x="111593" y="21220"/>
                  </a:lnTo>
                  <a:lnTo>
                    <a:pt x="113996" y="14832"/>
                  </a:lnTo>
                  <a:lnTo>
                    <a:pt x="120330" y="6383"/>
                  </a:lnTo>
                  <a:lnTo>
                    <a:pt x="116977" y="9731"/>
                  </a:lnTo>
                  <a:lnTo>
                    <a:pt x="115326" y="13262"/>
                  </a:lnTo>
                  <a:lnTo>
                    <a:pt x="109110" y="28427"/>
                  </a:lnTo>
                  <a:lnTo>
                    <a:pt x="88594" y="74892"/>
                  </a:lnTo>
                  <a:lnTo>
                    <a:pt x="84134" y="88512"/>
                  </a:lnTo>
                  <a:lnTo>
                    <a:pt x="82270" y="134947"/>
                  </a:lnTo>
                  <a:lnTo>
                    <a:pt x="82967" y="141821"/>
                  </a:lnTo>
                  <a:lnTo>
                    <a:pt x="85629" y="147228"/>
                  </a:lnTo>
                  <a:lnTo>
                    <a:pt x="87327" y="148952"/>
                  </a:lnTo>
                  <a:lnTo>
                    <a:pt x="91094" y="150868"/>
                  </a:lnTo>
                  <a:lnTo>
                    <a:pt x="107656" y="1524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462">
              <a:extLst>
                <a:ext uri="{FF2B5EF4-FFF2-40B4-BE49-F238E27FC236}">
                  <a16:creationId xmlns:a16="http://schemas.microsoft.com/office/drawing/2014/main" id="{BACB0081-75E7-4C3D-965A-2E24C0B984AA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874963" y="2349500"/>
              <a:ext cx="82551" cy="349251"/>
            </a:xfrm>
            <a:custGeom>
              <a:avLst/>
              <a:gdLst/>
              <a:ahLst/>
              <a:cxnLst/>
              <a:rect l="0" t="0" r="0" b="0"/>
              <a:pathLst>
                <a:path w="82551" h="349251">
                  <a:moveTo>
                    <a:pt x="25400" y="0"/>
                  </a:moveTo>
                  <a:lnTo>
                    <a:pt x="25400" y="0"/>
                  </a:lnTo>
                  <a:lnTo>
                    <a:pt x="30426" y="11933"/>
                  </a:lnTo>
                  <a:lnTo>
                    <a:pt x="33239" y="20705"/>
                  </a:lnTo>
                  <a:lnTo>
                    <a:pt x="35939" y="28252"/>
                  </a:lnTo>
                  <a:lnTo>
                    <a:pt x="38015" y="66879"/>
                  </a:lnTo>
                  <a:lnTo>
                    <a:pt x="27969" y="113204"/>
                  </a:lnTo>
                  <a:lnTo>
                    <a:pt x="16661" y="158996"/>
                  </a:lnTo>
                  <a:lnTo>
                    <a:pt x="8195" y="185507"/>
                  </a:lnTo>
                  <a:lnTo>
                    <a:pt x="6464" y="196042"/>
                  </a:lnTo>
                  <a:lnTo>
                    <a:pt x="1485" y="210436"/>
                  </a:lnTo>
                  <a:lnTo>
                    <a:pt x="0" y="241212"/>
                  </a:lnTo>
                  <a:lnTo>
                    <a:pt x="5467" y="241292"/>
                  </a:lnTo>
                  <a:lnTo>
                    <a:pt x="5761" y="240589"/>
                  </a:lnTo>
                  <a:lnTo>
                    <a:pt x="6088" y="237927"/>
                  </a:lnTo>
                  <a:lnTo>
                    <a:pt x="6881" y="236935"/>
                  </a:lnTo>
                  <a:lnTo>
                    <a:pt x="15165" y="231840"/>
                  </a:lnTo>
                  <a:lnTo>
                    <a:pt x="23352" y="223465"/>
                  </a:lnTo>
                  <a:lnTo>
                    <a:pt x="30359" y="213595"/>
                  </a:lnTo>
                  <a:lnTo>
                    <a:pt x="43130" y="201699"/>
                  </a:lnTo>
                  <a:lnTo>
                    <a:pt x="48096" y="195478"/>
                  </a:lnTo>
                  <a:lnTo>
                    <a:pt x="61331" y="186573"/>
                  </a:lnTo>
                  <a:lnTo>
                    <a:pt x="67717" y="184868"/>
                  </a:lnTo>
                  <a:lnTo>
                    <a:pt x="71959" y="184469"/>
                  </a:lnTo>
                  <a:lnTo>
                    <a:pt x="73373" y="185068"/>
                  </a:lnTo>
                  <a:lnTo>
                    <a:pt x="74315" y="186174"/>
                  </a:lnTo>
                  <a:lnTo>
                    <a:pt x="76068" y="189283"/>
                  </a:lnTo>
                  <a:lnTo>
                    <a:pt x="79198" y="193016"/>
                  </a:lnTo>
                  <a:lnTo>
                    <a:pt x="81060" y="198909"/>
                  </a:lnTo>
                  <a:lnTo>
                    <a:pt x="82511" y="241911"/>
                  </a:lnTo>
                  <a:lnTo>
                    <a:pt x="81827" y="253566"/>
                  </a:lnTo>
                  <a:lnTo>
                    <a:pt x="73089" y="298722"/>
                  </a:lnTo>
                  <a:lnTo>
                    <a:pt x="70134" y="324365"/>
                  </a:lnTo>
                  <a:lnTo>
                    <a:pt x="75342" y="343993"/>
                  </a:lnTo>
                  <a:lnTo>
                    <a:pt x="76333" y="345746"/>
                  </a:lnTo>
                  <a:lnTo>
                    <a:pt x="77700" y="346914"/>
                  </a:lnTo>
                  <a:lnTo>
                    <a:pt x="82550" y="349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463">
              <a:extLst>
                <a:ext uri="{FF2B5EF4-FFF2-40B4-BE49-F238E27FC236}">
                  <a16:creationId xmlns:a16="http://schemas.microsoft.com/office/drawing/2014/main" id="{68099478-B7FC-44DD-B0F6-564C422FBBE9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2464546" y="2527300"/>
              <a:ext cx="258018" cy="171344"/>
            </a:xfrm>
            <a:custGeom>
              <a:avLst/>
              <a:gdLst/>
              <a:ahLst/>
              <a:cxnLst/>
              <a:rect l="0" t="0" r="0" b="0"/>
              <a:pathLst>
                <a:path w="258018" h="171344">
                  <a:moveTo>
                    <a:pt x="10367" y="0"/>
                  </a:moveTo>
                  <a:lnTo>
                    <a:pt x="10367" y="0"/>
                  </a:lnTo>
                  <a:lnTo>
                    <a:pt x="15834" y="0"/>
                  </a:lnTo>
                  <a:lnTo>
                    <a:pt x="16128" y="706"/>
                  </a:lnTo>
                  <a:lnTo>
                    <a:pt x="16715" y="47475"/>
                  </a:lnTo>
                  <a:lnTo>
                    <a:pt x="14835" y="89077"/>
                  </a:lnTo>
                  <a:lnTo>
                    <a:pt x="5471" y="132534"/>
                  </a:lnTo>
                  <a:lnTo>
                    <a:pt x="1606" y="139572"/>
                  </a:lnTo>
                  <a:lnTo>
                    <a:pt x="998" y="142437"/>
                  </a:lnTo>
                  <a:lnTo>
                    <a:pt x="1298" y="145053"/>
                  </a:lnTo>
                  <a:lnTo>
                    <a:pt x="2204" y="147502"/>
                  </a:lnTo>
                  <a:lnTo>
                    <a:pt x="2103" y="149840"/>
                  </a:lnTo>
                  <a:lnTo>
                    <a:pt x="108" y="154320"/>
                  </a:lnTo>
                  <a:lnTo>
                    <a:pt x="0" y="155796"/>
                  </a:lnTo>
                  <a:lnTo>
                    <a:pt x="633" y="156781"/>
                  </a:lnTo>
                  <a:lnTo>
                    <a:pt x="1761" y="157437"/>
                  </a:lnTo>
                  <a:lnTo>
                    <a:pt x="2513" y="158580"/>
                  </a:lnTo>
                  <a:lnTo>
                    <a:pt x="3348" y="161732"/>
                  </a:lnTo>
                  <a:lnTo>
                    <a:pt x="4276" y="162855"/>
                  </a:lnTo>
                  <a:lnTo>
                    <a:pt x="9425" y="164804"/>
                  </a:lnTo>
                  <a:lnTo>
                    <a:pt x="17150" y="160035"/>
                  </a:lnTo>
                  <a:lnTo>
                    <a:pt x="19122" y="159607"/>
                  </a:lnTo>
                  <a:lnTo>
                    <a:pt x="23195" y="155368"/>
                  </a:lnTo>
                  <a:lnTo>
                    <a:pt x="34372" y="137844"/>
                  </a:lnTo>
                  <a:lnTo>
                    <a:pt x="44369" y="128410"/>
                  </a:lnTo>
                  <a:lnTo>
                    <a:pt x="75077" y="81741"/>
                  </a:lnTo>
                  <a:lnTo>
                    <a:pt x="90747" y="66399"/>
                  </a:lnTo>
                  <a:lnTo>
                    <a:pt x="95010" y="64788"/>
                  </a:lnTo>
                  <a:lnTo>
                    <a:pt x="96428" y="63653"/>
                  </a:lnTo>
                  <a:lnTo>
                    <a:pt x="99131" y="59391"/>
                  </a:lnTo>
                  <a:lnTo>
                    <a:pt x="102264" y="58146"/>
                  </a:lnTo>
                  <a:lnTo>
                    <a:pt x="103381" y="58519"/>
                  </a:lnTo>
                  <a:lnTo>
                    <a:pt x="104126" y="59474"/>
                  </a:lnTo>
                  <a:lnTo>
                    <a:pt x="105660" y="62416"/>
                  </a:lnTo>
                  <a:lnTo>
                    <a:pt x="109784" y="68039"/>
                  </a:lnTo>
                  <a:lnTo>
                    <a:pt x="112025" y="74174"/>
                  </a:lnTo>
                  <a:lnTo>
                    <a:pt x="115050" y="78357"/>
                  </a:lnTo>
                  <a:lnTo>
                    <a:pt x="117349" y="91421"/>
                  </a:lnTo>
                  <a:lnTo>
                    <a:pt x="118291" y="134560"/>
                  </a:lnTo>
                  <a:lnTo>
                    <a:pt x="123781" y="155976"/>
                  </a:lnTo>
                  <a:lnTo>
                    <a:pt x="133427" y="167345"/>
                  </a:lnTo>
                  <a:lnTo>
                    <a:pt x="137497" y="169626"/>
                  </a:lnTo>
                  <a:lnTo>
                    <a:pt x="145859" y="171090"/>
                  </a:lnTo>
                  <a:lnTo>
                    <a:pt x="152191" y="171343"/>
                  </a:lnTo>
                  <a:lnTo>
                    <a:pt x="156420" y="169521"/>
                  </a:lnTo>
                  <a:lnTo>
                    <a:pt x="192510" y="141412"/>
                  </a:lnTo>
                  <a:lnTo>
                    <a:pt x="230852" y="95245"/>
                  </a:lnTo>
                  <a:lnTo>
                    <a:pt x="258017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SMARTInkShape-464">
            <a:extLst>
              <a:ext uri="{FF2B5EF4-FFF2-40B4-BE49-F238E27FC236}">
                <a16:creationId xmlns:a16="http://schemas.microsoft.com/office/drawing/2014/main" id="{F5B9F68F-974C-41A3-B6DF-E52F730C71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66913" y="2584450"/>
            <a:ext cx="76201" cy="88901"/>
          </a:xfrm>
          <a:custGeom>
            <a:avLst/>
            <a:gdLst/>
            <a:ahLst/>
            <a:cxnLst/>
            <a:rect l="0" t="0" r="0" b="0"/>
            <a:pathLst>
              <a:path w="76201" h="88901">
                <a:moveTo>
                  <a:pt x="50800" y="88900"/>
                </a:moveTo>
                <a:lnTo>
                  <a:pt x="50800" y="88900"/>
                </a:lnTo>
                <a:lnTo>
                  <a:pt x="50800" y="77344"/>
                </a:lnTo>
                <a:lnTo>
                  <a:pt x="56888" y="70141"/>
                </a:lnTo>
                <a:lnTo>
                  <a:pt x="57126" y="64408"/>
                </a:lnTo>
                <a:lnTo>
                  <a:pt x="56429" y="64106"/>
                </a:lnTo>
                <a:lnTo>
                  <a:pt x="51060" y="63524"/>
                </a:lnTo>
                <a:lnTo>
                  <a:pt x="50877" y="60136"/>
                </a:lnTo>
                <a:lnTo>
                  <a:pt x="50145" y="59141"/>
                </a:lnTo>
                <a:lnTo>
                  <a:pt x="45339" y="57412"/>
                </a:lnTo>
                <a:lnTo>
                  <a:pt x="22315" y="57150"/>
                </a:lnTo>
                <a:lnTo>
                  <a:pt x="21226" y="56444"/>
                </a:lnTo>
                <a:lnTo>
                  <a:pt x="20501" y="55269"/>
                </a:lnTo>
                <a:lnTo>
                  <a:pt x="20017" y="53779"/>
                </a:lnTo>
                <a:lnTo>
                  <a:pt x="18989" y="52786"/>
                </a:lnTo>
                <a:lnTo>
                  <a:pt x="12986" y="50878"/>
                </a:lnTo>
                <a:lnTo>
                  <a:pt x="3058" y="50801"/>
                </a:lnTo>
                <a:lnTo>
                  <a:pt x="2039" y="51506"/>
                </a:lnTo>
                <a:lnTo>
                  <a:pt x="1359" y="52682"/>
                </a:lnTo>
                <a:lnTo>
                  <a:pt x="178" y="57267"/>
                </a:lnTo>
                <a:lnTo>
                  <a:pt x="0" y="88613"/>
                </a:lnTo>
                <a:lnTo>
                  <a:pt x="6088" y="88893"/>
                </a:lnTo>
                <a:lnTo>
                  <a:pt x="7055" y="65425"/>
                </a:lnTo>
                <a:lnTo>
                  <a:pt x="11375" y="57112"/>
                </a:lnTo>
                <a:lnTo>
                  <a:pt x="13231" y="46562"/>
                </a:lnTo>
                <a:lnTo>
                  <a:pt x="18781" y="38471"/>
                </a:lnTo>
                <a:lnTo>
                  <a:pt x="25131" y="32021"/>
                </a:lnTo>
                <a:lnTo>
                  <a:pt x="29005" y="31803"/>
                </a:lnTo>
                <a:lnTo>
                  <a:pt x="27472" y="31774"/>
                </a:lnTo>
                <a:lnTo>
                  <a:pt x="27487" y="32471"/>
                </a:lnTo>
                <a:lnTo>
                  <a:pt x="31049" y="37219"/>
                </a:lnTo>
                <a:lnTo>
                  <a:pt x="31688" y="46861"/>
                </a:lnTo>
                <a:lnTo>
                  <a:pt x="31003" y="48174"/>
                </a:lnTo>
                <a:lnTo>
                  <a:pt x="29841" y="49050"/>
                </a:lnTo>
                <a:lnTo>
                  <a:pt x="28360" y="49633"/>
                </a:lnTo>
                <a:lnTo>
                  <a:pt x="27373" y="51433"/>
                </a:lnTo>
                <a:lnTo>
                  <a:pt x="25279" y="59298"/>
                </a:lnTo>
                <a:lnTo>
                  <a:pt x="23908" y="60698"/>
                </a:lnTo>
                <a:lnTo>
                  <a:pt x="19334" y="63336"/>
                </a:lnTo>
                <a:lnTo>
                  <a:pt x="24542" y="63486"/>
                </a:lnTo>
                <a:lnTo>
                  <a:pt x="28516" y="60125"/>
                </a:lnTo>
                <a:lnTo>
                  <a:pt x="30312" y="56591"/>
                </a:lnTo>
                <a:lnTo>
                  <a:pt x="30791" y="54660"/>
                </a:lnTo>
                <a:lnTo>
                  <a:pt x="34837" y="48573"/>
                </a:lnTo>
                <a:lnTo>
                  <a:pt x="58409" y="24163"/>
                </a:lnTo>
                <a:lnTo>
                  <a:pt x="63118" y="21323"/>
                </a:lnTo>
                <a:lnTo>
                  <a:pt x="67563" y="19354"/>
                </a:lnTo>
                <a:lnTo>
                  <a:pt x="71891" y="16128"/>
                </a:lnTo>
                <a:lnTo>
                  <a:pt x="74285" y="12342"/>
                </a:lnTo>
                <a:lnTo>
                  <a:pt x="76200" y="0"/>
                </a:lnTo>
                <a:lnTo>
                  <a:pt x="76200" y="63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SMARTInkShape-Group108">
            <a:extLst>
              <a:ext uri="{FF2B5EF4-FFF2-40B4-BE49-F238E27FC236}">
                <a16:creationId xmlns:a16="http://schemas.microsoft.com/office/drawing/2014/main" id="{E92B6D61-F3FC-4767-9AFF-9B206341CC2A}"/>
              </a:ext>
            </a:extLst>
          </p:cNvPr>
          <p:cNvGrpSpPr/>
          <p:nvPr/>
        </p:nvGrpSpPr>
        <p:grpSpPr>
          <a:xfrm>
            <a:off x="2525713" y="4337050"/>
            <a:ext cx="457201" cy="590551"/>
            <a:chOff x="2525713" y="4337050"/>
            <a:chExt cx="457201" cy="590551"/>
          </a:xfrm>
        </p:grpSpPr>
        <p:sp>
          <p:nvSpPr>
            <p:cNvPr id="201" name="SMARTInkShape-465">
              <a:extLst>
                <a:ext uri="{FF2B5EF4-FFF2-40B4-BE49-F238E27FC236}">
                  <a16:creationId xmlns:a16="http://schemas.microsoft.com/office/drawing/2014/main" id="{53D73369-C0D4-4FD6-B9B1-68B713EA29D0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525713" y="4654550"/>
              <a:ext cx="431801" cy="44366"/>
            </a:xfrm>
            <a:custGeom>
              <a:avLst/>
              <a:gdLst/>
              <a:ahLst/>
              <a:cxnLst/>
              <a:rect l="0" t="0" r="0" b="0"/>
              <a:pathLst>
                <a:path w="431801" h="44366">
                  <a:moveTo>
                    <a:pt x="0" y="0"/>
                  </a:moveTo>
                  <a:lnTo>
                    <a:pt x="0" y="0"/>
                  </a:lnTo>
                  <a:lnTo>
                    <a:pt x="3370" y="0"/>
                  </a:lnTo>
                  <a:lnTo>
                    <a:pt x="6907" y="1882"/>
                  </a:lnTo>
                  <a:lnTo>
                    <a:pt x="8838" y="3371"/>
                  </a:lnTo>
                  <a:lnTo>
                    <a:pt x="51912" y="15111"/>
                  </a:lnTo>
                  <a:lnTo>
                    <a:pt x="94464" y="22075"/>
                  </a:lnTo>
                  <a:lnTo>
                    <a:pt x="138829" y="29988"/>
                  </a:lnTo>
                  <a:lnTo>
                    <a:pt x="186282" y="35882"/>
                  </a:lnTo>
                  <a:lnTo>
                    <a:pt x="230440" y="41179"/>
                  </a:lnTo>
                  <a:lnTo>
                    <a:pt x="278039" y="44020"/>
                  </a:lnTo>
                  <a:lnTo>
                    <a:pt x="316368" y="44365"/>
                  </a:lnTo>
                  <a:lnTo>
                    <a:pt x="357911" y="43728"/>
                  </a:lnTo>
                  <a:lnTo>
                    <a:pt x="400088" y="39421"/>
                  </a:lnTo>
                  <a:lnTo>
                    <a:pt x="431800" y="38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466">
              <a:extLst>
                <a:ext uri="{FF2B5EF4-FFF2-40B4-BE49-F238E27FC236}">
                  <a16:creationId xmlns:a16="http://schemas.microsoft.com/office/drawing/2014/main" id="{68182B91-BAD4-438E-8787-0F32F42BA71A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570163" y="4514951"/>
              <a:ext cx="412751" cy="82026"/>
            </a:xfrm>
            <a:custGeom>
              <a:avLst/>
              <a:gdLst/>
              <a:ahLst/>
              <a:cxnLst/>
              <a:rect l="0" t="0" r="0" b="0"/>
              <a:pathLst>
                <a:path w="412751" h="82026">
                  <a:moveTo>
                    <a:pt x="0" y="12599"/>
                  </a:moveTo>
                  <a:lnTo>
                    <a:pt x="0" y="12599"/>
                  </a:lnTo>
                  <a:lnTo>
                    <a:pt x="39312" y="1043"/>
                  </a:lnTo>
                  <a:lnTo>
                    <a:pt x="81773" y="0"/>
                  </a:lnTo>
                  <a:lnTo>
                    <a:pt x="123952" y="3279"/>
                  </a:lnTo>
                  <a:lnTo>
                    <a:pt x="168203" y="14827"/>
                  </a:lnTo>
                  <a:lnTo>
                    <a:pt x="215709" y="36006"/>
                  </a:lnTo>
                  <a:lnTo>
                    <a:pt x="260338" y="56623"/>
                  </a:lnTo>
                  <a:lnTo>
                    <a:pt x="305387" y="77624"/>
                  </a:lnTo>
                  <a:lnTo>
                    <a:pt x="338587" y="82025"/>
                  </a:lnTo>
                  <a:lnTo>
                    <a:pt x="355498" y="81618"/>
                  </a:lnTo>
                  <a:lnTo>
                    <a:pt x="387219" y="69577"/>
                  </a:lnTo>
                  <a:lnTo>
                    <a:pt x="412750" y="57049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467">
              <a:extLst>
                <a:ext uri="{FF2B5EF4-FFF2-40B4-BE49-F238E27FC236}">
                  <a16:creationId xmlns:a16="http://schemas.microsoft.com/office/drawing/2014/main" id="{4DB8C31E-E251-47B1-A6CA-EC9390C99ED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900363" y="4362450"/>
              <a:ext cx="44364" cy="508001"/>
            </a:xfrm>
            <a:custGeom>
              <a:avLst/>
              <a:gdLst/>
              <a:ahLst/>
              <a:cxnLst/>
              <a:rect l="0" t="0" r="0" b="0"/>
              <a:pathLst>
                <a:path w="44364" h="508001">
                  <a:moveTo>
                    <a:pt x="25400" y="0"/>
                  </a:moveTo>
                  <a:lnTo>
                    <a:pt x="25400" y="0"/>
                  </a:lnTo>
                  <a:lnTo>
                    <a:pt x="26105" y="15901"/>
                  </a:lnTo>
                  <a:lnTo>
                    <a:pt x="36955" y="57564"/>
                  </a:lnTo>
                  <a:lnTo>
                    <a:pt x="43794" y="103035"/>
                  </a:lnTo>
                  <a:lnTo>
                    <a:pt x="44363" y="147659"/>
                  </a:lnTo>
                  <a:lnTo>
                    <a:pt x="42557" y="192315"/>
                  </a:lnTo>
                  <a:lnTo>
                    <a:pt x="38980" y="236563"/>
                  </a:lnTo>
                  <a:lnTo>
                    <a:pt x="33204" y="281705"/>
                  </a:lnTo>
                  <a:lnTo>
                    <a:pt x="25269" y="328774"/>
                  </a:lnTo>
                  <a:lnTo>
                    <a:pt x="16907" y="372252"/>
                  </a:lnTo>
                  <a:lnTo>
                    <a:pt x="11372" y="418505"/>
                  </a:lnTo>
                  <a:lnTo>
                    <a:pt x="2647" y="460649"/>
                  </a:lnTo>
                  <a:lnTo>
                    <a:pt x="0" y="508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468">
              <a:extLst>
                <a:ext uri="{FF2B5EF4-FFF2-40B4-BE49-F238E27FC236}">
                  <a16:creationId xmlns:a16="http://schemas.microsoft.com/office/drawing/2014/main" id="{5D47AEF1-0D00-4BE8-A342-64A4075827DB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601913" y="4337050"/>
              <a:ext cx="44451" cy="590551"/>
            </a:xfrm>
            <a:custGeom>
              <a:avLst/>
              <a:gdLst/>
              <a:ahLst/>
              <a:cxnLst/>
              <a:rect l="0" t="0" r="0" b="0"/>
              <a:pathLst>
                <a:path w="44451" h="590551">
                  <a:moveTo>
                    <a:pt x="44450" y="0"/>
                  </a:moveTo>
                  <a:lnTo>
                    <a:pt x="44450" y="0"/>
                  </a:lnTo>
                  <a:lnTo>
                    <a:pt x="44450" y="15182"/>
                  </a:lnTo>
                  <a:lnTo>
                    <a:pt x="38361" y="43336"/>
                  </a:lnTo>
                  <a:lnTo>
                    <a:pt x="36253" y="68658"/>
                  </a:lnTo>
                  <a:lnTo>
                    <a:pt x="33084" y="85960"/>
                  </a:lnTo>
                  <a:lnTo>
                    <a:pt x="26840" y="128623"/>
                  </a:lnTo>
                  <a:lnTo>
                    <a:pt x="25589" y="173911"/>
                  </a:lnTo>
                  <a:lnTo>
                    <a:pt x="25424" y="221155"/>
                  </a:lnTo>
                  <a:lnTo>
                    <a:pt x="21040" y="262668"/>
                  </a:lnTo>
                  <a:lnTo>
                    <a:pt x="19443" y="304840"/>
                  </a:lnTo>
                  <a:lnTo>
                    <a:pt x="19127" y="347141"/>
                  </a:lnTo>
                  <a:lnTo>
                    <a:pt x="14701" y="389468"/>
                  </a:lnTo>
                  <a:lnTo>
                    <a:pt x="13095" y="431801"/>
                  </a:lnTo>
                  <a:lnTo>
                    <a:pt x="9407" y="470762"/>
                  </a:lnTo>
                  <a:lnTo>
                    <a:pt x="6248" y="509999"/>
                  </a:lnTo>
                  <a:lnTo>
                    <a:pt x="962" y="550902"/>
                  </a:lnTo>
                  <a:lnTo>
                    <a:pt x="0" y="590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SMARTInkShape-Group109">
            <a:extLst>
              <a:ext uri="{FF2B5EF4-FFF2-40B4-BE49-F238E27FC236}">
                <a16:creationId xmlns:a16="http://schemas.microsoft.com/office/drawing/2014/main" id="{A8DC08B4-31FE-457B-A4F8-0E20B217EC90}"/>
              </a:ext>
            </a:extLst>
          </p:cNvPr>
          <p:cNvGrpSpPr/>
          <p:nvPr/>
        </p:nvGrpSpPr>
        <p:grpSpPr>
          <a:xfrm>
            <a:off x="3275013" y="4413294"/>
            <a:ext cx="1917701" cy="406357"/>
            <a:chOff x="3275013" y="4413294"/>
            <a:chExt cx="1917701" cy="406357"/>
          </a:xfrm>
        </p:grpSpPr>
        <p:sp>
          <p:nvSpPr>
            <p:cNvPr id="206" name="SMARTInkShape-469">
              <a:extLst>
                <a:ext uri="{FF2B5EF4-FFF2-40B4-BE49-F238E27FC236}">
                  <a16:creationId xmlns:a16="http://schemas.microsoft.com/office/drawing/2014/main" id="{9E0ED372-0C66-4D76-B15D-E84A778362A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040313" y="4521210"/>
              <a:ext cx="152401" cy="146041"/>
            </a:xfrm>
            <a:custGeom>
              <a:avLst/>
              <a:gdLst/>
              <a:ahLst/>
              <a:cxnLst/>
              <a:rect l="0" t="0" r="0" b="0"/>
              <a:pathLst>
                <a:path w="152401" h="146041">
                  <a:moveTo>
                    <a:pt x="6350" y="76190"/>
                  </a:moveTo>
                  <a:lnTo>
                    <a:pt x="6350" y="76190"/>
                  </a:lnTo>
                  <a:lnTo>
                    <a:pt x="11817" y="81657"/>
                  </a:lnTo>
                  <a:lnTo>
                    <a:pt x="11405" y="82657"/>
                  </a:lnTo>
                  <a:lnTo>
                    <a:pt x="7154" y="87930"/>
                  </a:lnTo>
                  <a:lnTo>
                    <a:pt x="6508" y="93770"/>
                  </a:lnTo>
                  <a:lnTo>
                    <a:pt x="6356" y="104615"/>
                  </a:lnTo>
                  <a:lnTo>
                    <a:pt x="5648" y="105723"/>
                  </a:lnTo>
                  <a:lnTo>
                    <a:pt x="4471" y="106462"/>
                  </a:lnTo>
                  <a:lnTo>
                    <a:pt x="0" y="107940"/>
                  </a:lnTo>
                  <a:lnTo>
                    <a:pt x="9643" y="107940"/>
                  </a:lnTo>
                  <a:lnTo>
                    <a:pt x="10662" y="107235"/>
                  </a:lnTo>
                  <a:lnTo>
                    <a:pt x="11341" y="106059"/>
                  </a:lnTo>
                  <a:lnTo>
                    <a:pt x="11794" y="104569"/>
                  </a:lnTo>
                  <a:lnTo>
                    <a:pt x="15802" y="99102"/>
                  </a:lnTo>
                  <a:lnTo>
                    <a:pt x="19488" y="96956"/>
                  </a:lnTo>
                  <a:lnTo>
                    <a:pt x="23478" y="95297"/>
                  </a:lnTo>
                  <a:lnTo>
                    <a:pt x="43595" y="80343"/>
                  </a:lnTo>
                  <a:lnTo>
                    <a:pt x="45996" y="77548"/>
                  </a:lnTo>
                  <a:lnTo>
                    <a:pt x="53614" y="62922"/>
                  </a:lnTo>
                  <a:lnTo>
                    <a:pt x="90361" y="20801"/>
                  </a:lnTo>
                  <a:lnTo>
                    <a:pt x="114172" y="1917"/>
                  </a:lnTo>
                  <a:lnTo>
                    <a:pt x="122741" y="371"/>
                  </a:lnTo>
                  <a:lnTo>
                    <a:pt x="141816" y="0"/>
                  </a:lnTo>
                  <a:lnTo>
                    <a:pt x="143227" y="702"/>
                  </a:lnTo>
                  <a:lnTo>
                    <a:pt x="144168" y="1876"/>
                  </a:lnTo>
                  <a:lnTo>
                    <a:pt x="145213" y="5061"/>
                  </a:lnTo>
                  <a:lnTo>
                    <a:pt x="147766" y="14737"/>
                  </a:lnTo>
                  <a:lnTo>
                    <a:pt x="151026" y="24115"/>
                  </a:lnTo>
                  <a:lnTo>
                    <a:pt x="152376" y="64832"/>
                  </a:lnTo>
                  <a:lnTo>
                    <a:pt x="146127" y="112413"/>
                  </a:lnTo>
                  <a:lnTo>
                    <a:pt x="146051" y="135353"/>
                  </a:lnTo>
                  <a:lnTo>
                    <a:pt x="147932" y="139644"/>
                  </a:lnTo>
                  <a:lnTo>
                    <a:pt x="152400" y="14604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470">
              <a:extLst>
                <a:ext uri="{FF2B5EF4-FFF2-40B4-BE49-F238E27FC236}">
                  <a16:creationId xmlns:a16="http://schemas.microsoft.com/office/drawing/2014/main" id="{44EF3F98-E84A-4EE6-9922-5F898092205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830842" y="4597400"/>
              <a:ext cx="114132" cy="114213"/>
            </a:xfrm>
            <a:custGeom>
              <a:avLst/>
              <a:gdLst/>
              <a:ahLst/>
              <a:cxnLst/>
              <a:rect l="0" t="0" r="0" b="0"/>
              <a:pathLst>
                <a:path w="114132" h="114213">
                  <a:moveTo>
                    <a:pt x="12621" y="12700"/>
                  </a:moveTo>
                  <a:lnTo>
                    <a:pt x="12621" y="12700"/>
                  </a:lnTo>
                  <a:lnTo>
                    <a:pt x="12621" y="16071"/>
                  </a:lnTo>
                  <a:lnTo>
                    <a:pt x="6859" y="36174"/>
                  </a:lnTo>
                  <a:lnTo>
                    <a:pt x="5739" y="46545"/>
                  </a:lnTo>
                  <a:lnTo>
                    <a:pt x="1279" y="58609"/>
                  </a:lnTo>
                  <a:lnTo>
                    <a:pt x="0" y="81402"/>
                  </a:lnTo>
                  <a:lnTo>
                    <a:pt x="1837" y="87449"/>
                  </a:lnTo>
                  <a:lnTo>
                    <a:pt x="4300" y="92489"/>
                  </a:lnTo>
                  <a:lnTo>
                    <a:pt x="5395" y="97080"/>
                  </a:lnTo>
                  <a:lnTo>
                    <a:pt x="9644" y="101472"/>
                  </a:lnTo>
                  <a:lnTo>
                    <a:pt x="15531" y="105071"/>
                  </a:lnTo>
                  <a:lnTo>
                    <a:pt x="25060" y="109263"/>
                  </a:lnTo>
                  <a:lnTo>
                    <a:pt x="29438" y="112061"/>
                  </a:lnTo>
                  <a:lnTo>
                    <a:pt x="35869" y="113637"/>
                  </a:lnTo>
                  <a:lnTo>
                    <a:pt x="49853" y="114212"/>
                  </a:lnTo>
                  <a:lnTo>
                    <a:pt x="73241" y="107828"/>
                  </a:lnTo>
                  <a:lnTo>
                    <a:pt x="97398" y="90253"/>
                  </a:lnTo>
                  <a:lnTo>
                    <a:pt x="104454" y="80285"/>
                  </a:lnTo>
                  <a:lnTo>
                    <a:pt x="112697" y="56708"/>
                  </a:lnTo>
                  <a:lnTo>
                    <a:pt x="114131" y="27491"/>
                  </a:lnTo>
                  <a:lnTo>
                    <a:pt x="107871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SMARTInkShape-471">
              <a:extLst>
                <a:ext uri="{FF2B5EF4-FFF2-40B4-BE49-F238E27FC236}">
                  <a16:creationId xmlns:a16="http://schemas.microsoft.com/office/drawing/2014/main" id="{B742F7E9-4712-4753-A4DD-72A96C33E60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792663" y="4489450"/>
              <a:ext cx="12701" cy="44451"/>
            </a:xfrm>
            <a:custGeom>
              <a:avLst/>
              <a:gdLst/>
              <a:ahLst/>
              <a:cxnLst/>
              <a:rect l="0" t="0" r="0" b="0"/>
              <a:pathLst>
                <a:path w="12701" h="44451">
                  <a:moveTo>
                    <a:pt x="12700" y="0"/>
                  </a:moveTo>
                  <a:lnTo>
                    <a:pt x="12700" y="0"/>
                  </a:lnTo>
                  <a:lnTo>
                    <a:pt x="12700" y="5467"/>
                  </a:lnTo>
                  <a:lnTo>
                    <a:pt x="8335" y="11245"/>
                  </a:lnTo>
                  <a:lnTo>
                    <a:pt x="6938" y="17130"/>
                  </a:lnTo>
                  <a:lnTo>
                    <a:pt x="5818" y="24047"/>
                  </a:lnTo>
                  <a:lnTo>
                    <a:pt x="0" y="444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SMARTInkShape-472">
              <a:extLst>
                <a:ext uri="{FF2B5EF4-FFF2-40B4-BE49-F238E27FC236}">
                  <a16:creationId xmlns:a16="http://schemas.microsoft.com/office/drawing/2014/main" id="{4B70B362-ABE8-4D4A-8A50-1DE5334F611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4659313" y="4597400"/>
              <a:ext cx="44451" cy="107951"/>
            </a:xfrm>
            <a:custGeom>
              <a:avLst/>
              <a:gdLst/>
              <a:ahLst/>
              <a:cxnLst/>
              <a:rect l="0" t="0" r="0" b="0"/>
              <a:pathLst>
                <a:path w="44451" h="107951">
                  <a:moveTo>
                    <a:pt x="44450" y="0"/>
                  </a:moveTo>
                  <a:lnTo>
                    <a:pt x="44450" y="0"/>
                  </a:lnTo>
                  <a:lnTo>
                    <a:pt x="43744" y="25858"/>
                  </a:lnTo>
                  <a:lnTo>
                    <a:pt x="41078" y="32189"/>
                  </a:lnTo>
                  <a:lnTo>
                    <a:pt x="29960" y="47072"/>
                  </a:lnTo>
                  <a:lnTo>
                    <a:pt x="25339" y="59416"/>
                  </a:lnTo>
                  <a:lnTo>
                    <a:pt x="2958" y="96665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SMARTInkShape-473">
              <a:extLst>
                <a:ext uri="{FF2B5EF4-FFF2-40B4-BE49-F238E27FC236}">
                  <a16:creationId xmlns:a16="http://schemas.microsoft.com/office/drawing/2014/main" id="{726F45A2-9AB7-4327-A28F-3E49762369B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443413" y="4540250"/>
              <a:ext cx="82551" cy="88901"/>
            </a:xfrm>
            <a:custGeom>
              <a:avLst/>
              <a:gdLst/>
              <a:ahLst/>
              <a:cxnLst/>
              <a:rect l="0" t="0" r="0" b="0"/>
              <a:pathLst>
                <a:path w="82551" h="8890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5026" y="6908"/>
                  </a:lnTo>
                  <a:lnTo>
                    <a:pt x="5467" y="8839"/>
                  </a:lnTo>
                  <a:lnTo>
                    <a:pt x="10539" y="17712"/>
                  </a:lnTo>
                  <a:lnTo>
                    <a:pt x="13470" y="28375"/>
                  </a:lnTo>
                  <a:lnTo>
                    <a:pt x="22625" y="42738"/>
                  </a:lnTo>
                  <a:lnTo>
                    <a:pt x="28222" y="55949"/>
                  </a:lnTo>
                  <a:lnTo>
                    <a:pt x="33945" y="62026"/>
                  </a:lnTo>
                  <a:lnTo>
                    <a:pt x="53911" y="73889"/>
                  </a:lnTo>
                  <a:lnTo>
                    <a:pt x="82550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SMARTInkShape-474">
              <a:extLst>
                <a:ext uri="{FF2B5EF4-FFF2-40B4-BE49-F238E27FC236}">
                  <a16:creationId xmlns:a16="http://schemas.microsoft.com/office/drawing/2014/main" id="{6BB8B1AE-4809-4B9E-8EB4-D255704BD69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487863" y="4457700"/>
              <a:ext cx="88901" cy="215901"/>
            </a:xfrm>
            <a:custGeom>
              <a:avLst/>
              <a:gdLst/>
              <a:ahLst/>
              <a:cxnLst/>
              <a:rect l="0" t="0" r="0" b="0"/>
              <a:pathLst>
                <a:path w="88901" h="215901">
                  <a:moveTo>
                    <a:pt x="88900" y="0"/>
                  </a:moveTo>
                  <a:lnTo>
                    <a:pt x="88900" y="0"/>
                  </a:lnTo>
                  <a:lnTo>
                    <a:pt x="85528" y="0"/>
                  </a:lnTo>
                  <a:lnTo>
                    <a:pt x="84535" y="1411"/>
                  </a:lnTo>
                  <a:lnTo>
                    <a:pt x="73734" y="45148"/>
                  </a:lnTo>
                  <a:lnTo>
                    <a:pt x="54176" y="89646"/>
                  </a:lnTo>
                  <a:lnTo>
                    <a:pt x="34627" y="137129"/>
                  </a:lnTo>
                  <a:lnTo>
                    <a:pt x="17212" y="184000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SMARTInkShape-475">
              <a:extLst>
                <a:ext uri="{FF2B5EF4-FFF2-40B4-BE49-F238E27FC236}">
                  <a16:creationId xmlns:a16="http://schemas.microsoft.com/office/drawing/2014/main" id="{D52F011E-15F2-4C00-911A-A286346A8AF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170682" y="4578350"/>
              <a:ext cx="88582" cy="212175"/>
            </a:xfrm>
            <a:custGeom>
              <a:avLst/>
              <a:gdLst/>
              <a:ahLst/>
              <a:cxnLst/>
              <a:rect l="0" t="0" r="0" b="0"/>
              <a:pathLst>
                <a:path w="88582" h="212175">
                  <a:moveTo>
                    <a:pt x="88581" y="0"/>
                  </a:moveTo>
                  <a:lnTo>
                    <a:pt x="88581" y="0"/>
                  </a:lnTo>
                  <a:lnTo>
                    <a:pt x="70689" y="19773"/>
                  </a:lnTo>
                  <a:lnTo>
                    <a:pt x="37645" y="65008"/>
                  </a:lnTo>
                  <a:lnTo>
                    <a:pt x="29959" y="77576"/>
                  </a:lnTo>
                  <a:lnTo>
                    <a:pt x="17395" y="104877"/>
                  </a:lnTo>
                  <a:lnTo>
                    <a:pt x="11081" y="115757"/>
                  </a:lnTo>
                  <a:lnTo>
                    <a:pt x="760" y="161786"/>
                  </a:lnTo>
                  <a:lnTo>
                    <a:pt x="0" y="175328"/>
                  </a:lnTo>
                  <a:lnTo>
                    <a:pt x="1704" y="182111"/>
                  </a:lnTo>
                  <a:lnTo>
                    <a:pt x="14616" y="204315"/>
                  </a:lnTo>
                  <a:lnTo>
                    <a:pt x="24253" y="211370"/>
                  </a:lnTo>
                  <a:lnTo>
                    <a:pt x="28057" y="212174"/>
                  </a:lnTo>
                  <a:lnTo>
                    <a:pt x="44131" y="209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MARTInkShape-476">
              <a:extLst>
                <a:ext uri="{FF2B5EF4-FFF2-40B4-BE49-F238E27FC236}">
                  <a16:creationId xmlns:a16="http://schemas.microsoft.com/office/drawing/2014/main" id="{A6D73BAC-B2EF-4077-9746-0EDC2AF79C0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97313" y="4610100"/>
              <a:ext cx="177589" cy="165101"/>
            </a:xfrm>
            <a:custGeom>
              <a:avLst/>
              <a:gdLst/>
              <a:ahLst/>
              <a:cxnLst/>
              <a:rect l="0" t="0" r="0" b="0"/>
              <a:pathLst>
                <a:path w="177589" h="165101">
                  <a:moveTo>
                    <a:pt x="19050" y="0"/>
                  </a:moveTo>
                  <a:lnTo>
                    <a:pt x="19050" y="0"/>
                  </a:lnTo>
                  <a:lnTo>
                    <a:pt x="15678" y="3371"/>
                  </a:lnTo>
                  <a:lnTo>
                    <a:pt x="14023" y="6908"/>
                  </a:lnTo>
                  <a:lnTo>
                    <a:pt x="12961" y="18298"/>
                  </a:lnTo>
                  <a:lnTo>
                    <a:pt x="14697" y="24125"/>
                  </a:lnTo>
                  <a:lnTo>
                    <a:pt x="16148" y="26667"/>
                  </a:lnTo>
                  <a:lnTo>
                    <a:pt x="16410" y="29772"/>
                  </a:lnTo>
                  <a:lnTo>
                    <a:pt x="13407" y="40885"/>
                  </a:lnTo>
                  <a:lnTo>
                    <a:pt x="7953" y="57282"/>
                  </a:lnTo>
                  <a:lnTo>
                    <a:pt x="4510" y="90228"/>
                  </a:lnTo>
                  <a:lnTo>
                    <a:pt x="891" y="102725"/>
                  </a:lnTo>
                  <a:lnTo>
                    <a:pt x="0" y="132978"/>
                  </a:lnTo>
                  <a:lnTo>
                    <a:pt x="5467" y="133317"/>
                  </a:lnTo>
                  <a:lnTo>
                    <a:pt x="11245" y="128980"/>
                  </a:lnTo>
                  <a:lnTo>
                    <a:pt x="24624" y="123890"/>
                  </a:lnTo>
                  <a:lnTo>
                    <a:pt x="68005" y="84365"/>
                  </a:lnTo>
                  <a:lnTo>
                    <a:pt x="108069" y="38097"/>
                  </a:lnTo>
                  <a:lnTo>
                    <a:pt x="128334" y="19607"/>
                  </a:lnTo>
                  <a:lnTo>
                    <a:pt x="138214" y="14746"/>
                  </a:lnTo>
                  <a:lnTo>
                    <a:pt x="152269" y="12880"/>
                  </a:lnTo>
                  <a:lnTo>
                    <a:pt x="164211" y="12736"/>
                  </a:lnTo>
                  <a:lnTo>
                    <a:pt x="166624" y="13429"/>
                  </a:lnTo>
                  <a:lnTo>
                    <a:pt x="168233" y="14597"/>
                  </a:lnTo>
                  <a:lnTo>
                    <a:pt x="175390" y="24239"/>
                  </a:lnTo>
                  <a:lnTo>
                    <a:pt x="177588" y="46836"/>
                  </a:lnTo>
                  <a:lnTo>
                    <a:pt x="177031" y="59347"/>
                  </a:lnTo>
                  <a:lnTo>
                    <a:pt x="166553" y="103836"/>
                  </a:lnTo>
                  <a:lnTo>
                    <a:pt x="154616" y="147977"/>
                  </a:lnTo>
                  <a:lnTo>
                    <a:pt x="152400" y="1651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SMARTInkShape-477">
              <a:extLst>
                <a:ext uri="{FF2B5EF4-FFF2-40B4-BE49-F238E27FC236}">
                  <a16:creationId xmlns:a16="http://schemas.microsoft.com/office/drawing/2014/main" id="{4533CC7D-37F8-4741-9B3E-F29B96ED6B9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636963" y="4635504"/>
              <a:ext cx="146050" cy="171342"/>
            </a:xfrm>
            <a:custGeom>
              <a:avLst/>
              <a:gdLst/>
              <a:ahLst/>
              <a:cxnLst/>
              <a:rect l="0" t="0" r="0" b="0"/>
              <a:pathLst>
                <a:path w="146050" h="171342">
                  <a:moveTo>
                    <a:pt x="12700" y="82546"/>
                  </a:moveTo>
                  <a:lnTo>
                    <a:pt x="12700" y="82546"/>
                  </a:lnTo>
                  <a:lnTo>
                    <a:pt x="339" y="94907"/>
                  </a:lnTo>
                  <a:lnTo>
                    <a:pt x="0" y="141531"/>
                  </a:lnTo>
                  <a:lnTo>
                    <a:pt x="0" y="151450"/>
                  </a:lnTo>
                  <a:lnTo>
                    <a:pt x="705" y="153882"/>
                  </a:lnTo>
                  <a:lnTo>
                    <a:pt x="1881" y="155504"/>
                  </a:lnTo>
                  <a:lnTo>
                    <a:pt x="3371" y="156584"/>
                  </a:lnTo>
                  <a:lnTo>
                    <a:pt x="4364" y="158010"/>
                  </a:lnTo>
                  <a:lnTo>
                    <a:pt x="6467" y="163389"/>
                  </a:lnTo>
                  <a:lnTo>
                    <a:pt x="11739" y="170246"/>
                  </a:lnTo>
                  <a:lnTo>
                    <a:pt x="26921" y="171341"/>
                  </a:lnTo>
                  <a:lnTo>
                    <a:pt x="31485" y="169517"/>
                  </a:lnTo>
                  <a:lnTo>
                    <a:pt x="67838" y="140787"/>
                  </a:lnTo>
                  <a:lnTo>
                    <a:pt x="90905" y="111414"/>
                  </a:lnTo>
                  <a:lnTo>
                    <a:pt x="117886" y="67902"/>
                  </a:lnTo>
                  <a:lnTo>
                    <a:pt x="137566" y="23872"/>
                  </a:lnTo>
                  <a:lnTo>
                    <a:pt x="144165" y="8345"/>
                  </a:lnTo>
                  <a:lnTo>
                    <a:pt x="146049" y="0"/>
                  </a:lnTo>
                  <a:lnTo>
                    <a:pt x="145344" y="10136"/>
                  </a:lnTo>
                  <a:lnTo>
                    <a:pt x="141023" y="27608"/>
                  </a:lnTo>
                  <a:lnTo>
                    <a:pt x="138210" y="43220"/>
                  </a:lnTo>
                  <a:lnTo>
                    <a:pt x="130331" y="66157"/>
                  </a:lnTo>
                  <a:lnTo>
                    <a:pt x="130662" y="87540"/>
                  </a:lnTo>
                  <a:lnTo>
                    <a:pt x="127723" y="105562"/>
                  </a:lnTo>
                  <a:lnTo>
                    <a:pt x="129203" y="112296"/>
                  </a:lnTo>
                  <a:lnTo>
                    <a:pt x="131507" y="118346"/>
                  </a:lnTo>
                  <a:lnTo>
                    <a:pt x="133509" y="128275"/>
                  </a:lnTo>
                  <a:lnTo>
                    <a:pt x="134867" y="129965"/>
                  </a:lnTo>
                  <a:lnTo>
                    <a:pt x="136478" y="131092"/>
                  </a:lnTo>
                  <a:lnTo>
                    <a:pt x="137552" y="132549"/>
                  </a:lnTo>
                  <a:lnTo>
                    <a:pt x="139700" y="13969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SMARTInkShape-478">
              <a:extLst>
                <a:ext uri="{FF2B5EF4-FFF2-40B4-BE49-F238E27FC236}">
                  <a16:creationId xmlns:a16="http://schemas.microsoft.com/office/drawing/2014/main" id="{888E3C20-57E9-4990-B093-DF089F01167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338513" y="4527550"/>
              <a:ext cx="101601" cy="120651"/>
            </a:xfrm>
            <a:custGeom>
              <a:avLst/>
              <a:gdLst/>
              <a:ahLst/>
              <a:cxnLst/>
              <a:rect l="0" t="0" r="0" b="0"/>
              <a:pathLst>
                <a:path w="101601" h="120651">
                  <a:moveTo>
                    <a:pt x="0" y="0"/>
                  </a:moveTo>
                  <a:lnTo>
                    <a:pt x="0" y="0"/>
                  </a:lnTo>
                  <a:lnTo>
                    <a:pt x="1881" y="33846"/>
                  </a:lnTo>
                  <a:lnTo>
                    <a:pt x="3371" y="39497"/>
                  </a:lnTo>
                  <a:lnTo>
                    <a:pt x="8788" y="47658"/>
                  </a:lnTo>
                  <a:lnTo>
                    <a:pt x="15194" y="55048"/>
                  </a:lnTo>
                  <a:lnTo>
                    <a:pt x="34550" y="84203"/>
                  </a:lnTo>
                  <a:lnTo>
                    <a:pt x="50935" y="99627"/>
                  </a:lnTo>
                  <a:lnTo>
                    <a:pt x="77053" y="111924"/>
                  </a:lnTo>
                  <a:lnTo>
                    <a:pt x="101600" y="1206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SMARTInkShape-479">
              <a:extLst>
                <a:ext uri="{FF2B5EF4-FFF2-40B4-BE49-F238E27FC236}">
                  <a16:creationId xmlns:a16="http://schemas.microsoft.com/office/drawing/2014/main" id="{1F2311F9-118F-4379-886A-BC43F072ED9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275013" y="4413294"/>
              <a:ext cx="222251" cy="406357"/>
            </a:xfrm>
            <a:custGeom>
              <a:avLst/>
              <a:gdLst/>
              <a:ahLst/>
              <a:cxnLst/>
              <a:rect l="0" t="0" r="0" b="0"/>
              <a:pathLst>
                <a:path w="222251" h="406357">
                  <a:moveTo>
                    <a:pt x="0" y="406356"/>
                  </a:moveTo>
                  <a:lnTo>
                    <a:pt x="0" y="406356"/>
                  </a:lnTo>
                  <a:lnTo>
                    <a:pt x="0" y="400889"/>
                  </a:lnTo>
                  <a:lnTo>
                    <a:pt x="4364" y="395111"/>
                  </a:lnTo>
                  <a:lnTo>
                    <a:pt x="5467" y="391245"/>
                  </a:lnTo>
                  <a:lnTo>
                    <a:pt x="8115" y="374010"/>
                  </a:lnTo>
                  <a:lnTo>
                    <a:pt x="11341" y="361729"/>
                  </a:lnTo>
                  <a:lnTo>
                    <a:pt x="14178" y="349154"/>
                  </a:lnTo>
                  <a:lnTo>
                    <a:pt x="31788" y="303266"/>
                  </a:lnTo>
                  <a:lnTo>
                    <a:pt x="49479" y="261499"/>
                  </a:lnTo>
                  <a:lnTo>
                    <a:pt x="70291" y="215403"/>
                  </a:lnTo>
                  <a:lnTo>
                    <a:pt x="91074" y="174169"/>
                  </a:lnTo>
                  <a:lnTo>
                    <a:pt x="116421" y="128479"/>
                  </a:lnTo>
                  <a:lnTo>
                    <a:pt x="145475" y="83290"/>
                  </a:lnTo>
                  <a:lnTo>
                    <a:pt x="167630" y="40817"/>
                  </a:lnTo>
                  <a:lnTo>
                    <a:pt x="195490" y="1638"/>
                  </a:lnTo>
                  <a:lnTo>
                    <a:pt x="198127" y="704"/>
                  </a:lnTo>
                  <a:lnTo>
                    <a:pt x="211741" y="0"/>
                  </a:lnTo>
                  <a:lnTo>
                    <a:pt x="213127" y="691"/>
                  </a:lnTo>
                  <a:lnTo>
                    <a:pt x="214051" y="1857"/>
                  </a:lnTo>
                  <a:lnTo>
                    <a:pt x="220763" y="19731"/>
                  </a:lnTo>
                  <a:lnTo>
                    <a:pt x="222162" y="60891"/>
                  </a:lnTo>
                  <a:lnTo>
                    <a:pt x="219093" y="92987"/>
                  </a:lnTo>
                  <a:lnTo>
                    <a:pt x="220141" y="103392"/>
                  </a:lnTo>
                  <a:lnTo>
                    <a:pt x="218175" y="119739"/>
                  </a:lnTo>
                  <a:lnTo>
                    <a:pt x="222250" y="158706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SMARTInkShape-480">
            <a:extLst>
              <a:ext uri="{FF2B5EF4-FFF2-40B4-BE49-F238E27FC236}">
                <a16:creationId xmlns:a16="http://schemas.microsoft.com/office/drawing/2014/main" id="{E6123BC8-2F3B-423C-A5B8-5A52E6B981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68963" y="4406900"/>
            <a:ext cx="297209" cy="311151"/>
          </a:xfrm>
          <a:custGeom>
            <a:avLst/>
            <a:gdLst/>
            <a:ahLst/>
            <a:cxnLst/>
            <a:rect l="0" t="0" r="0" b="0"/>
            <a:pathLst>
              <a:path w="297209" h="311151">
                <a:moveTo>
                  <a:pt x="0" y="0"/>
                </a:moveTo>
                <a:lnTo>
                  <a:pt x="0" y="0"/>
                </a:lnTo>
                <a:lnTo>
                  <a:pt x="9459" y="9460"/>
                </a:lnTo>
                <a:lnTo>
                  <a:pt x="13141" y="11260"/>
                </a:lnTo>
                <a:lnTo>
                  <a:pt x="24624" y="15787"/>
                </a:lnTo>
                <a:lnTo>
                  <a:pt x="59464" y="35295"/>
                </a:lnTo>
                <a:lnTo>
                  <a:pt x="104544" y="48152"/>
                </a:lnTo>
                <a:lnTo>
                  <a:pt x="147113" y="57553"/>
                </a:lnTo>
                <a:lnTo>
                  <a:pt x="192527" y="69735"/>
                </a:lnTo>
                <a:lnTo>
                  <a:pt x="227366" y="80609"/>
                </a:lnTo>
                <a:lnTo>
                  <a:pt x="273786" y="105129"/>
                </a:lnTo>
                <a:lnTo>
                  <a:pt x="278442" y="107820"/>
                </a:lnTo>
                <a:lnTo>
                  <a:pt x="283976" y="113478"/>
                </a:lnTo>
                <a:lnTo>
                  <a:pt x="296588" y="132993"/>
                </a:lnTo>
                <a:lnTo>
                  <a:pt x="297208" y="135228"/>
                </a:lnTo>
                <a:lnTo>
                  <a:pt x="294711" y="148488"/>
                </a:lnTo>
                <a:lnTo>
                  <a:pt x="289502" y="162451"/>
                </a:lnTo>
                <a:lnTo>
                  <a:pt x="265031" y="191708"/>
                </a:lnTo>
                <a:lnTo>
                  <a:pt x="221711" y="228706"/>
                </a:lnTo>
                <a:lnTo>
                  <a:pt x="176126" y="260364"/>
                </a:lnTo>
                <a:lnTo>
                  <a:pt x="135135" y="282382"/>
                </a:lnTo>
                <a:lnTo>
                  <a:pt x="92231" y="303272"/>
                </a:lnTo>
                <a:lnTo>
                  <a:pt x="76200" y="31115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SMARTInkShape-Group111">
            <a:extLst>
              <a:ext uri="{FF2B5EF4-FFF2-40B4-BE49-F238E27FC236}">
                <a16:creationId xmlns:a16="http://schemas.microsoft.com/office/drawing/2014/main" id="{81EA4DE9-0544-4099-8376-B24AD90E48C8}"/>
              </a:ext>
            </a:extLst>
          </p:cNvPr>
          <p:cNvGrpSpPr/>
          <p:nvPr/>
        </p:nvGrpSpPr>
        <p:grpSpPr>
          <a:xfrm>
            <a:off x="6221413" y="4222750"/>
            <a:ext cx="463551" cy="508001"/>
            <a:chOff x="6221413" y="4222750"/>
            <a:chExt cx="463551" cy="508001"/>
          </a:xfrm>
        </p:grpSpPr>
        <p:sp>
          <p:nvSpPr>
            <p:cNvPr id="219" name="SMARTInkShape-481">
              <a:extLst>
                <a:ext uri="{FF2B5EF4-FFF2-40B4-BE49-F238E27FC236}">
                  <a16:creationId xmlns:a16="http://schemas.microsoft.com/office/drawing/2014/main" id="{00ADF01B-40B8-4954-9C9C-152770A92FF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246813" y="4502150"/>
              <a:ext cx="361951" cy="50801"/>
            </a:xfrm>
            <a:custGeom>
              <a:avLst/>
              <a:gdLst/>
              <a:ahLst/>
              <a:cxnLst/>
              <a:rect l="0" t="0" r="0" b="0"/>
              <a:pathLst>
                <a:path w="361951" h="50801">
                  <a:moveTo>
                    <a:pt x="0" y="0"/>
                  </a:moveTo>
                  <a:lnTo>
                    <a:pt x="0" y="0"/>
                  </a:lnTo>
                  <a:lnTo>
                    <a:pt x="6742" y="3371"/>
                  </a:lnTo>
                  <a:lnTo>
                    <a:pt x="51311" y="6881"/>
                  </a:lnTo>
                  <a:lnTo>
                    <a:pt x="94733" y="11794"/>
                  </a:lnTo>
                  <a:lnTo>
                    <a:pt x="134327" y="17607"/>
                  </a:lnTo>
                  <a:lnTo>
                    <a:pt x="164038" y="22136"/>
                  </a:lnTo>
                  <a:lnTo>
                    <a:pt x="203617" y="36904"/>
                  </a:lnTo>
                  <a:lnTo>
                    <a:pt x="245588" y="44162"/>
                  </a:lnTo>
                  <a:lnTo>
                    <a:pt x="291245" y="49786"/>
                  </a:lnTo>
                  <a:lnTo>
                    <a:pt x="333014" y="50667"/>
                  </a:lnTo>
                  <a:lnTo>
                    <a:pt x="361950" y="508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SMARTInkShape-482">
              <a:extLst>
                <a:ext uri="{FF2B5EF4-FFF2-40B4-BE49-F238E27FC236}">
                  <a16:creationId xmlns:a16="http://schemas.microsoft.com/office/drawing/2014/main" id="{997E5A6D-8E02-4E1D-AE44-0FB6FCF1C8D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221413" y="4362450"/>
              <a:ext cx="463551" cy="82551"/>
            </a:xfrm>
            <a:custGeom>
              <a:avLst/>
              <a:gdLst/>
              <a:ahLst/>
              <a:cxnLst/>
              <a:rect l="0" t="0" r="0" b="0"/>
              <a:pathLst>
                <a:path w="463551" h="8255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51291" y="14927"/>
                  </a:lnTo>
                  <a:lnTo>
                    <a:pt x="97781" y="27526"/>
                  </a:lnTo>
                  <a:lnTo>
                    <a:pt x="144780" y="33075"/>
                  </a:lnTo>
                  <a:lnTo>
                    <a:pt x="183036" y="40479"/>
                  </a:lnTo>
                  <a:lnTo>
                    <a:pt x="223859" y="48030"/>
                  </a:lnTo>
                  <a:lnTo>
                    <a:pt x="268471" y="50435"/>
                  </a:lnTo>
                  <a:lnTo>
                    <a:pt x="311104" y="55778"/>
                  </a:lnTo>
                  <a:lnTo>
                    <a:pt x="353477" y="61333"/>
                  </a:lnTo>
                  <a:lnTo>
                    <a:pt x="395554" y="64015"/>
                  </a:lnTo>
                  <a:lnTo>
                    <a:pt x="442293" y="71328"/>
                  </a:lnTo>
                  <a:lnTo>
                    <a:pt x="454664" y="76638"/>
                  </a:lnTo>
                  <a:lnTo>
                    <a:pt x="46355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SMARTInkShape-483">
              <a:extLst>
                <a:ext uri="{FF2B5EF4-FFF2-40B4-BE49-F238E27FC236}">
                  <a16:creationId xmlns:a16="http://schemas.microsoft.com/office/drawing/2014/main" id="{76EF4286-0B90-44BB-A669-9EE1EECF45C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551637" y="4222750"/>
              <a:ext cx="63477" cy="450851"/>
            </a:xfrm>
            <a:custGeom>
              <a:avLst/>
              <a:gdLst/>
              <a:ahLst/>
              <a:cxnLst/>
              <a:rect l="0" t="0" r="0" b="0"/>
              <a:pathLst>
                <a:path w="63477" h="450851">
                  <a:moveTo>
                    <a:pt x="63476" y="0"/>
                  </a:moveTo>
                  <a:lnTo>
                    <a:pt x="63476" y="0"/>
                  </a:lnTo>
                  <a:lnTo>
                    <a:pt x="62770" y="46792"/>
                  </a:lnTo>
                  <a:lnTo>
                    <a:pt x="54637" y="90628"/>
                  </a:lnTo>
                  <a:lnTo>
                    <a:pt x="46469" y="129876"/>
                  </a:lnTo>
                  <a:lnTo>
                    <a:pt x="36179" y="173482"/>
                  </a:lnTo>
                  <a:lnTo>
                    <a:pt x="24138" y="219280"/>
                  </a:lnTo>
                  <a:lnTo>
                    <a:pt x="19330" y="261593"/>
                  </a:lnTo>
                  <a:lnTo>
                    <a:pt x="14199" y="299741"/>
                  </a:lnTo>
                  <a:lnTo>
                    <a:pt x="8512" y="346467"/>
                  </a:lnTo>
                  <a:lnTo>
                    <a:pt x="2154" y="388441"/>
                  </a:lnTo>
                  <a:lnTo>
                    <a:pt x="32" y="435095"/>
                  </a:lnTo>
                  <a:lnTo>
                    <a:pt x="0" y="442907"/>
                  </a:lnTo>
                  <a:lnTo>
                    <a:pt x="698" y="445555"/>
                  </a:lnTo>
                  <a:lnTo>
                    <a:pt x="1868" y="447320"/>
                  </a:lnTo>
                  <a:lnTo>
                    <a:pt x="6326" y="4508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SMARTInkShape-484">
              <a:extLst>
                <a:ext uri="{FF2B5EF4-FFF2-40B4-BE49-F238E27FC236}">
                  <a16:creationId xmlns:a16="http://schemas.microsoft.com/office/drawing/2014/main" id="{64C147B5-6EDA-4B83-B0BF-79BB328D67B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332607" y="4248150"/>
              <a:ext cx="41207" cy="482601"/>
            </a:xfrm>
            <a:custGeom>
              <a:avLst/>
              <a:gdLst/>
              <a:ahLst/>
              <a:cxnLst/>
              <a:rect l="0" t="0" r="0" b="0"/>
              <a:pathLst>
                <a:path w="41207" h="482601">
                  <a:moveTo>
                    <a:pt x="41206" y="0"/>
                  </a:moveTo>
                  <a:lnTo>
                    <a:pt x="41206" y="0"/>
                  </a:lnTo>
                  <a:lnTo>
                    <a:pt x="39324" y="39229"/>
                  </a:lnTo>
                  <a:lnTo>
                    <a:pt x="31080" y="80138"/>
                  </a:lnTo>
                  <a:lnTo>
                    <a:pt x="25251" y="122891"/>
                  </a:lnTo>
                  <a:lnTo>
                    <a:pt x="16723" y="159414"/>
                  </a:lnTo>
                  <a:lnTo>
                    <a:pt x="11609" y="197047"/>
                  </a:lnTo>
                  <a:lnTo>
                    <a:pt x="8212" y="235009"/>
                  </a:lnTo>
                  <a:lnTo>
                    <a:pt x="4114" y="282391"/>
                  </a:lnTo>
                  <a:lnTo>
                    <a:pt x="2599" y="325016"/>
                  </a:lnTo>
                  <a:lnTo>
                    <a:pt x="0" y="361344"/>
                  </a:lnTo>
                  <a:lnTo>
                    <a:pt x="2697" y="403498"/>
                  </a:lnTo>
                  <a:lnTo>
                    <a:pt x="3775" y="439176"/>
                  </a:lnTo>
                  <a:lnTo>
                    <a:pt x="9456" y="4826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SMARTInkShape-Group112">
            <a:extLst>
              <a:ext uri="{FF2B5EF4-FFF2-40B4-BE49-F238E27FC236}">
                <a16:creationId xmlns:a16="http://schemas.microsoft.com/office/drawing/2014/main" id="{0F49CD4E-95C8-4226-BB2E-5C57EFB8BC17}"/>
              </a:ext>
            </a:extLst>
          </p:cNvPr>
          <p:cNvGrpSpPr/>
          <p:nvPr/>
        </p:nvGrpSpPr>
        <p:grpSpPr>
          <a:xfrm>
            <a:off x="6979985" y="4171950"/>
            <a:ext cx="3629279" cy="622210"/>
            <a:chOff x="6979985" y="4171950"/>
            <a:chExt cx="3629279" cy="622210"/>
          </a:xfrm>
        </p:grpSpPr>
        <p:sp>
          <p:nvSpPr>
            <p:cNvPr id="224" name="SMARTInkShape-485">
              <a:extLst>
                <a:ext uri="{FF2B5EF4-FFF2-40B4-BE49-F238E27FC236}">
                  <a16:creationId xmlns:a16="http://schemas.microsoft.com/office/drawing/2014/main" id="{9CC593E6-9333-4A26-BB03-D108B948978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488613" y="4384243"/>
              <a:ext cx="120651" cy="232208"/>
            </a:xfrm>
            <a:custGeom>
              <a:avLst/>
              <a:gdLst/>
              <a:ahLst/>
              <a:cxnLst/>
              <a:rect l="0" t="0" r="0" b="0"/>
              <a:pathLst>
                <a:path w="120651" h="232208">
                  <a:moveTo>
                    <a:pt x="120650" y="9957"/>
                  </a:moveTo>
                  <a:lnTo>
                    <a:pt x="120650" y="9957"/>
                  </a:lnTo>
                  <a:lnTo>
                    <a:pt x="110511" y="5593"/>
                  </a:lnTo>
                  <a:lnTo>
                    <a:pt x="74039" y="0"/>
                  </a:lnTo>
                  <a:lnTo>
                    <a:pt x="42449" y="4191"/>
                  </a:lnTo>
                  <a:lnTo>
                    <a:pt x="33297" y="9058"/>
                  </a:lnTo>
                  <a:lnTo>
                    <a:pt x="32782" y="10064"/>
                  </a:lnTo>
                  <a:lnTo>
                    <a:pt x="32208" y="13062"/>
                  </a:lnTo>
                  <a:lnTo>
                    <a:pt x="31350" y="14144"/>
                  </a:lnTo>
                  <a:lnTo>
                    <a:pt x="26323" y="16022"/>
                  </a:lnTo>
                  <a:lnTo>
                    <a:pt x="25673" y="22965"/>
                  </a:lnTo>
                  <a:lnTo>
                    <a:pt x="27402" y="28203"/>
                  </a:lnTo>
                  <a:lnTo>
                    <a:pt x="28851" y="30588"/>
                  </a:lnTo>
                  <a:lnTo>
                    <a:pt x="31177" y="43849"/>
                  </a:lnTo>
                  <a:lnTo>
                    <a:pt x="31495" y="49244"/>
                  </a:lnTo>
                  <a:lnTo>
                    <a:pt x="32991" y="51670"/>
                  </a:lnTo>
                  <a:lnTo>
                    <a:pt x="43650" y="62516"/>
                  </a:lnTo>
                  <a:lnTo>
                    <a:pt x="49033" y="69300"/>
                  </a:lnTo>
                  <a:lnTo>
                    <a:pt x="71477" y="88931"/>
                  </a:lnTo>
                  <a:lnTo>
                    <a:pt x="107820" y="135471"/>
                  </a:lnTo>
                  <a:lnTo>
                    <a:pt x="112125" y="141941"/>
                  </a:lnTo>
                  <a:lnTo>
                    <a:pt x="119388" y="162621"/>
                  </a:lnTo>
                  <a:lnTo>
                    <a:pt x="120275" y="173646"/>
                  </a:lnTo>
                  <a:lnTo>
                    <a:pt x="118602" y="179839"/>
                  </a:lnTo>
                  <a:lnTo>
                    <a:pt x="102342" y="204970"/>
                  </a:lnTo>
                  <a:lnTo>
                    <a:pt x="94639" y="209518"/>
                  </a:lnTo>
                  <a:lnTo>
                    <a:pt x="86511" y="212951"/>
                  </a:lnTo>
                  <a:lnTo>
                    <a:pt x="62210" y="227250"/>
                  </a:lnTo>
                  <a:lnTo>
                    <a:pt x="16448" y="231772"/>
                  </a:lnTo>
                  <a:lnTo>
                    <a:pt x="0" y="23220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SMARTInkShape-486">
              <a:extLst>
                <a:ext uri="{FF2B5EF4-FFF2-40B4-BE49-F238E27FC236}">
                  <a16:creationId xmlns:a16="http://schemas.microsoft.com/office/drawing/2014/main" id="{75EE75F7-CD97-4935-AF6F-7EA3CA34C83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171406" y="4432300"/>
              <a:ext cx="253680" cy="190501"/>
            </a:xfrm>
            <a:custGeom>
              <a:avLst/>
              <a:gdLst/>
              <a:ahLst/>
              <a:cxnLst/>
              <a:rect l="0" t="0" r="0" b="0"/>
              <a:pathLst>
                <a:path w="253680" h="190501">
                  <a:moveTo>
                    <a:pt x="56857" y="0"/>
                  </a:moveTo>
                  <a:lnTo>
                    <a:pt x="56857" y="0"/>
                  </a:lnTo>
                  <a:lnTo>
                    <a:pt x="62324" y="0"/>
                  </a:lnTo>
                  <a:lnTo>
                    <a:pt x="62618" y="706"/>
                  </a:lnTo>
                  <a:lnTo>
                    <a:pt x="63204" y="15787"/>
                  </a:lnTo>
                  <a:lnTo>
                    <a:pt x="61324" y="19481"/>
                  </a:lnTo>
                  <a:lnTo>
                    <a:pt x="23610" y="65109"/>
                  </a:lnTo>
                  <a:lnTo>
                    <a:pt x="14113" y="80203"/>
                  </a:lnTo>
                  <a:lnTo>
                    <a:pt x="10107" y="84565"/>
                  </a:lnTo>
                  <a:lnTo>
                    <a:pt x="7857" y="90736"/>
                  </a:lnTo>
                  <a:lnTo>
                    <a:pt x="7257" y="94357"/>
                  </a:lnTo>
                  <a:lnTo>
                    <a:pt x="6151" y="96772"/>
                  </a:lnTo>
                  <a:lnTo>
                    <a:pt x="4709" y="98381"/>
                  </a:lnTo>
                  <a:lnTo>
                    <a:pt x="3041" y="99454"/>
                  </a:lnTo>
                  <a:lnTo>
                    <a:pt x="1930" y="100875"/>
                  </a:lnTo>
                  <a:lnTo>
                    <a:pt x="0" y="106879"/>
                  </a:lnTo>
                  <a:lnTo>
                    <a:pt x="607" y="107236"/>
                  </a:lnTo>
                  <a:lnTo>
                    <a:pt x="5199" y="107856"/>
                  </a:lnTo>
                  <a:lnTo>
                    <a:pt x="10957" y="112295"/>
                  </a:lnTo>
                  <a:lnTo>
                    <a:pt x="16837" y="113706"/>
                  </a:lnTo>
                  <a:lnTo>
                    <a:pt x="20961" y="114036"/>
                  </a:lnTo>
                  <a:lnTo>
                    <a:pt x="38376" y="107358"/>
                  </a:lnTo>
                  <a:lnTo>
                    <a:pt x="82829" y="81977"/>
                  </a:lnTo>
                  <a:lnTo>
                    <a:pt x="127317" y="50764"/>
                  </a:lnTo>
                  <a:lnTo>
                    <a:pt x="174159" y="24330"/>
                  </a:lnTo>
                  <a:lnTo>
                    <a:pt x="201421" y="10957"/>
                  </a:lnTo>
                  <a:lnTo>
                    <a:pt x="210713" y="4869"/>
                  </a:lnTo>
                  <a:lnTo>
                    <a:pt x="226294" y="962"/>
                  </a:lnTo>
                  <a:lnTo>
                    <a:pt x="245102" y="56"/>
                  </a:lnTo>
                  <a:lnTo>
                    <a:pt x="248236" y="1906"/>
                  </a:lnTo>
                  <a:lnTo>
                    <a:pt x="252626" y="5472"/>
                  </a:lnTo>
                  <a:lnTo>
                    <a:pt x="253226" y="7841"/>
                  </a:lnTo>
                  <a:lnTo>
                    <a:pt x="253679" y="30092"/>
                  </a:lnTo>
                  <a:lnTo>
                    <a:pt x="244866" y="61816"/>
                  </a:lnTo>
                  <a:lnTo>
                    <a:pt x="220276" y="105749"/>
                  </a:lnTo>
                  <a:lnTo>
                    <a:pt x="198034" y="150158"/>
                  </a:lnTo>
                  <a:lnTo>
                    <a:pt x="179785" y="176926"/>
                  </a:lnTo>
                  <a:lnTo>
                    <a:pt x="177507" y="1905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SMARTInkShape-487">
              <a:extLst>
                <a:ext uri="{FF2B5EF4-FFF2-40B4-BE49-F238E27FC236}">
                  <a16:creationId xmlns:a16="http://schemas.microsoft.com/office/drawing/2014/main" id="{43963BD3-6359-4593-9BF8-BA3C724AB3A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955325" y="4432300"/>
              <a:ext cx="184003" cy="145035"/>
            </a:xfrm>
            <a:custGeom>
              <a:avLst/>
              <a:gdLst/>
              <a:ahLst/>
              <a:cxnLst/>
              <a:rect l="0" t="0" r="0" b="0"/>
              <a:pathLst>
                <a:path w="184003" h="145035">
                  <a:moveTo>
                    <a:pt x="107838" y="12700"/>
                  </a:moveTo>
                  <a:lnTo>
                    <a:pt x="107838" y="12700"/>
                  </a:lnTo>
                  <a:lnTo>
                    <a:pt x="98999" y="12700"/>
                  </a:lnTo>
                  <a:lnTo>
                    <a:pt x="97006" y="14111"/>
                  </a:lnTo>
                  <a:lnTo>
                    <a:pt x="86857" y="24634"/>
                  </a:lnTo>
                  <a:lnTo>
                    <a:pt x="39854" y="50794"/>
                  </a:lnTo>
                  <a:lnTo>
                    <a:pt x="20426" y="65381"/>
                  </a:lnTo>
                  <a:lnTo>
                    <a:pt x="1808" y="88784"/>
                  </a:lnTo>
                  <a:lnTo>
                    <a:pt x="457" y="97097"/>
                  </a:lnTo>
                  <a:lnTo>
                    <a:pt x="0" y="109177"/>
                  </a:lnTo>
                  <a:lnTo>
                    <a:pt x="1819" y="113905"/>
                  </a:lnTo>
                  <a:lnTo>
                    <a:pt x="11431" y="129195"/>
                  </a:lnTo>
                  <a:lnTo>
                    <a:pt x="18189" y="134561"/>
                  </a:lnTo>
                  <a:lnTo>
                    <a:pt x="25895" y="137416"/>
                  </a:lnTo>
                  <a:lnTo>
                    <a:pt x="58327" y="145034"/>
                  </a:lnTo>
                  <a:lnTo>
                    <a:pt x="104762" y="139935"/>
                  </a:lnTo>
                  <a:lnTo>
                    <a:pt x="121508" y="136399"/>
                  </a:lnTo>
                  <a:lnTo>
                    <a:pt x="158510" y="117791"/>
                  </a:lnTo>
                  <a:lnTo>
                    <a:pt x="174718" y="103471"/>
                  </a:lnTo>
                  <a:lnTo>
                    <a:pt x="180962" y="93139"/>
                  </a:lnTo>
                  <a:lnTo>
                    <a:pt x="183127" y="84590"/>
                  </a:lnTo>
                  <a:lnTo>
                    <a:pt x="184002" y="47364"/>
                  </a:lnTo>
                  <a:lnTo>
                    <a:pt x="178961" y="29791"/>
                  </a:lnTo>
                  <a:lnTo>
                    <a:pt x="171171" y="14613"/>
                  </a:lnTo>
                  <a:lnTo>
                    <a:pt x="162838" y="4611"/>
                  </a:lnTo>
                  <a:lnTo>
                    <a:pt x="156741" y="2049"/>
                  </a:lnTo>
                  <a:lnTo>
                    <a:pt x="120538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SMARTInkShape-488">
              <a:extLst>
                <a:ext uri="{FF2B5EF4-FFF2-40B4-BE49-F238E27FC236}">
                  <a16:creationId xmlns:a16="http://schemas.microsoft.com/office/drawing/2014/main" id="{4CB458A8-5E98-4894-91BA-87A1CC804DC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025085" y="4362450"/>
              <a:ext cx="6329" cy="19051"/>
            </a:xfrm>
            <a:custGeom>
              <a:avLst/>
              <a:gdLst/>
              <a:ahLst/>
              <a:cxnLst/>
              <a:rect l="0" t="0" r="0" b="0"/>
              <a:pathLst>
                <a:path w="6329" h="19051">
                  <a:moveTo>
                    <a:pt x="6328" y="0"/>
                  </a:moveTo>
                  <a:lnTo>
                    <a:pt x="6328" y="0"/>
                  </a:lnTo>
                  <a:lnTo>
                    <a:pt x="2957" y="0"/>
                  </a:lnTo>
                  <a:lnTo>
                    <a:pt x="1963" y="706"/>
                  </a:lnTo>
                  <a:lnTo>
                    <a:pt x="1301" y="1882"/>
                  </a:lnTo>
                  <a:lnTo>
                    <a:pt x="56" y="6089"/>
                  </a:lnTo>
                  <a:lnTo>
                    <a:pt x="0" y="9644"/>
                  </a:lnTo>
                  <a:lnTo>
                    <a:pt x="1869" y="13223"/>
                  </a:lnTo>
                  <a:lnTo>
                    <a:pt x="6328" y="19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SMARTInkShape-489">
              <a:extLst>
                <a:ext uri="{FF2B5EF4-FFF2-40B4-BE49-F238E27FC236}">
                  <a16:creationId xmlns:a16="http://schemas.microsoft.com/office/drawing/2014/main" id="{6118B9DB-CB69-4602-97DF-9B797287213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853613" y="4483100"/>
              <a:ext cx="54458" cy="95251"/>
            </a:xfrm>
            <a:custGeom>
              <a:avLst/>
              <a:gdLst/>
              <a:ahLst/>
              <a:cxnLst/>
              <a:rect l="0" t="0" r="0" b="0"/>
              <a:pathLst>
                <a:path w="54458" h="95251">
                  <a:moveTo>
                    <a:pt x="50800" y="0"/>
                  </a:moveTo>
                  <a:lnTo>
                    <a:pt x="50800" y="0"/>
                  </a:lnTo>
                  <a:lnTo>
                    <a:pt x="50800" y="5467"/>
                  </a:lnTo>
                  <a:lnTo>
                    <a:pt x="54171" y="9460"/>
                  </a:lnTo>
                  <a:lnTo>
                    <a:pt x="54457" y="11245"/>
                  </a:lnTo>
                  <a:lnTo>
                    <a:pt x="53943" y="13141"/>
                  </a:lnTo>
                  <a:lnTo>
                    <a:pt x="52197" y="17130"/>
                  </a:lnTo>
                  <a:lnTo>
                    <a:pt x="47483" y="42713"/>
                  </a:lnTo>
                  <a:lnTo>
                    <a:pt x="35877" y="62299"/>
                  </a:lnTo>
                  <a:lnTo>
                    <a:pt x="29821" y="68376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MARTInkShape-490">
              <a:extLst>
                <a:ext uri="{FF2B5EF4-FFF2-40B4-BE49-F238E27FC236}">
                  <a16:creationId xmlns:a16="http://schemas.microsoft.com/office/drawing/2014/main" id="{75865825-48C0-4353-B96F-86DB430F394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694863" y="4406900"/>
              <a:ext cx="101601" cy="82551"/>
            </a:xfrm>
            <a:custGeom>
              <a:avLst/>
              <a:gdLst/>
              <a:ahLst/>
              <a:cxnLst/>
              <a:rect l="0" t="0" r="0" b="0"/>
              <a:pathLst>
                <a:path w="101601" h="825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20980" y="36399"/>
                  </a:lnTo>
                  <a:lnTo>
                    <a:pt x="27668" y="42283"/>
                  </a:lnTo>
                  <a:lnTo>
                    <a:pt x="39593" y="55677"/>
                  </a:lnTo>
                  <a:lnTo>
                    <a:pt x="61899" y="73320"/>
                  </a:lnTo>
                  <a:lnTo>
                    <a:pt x="74838" y="77513"/>
                  </a:lnTo>
                  <a:lnTo>
                    <a:pt x="77409" y="79192"/>
                  </a:lnTo>
                  <a:lnTo>
                    <a:pt x="87769" y="81555"/>
                  </a:lnTo>
                  <a:lnTo>
                    <a:pt x="10160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MARTInkShape-491">
              <a:extLst>
                <a:ext uri="{FF2B5EF4-FFF2-40B4-BE49-F238E27FC236}">
                  <a16:creationId xmlns:a16="http://schemas.microsoft.com/office/drawing/2014/main" id="{829C3027-2D62-4ACB-BA93-8AC80B356C1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07563" y="4305300"/>
              <a:ext cx="107951" cy="254001"/>
            </a:xfrm>
            <a:custGeom>
              <a:avLst/>
              <a:gdLst/>
              <a:ahLst/>
              <a:cxnLst/>
              <a:rect l="0" t="0" r="0" b="0"/>
              <a:pathLst>
                <a:path w="107951" h="254001">
                  <a:moveTo>
                    <a:pt x="107950" y="0"/>
                  </a:moveTo>
                  <a:lnTo>
                    <a:pt x="107950" y="0"/>
                  </a:lnTo>
                  <a:lnTo>
                    <a:pt x="107950" y="6742"/>
                  </a:lnTo>
                  <a:lnTo>
                    <a:pt x="106068" y="11933"/>
                  </a:lnTo>
                  <a:lnTo>
                    <a:pt x="104579" y="14306"/>
                  </a:lnTo>
                  <a:lnTo>
                    <a:pt x="90114" y="58756"/>
                  </a:lnTo>
                  <a:lnTo>
                    <a:pt x="67467" y="101091"/>
                  </a:lnTo>
                  <a:lnTo>
                    <a:pt x="52629" y="128781"/>
                  </a:lnTo>
                  <a:lnTo>
                    <a:pt x="33234" y="172931"/>
                  </a:lnTo>
                  <a:lnTo>
                    <a:pt x="17298" y="210447"/>
                  </a:lnTo>
                  <a:lnTo>
                    <a:pt x="11215" y="221943"/>
                  </a:lnTo>
                  <a:lnTo>
                    <a:pt x="0" y="2540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SMARTInkShape-492">
              <a:extLst>
                <a:ext uri="{FF2B5EF4-FFF2-40B4-BE49-F238E27FC236}">
                  <a16:creationId xmlns:a16="http://schemas.microsoft.com/office/drawing/2014/main" id="{BEB960C2-9F96-47C4-8860-73064CC4D61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555170" y="4445000"/>
              <a:ext cx="38094" cy="133351"/>
            </a:xfrm>
            <a:custGeom>
              <a:avLst/>
              <a:gdLst/>
              <a:ahLst/>
              <a:cxnLst/>
              <a:rect l="0" t="0" r="0" b="0"/>
              <a:pathLst>
                <a:path w="38094" h="133351">
                  <a:moveTo>
                    <a:pt x="38093" y="0"/>
                  </a:moveTo>
                  <a:lnTo>
                    <a:pt x="38093" y="0"/>
                  </a:lnTo>
                  <a:lnTo>
                    <a:pt x="27968" y="10831"/>
                  </a:lnTo>
                  <a:lnTo>
                    <a:pt x="24020" y="19099"/>
                  </a:lnTo>
                  <a:lnTo>
                    <a:pt x="21255" y="23305"/>
                  </a:lnTo>
                  <a:lnTo>
                    <a:pt x="8520" y="66810"/>
                  </a:lnTo>
                  <a:lnTo>
                    <a:pt x="6282" y="82120"/>
                  </a:lnTo>
                  <a:lnTo>
                    <a:pt x="960" y="96753"/>
                  </a:lnTo>
                  <a:lnTo>
                    <a:pt x="0" y="129034"/>
                  </a:lnTo>
                  <a:lnTo>
                    <a:pt x="703" y="130473"/>
                  </a:lnTo>
                  <a:lnTo>
                    <a:pt x="1878" y="131432"/>
                  </a:lnTo>
                  <a:lnTo>
                    <a:pt x="6343" y="1333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MARTInkShape-493">
              <a:extLst>
                <a:ext uri="{FF2B5EF4-FFF2-40B4-BE49-F238E27FC236}">
                  <a16:creationId xmlns:a16="http://schemas.microsoft.com/office/drawing/2014/main" id="{0C61F0E4-47A3-484A-B10E-B276674E663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453590" y="4419600"/>
              <a:ext cx="101574" cy="100631"/>
            </a:xfrm>
            <a:custGeom>
              <a:avLst/>
              <a:gdLst/>
              <a:ahLst/>
              <a:cxnLst/>
              <a:rect l="0" t="0" r="0" b="0"/>
              <a:pathLst>
                <a:path w="101574" h="100631">
                  <a:moveTo>
                    <a:pt x="101573" y="0"/>
                  </a:moveTo>
                  <a:lnTo>
                    <a:pt x="101573" y="0"/>
                  </a:lnTo>
                  <a:lnTo>
                    <a:pt x="101573" y="6089"/>
                  </a:lnTo>
                  <a:lnTo>
                    <a:pt x="98202" y="6272"/>
                  </a:lnTo>
                  <a:lnTo>
                    <a:pt x="94665" y="8197"/>
                  </a:lnTo>
                  <a:lnTo>
                    <a:pt x="92734" y="9698"/>
                  </a:lnTo>
                  <a:lnTo>
                    <a:pt x="86826" y="11366"/>
                  </a:lnTo>
                  <a:lnTo>
                    <a:pt x="80202" y="12813"/>
                  </a:lnTo>
                  <a:lnTo>
                    <a:pt x="70201" y="17609"/>
                  </a:lnTo>
                  <a:lnTo>
                    <a:pt x="58060" y="22137"/>
                  </a:lnTo>
                  <a:lnTo>
                    <a:pt x="29947" y="36871"/>
                  </a:lnTo>
                  <a:lnTo>
                    <a:pt x="25524" y="41317"/>
                  </a:lnTo>
                  <a:lnTo>
                    <a:pt x="20501" y="47291"/>
                  </a:lnTo>
                  <a:lnTo>
                    <a:pt x="11151" y="54621"/>
                  </a:lnTo>
                  <a:lnTo>
                    <a:pt x="1043" y="68580"/>
                  </a:lnTo>
                  <a:lnTo>
                    <a:pt x="290" y="72844"/>
                  </a:lnTo>
                  <a:lnTo>
                    <a:pt x="0" y="84744"/>
                  </a:lnTo>
                  <a:lnTo>
                    <a:pt x="696" y="86129"/>
                  </a:lnTo>
                  <a:lnTo>
                    <a:pt x="1866" y="87053"/>
                  </a:lnTo>
                  <a:lnTo>
                    <a:pt x="5047" y="88785"/>
                  </a:lnTo>
                  <a:lnTo>
                    <a:pt x="10805" y="93021"/>
                  </a:lnTo>
                  <a:lnTo>
                    <a:pt x="16980" y="95295"/>
                  </a:lnTo>
                  <a:lnTo>
                    <a:pt x="23278" y="99418"/>
                  </a:lnTo>
                  <a:lnTo>
                    <a:pt x="27499" y="100630"/>
                  </a:lnTo>
                  <a:lnTo>
                    <a:pt x="48773" y="95076"/>
                  </a:lnTo>
                  <a:lnTo>
                    <a:pt x="76173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SMARTInkShape-494">
              <a:extLst>
                <a:ext uri="{FF2B5EF4-FFF2-40B4-BE49-F238E27FC236}">
                  <a16:creationId xmlns:a16="http://schemas.microsoft.com/office/drawing/2014/main" id="{6C56A6FD-E646-4EEC-8E3C-E46E0E31510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275763" y="4356100"/>
              <a:ext cx="184151" cy="81240"/>
            </a:xfrm>
            <a:custGeom>
              <a:avLst/>
              <a:gdLst/>
              <a:ahLst/>
              <a:cxnLst/>
              <a:rect l="0" t="0" r="0" b="0"/>
              <a:pathLst>
                <a:path w="184151" h="81240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8838" y="9460"/>
                  </a:lnTo>
                  <a:lnTo>
                    <a:pt x="28375" y="33467"/>
                  </a:lnTo>
                  <a:lnTo>
                    <a:pt x="66344" y="60730"/>
                  </a:lnTo>
                  <a:lnTo>
                    <a:pt x="87579" y="67839"/>
                  </a:lnTo>
                  <a:lnTo>
                    <a:pt x="101209" y="71136"/>
                  </a:lnTo>
                  <a:lnTo>
                    <a:pt x="114184" y="74699"/>
                  </a:lnTo>
                  <a:lnTo>
                    <a:pt x="142834" y="77950"/>
                  </a:lnTo>
                  <a:lnTo>
                    <a:pt x="150265" y="80506"/>
                  </a:lnTo>
                  <a:lnTo>
                    <a:pt x="165643" y="81239"/>
                  </a:lnTo>
                  <a:lnTo>
                    <a:pt x="184150" y="762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SMARTInkShape-495">
              <a:extLst>
                <a:ext uri="{FF2B5EF4-FFF2-40B4-BE49-F238E27FC236}">
                  <a16:creationId xmlns:a16="http://schemas.microsoft.com/office/drawing/2014/main" id="{AA47CFA5-7D44-4AE4-BBA7-9FDB46977D1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301163" y="4298950"/>
              <a:ext cx="126739" cy="266701"/>
            </a:xfrm>
            <a:custGeom>
              <a:avLst/>
              <a:gdLst/>
              <a:ahLst/>
              <a:cxnLst/>
              <a:rect l="0" t="0" r="0" b="0"/>
              <a:pathLst>
                <a:path w="126739" h="266701">
                  <a:moveTo>
                    <a:pt x="120650" y="0"/>
                  </a:moveTo>
                  <a:lnTo>
                    <a:pt x="120650" y="0"/>
                  </a:lnTo>
                  <a:lnTo>
                    <a:pt x="120650" y="5467"/>
                  </a:lnTo>
                  <a:lnTo>
                    <a:pt x="121355" y="5762"/>
                  </a:lnTo>
                  <a:lnTo>
                    <a:pt x="124021" y="6089"/>
                  </a:lnTo>
                  <a:lnTo>
                    <a:pt x="125014" y="6881"/>
                  </a:lnTo>
                  <a:lnTo>
                    <a:pt x="126117" y="9644"/>
                  </a:lnTo>
                  <a:lnTo>
                    <a:pt x="126738" y="15165"/>
                  </a:lnTo>
                  <a:lnTo>
                    <a:pt x="112066" y="54270"/>
                  </a:lnTo>
                  <a:lnTo>
                    <a:pt x="87234" y="99817"/>
                  </a:lnTo>
                  <a:lnTo>
                    <a:pt x="67122" y="140249"/>
                  </a:lnTo>
                  <a:lnTo>
                    <a:pt x="42984" y="182842"/>
                  </a:lnTo>
                  <a:lnTo>
                    <a:pt x="21239" y="230039"/>
                  </a:lnTo>
                  <a:lnTo>
                    <a:pt x="8235" y="255284"/>
                  </a:lnTo>
                  <a:lnTo>
                    <a:pt x="7607" y="259090"/>
                  </a:lnTo>
                  <a:lnTo>
                    <a:pt x="6482" y="261626"/>
                  </a:lnTo>
                  <a:lnTo>
                    <a:pt x="5026" y="263318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SMARTInkShape-496">
              <a:extLst>
                <a:ext uri="{FF2B5EF4-FFF2-40B4-BE49-F238E27FC236}">
                  <a16:creationId xmlns:a16="http://schemas.microsoft.com/office/drawing/2014/main" id="{F8C4DDD3-6208-4115-BCE2-B14EFC19223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005585" y="4432300"/>
              <a:ext cx="162148" cy="146051"/>
            </a:xfrm>
            <a:custGeom>
              <a:avLst/>
              <a:gdLst/>
              <a:ahLst/>
              <a:cxnLst/>
              <a:rect l="0" t="0" r="0" b="0"/>
              <a:pathLst>
                <a:path w="162148" h="146051">
                  <a:moveTo>
                    <a:pt x="60628" y="0"/>
                  </a:moveTo>
                  <a:lnTo>
                    <a:pt x="60628" y="0"/>
                  </a:lnTo>
                  <a:lnTo>
                    <a:pt x="57257" y="0"/>
                  </a:lnTo>
                  <a:lnTo>
                    <a:pt x="56263" y="706"/>
                  </a:lnTo>
                  <a:lnTo>
                    <a:pt x="55601" y="1882"/>
                  </a:lnTo>
                  <a:lnTo>
                    <a:pt x="55160" y="3371"/>
                  </a:lnTo>
                  <a:lnTo>
                    <a:pt x="47486" y="12865"/>
                  </a:lnTo>
                  <a:lnTo>
                    <a:pt x="41447" y="20981"/>
                  </a:lnTo>
                  <a:lnTo>
                    <a:pt x="11709" y="68400"/>
                  </a:lnTo>
                  <a:lnTo>
                    <a:pt x="9369" y="80242"/>
                  </a:lnTo>
                  <a:lnTo>
                    <a:pt x="3382" y="88753"/>
                  </a:lnTo>
                  <a:lnTo>
                    <a:pt x="378" y="91892"/>
                  </a:lnTo>
                  <a:lnTo>
                    <a:pt x="0" y="93717"/>
                  </a:lnTo>
                  <a:lnTo>
                    <a:pt x="454" y="95639"/>
                  </a:lnTo>
                  <a:lnTo>
                    <a:pt x="3301" y="101251"/>
                  </a:lnTo>
                  <a:lnTo>
                    <a:pt x="12300" y="101569"/>
                  </a:lnTo>
                  <a:lnTo>
                    <a:pt x="16336" y="99705"/>
                  </a:lnTo>
                  <a:lnTo>
                    <a:pt x="28047" y="92759"/>
                  </a:lnTo>
                  <a:lnTo>
                    <a:pt x="39584" y="88251"/>
                  </a:lnTo>
                  <a:lnTo>
                    <a:pt x="83937" y="55970"/>
                  </a:lnTo>
                  <a:lnTo>
                    <a:pt x="130535" y="24173"/>
                  </a:lnTo>
                  <a:lnTo>
                    <a:pt x="135912" y="21327"/>
                  </a:lnTo>
                  <a:lnTo>
                    <a:pt x="145113" y="19500"/>
                  </a:lnTo>
                  <a:lnTo>
                    <a:pt x="154607" y="19090"/>
                  </a:lnTo>
                  <a:lnTo>
                    <a:pt x="155030" y="19782"/>
                  </a:lnTo>
                  <a:lnTo>
                    <a:pt x="155502" y="22433"/>
                  </a:lnTo>
                  <a:lnTo>
                    <a:pt x="156333" y="23422"/>
                  </a:lnTo>
                  <a:lnTo>
                    <a:pt x="159137" y="24521"/>
                  </a:lnTo>
                  <a:lnTo>
                    <a:pt x="160167" y="25519"/>
                  </a:lnTo>
                  <a:lnTo>
                    <a:pt x="161312" y="28511"/>
                  </a:lnTo>
                  <a:lnTo>
                    <a:pt x="162147" y="45771"/>
                  </a:lnTo>
                  <a:lnTo>
                    <a:pt x="155309" y="68979"/>
                  </a:lnTo>
                  <a:lnTo>
                    <a:pt x="150686" y="77929"/>
                  </a:lnTo>
                  <a:lnTo>
                    <a:pt x="141561" y="90902"/>
                  </a:lnTo>
                  <a:lnTo>
                    <a:pt x="135881" y="106046"/>
                  </a:lnTo>
                  <a:lnTo>
                    <a:pt x="134080" y="108797"/>
                  </a:lnTo>
                  <a:lnTo>
                    <a:pt x="131545" y="119412"/>
                  </a:lnTo>
                  <a:lnTo>
                    <a:pt x="130478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SMARTInkShape-497">
              <a:extLst>
                <a:ext uri="{FF2B5EF4-FFF2-40B4-BE49-F238E27FC236}">
                  <a16:creationId xmlns:a16="http://schemas.microsoft.com/office/drawing/2014/main" id="{74EF7FB5-FABD-48B2-8270-9AADF72221A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834646" y="4388843"/>
              <a:ext cx="123355" cy="161150"/>
            </a:xfrm>
            <a:custGeom>
              <a:avLst/>
              <a:gdLst/>
              <a:ahLst/>
              <a:cxnLst/>
              <a:rect l="0" t="0" r="0" b="0"/>
              <a:pathLst>
                <a:path w="123355" h="161150">
                  <a:moveTo>
                    <a:pt x="47417" y="81557"/>
                  </a:moveTo>
                  <a:lnTo>
                    <a:pt x="47417" y="81557"/>
                  </a:lnTo>
                  <a:lnTo>
                    <a:pt x="50788" y="84928"/>
                  </a:lnTo>
                  <a:lnTo>
                    <a:pt x="54324" y="86583"/>
                  </a:lnTo>
                  <a:lnTo>
                    <a:pt x="82166" y="87905"/>
                  </a:lnTo>
                  <a:lnTo>
                    <a:pt x="87895" y="87906"/>
                  </a:lnTo>
                  <a:lnTo>
                    <a:pt x="91984" y="86026"/>
                  </a:lnTo>
                  <a:lnTo>
                    <a:pt x="96152" y="83543"/>
                  </a:lnTo>
                  <a:lnTo>
                    <a:pt x="100356" y="82440"/>
                  </a:lnTo>
                  <a:lnTo>
                    <a:pt x="101760" y="81440"/>
                  </a:lnTo>
                  <a:lnTo>
                    <a:pt x="102695" y="80068"/>
                  </a:lnTo>
                  <a:lnTo>
                    <a:pt x="104440" y="76662"/>
                  </a:lnTo>
                  <a:lnTo>
                    <a:pt x="114619" y="64566"/>
                  </a:lnTo>
                  <a:lnTo>
                    <a:pt x="116482" y="58256"/>
                  </a:lnTo>
                  <a:lnTo>
                    <a:pt x="117952" y="39223"/>
                  </a:lnTo>
                  <a:lnTo>
                    <a:pt x="122289" y="30757"/>
                  </a:lnTo>
                  <a:lnTo>
                    <a:pt x="123354" y="22290"/>
                  </a:lnTo>
                  <a:lnTo>
                    <a:pt x="121619" y="18057"/>
                  </a:lnTo>
                  <a:lnTo>
                    <a:pt x="119200" y="13824"/>
                  </a:lnTo>
                  <a:lnTo>
                    <a:pt x="118126" y="9590"/>
                  </a:lnTo>
                  <a:lnTo>
                    <a:pt x="117134" y="8179"/>
                  </a:lnTo>
                  <a:lnTo>
                    <a:pt x="115767" y="7239"/>
                  </a:lnTo>
                  <a:lnTo>
                    <a:pt x="96895" y="0"/>
                  </a:lnTo>
                  <a:lnTo>
                    <a:pt x="83244" y="2672"/>
                  </a:lnTo>
                  <a:lnTo>
                    <a:pt x="49323" y="20214"/>
                  </a:lnTo>
                  <a:lnTo>
                    <a:pt x="24115" y="41716"/>
                  </a:lnTo>
                  <a:lnTo>
                    <a:pt x="7570" y="72241"/>
                  </a:lnTo>
                  <a:lnTo>
                    <a:pt x="0" y="98416"/>
                  </a:lnTo>
                  <a:lnTo>
                    <a:pt x="2" y="108806"/>
                  </a:lnTo>
                  <a:lnTo>
                    <a:pt x="2381" y="125980"/>
                  </a:lnTo>
                  <a:lnTo>
                    <a:pt x="6469" y="133286"/>
                  </a:lnTo>
                  <a:lnTo>
                    <a:pt x="23967" y="153207"/>
                  </a:lnTo>
                  <a:lnTo>
                    <a:pt x="30174" y="155735"/>
                  </a:lnTo>
                  <a:lnTo>
                    <a:pt x="50477" y="161149"/>
                  </a:lnTo>
                  <a:lnTo>
                    <a:pt x="72817" y="15775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SMARTInkShape-498">
              <a:extLst>
                <a:ext uri="{FF2B5EF4-FFF2-40B4-BE49-F238E27FC236}">
                  <a16:creationId xmlns:a16="http://schemas.microsoft.com/office/drawing/2014/main" id="{7BA0A041-67AE-4FFF-AD8F-6B9AAA72F76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507500" y="4400550"/>
              <a:ext cx="283364" cy="165068"/>
            </a:xfrm>
            <a:custGeom>
              <a:avLst/>
              <a:gdLst/>
              <a:ahLst/>
              <a:cxnLst/>
              <a:rect l="0" t="0" r="0" b="0"/>
              <a:pathLst>
                <a:path w="283364" h="165068">
                  <a:moveTo>
                    <a:pt x="82463" y="0"/>
                  </a:moveTo>
                  <a:lnTo>
                    <a:pt x="82463" y="0"/>
                  </a:lnTo>
                  <a:lnTo>
                    <a:pt x="82463" y="3371"/>
                  </a:lnTo>
                  <a:lnTo>
                    <a:pt x="55248" y="49540"/>
                  </a:lnTo>
                  <a:lnTo>
                    <a:pt x="48495" y="60118"/>
                  </a:lnTo>
                  <a:lnTo>
                    <a:pt x="26755" y="103927"/>
                  </a:lnTo>
                  <a:lnTo>
                    <a:pt x="19390" y="116871"/>
                  </a:lnTo>
                  <a:lnTo>
                    <a:pt x="4949" y="145786"/>
                  </a:lnTo>
                  <a:lnTo>
                    <a:pt x="2151" y="150166"/>
                  </a:lnTo>
                  <a:lnTo>
                    <a:pt x="576" y="156599"/>
                  </a:lnTo>
                  <a:lnTo>
                    <a:pt x="0" y="163841"/>
                  </a:lnTo>
                  <a:lnTo>
                    <a:pt x="677" y="164261"/>
                  </a:lnTo>
                  <a:lnTo>
                    <a:pt x="7755" y="165051"/>
                  </a:lnTo>
                  <a:lnTo>
                    <a:pt x="9374" y="165067"/>
                  </a:lnTo>
                  <a:lnTo>
                    <a:pt x="10454" y="164373"/>
                  </a:lnTo>
                  <a:lnTo>
                    <a:pt x="11173" y="163204"/>
                  </a:lnTo>
                  <a:lnTo>
                    <a:pt x="11653" y="161720"/>
                  </a:lnTo>
                  <a:lnTo>
                    <a:pt x="57204" y="120481"/>
                  </a:lnTo>
                  <a:lnTo>
                    <a:pt x="100020" y="75596"/>
                  </a:lnTo>
                  <a:lnTo>
                    <a:pt x="122303" y="51251"/>
                  </a:lnTo>
                  <a:lnTo>
                    <a:pt x="139479" y="38213"/>
                  </a:lnTo>
                  <a:lnTo>
                    <a:pt x="139586" y="34464"/>
                  </a:lnTo>
                  <a:lnTo>
                    <a:pt x="139609" y="37482"/>
                  </a:lnTo>
                  <a:lnTo>
                    <a:pt x="132704" y="49952"/>
                  </a:lnTo>
                  <a:lnTo>
                    <a:pt x="110679" y="79835"/>
                  </a:lnTo>
                  <a:lnTo>
                    <a:pt x="106538" y="88782"/>
                  </a:lnTo>
                  <a:lnTo>
                    <a:pt x="103746" y="93081"/>
                  </a:lnTo>
                  <a:lnTo>
                    <a:pt x="102505" y="97343"/>
                  </a:lnTo>
                  <a:lnTo>
                    <a:pt x="101468" y="98762"/>
                  </a:lnTo>
                  <a:lnTo>
                    <a:pt x="100072" y="99708"/>
                  </a:lnTo>
                  <a:lnTo>
                    <a:pt x="95248" y="101567"/>
                  </a:lnTo>
                  <a:lnTo>
                    <a:pt x="98558" y="104961"/>
                  </a:lnTo>
                  <a:lnTo>
                    <a:pt x="102081" y="106622"/>
                  </a:lnTo>
                  <a:lnTo>
                    <a:pt x="104008" y="107065"/>
                  </a:lnTo>
                  <a:lnTo>
                    <a:pt x="105998" y="106654"/>
                  </a:lnTo>
                  <a:lnTo>
                    <a:pt x="114263" y="102808"/>
                  </a:lnTo>
                  <a:lnTo>
                    <a:pt x="122459" y="100077"/>
                  </a:lnTo>
                  <a:lnTo>
                    <a:pt x="141979" y="90111"/>
                  </a:lnTo>
                  <a:lnTo>
                    <a:pt x="160593" y="77484"/>
                  </a:lnTo>
                  <a:lnTo>
                    <a:pt x="205811" y="57184"/>
                  </a:lnTo>
                  <a:lnTo>
                    <a:pt x="247467" y="39983"/>
                  </a:lnTo>
                  <a:lnTo>
                    <a:pt x="274968" y="38133"/>
                  </a:lnTo>
                  <a:lnTo>
                    <a:pt x="276416" y="38827"/>
                  </a:lnTo>
                  <a:lnTo>
                    <a:pt x="277382" y="39996"/>
                  </a:lnTo>
                  <a:lnTo>
                    <a:pt x="279160" y="43176"/>
                  </a:lnTo>
                  <a:lnTo>
                    <a:pt x="282302" y="46941"/>
                  </a:lnTo>
                  <a:lnTo>
                    <a:pt x="282717" y="48933"/>
                  </a:lnTo>
                  <a:lnTo>
                    <a:pt x="282288" y="50967"/>
                  </a:lnTo>
                  <a:lnTo>
                    <a:pt x="281296" y="53028"/>
                  </a:lnTo>
                  <a:lnTo>
                    <a:pt x="282075" y="59081"/>
                  </a:lnTo>
                  <a:lnTo>
                    <a:pt x="283271" y="62671"/>
                  </a:lnTo>
                  <a:lnTo>
                    <a:pt x="283363" y="65769"/>
                  </a:lnTo>
                  <a:lnTo>
                    <a:pt x="278440" y="77694"/>
                  </a:lnTo>
                  <a:lnTo>
                    <a:pt x="275397" y="85330"/>
                  </a:lnTo>
                  <a:lnTo>
                    <a:pt x="272978" y="96858"/>
                  </a:lnTo>
                  <a:lnTo>
                    <a:pt x="260139" y="119172"/>
                  </a:lnTo>
                  <a:lnTo>
                    <a:pt x="256680" y="124227"/>
                  </a:lnTo>
                  <a:lnTo>
                    <a:pt x="255143" y="128825"/>
                  </a:lnTo>
                  <a:lnTo>
                    <a:pt x="253913" y="1460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SMARTInkShape-499">
              <a:extLst>
                <a:ext uri="{FF2B5EF4-FFF2-40B4-BE49-F238E27FC236}">
                  <a16:creationId xmlns:a16="http://schemas.microsoft.com/office/drawing/2014/main" id="{01178CC8-81CB-4D05-9935-F653402E98A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345733" y="4368910"/>
              <a:ext cx="155322" cy="164991"/>
            </a:xfrm>
            <a:custGeom>
              <a:avLst/>
              <a:gdLst/>
              <a:ahLst/>
              <a:cxnLst/>
              <a:rect l="0" t="0" r="0" b="0"/>
              <a:pathLst>
                <a:path w="155322" h="164991">
                  <a:moveTo>
                    <a:pt x="60080" y="107840"/>
                  </a:moveTo>
                  <a:lnTo>
                    <a:pt x="60080" y="107840"/>
                  </a:lnTo>
                  <a:lnTo>
                    <a:pt x="63451" y="107840"/>
                  </a:lnTo>
                  <a:lnTo>
                    <a:pt x="66987" y="109722"/>
                  </a:lnTo>
                  <a:lnTo>
                    <a:pt x="70911" y="112204"/>
                  </a:lnTo>
                  <a:lnTo>
                    <a:pt x="77908" y="113929"/>
                  </a:lnTo>
                  <a:lnTo>
                    <a:pt x="88322" y="114844"/>
                  </a:lnTo>
                  <a:lnTo>
                    <a:pt x="96742" y="119651"/>
                  </a:lnTo>
                  <a:lnTo>
                    <a:pt x="97927" y="119242"/>
                  </a:lnTo>
                  <a:lnTo>
                    <a:pt x="102965" y="116000"/>
                  </a:lnTo>
                  <a:lnTo>
                    <a:pt x="110989" y="114548"/>
                  </a:lnTo>
                  <a:lnTo>
                    <a:pt x="119368" y="114261"/>
                  </a:lnTo>
                  <a:lnTo>
                    <a:pt x="120772" y="113532"/>
                  </a:lnTo>
                  <a:lnTo>
                    <a:pt x="121708" y="112340"/>
                  </a:lnTo>
                  <a:lnTo>
                    <a:pt x="123453" y="109134"/>
                  </a:lnTo>
                  <a:lnTo>
                    <a:pt x="139859" y="90180"/>
                  </a:lnTo>
                  <a:lnTo>
                    <a:pt x="143964" y="77410"/>
                  </a:lnTo>
                  <a:lnTo>
                    <a:pt x="152683" y="61316"/>
                  </a:lnTo>
                  <a:lnTo>
                    <a:pt x="154806" y="51116"/>
                  </a:lnTo>
                  <a:lnTo>
                    <a:pt x="155321" y="23442"/>
                  </a:lnTo>
                  <a:lnTo>
                    <a:pt x="153444" y="19059"/>
                  </a:lnTo>
                  <a:lnTo>
                    <a:pt x="140403" y="4130"/>
                  </a:lnTo>
                  <a:lnTo>
                    <a:pt x="134349" y="1775"/>
                  </a:lnTo>
                  <a:lnTo>
                    <a:pt x="108629" y="0"/>
                  </a:lnTo>
                  <a:lnTo>
                    <a:pt x="85741" y="4982"/>
                  </a:lnTo>
                  <a:lnTo>
                    <a:pt x="59138" y="18191"/>
                  </a:lnTo>
                  <a:lnTo>
                    <a:pt x="22108" y="58583"/>
                  </a:lnTo>
                  <a:lnTo>
                    <a:pt x="8442" y="79374"/>
                  </a:lnTo>
                  <a:lnTo>
                    <a:pt x="43" y="105640"/>
                  </a:lnTo>
                  <a:lnTo>
                    <a:pt x="0" y="114153"/>
                  </a:lnTo>
                  <a:lnTo>
                    <a:pt x="2333" y="121934"/>
                  </a:lnTo>
                  <a:lnTo>
                    <a:pt x="6908" y="130988"/>
                  </a:lnTo>
                  <a:lnTo>
                    <a:pt x="8225" y="138354"/>
                  </a:lnTo>
                  <a:lnTo>
                    <a:pt x="9988" y="141588"/>
                  </a:lnTo>
                  <a:lnTo>
                    <a:pt x="26516" y="156327"/>
                  </a:lnTo>
                  <a:lnTo>
                    <a:pt x="37513" y="162110"/>
                  </a:lnTo>
                  <a:lnTo>
                    <a:pt x="53730" y="16499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SMARTInkShape-500">
              <a:extLst>
                <a:ext uri="{FF2B5EF4-FFF2-40B4-BE49-F238E27FC236}">
                  <a16:creationId xmlns:a16="http://schemas.microsoft.com/office/drawing/2014/main" id="{7F0127AA-774A-4FA3-8594-F22461291D1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247063" y="4171950"/>
              <a:ext cx="152401" cy="342901"/>
            </a:xfrm>
            <a:custGeom>
              <a:avLst/>
              <a:gdLst/>
              <a:ahLst/>
              <a:cxnLst/>
              <a:rect l="0" t="0" r="0" b="0"/>
              <a:pathLst>
                <a:path w="152401" h="342901">
                  <a:moveTo>
                    <a:pt x="152400" y="0"/>
                  </a:moveTo>
                  <a:lnTo>
                    <a:pt x="152400" y="0"/>
                  </a:lnTo>
                  <a:lnTo>
                    <a:pt x="150518" y="27612"/>
                  </a:lnTo>
                  <a:lnTo>
                    <a:pt x="139534" y="68720"/>
                  </a:lnTo>
                  <a:lnTo>
                    <a:pt x="123319" y="111590"/>
                  </a:lnTo>
                  <a:lnTo>
                    <a:pt x="100872" y="152701"/>
                  </a:lnTo>
                  <a:lnTo>
                    <a:pt x="79427" y="194793"/>
                  </a:lnTo>
                  <a:lnTo>
                    <a:pt x="57238" y="232714"/>
                  </a:lnTo>
                  <a:lnTo>
                    <a:pt x="38535" y="271563"/>
                  </a:lnTo>
                  <a:lnTo>
                    <a:pt x="13332" y="314482"/>
                  </a:lnTo>
                  <a:lnTo>
                    <a:pt x="0" y="342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SMARTInkShape-501">
              <a:extLst>
                <a:ext uri="{FF2B5EF4-FFF2-40B4-BE49-F238E27FC236}">
                  <a16:creationId xmlns:a16="http://schemas.microsoft.com/office/drawing/2014/main" id="{35A22CA1-3676-49F4-B2B8-8730468D026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70814" y="4419690"/>
              <a:ext cx="361940" cy="374470"/>
            </a:xfrm>
            <a:custGeom>
              <a:avLst/>
              <a:gdLst/>
              <a:ahLst/>
              <a:cxnLst/>
              <a:rect l="0" t="0" r="0" b="0"/>
              <a:pathLst>
                <a:path w="361940" h="374470">
                  <a:moveTo>
                    <a:pt x="190499" y="63410"/>
                  </a:moveTo>
                  <a:lnTo>
                    <a:pt x="190499" y="63410"/>
                  </a:lnTo>
                  <a:lnTo>
                    <a:pt x="190499" y="66781"/>
                  </a:lnTo>
                  <a:lnTo>
                    <a:pt x="188617" y="70318"/>
                  </a:lnTo>
                  <a:lnTo>
                    <a:pt x="187127" y="72249"/>
                  </a:lnTo>
                  <a:lnTo>
                    <a:pt x="185472" y="78157"/>
                  </a:lnTo>
                  <a:lnTo>
                    <a:pt x="182911" y="102616"/>
                  </a:lnTo>
                  <a:lnTo>
                    <a:pt x="161796" y="144777"/>
                  </a:lnTo>
                  <a:lnTo>
                    <a:pt x="132914" y="189671"/>
                  </a:lnTo>
                  <a:lnTo>
                    <a:pt x="101541" y="236365"/>
                  </a:lnTo>
                  <a:lnTo>
                    <a:pt x="69841" y="282200"/>
                  </a:lnTo>
                  <a:lnTo>
                    <a:pt x="36817" y="323456"/>
                  </a:lnTo>
                  <a:lnTo>
                    <a:pt x="11423" y="359404"/>
                  </a:lnTo>
                  <a:lnTo>
                    <a:pt x="2256" y="366471"/>
                  </a:lnTo>
                  <a:lnTo>
                    <a:pt x="1002" y="369318"/>
                  </a:lnTo>
                  <a:lnTo>
                    <a:pt x="16" y="374469"/>
                  </a:lnTo>
                  <a:lnTo>
                    <a:pt x="0" y="369085"/>
                  </a:lnTo>
                  <a:lnTo>
                    <a:pt x="39081" y="322675"/>
                  </a:lnTo>
                  <a:lnTo>
                    <a:pt x="69978" y="283122"/>
                  </a:lnTo>
                  <a:lnTo>
                    <a:pt x="103497" y="239273"/>
                  </a:lnTo>
                  <a:lnTo>
                    <a:pt x="139818" y="193108"/>
                  </a:lnTo>
                  <a:lnTo>
                    <a:pt x="180210" y="146899"/>
                  </a:lnTo>
                  <a:lnTo>
                    <a:pt x="220406" y="103794"/>
                  </a:lnTo>
                  <a:lnTo>
                    <a:pt x="266591" y="60565"/>
                  </a:lnTo>
                  <a:lnTo>
                    <a:pt x="310587" y="24433"/>
                  </a:lnTo>
                  <a:lnTo>
                    <a:pt x="327971" y="11574"/>
                  </a:lnTo>
                  <a:lnTo>
                    <a:pt x="349079" y="1441"/>
                  </a:lnTo>
                  <a:lnTo>
                    <a:pt x="360684" y="0"/>
                  </a:lnTo>
                  <a:lnTo>
                    <a:pt x="361106" y="675"/>
                  </a:lnTo>
                  <a:lnTo>
                    <a:pt x="361838" y="8756"/>
                  </a:lnTo>
                  <a:lnTo>
                    <a:pt x="361939" y="29948"/>
                  </a:lnTo>
                  <a:lnTo>
                    <a:pt x="355204" y="45734"/>
                  </a:lnTo>
                  <a:lnTo>
                    <a:pt x="328776" y="89256"/>
                  </a:lnTo>
                  <a:lnTo>
                    <a:pt x="300482" y="133286"/>
                  </a:lnTo>
                  <a:lnTo>
                    <a:pt x="269840" y="171196"/>
                  </a:lnTo>
                  <a:lnTo>
                    <a:pt x="227791" y="198764"/>
                  </a:lnTo>
                  <a:lnTo>
                    <a:pt x="220949" y="201178"/>
                  </a:lnTo>
                  <a:lnTo>
                    <a:pt x="217149" y="201822"/>
                  </a:lnTo>
                  <a:lnTo>
                    <a:pt x="209163" y="200657"/>
                  </a:lnTo>
                  <a:lnTo>
                    <a:pt x="198616" y="196033"/>
                  </a:lnTo>
                  <a:lnTo>
                    <a:pt x="190499" y="19041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SMARTInkShape-502">
              <a:extLst>
                <a:ext uri="{FF2B5EF4-FFF2-40B4-BE49-F238E27FC236}">
                  <a16:creationId xmlns:a16="http://schemas.microsoft.com/office/drawing/2014/main" id="{381C8187-E5D3-4881-9639-8E784D9A0A3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288220" y="4400663"/>
              <a:ext cx="526937" cy="171328"/>
            </a:xfrm>
            <a:custGeom>
              <a:avLst/>
              <a:gdLst/>
              <a:ahLst/>
              <a:cxnLst/>
              <a:rect l="0" t="0" r="0" b="0"/>
              <a:pathLst>
                <a:path w="526937" h="171328">
                  <a:moveTo>
                    <a:pt x="25393" y="57037"/>
                  </a:moveTo>
                  <a:lnTo>
                    <a:pt x="25393" y="57037"/>
                  </a:lnTo>
                  <a:lnTo>
                    <a:pt x="25393" y="78236"/>
                  </a:lnTo>
                  <a:lnTo>
                    <a:pt x="12627" y="122850"/>
                  </a:lnTo>
                  <a:lnTo>
                    <a:pt x="4891" y="145391"/>
                  </a:lnTo>
                  <a:lnTo>
                    <a:pt x="2170" y="149928"/>
                  </a:lnTo>
                  <a:lnTo>
                    <a:pt x="423" y="158589"/>
                  </a:lnTo>
                  <a:lnTo>
                    <a:pt x="0" y="170965"/>
                  </a:lnTo>
                  <a:lnTo>
                    <a:pt x="14919" y="171327"/>
                  </a:lnTo>
                  <a:lnTo>
                    <a:pt x="19091" y="169451"/>
                  </a:lnTo>
                  <a:lnTo>
                    <a:pt x="64816" y="141151"/>
                  </a:lnTo>
                  <a:lnTo>
                    <a:pt x="108877" y="109850"/>
                  </a:lnTo>
                  <a:lnTo>
                    <a:pt x="152821" y="77964"/>
                  </a:lnTo>
                  <a:lnTo>
                    <a:pt x="169688" y="68412"/>
                  </a:lnTo>
                  <a:lnTo>
                    <a:pt x="185504" y="58526"/>
                  </a:lnTo>
                  <a:lnTo>
                    <a:pt x="201714" y="49247"/>
                  </a:lnTo>
                  <a:lnTo>
                    <a:pt x="217336" y="39442"/>
                  </a:lnTo>
                  <a:lnTo>
                    <a:pt x="242751" y="26626"/>
                  </a:lnTo>
                  <a:lnTo>
                    <a:pt x="265159" y="25322"/>
                  </a:lnTo>
                  <a:lnTo>
                    <a:pt x="265671" y="26016"/>
                  </a:lnTo>
                  <a:lnTo>
                    <a:pt x="267095" y="30363"/>
                  </a:lnTo>
                  <a:lnTo>
                    <a:pt x="270967" y="36120"/>
                  </a:lnTo>
                  <a:lnTo>
                    <a:pt x="272428" y="42294"/>
                  </a:lnTo>
                  <a:lnTo>
                    <a:pt x="272770" y="46486"/>
                  </a:lnTo>
                  <a:lnTo>
                    <a:pt x="266100" y="63949"/>
                  </a:lnTo>
                  <a:lnTo>
                    <a:pt x="256737" y="84628"/>
                  </a:lnTo>
                  <a:lnTo>
                    <a:pt x="254100" y="96570"/>
                  </a:lnTo>
                  <a:lnTo>
                    <a:pt x="249164" y="104891"/>
                  </a:lnTo>
                  <a:lnTo>
                    <a:pt x="243938" y="111824"/>
                  </a:lnTo>
                  <a:lnTo>
                    <a:pt x="242468" y="116195"/>
                  </a:lnTo>
                  <a:lnTo>
                    <a:pt x="241371" y="117642"/>
                  </a:lnTo>
                  <a:lnTo>
                    <a:pt x="237161" y="120385"/>
                  </a:lnTo>
                  <a:lnTo>
                    <a:pt x="235928" y="123527"/>
                  </a:lnTo>
                  <a:lnTo>
                    <a:pt x="236305" y="124647"/>
                  </a:lnTo>
                  <a:lnTo>
                    <a:pt x="237263" y="125394"/>
                  </a:lnTo>
                  <a:lnTo>
                    <a:pt x="240496" y="126592"/>
                  </a:lnTo>
                  <a:lnTo>
                    <a:pt x="240938" y="128637"/>
                  </a:lnTo>
                  <a:lnTo>
                    <a:pt x="241057" y="130171"/>
                  </a:lnTo>
                  <a:lnTo>
                    <a:pt x="241841" y="131193"/>
                  </a:lnTo>
                  <a:lnTo>
                    <a:pt x="244594" y="132329"/>
                  </a:lnTo>
                  <a:lnTo>
                    <a:pt x="250111" y="132968"/>
                  </a:lnTo>
                  <a:lnTo>
                    <a:pt x="256030" y="129355"/>
                  </a:lnTo>
                  <a:lnTo>
                    <a:pt x="299890" y="98563"/>
                  </a:lnTo>
                  <a:lnTo>
                    <a:pt x="342977" y="69690"/>
                  </a:lnTo>
                  <a:lnTo>
                    <a:pt x="387348" y="40101"/>
                  </a:lnTo>
                  <a:lnTo>
                    <a:pt x="433190" y="15540"/>
                  </a:lnTo>
                  <a:lnTo>
                    <a:pt x="474443" y="1818"/>
                  </a:lnTo>
                  <a:lnTo>
                    <a:pt x="505770" y="0"/>
                  </a:lnTo>
                  <a:lnTo>
                    <a:pt x="508628" y="668"/>
                  </a:lnTo>
                  <a:lnTo>
                    <a:pt x="510533" y="1819"/>
                  </a:lnTo>
                  <a:lnTo>
                    <a:pt x="522958" y="14817"/>
                  </a:lnTo>
                  <a:lnTo>
                    <a:pt x="525227" y="20869"/>
                  </a:lnTo>
                  <a:lnTo>
                    <a:pt x="526936" y="48683"/>
                  </a:lnTo>
                  <a:lnTo>
                    <a:pt x="516205" y="88336"/>
                  </a:lnTo>
                  <a:lnTo>
                    <a:pt x="509328" y="102843"/>
                  </a:lnTo>
                  <a:lnTo>
                    <a:pt x="492346" y="128231"/>
                  </a:lnTo>
                  <a:lnTo>
                    <a:pt x="486019" y="144694"/>
                  </a:lnTo>
                  <a:lnTo>
                    <a:pt x="482234" y="148913"/>
                  </a:lnTo>
                  <a:lnTo>
                    <a:pt x="476243" y="152287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SMARTInkShape-503">
              <a:extLst>
                <a:ext uri="{FF2B5EF4-FFF2-40B4-BE49-F238E27FC236}">
                  <a16:creationId xmlns:a16="http://schemas.microsoft.com/office/drawing/2014/main" id="{AF194D29-854F-49EE-8B0C-7DC46E170D9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218363" y="4241800"/>
              <a:ext cx="19051" cy="82551"/>
            </a:xfrm>
            <a:custGeom>
              <a:avLst/>
              <a:gdLst/>
              <a:ahLst/>
              <a:cxnLst/>
              <a:rect l="0" t="0" r="0" b="0"/>
              <a:pathLst>
                <a:path w="19051" h="82551">
                  <a:moveTo>
                    <a:pt x="19050" y="0"/>
                  </a:moveTo>
                  <a:lnTo>
                    <a:pt x="19050" y="0"/>
                  </a:lnTo>
                  <a:lnTo>
                    <a:pt x="13582" y="0"/>
                  </a:lnTo>
                  <a:lnTo>
                    <a:pt x="13288" y="706"/>
                  </a:lnTo>
                  <a:lnTo>
                    <a:pt x="10934" y="8789"/>
                  </a:lnTo>
                  <a:lnTo>
                    <a:pt x="7708" y="17891"/>
                  </a:lnTo>
                  <a:lnTo>
                    <a:pt x="268" y="64389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SMARTInkShape-504">
              <a:extLst>
                <a:ext uri="{FF2B5EF4-FFF2-40B4-BE49-F238E27FC236}">
                  <a16:creationId xmlns:a16="http://schemas.microsoft.com/office/drawing/2014/main" id="{559ECE23-26F9-4AF8-9A63-789623BFA28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979985" y="4629150"/>
              <a:ext cx="35179" cy="88901"/>
            </a:xfrm>
            <a:custGeom>
              <a:avLst/>
              <a:gdLst/>
              <a:ahLst/>
              <a:cxnLst/>
              <a:rect l="0" t="0" r="0" b="0"/>
              <a:pathLst>
                <a:path w="35179" h="88901">
                  <a:moveTo>
                    <a:pt x="35178" y="0"/>
                  </a:moveTo>
                  <a:lnTo>
                    <a:pt x="35178" y="0"/>
                  </a:lnTo>
                  <a:lnTo>
                    <a:pt x="18340" y="34673"/>
                  </a:lnTo>
                  <a:lnTo>
                    <a:pt x="13048" y="55140"/>
                  </a:lnTo>
                  <a:lnTo>
                    <a:pt x="5182" y="69307"/>
                  </a:lnTo>
                  <a:lnTo>
                    <a:pt x="3502" y="73842"/>
                  </a:lnTo>
                  <a:lnTo>
                    <a:pt x="403" y="78209"/>
                  </a:lnTo>
                  <a:lnTo>
                    <a:pt x="0" y="79656"/>
                  </a:lnTo>
                  <a:lnTo>
                    <a:pt x="437" y="80621"/>
                  </a:lnTo>
                  <a:lnTo>
                    <a:pt x="1434" y="81264"/>
                  </a:lnTo>
                  <a:lnTo>
                    <a:pt x="2098" y="82398"/>
                  </a:lnTo>
                  <a:lnTo>
                    <a:pt x="3428" y="8890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7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48831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1656699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1656699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1656699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1656699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1656699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1656699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1656699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586596" y="2057400"/>
            <a:ext cx="1218883" cy="2590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Oval 13"/>
          <p:cNvSpPr>
            <a:spLocks noChangeArrowheads="1"/>
          </p:cNvSpPr>
          <p:nvPr/>
        </p:nvSpPr>
        <p:spPr bwMode="auto">
          <a:xfrm>
            <a:off x="4094464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Oval 14"/>
          <p:cNvSpPr>
            <a:spLocks noChangeArrowheads="1"/>
          </p:cNvSpPr>
          <p:nvPr/>
        </p:nvSpPr>
        <p:spPr bwMode="auto">
          <a:xfrm>
            <a:off x="4094464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4094464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Oval 16"/>
          <p:cNvSpPr>
            <a:spLocks noChangeArrowheads="1"/>
          </p:cNvSpPr>
          <p:nvPr/>
        </p:nvSpPr>
        <p:spPr bwMode="auto">
          <a:xfrm>
            <a:off x="4094464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Oval 17"/>
          <p:cNvSpPr>
            <a:spLocks noChangeArrowheads="1"/>
          </p:cNvSpPr>
          <p:nvPr/>
        </p:nvSpPr>
        <p:spPr bwMode="auto">
          <a:xfrm>
            <a:off x="4094464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4094464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Oval 19"/>
          <p:cNvSpPr>
            <a:spLocks noChangeArrowheads="1"/>
          </p:cNvSpPr>
          <p:nvPr/>
        </p:nvSpPr>
        <p:spPr bwMode="auto">
          <a:xfrm>
            <a:off x="4094464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892" name="AutoShape 20"/>
          <p:cNvCxnSpPr>
            <a:cxnSpLocks noChangeShapeType="1"/>
            <a:stCxn id="207877" idx="6"/>
            <a:endCxn id="207885" idx="2"/>
          </p:cNvCxnSpPr>
          <p:nvPr/>
        </p:nvCxnSpPr>
        <p:spPr bwMode="auto">
          <a:xfrm>
            <a:off x="1859846" y="2362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3" name="AutoShape 21"/>
          <p:cNvCxnSpPr>
            <a:cxnSpLocks noChangeShapeType="1"/>
            <a:stCxn id="207878" idx="6"/>
            <a:endCxn id="207888" idx="2"/>
          </p:cNvCxnSpPr>
          <p:nvPr/>
        </p:nvCxnSpPr>
        <p:spPr bwMode="auto">
          <a:xfrm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4" name="AutoShape 22"/>
          <p:cNvCxnSpPr>
            <a:cxnSpLocks noChangeShapeType="1"/>
            <a:stCxn id="207879" idx="6"/>
            <a:endCxn id="207887" idx="2"/>
          </p:cNvCxnSpPr>
          <p:nvPr/>
        </p:nvCxnSpPr>
        <p:spPr bwMode="auto">
          <a:xfrm>
            <a:off x="1859846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5" name="AutoShape 23"/>
          <p:cNvCxnSpPr>
            <a:cxnSpLocks noChangeShapeType="1"/>
            <a:stCxn id="207880" idx="6"/>
            <a:endCxn id="207886" idx="2"/>
          </p:cNvCxnSpPr>
          <p:nvPr/>
        </p:nvCxnSpPr>
        <p:spPr bwMode="auto">
          <a:xfrm flipV="1">
            <a:off x="1859846" y="26670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6" name="AutoShape 24"/>
          <p:cNvCxnSpPr>
            <a:cxnSpLocks noChangeShapeType="1"/>
            <a:stCxn id="207881" idx="6"/>
            <a:endCxn id="207889" idx="2"/>
          </p:cNvCxnSpPr>
          <p:nvPr/>
        </p:nvCxnSpPr>
        <p:spPr bwMode="auto">
          <a:xfrm>
            <a:off x="1859846" y="3581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7" name="AutoShape 25"/>
          <p:cNvCxnSpPr>
            <a:cxnSpLocks noChangeShapeType="1"/>
            <a:stCxn id="207882" idx="6"/>
            <a:endCxn id="207890" idx="2"/>
          </p:cNvCxnSpPr>
          <p:nvPr/>
        </p:nvCxnSpPr>
        <p:spPr bwMode="auto">
          <a:xfrm>
            <a:off x="1859846" y="3886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898" name="AutoShape 26"/>
          <p:cNvCxnSpPr>
            <a:cxnSpLocks noChangeShapeType="1"/>
            <a:stCxn id="207883" idx="6"/>
            <a:endCxn id="207891" idx="2"/>
          </p:cNvCxnSpPr>
          <p:nvPr/>
        </p:nvCxnSpPr>
        <p:spPr bwMode="auto">
          <a:xfrm>
            <a:off x="1859846" y="4191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899" name="Rectangle 27"/>
          <p:cNvSpPr>
            <a:spLocks noChangeArrowheads="1"/>
          </p:cNvSpPr>
          <p:nvPr/>
        </p:nvSpPr>
        <p:spPr bwMode="auto">
          <a:xfrm>
            <a:off x="7243244" y="20574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0" name="Oval 28"/>
          <p:cNvSpPr>
            <a:spLocks noChangeArrowheads="1"/>
          </p:cNvSpPr>
          <p:nvPr/>
        </p:nvSpPr>
        <p:spPr bwMode="auto">
          <a:xfrm>
            <a:off x="7751112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>
            <a:off x="7751112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2" name="Oval 30"/>
          <p:cNvSpPr>
            <a:spLocks noChangeArrowheads="1"/>
          </p:cNvSpPr>
          <p:nvPr/>
        </p:nvSpPr>
        <p:spPr bwMode="auto">
          <a:xfrm>
            <a:off x="7751112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3" name="Oval 31"/>
          <p:cNvSpPr>
            <a:spLocks noChangeArrowheads="1"/>
          </p:cNvSpPr>
          <p:nvPr/>
        </p:nvSpPr>
        <p:spPr bwMode="auto">
          <a:xfrm>
            <a:off x="7751112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4" name="Oval 32"/>
          <p:cNvSpPr>
            <a:spLocks noChangeArrowheads="1"/>
          </p:cNvSpPr>
          <p:nvPr/>
        </p:nvSpPr>
        <p:spPr bwMode="auto">
          <a:xfrm>
            <a:off x="7751112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5" name="Oval 33"/>
          <p:cNvSpPr>
            <a:spLocks noChangeArrowheads="1"/>
          </p:cNvSpPr>
          <p:nvPr/>
        </p:nvSpPr>
        <p:spPr bwMode="auto">
          <a:xfrm>
            <a:off x="7751112" y="3810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6" name="Oval 34"/>
          <p:cNvSpPr>
            <a:spLocks noChangeArrowheads="1"/>
          </p:cNvSpPr>
          <p:nvPr/>
        </p:nvSpPr>
        <p:spPr bwMode="auto">
          <a:xfrm>
            <a:off x="7751112" y="4114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9681009" y="2057400"/>
            <a:ext cx="1218883" cy="1828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8" name="Oval 36"/>
          <p:cNvSpPr>
            <a:spLocks noChangeArrowheads="1"/>
          </p:cNvSpPr>
          <p:nvPr/>
        </p:nvSpPr>
        <p:spPr bwMode="auto">
          <a:xfrm>
            <a:off x="10188877" y="2286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9" name="Oval 37"/>
          <p:cNvSpPr>
            <a:spLocks noChangeArrowheads="1"/>
          </p:cNvSpPr>
          <p:nvPr/>
        </p:nvSpPr>
        <p:spPr bwMode="auto">
          <a:xfrm>
            <a:off x="10188877" y="2590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10188877" y="2895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10188877" y="3200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10188877" y="3505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7915" name="AutoShape 43"/>
          <p:cNvCxnSpPr>
            <a:cxnSpLocks noChangeShapeType="1"/>
            <a:stCxn id="207901" idx="6"/>
            <a:endCxn id="207908" idx="2"/>
          </p:cNvCxnSpPr>
          <p:nvPr/>
        </p:nvCxnSpPr>
        <p:spPr bwMode="auto">
          <a:xfrm flipV="1">
            <a:off x="7954259" y="23622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6" name="AutoShape 44"/>
          <p:cNvCxnSpPr>
            <a:cxnSpLocks noChangeShapeType="1"/>
            <a:stCxn id="207902" idx="6"/>
            <a:endCxn id="207910" idx="2"/>
          </p:cNvCxnSpPr>
          <p:nvPr/>
        </p:nvCxnSpPr>
        <p:spPr bwMode="auto">
          <a:xfrm>
            <a:off x="7954259" y="2971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7" name="AutoShape 45"/>
          <p:cNvCxnSpPr>
            <a:cxnSpLocks noChangeShapeType="1"/>
            <a:stCxn id="207904" idx="6"/>
            <a:endCxn id="207910" idx="2"/>
          </p:cNvCxnSpPr>
          <p:nvPr/>
        </p:nvCxnSpPr>
        <p:spPr bwMode="auto">
          <a:xfrm flipV="1">
            <a:off x="7954259" y="2971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918" name="AutoShape 46"/>
          <p:cNvCxnSpPr>
            <a:cxnSpLocks noChangeShapeType="1"/>
            <a:stCxn id="207906" idx="6"/>
            <a:endCxn id="207912" idx="2"/>
          </p:cNvCxnSpPr>
          <p:nvPr/>
        </p:nvCxnSpPr>
        <p:spPr bwMode="auto">
          <a:xfrm flipV="1">
            <a:off x="7954259" y="3581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7919" name="Text Box 47"/>
          <p:cNvSpPr txBox="1">
            <a:spLocks noChangeArrowheads="1"/>
          </p:cNvSpPr>
          <p:nvPr/>
        </p:nvSpPr>
        <p:spPr bwMode="auto">
          <a:xfrm>
            <a:off x="1117309" y="4884683"/>
            <a:ext cx="37582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INJECTIVE FUNCTION</a:t>
            </a:r>
          </a:p>
        </p:txBody>
      </p:sp>
      <p:sp>
        <p:nvSpPr>
          <p:cNvPr id="207920" name="Text Box 48"/>
          <p:cNvSpPr txBox="1">
            <a:spLocks noChangeArrowheads="1"/>
          </p:cNvSpPr>
          <p:nvPr/>
        </p:nvSpPr>
        <p:spPr bwMode="auto">
          <a:xfrm>
            <a:off x="6703854" y="4884683"/>
            <a:ext cx="477395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NON-INJECTIVE  FUNCTION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1390" y="16118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1927" y="167896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67576" y="168806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11722" y="168806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Nothing in Co-Domain “receives” two things</a:t>
                </a:r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827693"/>
                <a:ext cx="6605911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845" t="-5732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19"/>
          <p:cNvSpPr>
            <a:spLocks noChangeArrowheads="1"/>
          </p:cNvSpPr>
          <p:nvPr/>
        </p:nvSpPr>
        <p:spPr bwMode="auto">
          <a:xfrm>
            <a:off x="4094464" y="4419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AutoShape 45"/>
          <p:cNvCxnSpPr>
            <a:cxnSpLocks noChangeShapeType="1"/>
            <a:stCxn id="207903" idx="6"/>
            <a:endCxn id="207911" idx="2"/>
          </p:cNvCxnSpPr>
          <p:nvPr/>
        </p:nvCxnSpPr>
        <p:spPr bwMode="auto">
          <a:xfrm>
            <a:off x="7954259" y="3276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45"/>
          <p:cNvCxnSpPr>
            <a:cxnSpLocks noChangeShapeType="1"/>
            <a:stCxn id="207905" idx="6"/>
            <a:endCxn id="207909" idx="2"/>
          </p:cNvCxnSpPr>
          <p:nvPr/>
        </p:nvCxnSpPr>
        <p:spPr bwMode="auto">
          <a:xfrm flipV="1">
            <a:off x="7954259" y="2667000"/>
            <a:ext cx="223461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" name="SMARTInkShape-505">
            <a:extLst>
              <a:ext uri="{FF2B5EF4-FFF2-40B4-BE49-F238E27FC236}">
                <a16:creationId xmlns:a16="http://schemas.microsoft.com/office/drawing/2014/main" id="{DEC248F0-C8B7-44CE-A5F2-6FC96D7DF0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95763" y="933476"/>
            <a:ext cx="2432051" cy="101575"/>
          </a:xfrm>
          <a:custGeom>
            <a:avLst/>
            <a:gdLst/>
            <a:ahLst/>
            <a:cxnLst/>
            <a:rect l="0" t="0" r="0" b="0"/>
            <a:pathLst>
              <a:path w="2432051" h="101575">
                <a:moveTo>
                  <a:pt x="0" y="101574"/>
                </a:moveTo>
                <a:lnTo>
                  <a:pt x="0" y="101574"/>
                </a:lnTo>
                <a:lnTo>
                  <a:pt x="20722" y="96548"/>
                </a:lnTo>
                <a:lnTo>
                  <a:pt x="61501" y="91930"/>
                </a:lnTo>
                <a:lnTo>
                  <a:pt x="104795" y="89142"/>
                </a:lnTo>
                <a:lnTo>
                  <a:pt x="149955" y="87028"/>
                </a:lnTo>
                <a:lnTo>
                  <a:pt x="185306" y="83859"/>
                </a:lnTo>
                <a:lnTo>
                  <a:pt x="222592" y="82919"/>
                </a:lnTo>
                <a:lnTo>
                  <a:pt x="260451" y="80760"/>
                </a:lnTo>
                <a:lnTo>
                  <a:pt x="302243" y="75651"/>
                </a:lnTo>
                <a:lnTo>
                  <a:pt x="348492" y="69669"/>
                </a:lnTo>
                <a:lnTo>
                  <a:pt x="395357" y="65310"/>
                </a:lnTo>
                <a:lnTo>
                  <a:pt x="428303" y="63584"/>
                </a:lnTo>
                <a:lnTo>
                  <a:pt x="461760" y="60466"/>
                </a:lnTo>
                <a:lnTo>
                  <a:pt x="497326" y="56728"/>
                </a:lnTo>
                <a:lnTo>
                  <a:pt x="534300" y="52715"/>
                </a:lnTo>
                <a:lnTo>
                  <a:pt x="571900" y="48579"/>
                </a:lnTo>
                <a:lnTo>
                  <a:pt x="611659" y="44389"/>
                </a:lnTo>
                <a:lnTo>
                  <a:pt x="653554" y="40175"/>
                </a:lnTo>
                <a:lnTo>
                  <a:pt x="698044" y="35950"/>
                </a:lnTo>
                <a:lnTo>
                  <a:pt x="743688" y="33602"/>
                </a:lnTo>
                <a:lnTo>
                  <a:pt x="790550" y="31853"/>
                </a:lnTo>
                <a:lnTo>
                  <a:pt x="814900" y="30399"/>
                </a:lnTo>
                <a:lnTo>
                  <a:pt x="839599" y="28724"/>
                </a:lnTo>
                <a:lnTo>
                  <a:pt x="864533" y="26902"/>
                </a:lnTo>
                <a:lnTo>
                  <a:pt x="889622" y="24981"/>
                </a:lnTo>
                <a:lnTo>
                  <a:pt x="914814" y="22996"/>
                </a:lnTo>
                <a:lnTo>
                  <a:pt x="940782" y="20966"/>
                </a:lnTo>
                <a:lnTo>
                  <a:pt x="967266" y="18908"/>
                </a:lnTo>
                <a:lnTo>
                  <a:pt x="994093" y="16830"/>
                </a:lnTo>
                <a:lnTo>
                  <a:pt x="1021151" y="14739"/>
                </a:lnTo>
                <a:lnTo>
                  <a:pt x="1048362" y="12640"/>
                </a:lnTo>
                <a:lnTo>
                  <a:pt x="1075675" y="10534"/>
                </a:lnTo>
                <a:lnTo>
                  <a:pt x="1103760" y="9131"/>
                </a:lnTo>
                <a:lnTo>
                  <a:pt x="1132363" y="8195"/>
                </a:lnTo>
                <a:lnTo>
                  <a:pt x="1161308" y="7572"/>
                </a:lnTo>
                <a:lnTo>
                  <a:pt x="1190483" y="6450"/>
                </a:lnTo>
                <a:lnTo>
                  <a:pt x="1219811" y="4997"/>
                </a:lnTo>
                <a:lnTo>
                  <a:pt x="1249240" y="3323"/>
                </a:lnTo>
                <a:lnTo>
                  <a:pt x="1279443" y="2206"/>
                </a:lnTo>
                <a:lnTo>
                  <a:pt x="1310162" y="1462"/>
                </a:lnTo>
                <a:lnTo>
                  <a:pt x="1341225" y="966"/>
                </a:lnTo>
                <a:lnTo>
                  <a:pt x="1371811" y="635"/>
                </a:lnTo>
                <a:lnTo>
                  <a:pt x="1402079" y="415"/>
                </a:lnTo>
                <a:lnTo>
                  <a:pt x="1432136" y="268"/>
                </a:lnTo>
                <a:lnTo>
                  <a:pt x="1462052" y="170"/>
                </a:lnTo>
                <a:lnTo>
                  <a:pt x="1491873" y="105"/>
                </a:lnTo>
                <a:lnTo>
                  <a:pt x="1521632" y="61"/>
                </a:lnTo>
                <a:lnTo>
                  <a:pt x="1552054" y="32"/>
                </a:lnTo>
                <a:lnTo>
                  <a:pt x="1582920" y="13"/>
                </a:lnTo>
                <a:lnTo>
                  <a:pt x="1614079" y="0"/>
                </a:lnTo>
                <a:lnTo>
                  <a:pt x="1644731" y="697"/>
                </a:lnTo>
                <a:lnTo>
                  <a:pt x="1675043" y="1867"/>
                </a:lnTo>
                <a:lnTo>
                  <a:pt x="1705128" y="3353"/>
                </a:lnTo>
                <a:lnTo>
                  <a:pt x="1735063" y="4343"/>
                </a:lnTo>
                <a:lnTo>
                  <a:pt x="1764898" y="5003"/>
                </a:lnTo>
                <a:lnTo>
                  <a:pt x="1794665" y="5444"/>
                </a:lnTo>
                <a:lnTo>
                  <a:pt x="1824387" y="6443"/>
                </a:lnTo>
                <a:lnTo>
                  <a:pt x="1854080" y="7814"/>
                </a:lnTo>
                <a:lnTo>
                  <a:pt x="1883753" y="9434"/>
                </a:lnTo>
                <a:lnTo>
                  <a:pt x="1912708" y="11220"/>
                </a:lnTo>
                <a:lnTo>
                  <a:pt x="1941183" y="13116"/>
                </a:lnTo>
                <a:lnTo>
                  <a:pt x="1969338" y="15085"/>
                </a:lnTo>
                <a:lnTo>
                  <a:pt x="1997281" y="17809"/>
                </a:lnTo>
                <a:lnTo>
                  <a:pt x="2025082" y="21036"/>
                </a:lnTo>
                <a:lnTo>
                  <a:pt x="2052787" y="24599"/>
                </a:lnTo>
                <a:lnTo>
                  <a:pt x="2079725" y="27679"/>
                </a:lnTo>
                <a:lnTo>
                  <a:pt x="2106150" y="30439"/>
                </a:lnTo>
                <a:lnTo>
                  <a:pt x="2132233" y="32984"/>
                </a:lnTo>
                <a:lnTo>
                  <a:pt x="2157383" y="35386"/>
                </a:lnTo>
                <a:lnTo>
                  <a:pt x="2181911" y="37693"/>
                </a:lnTo>
                <a:lnTo>
                  <a:pt x="2206024" y="39937"/>
                </a:lnTo>
                <a:lnTo>
                  <a:pt x="2253512" y="46193"/>
                </a:lnTo>
                <a:lnTo>
                  <a:pt x="2299077" y="52971"/>
                </a:lnTo>
                <a:lnTo>
                  <a:pt x="2340495" y="58336"/>
                </a:lnTo>
                <a:lnTo>
                  <a:pt x="2378188" y="63072"/>
                </a:lnTo>
                <a:lnTo>
                  <a:pt x="2432050" y="69824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431" y="1"/>
            <a:ext cx="10969943" cy="1139825"/>
          </a:xfrm>
        </p:spPr>
        <p:txBody>
          <a:bodyPr/>
          <a:lstStyle/>
          <a:p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18882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6750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6750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6750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6750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6750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6750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6750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6647" y="1828800"/>
            <a:ext cx="1218883" cy="2057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4515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4515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4515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4515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4515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4515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29897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29897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29897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29897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29897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29897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3295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1163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1163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1163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1163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1163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1163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1163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1060" y="18288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58928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58928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58928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58928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58928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58928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58928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4310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4310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4310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4310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8171" y="4487918"/>
            <a:ext cx="42660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4311" y="4477407"/>
            <a:ext cx="5078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Everything in Co-Domain “receives” something</a:t>
                </a:r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≥|</m:t>
                      </m:r>
                      <m:r>
                        <a:rPr lang="en-US" sz="2800" b="0" i="1" smtClean="0">
                          <a:latin typeface="Cambria Math"/>
                        </a:rPr>
                        <m:t>𝐶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8" y="5562601"/>
                <a:ext cx="6985182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745" t="-576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111390" y="129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1927" y="13625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7576" y="137160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1722" y="13716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4310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4310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25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0"/>
            <a:ext cx="10360501" cy="1143000"/>
          </a:xfrm>
        </p:spPr>
        <p:txBody>
          <a:bodyPr/>
          <a:lstStyle/>
          <a:p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93858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1001726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1001726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1001726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1001726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9" name="Oval 9"/>
          <p:cNvSpPr>
            <a:spLocks noChangeArrowheads="1"/>
          </p:cNvSpPr>
          <p:nvPr/>
        </p:nvSpPr>
        <p:spPr bwMode="auto">
          <a:xfrm>
            <a:off x="1001726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1001726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1001726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2931623" y="1600200"/>
            <a:ext cx="1218883" cy="2438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3439491" y="1828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4" name="Oval 14"/>
          <p:cNvSpPr>
            <a:spLocks noChangeArrowheads="1"/>
          </p:cNvSpPr>
          <p:nvPr/>
        </p:nvSpPr>
        <p:spPr bwMode="auto">
          <a:xfrm>
            <a:off x="3439491" y="2133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3439491" y="2438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6" name="Oval 16"/>
          <p:cNvSpPr>
            <a:spLocks noChangeArrowheads="1"/>
          </p:cNvSpPr>
          <p:nvPr/>
        </p:nvSpPr>
        <p:spPr bwMode="auto">
          <a:xfrm>
            <a:off x="3439491" y="2743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7" name="Oval 17"/>
          <p:cNvSpPr>
            <a:spLocks noChangeArrowheads="1"/>
          </p:cNvSpPr>
          <p:nvPr/>
        </p:nvSpPr>
        <p:spPr bwMode="auto">
          <a:xfrm>
            <a:off x="3439491" y="3048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8" name="Oval 18"/>
          <p:cNvSpPr>
            <a:spLocks noChangeArrowheads="1"/>
          </p:cNvSpPr>
          <p:nvPr/>
        </p:nvSpPr>
        <p:spPr bwMode="auto">
          <a:xfrm>
            <a:off x="3439491" y="3352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39" name="Oval 19"/>
          <p:cNvSpPr>
            <a:spLocks noChangeArrowheads="1"/>
          </p:cNvSpPr>
          <p:nvPr/>
        </p:nvSpPr>
        <p:spPr bwMode="auto">
          <a:xfrm>
            <a:off x="3439491" y="3657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9940" name="AutoShape 20"/>
          <p:cNvCxnSpPr>
            <a:cxnSpLocks noChangeShapeType="1"/>
            <a:stCxn id="209925" idx="6"/>
            <a:endCxn id="209933" idx="2"/>
          </p:cNvCxnSpPr>
          <p:nvPr/>
        </p:nvCxnSpPr>
        <p:spPr bwMode="auto">
          <a:xfrm>
            <a:off x="1204873" y="1905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1" name="AutoShape 21"/>
          <p:cNvCxnSpPr>
            <a:cxnSpLocks noChangeShapeType="1"/>
            <a:stCxn id="209926" idx="6"/>
            <a:endCxn id="209936" idx="2"/>
          </p:cNvCxnSpPr>
          <p:nvPr/>
        </p:nvCxnSpPr>
        <p:spPr bwMode="auto">
          <a:xfrm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2" name="AutoShape 22"/>
          <p:cNvCxnSpPr>
            <a:cxnSpLocks noChangeShapeType="1"/>
            <a:stCxn id="209927" idx="6"/>
            <a:endCxn id="209935" idx="2"/>
          </p:cNvCxnSpPr>
          <p:nvPr/>
        </p:nvCxnSpPr>
        <p:spPr bwMode="auto">
          <a:xfrm>
            <a:off x="1204873" y="2514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3" name="AutoShape 23"/>
          <p:cNvCxnSpPr>
            <a:cxnSpLocks noChangeShapeType="1"/>
            <a:stCxn id="209928" idx="6"/>
            <a:endCxn id="209934" idx="2"/>
          </p:cNvCxnSpPr>
          <p:nvPr/>
        </p:nvCxnSpPr>
        <p:spPr bwMode="auto">
          <a:xfrm flipV="1">
            <a:off x="1204873" y="22098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4" name="AutoShape 24"/>
          <p:cNvCxnSpPr>
            <a:cxnSpLocks noChangeShapeType="1"/>
            <a:stCxn id="209929" idx="6"/>
            <a:endCxn id="209937" idx="2"/>
          </p:cNvCxnSpPr>
          <p:nvPr/>
        </p:nvCxnSpPr>
        <p:spPr bwMode="auto">
          <a:xfrm>
            <a:off x="1204873" y="3124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5" name="AutoShape 25"/>
          <p:cNvCxnSpPr>
            <a:cxnSpLocks noChangeShapeType="1"/>
            <a:stCxn id="209930" idx="6"/>
            <a:endCxn id="209938" idx="2"/>
          </p:cNvCxnSpPr>
          <p:nvPr/>
        </p:nvCxnSpPr>
        <p:spPr bwMode="auto">
          <a:xfrm>
            <a:off x="1204873" y="34290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46" name="AutoShape 26"/>
          <p:cNvCxnSpPr>
            <a:cxnSpLocks noChangeShapeType="1"/>
            <a:stCxn id="209931" idx="6"/>
            <a:endCxn id="209939" idx="2"/>
          </p:cNvCxnSpPr>
          <p:nvPr/>
        </p:nvCxnSpPr>
        <p:spPr bwMode="auto">
          <a:xfrm>
            <a:off x="1204873" y="3733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9967" name="Text Box 47"/>
          <p:cNvSpPr txBox="1">
            <a:spLocks noChangeArrowheads="1"/>
          </p:cNvSpPr>
          <p:nvPr/>
        </p:nvSpPr>
        <p:spPr bwMode="auto">
          <a:xfrm>
            <a:off x="203147" y="412646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BIJECTIVE </a:t>
            </a:r>
            <a:r>
              <a:rPr lang="en-US" sz="1800" dirty="0"/>
              <a:t>FUNCTION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366" y="10668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26903" y="113390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Because Onto:</a:t>
                </a:r>
              </a:p>
              <a:p>
                <a:r>
                  <a:rPr lang="en-US" sz="2400" dirty="0"/>
                  <a:t>Everything in Co-Domain “receives” something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1" y="2521804"/>
                <a:ext cx="821924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12"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Because 1-1:</a:t>
                </a:r>
              </a:p>
              <a:p>
                <a:r>
                  <a:rPr lang="en-US" sz="2400" dirty="0"/>
                  <a:t>Nothing in Co-Domain “receives” two things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43" y="4038601"/>
                <a:ext cx="568104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609" t="-4082" r="-75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=|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8" y="5334001"/>
                <a:ext cx="8265596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06" t="-4061" r="-147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4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1665</Words>
  <Application>Microsoft Office PowerPoint</Application>
  <PresentationFormat>Custom</PresentationFormat>
  <Paragraphs>416</Paragraphs>
  <Slides>33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Calibri</vt:lpstr>
      <vt:lpstr>Office Theme</vt:lpstr>
      <vt:lpstr>CS3102 Theory of Computation</vt:lpstr>
      <vt:lpstr>Logistics</vt:lpstr>
      <vt:lpstr>Last Class</vt:lpstr>
      <vt:lpstr>Computing a Function</vt:lpstr>
      <vt:lpstr>Implementing a Function</vt:lpstr>
      <vt:lpstr>Are all functions computable?</vt:lpstr>
      <vt:lpstr>1-1, Injective Functions</vt:lpstr>
      <vt:lpstr>Onto, Surjective Functions</vt:lpstr>
      <vt:lpstr>Bijective Functions</vt:lpstr>
      <vt:lpstr>Cardinality</vt:lpstr>
      <vt:lpstr>How many length-n binary strings </vt:lpstr>
      <vt:lpstr>Principle of Induction</vt:lpstr>
      <vt:lpstr>|{0,1}^n |=2^n via induction</vt:lpstr>
      <vt:lpstr>|{0,1}^n |=2^n via bijection</vt:lpstr>
      <vt:lpstr>Calculating binary of 13</vt:lpstr>
      <vt:lpstr>How many binary strings of any length?</vt:lpstr>
      <vt:lpstr>Representing "N" with binary strings</vt:lpstr>
      <vt:lpstr>Countablility and Uncountability</vt:lpstr>
      <vt:lpstr>{0,1}^∗ is countable</vt:lpstr>
      <vt:lpstr>Listing all strings</vt:lpstr>
      <vt:lpstr>How Many Python/Java programs?</vt:lpstr>
      <vt:lpstr>How many functions Σ^∗→Σ^∗?</vt:lpstr>
      <vt:lpstr>Uncountably many functions</vt:lpstr>
      <vt:lpstr>|{0,1}^∞ |&gt;|"N|"</vt:lpstr>
      <vt:lpstr>|{0,1}^∞ |&gt;|"N|"</vt:lpstr>
      <vt:lpstr>|{0,1}^∞ |&gt;|"N|" proof summary</vt:lpstr>
      <vt:lpstr>Conclusion</vt:lpstr>
      <vt:lpstr>Other countable/uncountable sets</vt:lpstr>
      <vt:lpstr>Representing Q with binary strings</vt:lpstr>
      <vt:lpstr>Representing Q with "N"</vt:lpstr>
      <vt:lpstr>R is uncountable</vt:lpstr>
      <vt:lpstr>Function vs. Implementation</vt:lpstr>
      <vt:lpstr>Languages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276</cp:revision>
  <dcterms:created xsi:type="dcterms:W3CDTF">2019-01-15T14:15:49Z</dcterms:created>
  <dcterms:modified xsi:type="dcterms:W3CDTF">2020-01-21T21:55:31Z</dcterms:modified>
</cp:coreProperties>
</file>