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411" r:id="rId2"/>
    <p:sldId id="412" r:id="rId3"/>
    <p:sldId id="414" r:id="rId4"/>
    <p:sldId id="413" r:id="rId5"/>
    <p:sldId id="415" r:id="rId6"/>
    <p:sldId id="416" r:id="rId7"/>
    <p:sldId id="417" r:id="rId8"/>
  </p:sldIdLst>
  <p:sldSz cx="12188825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61" Type="http://schemas.microsoft.com/office/2016/11/relationships/changesInfo" Target="changesInfos/changesInfo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code-of-eth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5812" y="3810000"/>
            <a:ext cx="7573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Warm up:</a:t>
            </a:r>
          </a:p>
          <a:p>
            <a:r>
              <a:rPr lang="en-US" smtClean="0"/>
              <a:t>	</a:t>
            </a:r>
            <a:r>
              <a:rPr lang="en-US" smtClean="0"/>
              <a:t>When is “more power” better? When is it worse?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7-1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compiler for some programming language can detect infinite loops.</a:t>
            </a:r>
          </a:p>
          <a:p>
            <a:r>
              <a:rPr lang="en-US" smtClean="0"/>
              <a:t>How is this possible?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Safety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easily prove things about your code, unless it uses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 Circuit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evaluate other circuits, we needed a much bigger circuit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Moore’s Law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Observation made by Gordon Moore (CEO of Intel) in 1965</a:t>
            </a:r>
          </a:p>
          <a:p>
            <a:r>
              <a:rPr lang="en-US" smtClean="0"/>
              <a:t>Continues as a “mandate” for hardware manufacturers</a:t>
            </a:r>
          </a:p>
          <a:p>
            <a:r>
              <a:rPr lang="en-US" smtClean="0"/>
              <a:t>“Component Count” on chips doubles every year</a:t>
            </a:r>
          </a:p>
          <a:p>
            <a:pPr lvl="1"/>
            <a:r>
              <a:rPr lang="en-US" smtClean="0"/>
              <a:t>Because component size shrinks</a:t>
            </a:r>
          </a:p>
          <a:p>
            <a:r>
              <a:rPr lang="en-US" smtClean="0"/>
              <a:t>This can’t go on forever…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continue?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Less general-purpose hardware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ACM Code of Ethics:</a:t>
            </a:r>
          </a:p>
          <a:p>
            <a:pPr lvl="1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www.acm.org/code-of-ethics</a:t>
            </a:r>
            <a:endParaRPr lang="en-US" smtClean="0"/>
          </a:p>
          <a:p>
            <a:r>
              <a:rPr lang="en-US" smtClean="0"/>
              <a:t>In what ways do things you learned in this course give you additional ethical responibility?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138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CS3102 Theory of Computation</vt:lpstr>
      <vt:lpstr>Exercise 7-1</vt:lpstr>
      <vt:lpstr>Code Safety</vt:lpstr>
      <vt:lpstr>EVAL Circuit</vt:lpstr>
      <vt:lpstr>Moore’s Law</vt:lpstr>
      <vt:lpstr>How do we continue?</vt:lpstr>
      <vt:lpstr>Ethics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444</cp:revision>
  <dcterms:created xsi:type="dcterms:W3CDTF">2019-01-15T14:15:49Z</dcterms:created>
  <dcterms:modified xsi:type="dcterms:W3CDTF">2020-04-28T18:02:49Z</dcterms:modified>
</cp:coreProperties>
</file>