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317" r:id="rId3"/>
    <p:sldId id="296" r:id="rId4"/>
    <p:sldId id="330" r:id="rId5"/>
    <p:sldId id="331" r:id="rId6"/>
    <p:sldId id="303" r:id="rId7"/>
    <p:sldId id="304" r:id="rId8"/>
    <p:sldId id="315" r:id="rId9"/>
    <p:sldId id="316" r:id="rId10"/>
    <p:sldId id="318" r:id="rId11"/>
    <p:sldId id="319" r:id="rId12"/>
    <p:sldId id="320" r:id="rId13"/>
    <p:sldId id="321" r:id="rId14"/>
    <p:sldId id="325" r:id="rId15"/>
    <p:sldId id="322" r:id="rId16"/>
    <p:sldId id="326" r:id="rId17"/>
    <p:sldId id="327" r:id="rId18"/>
    <p:sldId id="328" r:id="rId19"/>
    <p:sldId id="329" r:id="rId20"/>
    <p:sldId id="310" r:id="rId21"/>
    <p:sldId id="305" r:id="rId22"/>
    <p:sldId id="314" r:id="rId23"/>
    <p:sldId id="306" r:id="rId24"/>
  </p:sldIdLst>
  <p:sldSz cx="12188825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4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26" Type="http://schemas.openxmlformats.org/officeDocument/2006/relationships/tags" Target="../tags/tag235.xml"/><Relationship Id="rId39" Type="http://schemas.openxmlformats.org/officeDocument/2006/relationships/tags" Target="../tags/tag248.xml"/><Relationship Id="rId21" Type="http://schemas.openxmlformats.org/officeDocument/2006/relationships/tags" Target="../tags/tag230.xml"/><Relationship Id="rId34" Type="http://schemas.openxmlformats.org/officeDocument/2006/relationships/tags" Target="../tags/tag243.xml"/><Relationship Id="rId42" Type="http://schemas.openxmlformats.org/officeDocument/2006/relationships/tags" Target="../tags/tag251.xml"/><Relationship Id="rId47" Type="http://schemas.openxmlformats.org/officeDocument/2006/relationships/tags" Target="../tags/tag256.xml"/><Relationship Id="rId50" Type="http://schemas.openxmlformats.org/officeDocument/2006/relationships/tags" Target="../tags/tag259.xml"/><Relationship Id="rId55" Type="http://schemas.openxmlformats.org/officeDocument/2006/relationships/tags" Target="../tags/tag264.xml"/><Relationship Id="rId63" Type="http://schemas.openxmlformats.org/officeDocument/2006/relationships/tags" Target="../tags/tag272.xml"/><Relationship Id="rId68" Type="http://schemas.openxmlformats.org/officeDocument/2006/relationships/tags" Target="../tags/tag277.xml"/><Relationship Id="rId76" Type="http://schemas.openxmlformats.org/officeDocument/2006/relationships/tags" Target="../tags/tag285.xml"/><Relationship Id="rId84" Type="http://schemas.openxmlformats.org/officeDocument/2006/relationships/tags" Target="../tags/tag293.xml"/><Relationship Id="rId7" Type="http://schemas.openxmlformats.org/officeDocument/2006/relationships/tags" Target="../tags/tag216.xml"/><Relationship Id="rId71" Type="http://schemas.openxmlformats.org/officeDocument/2006/relationships/tags" Target="../tags/tag280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29" Type="http://schemas.openxmlformats.org/officeDocument/2006/relationships/tags" Target="../tags/tag238.xml"/><Relationship Id="rId11" Type="http://schemas.openxmlformats.org/officeDocument/2006/relationships/tags" Target="../tags/tag220.xml"/><Relationship Id="rId24" Type="http://schemas.openxmlformats.org/officeDocument/2006/relationships/tags" Target="../tags/tag233.xml"/><Relationship Id="rId32" Type="http://schemas.openxmlformats.org/officeDocument/2006/relationships/tags" Target="../tags/tag241.xml"/><Relationship Id="rId37" Type="http://schemas.openxmlformats.org/officeDocument/2006/relationships/tags" Target="../tags/tag246.xml"/><Relationship Id="rId40" Type="http://schemas.openxmlformats.org/officeDocument/2006/relationships/tags" Target="../tags/tag249.xml"/><Relationship Id="rId45" Type="http://schemas.openxmlformats.org/officeDocument/2006/relationships/tags" Target="../tags/tag254.xml"/><Relationship Id="rId53" Type="http://schemas.openxmlformats.org/officeDocument/2006/relationships/tags" Target="../tags/tag262.xml"/><Relationship Id="rId58" Type="http://schemas.openxmlformats.org/officeDocument/2006/relationships/tags" Target="../tags/tag267.xml"/><Relationship Id="rId66" Type="http://schemas.openxmlformats.org/officeDocument/2006/relationships/tags" Target="../tags/tag275.xml"/><Relationship Id="rId74" Type="http://schemas.openxmlformats.org/officeDocument/2006/relationships/tags" Target="../tags/tag283.xml"/><Relationship Id="rId79" Type="http://schemas.openxmlformats.org/officeDocument/2006/relationships/tags" Target="../tags/tag288.xml"/><Relationship Id="rId87" Type="http://schemas.openxmlformats.org/officeDocument/2006/relationships/image" Target="../media/image28.png"/><Relationship Id="rId5" Type="http://schemas.openxmlformats.org/officeDocument/2006/relationships/tags" Target="../tags/tag214.xml"/><Relationship Id="rId61" Type="http://schemas.openxmlformats.org/officeDocument/2006/relationships/tags" Target="../tags/tag270.xml"/><Relationship Id="rId82" Type="http://schemas.openxmlformats.org/officeDocument/2006/relationships/tags" Target="../tags/tag291.xml"/><Relationship Id="rId19" Type="http://schemas.openxmlformats.org/officeDocument/2006/relationships/tags" Target="../tags/tag228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Relationship Id="rId22" Type="http://schemas.openxmlformats.org/officeDocument/2006/relationships/tags" Target="../tags/tag231.xml"/><Relationship Id="rId27" Type="http://schemas.openxmlformats.org/officeDocument/2006/relationships/tags" Target="../tags/tag236.xml"/><Relationship Id="rId30" Type="http://schemas.openxmlformats.org/officeDocument/2006/relationships/tags" Target="../tags/tag239.xml"/><Relationship Id="rId35" Type="http://schemas.openxmlformats.org/officeDocument/2006/relationships/tags" Target="../tags/tag244.xml"/><Relationship Id="rId43" Type="http://schemas.openxmlformats.org/officeDocument/2006/relationships/tags" Target="../tags/tag252.xml"/><Relationship Id="rId48" Type="http://schemas.openxmlformats.org/officeDocument/2006/relationships/tags" Target="../tags/tag257.xml"/><Relationship Id="rId56" Type="http://schemas.openxmlformats.org/officeDocument/2006/relationships/tags" Target="../tags/tag265.xml"/><Relationship Id="rId64" Type="http://schemas.openxmlformats.org/officeDocument/2006/relationships/tags" Target="../tags/tag273.xml"/><Relationship Id="rId69" Type="http://schemas.openxmlformats.org/officeDocument/2006/relationships/tags" Target="../tags/tag278.xml"/><Relationship Id="rId77" Type="http://schemas.openxmlformats.org/officeDocument/2006/relationships/tags" Target="../tags/tag286.xml"/><Relationship Id="rId8" Type="http://schemas.openxmlformats.org/officeDocument/2006/relationships/tags" Target="../tags/tag217.xml"/><Relationship Id="rId51" Type="http://schemas.openxmlformats.org/officeDocument/2006/relationships/tags" Target="../tags/tag260.xml"/><Relationship Id="rId72" Type="http://schemas.openxmlformats.org/officeDocument/2006/relationships/tags" Target="../tags/tag281.xml"/><Relationship Id="rId80" Type="http://schemas.openxmlformats.org/officeDocument/2006/relationships/tags" Target="../tags/tag289.xml"/><Relationship Id="rId85" Type="http://schemas.openxmlformats.org/officeDocument/2006/relationships/slideLayout" Target="../slideLayouts/slideLayout2.xml"/><Relationship Id="rId3" Type="http://schemas.openxmlformats.org/officeDocument/2006/relationships/tags" Target="../tags/tag212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5" Type="http://schemas.openxmlformats.org/officeDocument/2006/relationships/tags" Target="../tags/tag234.xml"/><Relationship Id="rId33" Type="http://schemas.openxmlformats.org/officeDocument/2006/relationships/tags" Target="../tags/tag242.xml"/><Relationship Id="rId38" Type="http://schemas.openxmlformats.org/officeDocument/2006/relationships/tags" Target="../tags/tag247.xml"/><Relationship Id="rId46" Type="http://schemas.openxmlformats.org/officeDocument/2006/relationships/tags" Target="../tags/tag255.xml"/><Relationship Id="rId59" Type="http://schemas.openxmlformats.org/officeDocument/2006/relationships/tags" Target="../tags/tag268.xml"/><Relationship Id="rId67" Type="http://schemas.openxmlformats.org/officeDocument/2006/relationships/tags" Target="../tags/tag276.xml"/><Relationship Id="rId20" Type="http://schemas.openxmlformats.org/officeDocument/2006/relationships/tags" Target="../tags/tag229.xml"/><Relationship Id="rId41" Type="http://schemas.openxmlformats.org/officeDocument/2006/relationships/tags" Target="../tags/tag250.xml"/><Relationship Id="rId54" Type="http://schemas.openxmlformats.org/officeDocument/2006/relationships/tags" Target="../tags/tag263.xml"/><Relationship Id="rId62" Type="http://schemas.openxmlformats.org/officeDocument/2006/relationships/tags" Target="../tags/tag271.xml"/><Relationship Id="rId70" Type="http://schemas.openxmlformats.org/officeDocument/2006/relationships/tags" Target="../tags/tag279.xml"/><Relationship Id="rId75" Type="http://schemas.openxmlformats.org/officeDocument/2006/relationships/tags" Target="../tags/tag284.xml"/><Relationship Id="rId83" Type="http://schemas.openxmlformats.org/officeDocument/2006/relationships/tags" Target="../tags/tag292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5" Type="http://schemas.openxmlformats.org/officeDocument/2006/relationships/tags" Target="../tags/tag224.xml"/><Relationship Id="rId23" Type="http://schemas.openxmlformats.org/officeDocument/2006/relationships/tags" Target="../tags/tag232.xml"/><Relationship Id="rId28" Type="http://schemas.openxmlformats.org/officeDocument/2006/relationships/tags" Target="../tags/tag237.xml"/><Relationship Id="rId36" Type="http://schemas.openxmlformats.org/officeDocument/2006/relationships/tags" Target="../tags/tag245.xml"/><Relationship Id="rId49" Type="http://schemas.openxmlformats.org/officeDocument/2006/relationships/tags" Target="../tags/tag258.xml"/><Relationship Id="rId57" Type="http://schemas.openxmlformats.org/officeDocument/2006/relationships/tags" Target="../tags/tag266.xml"/><Relationship Id="rId10" Type="http://schemas.openxmlformats.org/officeDocument/2006/relationships/tags" Target="../tags/tag219.xml"/><Relationship Id="rId31" Type="http://schemas.openxmlformats.org/officeDocument/2006/relationships/tags" Target="../tags/tag240.xml"/><Relationship Id="rId44" Type="http://schemas.openxmlformats.org/officeDocument/2006/relationships/tags" Target="../tags/tag253.xml"/><Relationship Id="rId52" Type="http://schemas.openxmlformats.org/officeDocument/2006/relationships/tags" Target="../tags/tag261.xml"/><Relationship Id="rId60" Type="http://schemas.openxmlformats.org/officeDocument/2006/relationships/tags" Target="../tags/tag269.xml"/><Relationship Id="rId65" Type="http://schemas.openxmlformats.org/officeDocument/2006/relationships/tags" Target="../tags/tag274.xml"/><Relationship Id="rId73" Type="http://schemas.openxmlformats.org/officeDocument/2006/relationships/tags" Target="../tags/tag282.xml"/><Relationship Id="rId78" Type="http://schemas.openxmlformats.org/officeDocument/2006/relationships/tags" Target="../tags/tag287.xml"/><Relationship Id="rId81" Type="http://schemas.openxmlformats.org/officeDocument/2006/relationships/tags" Target="../tags/tag290.xml"/><Relationship Id="rId86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image" Target="../media/image30.png"/><Relationship Id="rId5" Type="http://schemas.openxmlformats.org/officeDocument/2006/relationships/tags" Target="../tags/tag298.xml"/><Relationship Id="rId10" Type="http://schemas.openxmlformats.org/officeDocument/2006/relationships/image" Target="../media/image29.png"/><Relationship Id="rId4" Type="http://schemas.openxmlformats.org/officeDocument/2006/relationships/tags" Target="../tags/tag297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tags" Target="../tags/tag314.xml"/><Relationship Id="rId18" Type="http://schemas.openxmlformats.org/officeDocument/2006/relationships/tags" Target="../tags/tag319.xml"/><Relationship Id="rId26" Type="http://schemas.openxmlformats.org/officeDocument/2006/relationships/image" Target="../media/image31.png"/><Relationship Id="rId3" Type="http://schemas.openxmlformats.org/officeDocument/2006/relationships/tags" Target="../tags/tag304.xml"/><Relationship Id="rId21" Type="http://schemas.openxmlformats.org/officeDocument/2006/relationships/tags" Target="../tags/tag322.xml"/><Relationship Id="rId7" Type="http://schemas.openxmlformats.org/officeDocument/2006/relationships/tags" Target="../tags/tag308.xml"/><Relationship Id="rId12" Type="http://schemas.openxmlformats.org/officeDocument/2006/relationships/tags" Target="../tags/tag313.xml"/><Relationship Id="rId17" Type="http://schemas.openxmlformats.org/officeDocument/2006/relationships/tags" Target="../tags/tag318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303.xml"/><Relationship Id="rId16" Type="http://schemas.openxmlformats.org/officeDocument/2006/relationships/tags" Target="../tags/tag317.xml"/><Relationship Id="rId20" Type="http://schemas.openxmlformats.org/officeDocument/2006/relationships/tags" Target="../tags/tag321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tags" Target="../tags/tag312.xml"/><Relationship Id="rId24" Type="http://schemas.openxmlformats.org/officeDocument/2006/relationships/tags" Target="../tags/tag325.xml"/><Relationship Id="rId5" Type="http://schemas.openxmlformats.org/officeDocument/2006/relationships/tags" Target="../tags/tag306.xml"/><Relationship Id="rId15" Type="http://schemas.openxmlformats.org/officeDocument/2006/relationships/tags" Target="../tags/tag316.xml"/><Relationship Id="rId23" Type="http://schemas.openxmlformats.org/officeDocument/2006/relationships/tags" Target="../tags/tag324.xml"/><Relationship Id="rId28" Type="http://schemas.openxmlformats.org/officeDocument/2006/relationships/image" Target="../media/image3.jpeg"/><Relationship Id="rId10" Type="http://schemas.openxmlformats.org/officeDocument/2006/relationships/tags" Target="../tags/tag311.xml"/><Relationship Id="rId19" Type="http://schemas.openxmlformats.org/officeDocument/2006/relationships/tags" Target="../tags/tag320.xml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tags" Target="../tags/tag315.xml"/><Relationship Id="rId22" Type="http://schemas.openxmlformats.org/officeDocument/2006/relationships/tags" Target="../tags/tag323.xml"/><Relationship Id="rId27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13" Type="http://schemas.openxmlformats.org/officeDocument/2006/relationships/tags" Target="../tags/tag338.xml"/><Relationship Id="rId18" Type="http://schemas.openxmlformats.org/officeDocument/2006/relationships/tags" Target="../tags/tag343.xml"/><Relationship Id="rId3" Type="http://schemas.openxmlformats.org/officeDocument/2006/relationships/tags" Target="../tags/tag328.xml"/><Relationship Id="rId21" Type="http://schemas.openxmlformats.org/officeDocument/2006/relationships/image" Target="../media/image34.png"/><Relationship Id="rId7" Type="http://schemas.openxmlformats.org/officeDocument/2006/relationships/tags" Target="../tags/tag332.xml"/><Relationship Id="rId12" Type="http://schemas.openxmlformats.org/officeDocument/2006/relationships/tags" Target="../tags/tag337.xml"/><Relationship Id="rId17" Type="http://schemas.openxmlformats.org/officeDocument/2006/relationships/tags" Target="../tags/tag342.xml"/><Relationship Id="rId2" Type="http://schemas.openxmlformats.org/officeDocument/2006/relationships/tags" Target="../tags/tag327.xml"/><Relationship Id="rId16" Type="http://schemas.openxmlformats.org/officeDocument/2006/relationships/tags" Target="../tags/tag341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tags" Target="../tags/tag336.xml"/><Relationship Id="rId24" Type="http://schemas.openxmlformats.org/officeDocument/2006/relationships/image" Target="../media/image37.png"/><Relationship Id="rId5" Type="http://schemas.openxmlformats.org/officeDocument/2006/relationships/tags" Target="../tags/tag330.xml"/><Relationship Id="rId15" Type="http://schemas.openxmlformats.org/officeDocument/2006/relationships/tags" Target="../tags/tag340.xml"/><Relationship Id="rId23" Type="http://schemas.openxmlformats.org/officeDocument/2006/relationships/image" Target="../media/image36.png"/><Relationship Id="rId10" Type="http://schemas.openxmlformats.org/officeDocument/2006/relationships/tags" Target="../tags/tag335.xml"/><Relationship Id="rId19" Type="http://schemas.openxmlformats.org/officeDocument/2006/relationships/tags" Target="../tags/tag344.xml"/><Relationship Id="rId4" Type="http://schemas.openxmlformats.org/officeDocument/2006/relationships/tags" Target="../tags/tag329.xml"/><Relationship Id="rId9" Type="http://schemas.openxmlformats.org/officeDocument/2006/relationships/tags" Target="../tags/tag334.xml"/><Relationship Id="rId14" Type="http://schemas.openxmlformats.org/officeDocument/2006/relationships/tags" Target="../tags/tag339.xml"/><Relationship Id="rId22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13" Type="http://schemas.openxmlformats.org/officeDocument/2006/relationships/tags" Target="../tags/tag357.xml"/><Relationship Id="rId18" Type="http://schemas.openxmlformats.org/officeDocument/2006/relationships/tags" Target="../tags/tag362.xml"/><Relationship Id="rId26" Type="http://schemas.openxmlformats.org/officeDocument/2006/relationships/tags" Target="../tags/tag370.xml"/><Relationship Id="rId39" Type="http://schemas.openxmlformats.org/officeDocument/2006/relationships/tags" Target="../tags/tag383.xml"/><Relationship Id="rId3" Type="http://schemas.openxmlformats.org/officeDocument/2006/relationships/tags" Target="../tags/tag347.xml"/><Relationship Id="rId21" Type="http://schemas.openxmlformats.org/officeDocument/2006/relationships/tags" Target="../tags/tag365.xml"/><Relationship Id="rId34" Type="http://schemas.openxmlformats.org/officeDocument/2006/relationships/tags" Target="../tags/tag378.xml"/><Relationship Id="rId42" Type="http://schemas.openxmlformats.org/officeDocument/2006/relationships/slideLayout" Target="../slideLayouts/slideLayout4.xml"/><Relationship Id="rId7" Type="http://schemas.openxmlformats.org/officeDocument/2006/relationships/tags" Target="../tags/tag351.xml"/><Relationship Id="rId12" Type="http://schemas.openxmlformats.org/officeDocument/2006/relationships/tags" Target="../tags/tag356.xml"/><Relationship Id="rId17" Type="http://schemas.openxmlformats.org/officeDocument/2006/relationships/tags" Target="../tags/tag361.xml"/><Relationship Id="rId25" Type="http://schemas.openxmlformats.org/officeDocument/2006/relationships/tags" Target="../tags/tag369.xml"/><Relationship Id="rId33" Type="http://schemas.openxmlformats.org/officeDocument/2006/relationships/tags" Target="../tags/tag377.xml"/><Relationship Id="rId38" Type="http://schemas.openxmlformats.org/officeDocument/2006/relationships/tags" Target="../tags/tag382.xml"/><Relationship Id="rId2" Type="http://schemas.openxmlformats.org/officeDocument/2006/relationships/tags" Target="../tags/tag346.xml"/><Relationship Id="rId16" Type="http://schemas.openxmlformats.org/officeDocument/2006/relationships/tags" Target="../tags/tag360.xml"/><Relationship Id="rId20" Type="http://schemas.openxmlformats.org/officeDocument/2006/relationships/tags" Target="../tags/tag364.xml"/><Relationship Id="rId29" Type="http://schemas.openxmlformats.org/officeDocument/2006/relationships/tags" Target="../tags/tag373.xml"/><Relationship Id="rId41" Type="http://schemas.openxmlformats.org/officeDocument/2006/relationships/tags" Target="../tags/tag385.xml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11" Type="http://schemas.openxmlformats.org/officeDocument/2006/relationships/tags" Target="../tags/tag355.xml"/><Relationship Id="rId24" Type="http://schemas.openxmlformats.org/officeDocument/2006/relationships/tags" Target="../tags/tag368.xml"/><Relationship Id="rId32" Type="http://schemas.openxmlformats.org/officeDocument/2006/relationships/tags" Target="../tags/tag376.xml"/><Relationship Id="rId37" Type="http://schemas.openxmlformats.org/officeDocument/2006/relationships/tags" Target="../tags/tag381.xml"/><Relationship Id="rId40" Type="http://schemas.openxmlformats.org/officeDocument/2006/relationships/tags" Target="../tags/tag384.xml"/><Relationship Id="rId5" Type="http://schemas.openxmlformats.org/officeDocument/2006/relationships/tags" Target="../tags/tag349.xml"/><Relationship Id="rId15" Type="http://schemas.openxmlformats.org/officeDocument/2006/relationships/tags" Target="../tags/tag359.xml"/><Relationship Id="rId23" Type="http://schemas.openxmlformats.org/officeDocument/2006/relationships/tags" Target="../tags/tag367.xml"/><Relationship Id="rId28" Type="http://schemas.openxmlformats.org/officeDocument/2006/relationships/tags" Target="../tags/tag372.xml"/><Relationship Id="rId36" Type="http://schemas.openxmlformats.org/officeDocument/2006/relationships/tags" Target="../tags/tag380.xml"/><Relationship Id="rId10" Type="http://schemas.openxmlformats.org/officeDocument/2006/relationships/tags" Target="../tags/tag354.xml"/><Relationship Id="rId19" Type="http://schemas.openxmlformats.org/officeDocument/2006/relationships/tags" Target="../tags/tag363.xml"/><Relationship Id="rId31" Type="http://schemas.openxmlformats.org/officeDocument/2006/relationships/tags" Target="../tags/tag375.xml"/><Relationship Id="rId4" Type="http://schemas.openxmlformats.org/officeDocument/2006/relationships/tags" Target="../tags/tag348.xml"/><Relationship Id="rId9" Type="http://schemas.openxmlformats.org/officeDocument/2006/relationships/tags" Target="../tags/tag353.xml"/><Relationship Id="rId14" Type="http://schemas.openxmlformats.org/officeDocument/2006/relationships/tags" Target="../tags/tag358.xml"/><Relationship Id="rId22" Type="http://schemas.openxmlformats.org/officeDocument/2006/relationships/tags" Target="../tags/tag366.xml"/><Relationship Id="rId27" Type="http://schemas.openxmlformats.org/officeDocument/2006/relationships/tags" Target="../tags/tag371.xml"/><Relationship Id="rId30" Type="http://schemas.openxmlformats.org/officeDocument/2006/relationships/tags" Target="../tags/tag374.xml"/><Relationship Id="rId35" Type="http://schemas.openxmlformats.org/officeDocument/2006/relationships/tags" Target="../tags/tag3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tags" Target="../tags/tag47.xml"/><Relationship Id="rId39" Type="http://schemas.openxmlformats.org/officeDocument/2006/relationships/tags" Target="../tags/tag60.xml"/><Relationship Id="rId21" Type="http://schemas.openxmlformats.org/officeDocument/2006/relationships/tags" Target="../tags/tag42.xml"/><Relationship Id="rId34" Type="http://schemas.openxmlformats.org/officeDocument/2006/relationships/tags" Target="../tags/tag55.xml"/><Relationship Id="rId42" Type="http://schemas.openxmlformats.org/officeDocument/2006/relationships/tags" Target="../tags/tag63.xml"/><Relationship Id="rId47" Type="http://schemas.openxmlformats.org/officeDocument/2006/relationships/tags" Target="../tags/tag68.xml"/><Relationship Id="rId50" Type="http://schemas.openxmlformats.org/officeDocument/2006/relationships/tags" Target="../tags/tag71.xml"/><Relationship Id="rId55" Type="http://schemas.openxmlformats.org/officeDocument/2006/relationships/tags" Target="../tags/tag76.xml"/><Relationship Id="rId63" Type="http://schemas.openxmlformats.org/officeDocument/2006/relationships/tags" Target="../tags/tag84.xml"/><Relationship Id="rId68" Type="http://schemas.openxmlformats.org/officeDocument/2006/relationships/tags" Target="../tags/tag89.xml"/><Relationship Id="rId76" Type="http://schemas.openxmlformats.org/officeDocument/2006/relationships/tags" Target="../tags/tag97.xml"/><Relationship Id="rId84" Type="http://schemas.openxmlformats.org/officeDocument/2006/relationships/tags" Target="../tags/tag105.xml"/><Relationship Id="rId89" Type="http://schemas.openxmlformats.org/officeDocument/2006/relationships/tags" Target="../tags/tag110.xml"/><Relationship Id="rId7" Type="http://schemas.openxmlformats.org/officeDocument/2006/relationships/tags" Target="../tags/tag28.xml"/><Relationship Id="rId71" Type="http://schemas.openxmlformats.org/officeDocument/2006/relationships/tags" Target="../tags/tag92.xml"/><Relationship Id="rId92" Type="http://schemas.openxmlformats.org/officeDocument/2006/relationships/tags" Target="../tags/tag113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9" Type="http://schemas.openxmlformats.org/officeDocument/2006/relationships/tags" Target="../tags/tag50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32" Type="http://schemas.openxmlformats.org/officeDocument/2006/relationships/tags" Target="../tags/tag53.xml"/><Relationship Id="rId37" Type="http://schemas.openxmlformats.org/officeDocument/2006/relationships/tags" Target="../tags/tag58.xml"/><Relationship Id="rId40" Type="http://schemas.openxmlformats.org/officeDocument/2006/relationships/tags" Target="../tags/tag61.xml"/><Relationship Id="rId45" Type="http://schemas.openxmlformats.org/officeDocument/2006/relationships/tags" Target="../tags/tag66.xml"/><Relationship Id="rId53" Type="http://schemas.openxmlformats.org/officeDocument/2006/relationships/tags" Target="../tags/tag74.xml"/><Relationship Id="rId58" Type="http://schemas.openxmlformats.org/officeDocument/2006/relationships/tags" Target="../tags/tag79.xml"/><Relationship Id="rId66" Type="http://schemas.openxmlformats.org/officeDocument/2006/relationships/tags" Target="../tags/tag87.xml"/><Relationship Id="rId74" Type="http://schemas.openxmlformats.org/officeDocument/2006/relationships/tags" Target="../tags/tag95.xml"/><Relationship Id="rId79" Type="http://schemas.openxmlformats.org/officeDocument/2006/relationships/tags" Target="../tags/tag100.xml"/><Relationship Id="rId87" Type="http://schemas.openxmlformats.org/officeDocument/2006/relationships/tags" Target="../tags/tag108.xml"/><Relationship Id="rId5" Type="http://schemas.openxmlformats.org/officeDocument/2006/relationships/tags" Target="../tags/tag26.xml"/><Relationship Id="rId61" Type="http://schemas.openxmlformats.org/officeDocument/2006/relationships/tags" Target="../tags/tag82.xml"/><Relationship Id="rId82" Type="http://schemas.openxmlformats.org/officeDocument/2006/relationships/tags" Target="../tags/tag103.xml"/><Relationship Id="rId90" Type="http://schemas.openxmlformats.org/officeDocument/2006/relationships/tags" Target="../tags/tag111.xml"/><Relationship Id="rId95" Type="http://schemas.openxmlformats.org/officeDocument/2006/relationships/tags" Target="../tags/tag116.xml"/><Relationship Id="rId19" Type="http://schemas.openxmlformats.org/officeDocument/2006/relationships/tags" Target="../tags/tag4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tags" Target="../tags/tag48.xml"/><Relationship Id="rId30" Type="http://schemas.openxmlformats.org/officeDocument/2006/relationships/tags" Target="../tags/tag51.xml"/><Relationship Id="rId35" Type="http://schemas.openxmlformats.org/officeDocument/2006/relationships/tags" Target="../tags/tag56.xml"/><Relationship Id="rId43" Type="http://schemas.openxmlformats.org/officeDocument/2006/relationships/tags" Target="../tags/tag64.xml"/><Relationship Id="rId48" Type="http://schemas.openxmlformats.org/officeDocument/2006/relationships/tags" Target="../tags/tag69.xml"/><Relationship Id="rId56" Type="http://schemas.openxmlformats.org/officeDocument/2006/relationships/tags" Target="../tags/tag77.xml"/><Relationship Id="rId64" Type="http://schemas.openxmlformats.org/officeDocument/2006/relationships/tags" Target="../tags/tag85.xml"/><Relationship Id="rId69" Type="http://schemas.openxmlformats.org/officeDocument/2006/relationships/tags" Target="../tags/tag90.xml"/><Relationship Id="rId77" Type="http://schemas.openxmlformats.org/officeDocument/2006/relationships/tags" Target="../tags/tag98.xml"/><Relationship Id="rId8" Type="http://schemas.openxmlformats.org/officeDocument/2006/relationships/tags" Target="../tags/tag29.xml"/><Relationship Id="rId51" Type="http://schemas.openxmlformats.org/officeDocument/2006/relationships/tags" Target="../tags/tag72.xml"/><Relationship Id="rId72" Type="http://schemas.openxmlformats.org/officeDocument/2006/relationships/tags" Target="../tags/tag93.xml"/><Relationship Id="rId80" Type="http://schemas.openxmlformats.org/officeDocument/2006/relationships/tags" Target="../tags/tag101.xml"/><Relationship Id="rId85" Type="http://schemas.openxmlformats.org/officeDocument/2006/relationships/tags" Target="../tags/tag106.xml"/><Relationship Id="rId93" Type="http://schemas.openxmlformats.org/officeDocument/2006/relationships/tags" Target="../tags/tag114.xml"/><Relationship Id="rId3" Type="http://schemas.openxmlformats.org/officeDocument/2006/relationships/tags" Target="../tags/tag24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tags" Target="../tags/tag54.xml"/><Relationship Id="rId38" Type="http://schemas.openxmlformats.org/officeDocument/2006/relationships/tags" Target="../tags/tag59.xml"/><Relationship Id="rId46" Type="http://schemas.openxmlformats.org/officeDocument/2006/relationships/tags" Target="../tags/tag67.xml"/><Relationship Id="rId59" Type="http://schemas.openxmlformats.org/officeDocument/2006/relationships/tags" Target="../tags/tag80.xml"/><Relationship Id="rId67" Type="http://schemas.openxmlformats.org/officeDocument/2006/relationships/tags" Target="../tags/tag88.xml"/><Relationship Id="rId20" Type="http://schemas.openxmlformats.org/officeDocument/2006/relationships/tags" Target="../tags/tag41.xml"/><Relationship Id="rId41" Type="http://schemas.openxmlformats.org/officeDocument/2006/relationships/tags" Target="../tags/tag62.xml"/><Relationship Id="rId54" Type="http://schemas.openxmlformats.org/officeDocument/2006/relationships/tags" Target="../tags/tag75.xml"/><Relationship Id="rId62" Type="http://schemas.openxmlformats.org/officeDocument/2006/relationships/tags" Target="../tags/tag83.xml"/><Relationship Id="rId70" Type="http://schemas.openxmlformats.org/officeDocument/2006/relationships/tags" Target="../tags/tag91.xml"/><Relationship Id="rId75" Type="http://schemas.openxmlformats.org/officeDocument/2006/relationships/tags" Target="../tags/tag96.xml"/><Relationship Id="rId83" Type="http://schemas.openxmlformats.org/officeDocument/2006/relationships/tags" Target="../tags/tag104.xml"/><Relationship Id="rId88" Type="http://schemas.openxmlformats.org/officeDocument/2006/relationships/tags" Target="../tags/tag109.xml"/><Relationship Id="rId91" Type="http://schemas.openxmlformats.org/officeDocument/2006/relationships/tags" Target="../tags/tag112.xml"/><Relationship Id="rId96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tags" Target="../tags/tag49.xml"/><Relationship Id="rId36" Type="http://schemas.openxmlformats.org/officeDocument/2006/relationships/tags" Target="../tags/tag57.xml"/><Relationship Id="rId49" Type="http://schemas.openxmlformats.org/officeDocument/2006/relationships/tags" Target="../tags/tag70.xml"/><Relationship Id="rId57" Type="http://schemas.openxmlformats.org/officeDocument/2006/relationships/tags" Target="../tags/tag78.xml"/><Relationship Id="rId10" Type="http://schemas.openxmlformats.org/officeDocument/2006/relationships/tags" Target="../tags/tag31.xml"/><Relationship Id="rId31" Type="http://schemas.openxmlformats.org/officeDocument/2006/relationships/tags" Target="../tags/tag52.xml"/><Relationship Id="rId44" Type="http://schemas.openxmlformats.org/officeDocument/2006/relationships/tags" Target="../tags/tag65.xml"/><Relationship Id="rId52" Type="http://schemas.openxmlformats.org/officeDocument/2006/relationships/tags" Target="../tags/tag73.xml"/><Relationship Id="rId60" Type="http://schemas.openxmlformats.org/officeDocument/2006/relationships/tags" Target="../tags/tag81.xml"/><Relationship Id="rId65" Type="http://schemas.openxmlformats.org/officeDocument/2006/relationships/tags" Target="../tags/tag86.xml"/><Relationship Id="rId73" Type="http://schemas.openxmlformats.org/officeDocument/2006/relationships/tags" Target="../tags/tag94.xml"/><Relationship Id="rId78" Type="http://schemas.openxmlformats.org/officeDocument/2006/relationships/tags" Target="../tags/tag99.xml"/><Relationship Id="rId81" Type="http://schemas.openxmlformats.org/officeDocument/2006/relationships/tags" Target="../tags/tag102.xml"/><Relationship Id="rId86" Type="http://schemas.openxmlformats.org/officeDocument/2006/relationships/tags" Target="../tags/tag107.xml"/><Relationship Id="rId94" Type="http://schemas.openxmlformats.org/officeDocument/2006/relationships/tags" Target="../tags/tag115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search?sxsrf=ACYBGNSS2QISCSnJ8kWaUOzEU7aBt3r2JA%3A1567980946665&amp;source=hp&amp;ei=kn11XY23JYel_QbpzYLwCw&amp;q=%28-80538738812075974%29+**+3+%2B+80435758145817515+**+3+%2B+12602123297335631+**+3&amp;oq=%28-80538738812075974%29+**+3+%2B+80435758145817515+**+3+%2B+12602123297335631+**+3&amp;gs_l=psy-ab.3...1409.1409..2745...0.0..0.239.239.2-1......0....2j1..gws-wiz.eq0jQWACrY4&amp;ved=0ahUKEwiNyNmaoMLkAhWHUt8KHemmAL4Q4dUDCAc&amp;uact=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" Type="http://schemas.openxmlformats.org/officeDocument/2006/relationships/tags" Target="../tags/tag120.xml"/><Relationship Id="rId21" Type="http://schemas.openxmlformats.org/officeDocument/2006/relationships/tags" Target="../tags/tag138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0" Type="http://schemas.openxmlformats.org/officeDocument/2006/relationships/tags" Target="../tags/tag137.xml"/><Relationship Id="rId29" Type="http://schemas.openxmlformats.org/officeDocument/2006/relationships/image" Target="../media/image4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image" Target="../media/image17.png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2" Type="http://schemas.openxmlformats.org/officeDocument/2006/relationships/tags" Target="../tags/tag145.xml"/><Relationship Id="rId16" Type="http://schemas.openxmlformats.org/officeDocument/2006/relationships/image" Target="../media/image23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18" Type="http://schemas.openxmlformats.org/officeDocument/2006/relationships/tags" Target="../tags/tag175.xml"/><Relationship Id="rId26" Type="http://schemas.openxmlformats.org/officeDocument/2006/relationships/tags" Target="../tags/tag183.xml"/><Relationship Id="rId39" Type="http://schemas.openxmlformats.org/officeDocument/2006/relationships/tags" Target="../tags/tag196.xml"/><Relationship Id="rId3" Type="http://schemas.openxmlformats.org/officeDocument/2006/relationships/tags" Target="../tags/tag160.xml"/><Relationship Id="rId21" Type="http://schemas.openxmlformats.org/officeDocument/2006/relationships/tags" Target="../tags/tag178.xml"/><Relationship Id="rId34" Type="http://schemas.openxmlformats.org/officeDocument/2006/relationships/tags" Target="../tags/tag191.xml"/><Relationship Id="rId42" Type="http://schemas.openxmlformats.org/officeDocument/2006/relationships/tags" Target="../tags/tag199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tags" Target="../tags/tag174.xml"/><Relationship Id="rId25" Type="http://schemas.openxmlformats.org/officeDocument/2006/relationships/tags" Target="../tags/tag182.xml"/><Relationship Id="rId33" Type="http://schemas.openxmlformats.org/officeDocument/2006/relationships/tags" Target="../tags/tag190.xml"/><Relationship Id="rId38" Type="http://schemas.openxmlformats.org/officeDocument/2006/relationships/tags" Target="../tags/tag195.xml"/><Relationship Id="rId2" Type="http://schemas.openxmlformats.org/officeDocument/2006/relationships/tags" Target="../tags/tag159.xml"/><Relationship Id="rId16" Type="http://schemas.openxmlformats.org/officeDocument/2006/relationships/tags" Target="../tags/tag173.xml"/><Relationship Id="rId20" Type="http://schemas.openxmlformats.org/officeDocument/2006/relationships/tags" Target="../tags/tag177.xml"/><Relationship Id="rId29" Type="http://schemas.openxmlformats.org/officeDocument/2006/relationships/tags" Target="../tags/tag186.xml"/><Relationship Id="rId41" Type="http://schemas.openxmlformats.org/officeDocument/2006/relationships/tags" Target="../tags/tag198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24" Type="http://schemas.openxmlformats.org/officeDocument/2006/relationships/tags" Target="../tags/tag181.xml"/><Relationship Id="rId32" Type="http://schemas.openxmlformats.org/officeDocument/2006/relationships/tags" Target="../tags/tag189.xml"/><Relationship Id="rId37" Type="http://schemas.openxmlformats.org/officeDocument/2006/relationships/tags" Target="../tags/tag194.xml"/><Relationship Id="rId40" Type="http://schemas.openxmlformats.org/officeDocument/2006/relationships/tags" Target="../tags/tag197.xml"/><Relationship Id="rId45" Type="http://schemas.openxmlformats.org/officeDocument/2006/relationships/image" Target="../media/image25.png"/><Relationship Id="rId5" Type="http://schemas.openxmlformats.org/officeDocument/2006/relationships/tags" Target="../tags/tag162.xml"/><Relationship Id="rId15" Type="http://schemas.openxmlformats.org/officeDocument/2006/relationships/tags" Target="../tags/tag172.xml"/><Relationship Id="rId23" Type="http://schemas.openxmlformats.org/officeDocument/2006/relationships/tags" Target="../tags/tag180.xml"/><Relationship Id="rId28" Type="http://schemas.openxmlformats.org/officeDocument/2006/relationships/tags" Target="../tags/tag185.xml"/><Relationship Id="rId36" Type="http://schemas.openxmlformats.org/officeDocument/2006/relationships/tags" Target="../tags/tag193.xml"/><Relationship Id="rId10" Type="http://schemas.openxmlformats.org/officeDocument/2006/relationships/tags" Target="../tags/tag167.xml"/><Relationship Id="rId19" Type="http://schemas.openxmlformats.org/officeDocument/2006/relationships/tags" Target="../tags/tag176.xml"/><Relationship Id="rId31" Type="http://schemas.openxmlformats.org/officeDocument/2006/relationships/tags" Target="../tags/tag188.xml"/><Relationship Id="rId44" Type="http://schemas.openxmlformats.org/officeDocument/2006/relationships/image" Target="../media/image24.png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tags" Target="../tags/tag171.xml"/><Relationship Id="rId22" Type="http://schemas.openxmlformats.org/officeDocument/2006/relationships/tags" Target="../tags/tag179.xml"/><Relationship Id="rId27" Type="http://schemas.openxmlformats.org/officeDocument/2006/relationships/tags" Target="../tags/tag184.xml"/><Relationship Id="rId30" Type="http://schemas.openxmlformats.org/officeDocument/2006/relationships/tags" Target="../tags/tag187.xml"/><Relationship Id="rId35" Type="http://schemas.openxmlformats.org/officeDocument/2006/relationships/tags" Target="../tags/tag192.xml"/><Relationship Id="rId4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133600"/>
            <a:ext cx="62251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Warm up: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/>
              <a:t>Why does math consider infinity?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/>
              <a:t>Do infinite things exist</a:t>
            </a:r>
          </a:p>
          <a:p>
            <a:endParaRPr lang="en-US" sz="3200"/>
          </a:p>
        </p:txBody>
      </p:sp>
      <p:pic>
        <p:nvPicPr>
          <p:cNvPr id="2050" name="Picture 2" descr="Image result for ibm 1301 disk storage uni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590800"/>
            <a:ext cx="3524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13612" y="54483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IBM 1301 disk storage unit (1961) </a:t>
            </a:r>
          </a:p>
          <a:p>
            <a:r>
              <a:rPr lang="en-US"/>
              <a:t>28MB capacity</a:t>
            </a:r>
          </a:p>
          <a:p>
            <a:r>
              <a:rPr lang="en-US"/>
              <a:t>$2,100 per month ($18,000 today)</a:t>
            </a:r>
          </a:p>
        </p:txBody>
      </p:sp>
      <p:sp>
        <p:nvSpPr>
          <p:cNvPr id="6" name="SMARTInkShape-318">
            <a:extLst>
              <a:ext uri="{FF2B5EF4-FFF2-40B4-BE49-F238E27FC236}">
                <a16:creationId xmlns:a16="http://schemas.microsoft.com/office/drawing/2014/main" id="{AE4C20D6-339B-4B37-9E79-C9FC7383BF8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22513" y="3063711"/>
            <a:ext cx="876301" cy="47790"/>
          </a:xfrm>
          <a:custGeom>
            <a:avLst/>
            <a:gdLst/>
            <a:ahLst/>
            <a:cxnLst/>
            <a:rect l="0" t="0" r="0" b="0"/>
            <a:pathLst>
              <a:path w="876301" h="47790">
                <a:moveTo>
                  <a:pt x="0" y="28739"/>
                </a:moveTo>
                <a:lnTo>
                  <a:pt x="0" y="28739"/>
                </a:lnTo>
                <a:lnTo>
                  <a:pt x="3370" y="28739"/>
                </a:lnTo>
                <a:lnTo>
                  <a:pt x="6907" y="26858"/>
                </a:lnTo>
                <a:lnTo>
                  <a:pt x="10831" y="24375"/>
                </a:lnTo>
                <a:lnTo>
                  <a:pt x="54884" y="7485"/>
                </a:lnTo>
                <a:lnTo>
                  <a:pt x="67689" y="4568"/>
                </a:lnTo>
                <a:lnTo>
                  <a:pt x="107555" y="1506"/>
                </a:lnTo>
                <a:lnTo>
                  <a:pt x="111920" y="0"/>
                </a:lnTo>
                <a:lnTo>
                  <a:pt x="122414" y="209"/>
                </a:lnTo>
                <a:lnTo>
                  <a:pt x="165203" y="3156"/>
                </a:lnTo>
                <a:lnTo>
                  <a:pt x="212047" y="3323"/>
                </a:lnTo>
                <a:lnTo>
                  <a:pt x="250678" y="3336"/>
                </a:lnTo>
                <a:lnTo>
                  <a:pt x="292280" y="3339"/>
                </a:lnTo>
                <a:lnTo>
                  <a:pt x="337839" y="3339"/>
                </a:lnTo>
                <a:lnTo>
                  <a:pt x="375032" y="3339"/>
                </a:lnTo>
                <a:lnTo>
                  <a:pt x="412863" y="3339"/>
                </a:lnTo>
                <a:lnTo>
                  <a:pt x="454254" y="3339"/>
                </a:lnTo>
                <a:lnTo>
                  <a:pt x="494427" y="3339"/>
                </a:lnTo>
                <a:lnTo>
                  <a:pt x="533141" y="3339"/>
                </a:lnTo>
                <a:lnTo>
                  <a:pt x="579784" y="3339"/>
                </a:lnTo>
                <a:lnTo>
                  <a:pt x="627150" y="5221"/>
                </a:lnTo>
                <a:lnTo>
                  <a:pt x="667316" y="12177"/>
                </a:lnTo>
                <a:lnTo>
                  <a:pt x="706790" y="15982"/>
                </a:lnTo>
                <a:lnTo>
                  <a:pt x="751114" y="24777"/>
                </a:lnTo>
                <a:lnTo>
                  <a:pt x="796722" y="33859"/>
                </a:lnTo>
                <a:lnTo>
                  <a:pt x="838590" y="41484"/>
                </a:lnTo>
                <a:lnTo>
                  <a:pt x="876300" y="4778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319">
            <a:extLst>
              <a:ext uri="{FF2B5EF4-FFF2-40B4-BE49-F238E27FC236}">
                <a16:creationId xmlns:a16="http://schemas.microsoft.com/office/drawing/2014/main" id="{FBE69B8F-DF56-4B47-972D-E83B6D633E5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33913" y="3155950"/>
            <a:ext cx="1270001" cy="50540"/>
          </a:xfrm>
          <a:custGeom>
            <a:avLst/>
            <a:gdLst/>
            <a:ahLst/>
            <a:cxnLst/>
            <a:rect l="0" t="0" r="0" b="0"/>
            <a:pathLst>
              <a:path w="1270001" h="50540">
                <a:moveTo>
                  <a:pt x="0" y="44450"/>
                </a:moveTo>
                <a:lnTo>
                  <a:pt x="0" y="44450"/>
                </a:lnTo>
                <a:lnTo>
                  <a:pt x="3371" y="47821"/>
                </a:lnTo>
                <a:lnTo>
                  <a:pt x="6907" y="49476"/>
                </a:lnTo>
                <a:lnTo>
                  <a:pt x="14926" y="50539"/>
                </a:lnTo>
                <a:lnTo>
                  <a:pt x="56137" y="45310"/>
                </a:lnTo>
                <a:lnTo>
                  <a:pt x="98531" y="35687"/>
                </a:lnTo>
                <a:lnTo>
                  <a:pt x="139853" y="25361"/>
                </a:lnTo>
                <a:lnTo>
                  <a:pt x="186417" y="15517"/>
                </a:lnTo>
                <a:lnTo>
                  <a:pt x="233828" y="9700"/>
                </a:lnTo>
                <a:lnTo>
                  <a:pt x="275363" y="7012"/>
                </a:lnTo>
                <a:lnTo>
                  <a:pt x="321301" y="6481"/>
                </a:lnTo>
                <a:lnTo>
                  <a:pt x="361195" y="6389"/>
                </a:lnTo>
                <a:lnTo>
                  <a:pt x="401707" y="6361"/>
                </a:lnTo>
                <a:lnTo>
                  <a:pt x="444991" y="4472"/>
                </a:lnTo>
                <a:lnTo>
                  <a:pt x="489095" y="1325"/>
                </a:lnTo>
                <a:lnTo>
                  <a:pt x="533443" y="2274"/>
                </a:lnTo>
                <a:lnTo>
                  <a:pt x="579744" y="3261"/>
                </a:lnTo>
                <a:lnTo>
                  <a:pt x="627329" y="966"/>
                </a:lnTo>
                <a:lnTo>
                  <a:pt x="674590" y="286"/>
                </a:lnTo>
                <a:lnTo>
                  <a:pt x="707628" y="127"/>
                </a:lnTo>
                <a:lnTo>
                  <a:pt x="741128" y="57"/>
                </a:lnTo>
                <a:lnTo>
                  <a:pt x="774830" y="25"/>
                </a:lnTo>
                <a:lnTo>
                  <a:pt x="808624" y="11"/>
                </a:lnTo>
                <a:lnTo>
                  <a:pt x="842459" y="5"/>
                </a:lnTo>
                <a:lnTo>
                  <a:pt x="876311" y="2"/>
                </a:lnTo>
                <a:lnTo>
                  <a:pt x="910171" y="1"/>
                </a:lnTo>
                <a:lnTo>
                  <a:pt x="944035" y="1"/>
                </a:lnTo>
                <a:lnTo>
                  <a:pt x="977901" y="0"/>
                </a:lnTo>
                <a:lnTo>
                  <a:pt x="1011766" y="706"/>
                </a:lnTo>
                <a:lnTo>
                  <a:pt x="1045633" y="3371"/>
                </a:lnTo>
                <a:lnTo>
                  <a:pt x="1093062" y="5467"/>
                </a:lnTo>
                <a:lnTo>
                  <a:pt x="1135023" y="9460"/>
                </a:lnTo>
                <a:lnTo>
                  <a:pt x="1181353" y="12765"/>
                </a:lnTo>
                <a:lnTo>
                  <a:pt x="1223771" y="18083"/>
                </a:lnTo>
                <a:lnTo>
                  <a:pt x="1249187" y="23929"/>
                </a:lnTo>
                <a:lnTo>
                  <a:pt x="1261605" y="30581"/>
                </a:lnTo>
                <a:lnTo>
                  <a:pt x="1270000" y="381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320">
            <a:extLst>
              <a:ext uri="{FF2B5EF4-FFF2-40B4-BE49-F238E27FC236}">
                <a16:creationId xmlns:a16="http://schemas.microsoft.com/office/drawing/2014/main" id="{AA1B7C44-2913-46BD-AE7E-8BAFDD0951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13026" y="3458149"/>
            <a:ext cx="528461" cy="421288"/>
          </a:xfrm>
          <a:custGeom>
            <a:avLst/>
            <a:gdLst/>
            <a:ahLst/>
            <a:cxnLst/>
            <a:rect l="0" t="0" r="0" b="0"/>
            <a:pathLst>
              <a:path w="528461" h="421288">
                <a:moveTo>
                  <a:pt x="259037" y="40701"/>
                </a:moveTo>
                <a:lnTo>
                  <a:pt x="259037" y="40701"/>
                </a:lnTo>
                <a:lnTo>
                  <a:pt x="252948" y="40701"/>
                </a:lnTo>
                <a:lnTo>
                  <a:pt x="247242" y="35234"/>
                </a:lnTo>
                <a:lnTo>
                  <a:pt x="240949" y="34429"/>
                </a:lnTo>
                <a:lnTo>
                  <a:pt x="209474" y="35057"/>
                </a:lnTo>
                <a:lnTo>
                  <a:pt x="194727" y="40126"/>
                </a:lnTo>
                <a:lnTo>
                  <a:pt x="150766" y="73848"/>
                </a:lnTo>
                <a:lnTo>
                  <a:pt x="106216" y="114045"/>
                </a:lnTo>
                <a:lnTo>
                  <a:pt x="69317" y="157064"/>
                </a:lnTo>
                <a:lnTo>
                  <a:pt x="41253" y="203120"/>
                </a:lnTo>
                <a:lnTo>
                  <a:pt x="17880" y="245944"/>
                </a:lnTo>
                <a:lnTo>
                  <a:pt x="5334" y="293367"/>
                </a:lnTo>
                <a:lnTo>
                  <a:pt x="0" y="324933"/>
                </a:lnTo>
                <a:lnTo>
                  <a:pt x="2446" y="345051"/>
                </a:lnTo>
                <a:lnTo>
                  <a:pt x="22485" y="383561"/>
                </a:lnTo>
                <a:lnTo>
                  <a:pt x="34823" y="399268"/>
                </a:lnTo>
                <a:lnTo>
                  <a:pt x="50786" y="409488"/>
                </a:lnTo>
                <a:lnTo>
                  <a:pt x="80213" y="418557"/>
                </a:lnTo>
                <a:lnTo>
                  <a:pt x="124968" y="421287"/>
                </a:lnTo>
                <a:lnTo>
                  <a:pt x="170543" y="415844"/>
                </a:lnTo>
                <a:lnTo>
                  <a:pt x="216130" y="400031"/>
                </a:lnTo>
                <a:lnTo>
                  <a:pt x="253144" y="382825"/>
                </a:lnTo>
                <a:lnTo>
                  <a:pt x="290922" y="364321"/>
                </a:lnTo>
                <a:lnTo>
                  <a:pt x="328927" y="343552"/>
                </a:lnTo>
                <a:lnTo>
                  <a:pt x="376324" y="311249"/>
                </a:lnTo>
                <a:lnTo>
                  <a:pt x="419657" y="282056"/>
                </a:lnTo>
                <a:lnTo>
                  <a:pt x="466046" y="244884"/>
                </a:lnTo>
                <a:lnTo>
                  <a:pt x="503093" y="200420"/>
                </a:lnTo>
                <a:lnTo>
                  <a:pt x="521002" y="161436"/>
                </a:lnTo>
                <a:lnTo>
                  <a:pt x="528460" y="131604"/>
                </a:lnTo>
                <a:lnTo>
                  <a:pt x="520999" y="87313"/>
                </a:lnTo>
                <a:lnTo>
                  <a:pt x="517046" y="73412"/>
                </a:lnTo>
                <a:lnTo>
                  <a:pt x="509174" y="62060"/>
                </a:lnTo>
                <a:lnTo>
                  <a:pt x="472716" y="29528"/>
                </a:lnTo>
                <a:lnTo>
                  <a:pt x="440631" y="11369"/>
                </a:lnTo>
                <a:lnTo>
                  <a:pt x="405427" y="5199"/>
                </a:lnTo>
                <a:lnTo>
                  <a:pt x="367087" y="0"/>
                </a:lnTo>
                <a:lnTo>
                  <a:pt x="325546" y="733"/>
                </a:lnTo>
                <a:lnTo>
                  <a:pt x="281957" y="5418"/>
                </a:lnTo>
                <a:lnTo>
                  <a:pt x="252687" y="895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SMARTInkShape-Group84">
            <a:extLst>
              <a:ext uri="{FF2B5EF4-FFF2-40B4-BE49-F238E27FC236}">
                <a16:creationId xmlns:a16="http://schemas.microsoft.com/office/drawing/2014/main" id="{CE3F230C-1DBA-4B79-8214-6D82AC9BEC75}"/>
              </a:ext>
            </a:extLst>
          </p:cNvPr>
          <p:cNvGrpSpPr/>
          <p:nvPr/>
        </p:nvGrpSpPr>
        <p:grpSpPr>
          <a:xfrm>
            <a:off x="5370513" y="3346450"/>
            <a:ext cx="1922727" cy="647701"/>
            <a:chOff x="5370513" y="3346450"/>
            <a:chExt cx="1922727" cy="647701"/>
          </a:xfrm>
        </p:grpSpPr>
        <p:sp>
          <p:nvSpPr>
            <p:cNvPr id="11" name="SMARTInkShape-321">
              <a:extLst>
                <a:ext uri="{FF2B5EF4-FFF2-40B4-BE49-F238E27FC236}">
                  <a16:creationId xmlns:a16="http://schemas.microsoft.com/office/drawing/2014/main" id="{26466638-48DB-4465-9380-47AA34DDBF7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70513" y="3816350"/>
              <a:ext cx="215901" cy="177801"/>
            </a:xfrm>
            <a:custGeom>
              <a:avLst/>
              <a:gdLst/>
              <a:ahLst/>
              <a:cxnLst/>
              <a:rect l="0" t="0" r="0" b="0"/>
              <a:pathLst>
                <a:path w="215901" h="177801">
                  <a:moveTo>
                    <a:pt x="215900" y="0"/>
                  </a:moveTo>
                  <a:lnTo>
                    <a:pt x="215900" y="0"/>
                  </a:lnTo>
                  <a:lnTo>
                    <a:pt x="207111" y="13815"/>
                  </a:lnTo>
                  <a:lnTo>
                    <a:pt x="161706" y="58424"/>
                  </a:lnTo>
                  <a:lnTo>
                    <a:pt x="119193" y="100161"/>
                  </a:lnTo>
                  <a:lnTo>
                    <a:pt x="72744" y="136616"/>
                  </a:lnTo>
                  <a:lnTo>
                    <a:pt x="25569" y="166455"/>
                  </a:lnTo>
                  <a:lnTo>
                    <a:pt x="0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322">
              <a:extLst>
                <a:ext uri="{FF2B5EF4-FFF2-40B4-BE49-F238E27FC236}">
                  <a16:creationId xmlns:a16="http://schemas.microsoft.com/office/drawing/2014/main" id="{6F5F4FA7-24B1-4696-994A-AC1A5847A49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738813" y="3349268"/>
              <a:ext cx="717551" cy="435326"/>
            </a:xfrm>
            <a:custGeom>
              <a:avLst/>
              <a:gdLst/>
              <a:ahLst/>
              <a:cxnLst/>
              <a:rect l="0" t="0" r="0" b="0"/>
              <a:pathLst>
                <a:path w="717551" h="435326">
                  <a:moveTo>
                    <a:pt x="6350" y="397232"/>
                  </a:moveTo>
                  <a:lnTo>
                    <a:pt x="6350" y="397232"/>
                  </a:lnTo>
                  <a:lnTo>
                    <a:pt x="0" y="397232"/>
                  </a:lnTo>
                  <a:lnTo>
                    <a:pt x="21437" y="397232"/>
                  </a:lnTo>
                  <a:lnTo>
                    <a:pt x="49683" y="403321"/>
                  </a:lnTo>
                  <a:lnTo>
                    <a:pt x="65108" y="404236"/>
                  </a:lnTo>
                  <a:lnTo>
                    <a:pt x="77563" y="408598"/>
                  </a:lnTo>
                  <a:lnTo>
                    <a:pt x="124645" y="409909"/>
                  </a:lnTo>
                  <a:lnTo>
                    <a:pt x="169724" y="409931"/>
                  </a:lnTo>
                  <a:lnTo>
                    <a:pt x="215462" y="409932"/>
                  </a:lnTo>
                  <a:lnTo>
                    <a:pt x="237009" y="410638"/>
                  </a:lnTo>
                  <a:lnTo>
                    <a:pt x="264334" y="416813"/>
                  </a:lnTo>
                  <a:lnTo>
                    <a:pt x="271762" y="421727"/>
                  </a:lnTo>
                  <a:lnTo>
                    <a:pt x="279105" y="422608"/>
                  </a:lnTo>
                  <a:lnTo>
                    <a:pt x="285750" y="428982"/>
                  </a:lnTo>
                  <a:lnTo>
                    <a:pt x="285750" y="432353"/>
                  </a:lnTo>
                  <a:lnTo>
                    <a:pt x="286455" y="433346"/>
                  </a:lnTo>
                  <a:lnTo>
                    <a:pt x="287631" y="434008"/>
                  </a:lnTo>
                  <a:lnTo>
                    <a:pt x="291838" y="435254"/>
                  </a:lnTo>
                  <a:lnTo>
                    <a:pt x="297544" y="435325"/>
                  </a:lnTo>
                  <a:lnTo>
                    <a:pt x="303837" y="429864"/>
                  </a:lnTo>
                  <a:lnTo>
                    <a:pt x="310183" y="429060"/>
                  </a:lnTo>
                  <a:lnTo>
                    <a:pt x="310505" y="428328"/>
                  </a:lnTo>
                  <a:lnTo>
                    <a:pt x="311149" y="386269"/>
                  </a:lnTo>
                  <a:lnTo>
                    <a:pt x="304268" y="339239"/>
                  </a:lnTo>
                  <a:lnTo>
                    <a:pt x="293826" y="298727"/>
                  </a:lnTo>
                  <a:lnTo>
                    <a:pt x="290729" y="279381"/>
                  </a:lnTo>
                  <a:lnTo>
                    <a:pt x="280573" y="232807"/>
                  </a:lnTo>
                  <a:lnTo>
                    <a:pt x="276131" y="190720"/>
                  </a:lnTo>
                  <a:lnTo>
                    <a:pt x="273230" y="143410"/>
                  </a:lnTo>
                  <a:lnTo>
                    <a:pt x="273771" y="105853"/>
                  </a:lnTo>
                  <a:lnTo>
                    <a:pt x="282510" y="61696"/>
                  </a:lnTo>
                  <a:lnTo>
                    <a:pt x="300592" y="28041"/>
                  </a:lnTo>
                  <a:lnTo>
                    <a:pt x="316639" y="10852"/>
                  </a:lnTo>
                  <a:lnTo>
                    <a:pt x="326289" y="6785"/>
                  </a:lnTo>
                  <a:lnTo>
                    <a:pt x="368983" y="0"/>
                  </a:lnTo>
                  <a:lnTo>
                    <a:pt x="413659" y="3353"/>
                  </a:lnTo>
                  <a:lnTo>
                    <a:pt x="442738" y="5390"/>
                  </a:lnTo>
                  <a:lnTo>
                    <a:pt x="458559" y="12314"/>
                  </a:lnTo>
                  <a:lnTo>
                    <a:pt x="502291" y="38082"/>
                  </a:lnTo>
                  <a:lnTo>
                    <a:pt x="547985" y="74811"/>
                  </a:lnTo>
                  <a:lnTo>
                    <a:pt x="560848" y="85251"/>
                  </a:lnTo>
                  <a:lnTo>
                    <a:pt x="578703" y="117583"/>
                  </a:lnTo>
                  <a:lnTo>
                    <a:pt x="583476" y="147668"/>
                  </a:lnTo>
                  <a:lnTo>
                    <a:pt x="584157" y="187942"/>
                  </a:lnTo>
                  <a:lnTo>
                    <a:pt x="577445" y="206809"/>
                  </a:lnTo>
                  <a:lnTo>
                    <a:pt x="554345" y="250306"/>
                  </a:lnTo>
                  <a:lnTo>
                    <a:pt x="531387" y="294875"/>
                  </a:lnTo>
                  <a:lnTo>
                    <a:pt x="502080" y="341914"/>
                  </a:lnTo>
                  <a:lnTo>
                    <a:pt x="496902" y="352891"/>
                  </a:lnTo>
                  <a:lnTo>
                    <a:pt x="465466" y="390823"/>
                  </a:lnTo>
                  <a:lnTo>
                    <a:pt x="463550" y="403579"/>
                  </a:lnTo>
                  <a:lnTo>
                    <a:pt x="466921" y="403581"/>
                  </a:lnTo>
                  <a:lnTo>
                    <a:pt x="467914" y="404287"/>
                  </a:lnTo>
                  <a:lnTo>
                    <a:pt x="468576" y="405463"/>
                  </a:lnTo>
                  <a:lnTo>
                    <a:pt x="469017" y="406953"/>
                  </a:lnTo>
                  <a:lnTo>
                    <a:pt x="470017" y="407946"/>
                  </a:lnTo>
                  <a:lnTo>
                    <a:pt x="473009" y="409049"/>
                  </a:lnTo>
                  <a:lnTo>
                    <a:pt x="474089" y="408638"/>
                  </a:lnTo>
                  <a:lnTo>
                    <a:pt x="474809" y="407658"/>
                  </a:lnTo>
                  <a:lnTo>
                    <a:pt x="475289" y="406300"/>
                  </a:lnTo>
                  <a:lnTo>
                    <a:pt x="476315" y="405394"/>
                  </a:lnTo>
                  <a:lnTo>
                    <a:pt x="481633" y="403821"/>
                  </a:lnTo>
                  <a:lnTo>
                    <a:pt x="508595" y="401703"/>
                  </a:lnTo>
                  <a:lnTo>
                    <a:pt x="520876" y="398557"/>
                  </a:lnTo>
                  <a:lnTo>
                    <a:pt x="565712" y="392240"/>
                  </a:lnTo>
                  <a:lnTo>
                    <a:pt x="609632" y="387591"/>
                  </a:lnTo>
                  <a:lnTo>
                    <a:pt x="654051" y="380347"/>
                  </a:lnTo>
                  <a:lnTo>
                    <a:pt x="698500" y="378309"/>
                  </a:lnTo>
                  <a:lnTo>
                    <a:pt x="717550" y="37818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323">
              <a:extLst>
                <a:ext uri="{FF2B5EF4-FFF2-40B4-BE49-F238E27FC236}">
                  <a16:creationId xmlns:a16="http://schemas.microsoft.com/office/drawing/2014/main" id="{5872738A-5965-41E2-93D8-F1F7B6B4912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462713" y="3803650"/>
              <a:ext cx="126923" cy="184151"/>
            </a:xfrm>
            <a:custGeom>
              <a:avLst/>
              <a:gdLst/>
              <a:ahLst/>
              <a:cxnLst/>
              <a:rect l="0" t="0" r="0" b="0"/>
              <a:pathLst>
                <a:path w="126923" h="184151">
                  <a:moveTo>
                    <a:pt x="120650" y="0"/>
                  </a:moveTo>
                  <a:lnTo>
                    <a:pt x="120650" y="0"/>
                  </a:lnTo>
                  <a:lnTo>
                    <a:pt x="124021" y="3371"/>
                  </a:lnTo>
                  <a:lnTo>
                    <a:pt x="125676" y="6908"/>
                  </a:lnTo>
                  <a:lnTo>
                    <a:pt x="126922" y="21199"/>
                  </a:lnTo>
                  <a:lnTo>
                    <a:pt x="125083" y="25415"/>
                  </a:lnTo>
                  <a:lnTo>
                    <a:pt x="123605" y="27526"/>
                  </a:lnTo>
                  <a:lnTo>
                    <a:pt x="119822" y="41055"/>
                  </a:lnTo>
                  <a:lnTo>
                    <a:pt x="96071" y="83408"/>
                  </a:lnTo>
                  <a:lnTo>
                    <a:pt x="56826" y="127050"/>
                  </a:lnTo>
                  <a:lnTo>
                    <a:pt x="12681" y="171453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324">
              <a:extLst>
                <a:ext uri="{FF2B5EF4-FFF2-40B4-BE49-F238E27FC236}">
                  <a16:creationId xmlns:a16="http://schemas.microsoft.com/office/drawing/2014/main" id="{78F9F6EA-F286-442A-A31E-07427DF7BFB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763028" y="3346450"/>
              <a:ext cx="530212" cy="462810"/>
            </a:xfrm>
            <a:custGeom>
              <a:avLst/>
              <a:gdLst/>
              <a:ahLst/>
              <a:cxnLst/>
              <a:rect l="0" t="0" r="0" b="0"/>
              <a:pathLst>
                <a:path w="530212" h="462810">
                  <a:moveTo>
                    <a:pt x="252135" y="63500"/>
                  </a:moveTo>
                  <a:lnTo>
                    <a:pt x="252135" y="63500"/>
                  </a:lnTo>
                  <a:lnTo>
                    <a:pt x="230075" y="63500"/>
                  </a:lnTo>
                  <a:lnTo>
                    <a:pt x="205268" y="70673"/>
                  </a:lnTo>
                  <a:lnTo>
                    <a:pt x="159480" y="94213"/>
                  </a:lnTo>
                  <a:lnTo>
                    <a:pt x="115641" y="121999"/>
                  </a:lnTo>
                  <a:lnTo>
                    <a:pt x="69149" y="167707"/>
                  </a:lnTo>
                  <a:lnTo>
                    <a:pt x="36388" y="214641"/>
                  </a:lnTo>
                  <a:lnTo>
                    <a:pt x="19112" y="244690"/>
                  </a:lnTo>
                  <a:lnTo>
                    <a:pt x="4003" y="286028"/>
                  </a:lnTo>
                  <a:lnTo>
                    <a:pt x="0" y="325734"/>
                  </a:lnTo>
                  <a:lnTo>
                    <a:pt x="7125" y="370107"/>
                  </a:lnTo>
                  <a:lnTo>
                    <a:pt x="20946" y="403517"/>
                  </a:lnTo>
                  <a:lnTo>
                    <a:pt x="38055" y="423890"/>
                  </a:lnTo>
                  <a:lnTo>
                    <a:pt x="76970" y="448249"/>
                  </a:lnTo>
                  <a:lnTo>
                    <a:pt x="115490" y="459796"/>
                  </a:lnTo>
                  <a:lnTo>
                    <a:pt x="158952" y="462809"/>
                  </a:lnTo>
                  <a:lnTo>
                    <a:pt x="195597" y="461449"/>
                  </a:lnTo>
                  <a:lnTo>
                    <a:pt x="235147" y="454696"/>
                  </a:lnTo>
                  <a:lnTo>
                    <a:pt x="276264" y="441877"/>
                  </a:lnTo>
                  <a:lnTo>
                    <a:pt x="313376" y="426554"/>
                  </a:lnTo>
                  <a:lnTo>
                    <a:pt x="360893" y="401993"/>
                  </a:lnTo>
                  <a:lnTo>
                    <a:pt x="405975" y="373623"/>
                  </a:lnTo>
                  <a:lnTo>
                    <a:pt x="446969" y="337393"/>
                  </a:lnTo>
                  <a:lnTo>
                    <a:pt x="485983" y="293622"/>
                  </a:lnTo>
                  <a:lnTo>
                    <a:pt x="504397" y="263780"/>
                  </a:lnTo>
                  <a:lnTo>
                    <a:pt x="517656" y="223973"/>
                  </a:lnTo>
                  <a:lnTo>
                    <a:pt x="528557" y="180144"/>
                  </a:lnTo>
                  <a:lnTo>
                    <a:pt x="530211" y="163084"/>
                  </a:lnTo>
                  <a:lnTo>
                    <a:pt x="527184" y="147976"/>
                  </a:lnTo>
                  <a:lnTo>
                    <a:pt x="508897" y="101212"/>
                  </a:lnTo>
                  <a:lnTo>
                    <a:pt x="486376" y="71027"/>
                  </a:lnTo>
                  <a:lnTo>
                    <a:pt x="455769" y="45388"/>
                  </a:lnTo>
                  <a:lnTo>
                    <a:pt x="409522" y="21569"/>
                  </a:lnTo>
                  <a:lnTo>
                    <a:pt x="369981" y="9382"/>
                  </a:lnTo>
                  <a:lnTo>
                    <a:pt x="32833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325">
              <a:extLst>
                <a:ext uri="{FF2B5EF4-FFF2-40B4-BE49-F238E27FC236}">
                  <a16:creationId xmlns:a16="http://schemas.microsoft.com/office/drawing/2014/main" id="{351F562C-E519-48CA-B533-77CA7E33DC8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6792913" y="3543300"/>
              <a:ext cx="273051" cy="44451"/>
            </a:xfrm>
            <a:custGeom>
              <a:avLst/>
              <a:gdLst/>
              <a:ahLst/>
              <a:cxnLst/>
              <a:rect l="0" t="0" r="0" b="0"/>
              <a:pathLst>
                <a:path w="273051" h="44451">
                  <a:moveTo>
                    <a:pt x="0" y="0"/>
                  </a:moveTo>
                  <a:lnTo>
                    <a:pt x="0" y="0"/>
                  </a:lnTo>
                  <a:lnTo>
                    <a:pt x="10831" y="10126"/>
                  </a:lnTo>
                  <a:lnTo>
                    <a:pt x="43106" y="21438"/>
                  </a:lnTo>
                  <a:lnTo>
                    <a:pt x="82930" y="26760"/>
                  </a:lnTo>
                  <a:lnTo>
                    <a:pt x="129297" y="31798"/>
                  </a:lnTo>
                  <a:lnTo>
                    <a:pt x="168480" y="36646"/>
                  </a:lnTo>
                  <a:lnTo>
                    <a:pt x="213196" y="41184"/>
                  </a:lnTo>
                  <a:lnTo>
                    <a:pt x="256837" y="43805"/>
                  </a:lnTo>
                  <a:lnTo>
                    <a:pt x="27305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SMARTInkShape-Group85">
            <a:extLst>
              <a:ext uri="{FF2B5EF4-FFF2-40B4-BE49-F238E27FC236}">
                <a16:creationId xmlns:a16="http://schemas.microsoft.com/office/drawing/2014/main" id="{3146A4E5-8D98-4086-B58C-F8ECD098D67D}"/>
              </a:ext>
            </a:extLst>
          </p:cNvPr>
          <p:cNvGrpSpPr/>
          <p:nvPr/>
        </p:nvGrpSpPr>
        <p:grpSpPr>
          <a:xfrm>
            <a:off x="8107365" y="5797550"/>
            <a:ext cx="425449" cy="63501"/>
            <a:chOff x="8107365" y="5797550"/>
            <a:chExt cx="425449" cy="63501"/>
          </a:xfrm>
        </p:grpSpPr>
        <p:sp>
          <p:nvSpPr>
            <p:cNvPr id="20" name="SMARTInkShape-326">
              <a:extLst>
                <a:ext uri="{FF2B5EF4-FFF2-40B4-BE49-F238E27FC236}">
                  <a16:creationId xmlns:a16="http://schemas.microsoft.com/office/drawing/2014/main" id="{CB2655AA-8B89-4B6F-9A85-42DCF7C7E5F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462963" y="5854700"/>
              <a:ext cx="44451" cy="6351"/>
            </a:xfrm>
            <a:custGeom>
              <a:avLst/>
              <a:gdLst/>
              <a:ahLst/>
              <a:cxnLst/>
              <a:rect l="0" t="0" r="0" b="0"/>
              <a:pathLst>
                <a:path w="44451" h="6351">
                  <a:moveTo>
                    <a:pt x="0" y="0"/>
                  </a:moveTo>
                  <a:lnTo>
                    <a:pt x="0" y="0"/>
                  </a:lnTo>
                  <a:lnTo>
                    <a:pt x="444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327">
              <a:extLst>
                <a:ext uri="{FF2B5EF4-FFF2-40B4-BE49-F238E27FC236}">
                  <a16:creationId xmlns:a16="http://schemas.microsoft.com/office/drawing/2014/main" id="{C65E2277-575D-4D11-A150-34CEBC47329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107365" y="5797550"/>
              <a:ext cx="425449" cy="31748"/>
            </a:xfrm>
            <a:custGeom>
              <a:avLst/>
              <a:gdLst/>
              <a:ahLst/>
              <a:cxnLst/>
              <a:rect l="0" t="0" r="0" b="0"/>
              <a:pathLst>
                <a:path w="425449" h="31748">
                  <a:moveTo>
                    <a:pt x="6348" y="0"/>
                  </a:moveTo>
                  <a:lnTo>
                    <a:pt x="6348" y="0"/>
                  </a:lnTo>
                  <a:lnTo>
                    <a:pt x="2976" y="0"/>
                  </a:lnTo>
                  <a:lnTo>
                    <a:pt x="1983" y="706"/>
                  </a:lnTo>
                  <a:lnTo>
                    <a:pt x="1321" y="1882"/>
                  </a:lnTo>
                  <a:lnTo>
                    <a:pt x="0" y="6343"/>
                  </a:lnTo>
                  <a:lnTo>
                    <a:pt x="3369" y="6348"/>
                  </a:lnTo>
                  <a:lnTo>
                    <a:pt x="4362" y="7054"/>
                  </a:lnTo>
                  <a:lnTo>
                    <a:pt x="5024" y="8231"/>
                  </a:lnTo>
                  <a:lnTo>
                    <a:pt x="5465" y="9720"/>
                  </a:lnTo>
                  <a:lnTo>
                    <a:pt x="6465" y="10714"/>
                  </a:lnTo>
                  <a:lnTo>
                    <a:pt x="9457" y="11817"/>
                  </a:lnTo>
                  <a:lnTo>
                    <a:pt x="55751" y="13406"/>
                  </a:lnTo>
                  <a:lnTo>
                    <a:pt x="65749" y="17770"/>
                  </a:lnTo>
                  <a:lnTo>
                    <a:pt x="73494" y="22826"/>
                  </a:lnTo>
                  <a:lnTo>
                    <a:pt x="97652" y="30275"/>
                  </a:lnTo>
                  <a:lnTo>
                    <a:pt x="140380" y="31693"/>
                  </a:lnTo>
                  <a:lnTo>
                    <a:pt x="184187" y="31747"/>
                  </a:lnTo>
                  <a:lnTo>
                    <a:pt x="226014" y="29869"/>
                  </a:lnTo>
                  <a:lnTo>
                    <a:pt x="272263" y="23911"/>
                  </a:lnTo>
                  <a:lnTo>
                    <a:pt x="319548" y="15964"/>
                  </a:lnTo>
                  <a:lnTo>
                    <a:pt x="362759" y="12891"/>
                  </a:lnTo>
                  <a:lnTo>
                    <a:pt x="409785" y="12702"/>
                  </a:lnTo>
                  <a:lnTo>
                    <a:pt x="414488" y="12701"/>
                  </a:lnTo>
                  <a:lnTo>
                    <a:pt x="418930" y="14582"/>
                  </a:lnTo>
                  <a:lnTo>
                    <a:pt x="425448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MARTInkShape-328">
            <a:extLst>
              <a:ext uri="{FF2B5EF4-FFF2-40B4-BE49-F238E27FC236}">
                <a16:creationId xmlns:a16="http://schemas.microsoft.com/office/drawing/2014/main" id="{C023FE01-33AD-48B6-B6CC-46CC7B2501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831513" y="5849766"/>
            <a:ext cx="565151" cy="17635"/>
          </a:xfrm>
          <a:custGeom>
            <a:avLst/>
            <a:gdLst/>
            <a:ahLst/>
            <a:cxnLst/>
            <a:rect l="0" t="0" r="0" b="0"/>
            <a:pathLst>
              <a:path w="565151" h="17635">
                <a:moveTo>
                  <a:pt x="0" y="11284"/>
                </a:moveTo>
                <a:lnTo>
                  <a:pt x="0" y="11284"/>
                </a:lnTo>
                <a:lnTo>
                  <a:pt x="0" y="4934"/>
                </a:lnTo>
                <a:lnTo>
                  <a:pt x="6742" y="4934"/>
                </a:lnTo>
                <a:lnTo>
                  <a:pt x="11933" y="6816"/>
                </a:lnTo>
                <a:lnTo>
                  <a:pt x="14305" y="8305"/>
                </a:lnTo>
                <a:lnTo>
                  <a:pt x="24386" y="10401"/>
                </a:lnTo>
                <a:lnTo>
                  <a:pt x="69126" y="11250"/>
                </a:lnTo>
                <a:lnTo>
                  <a:pt x="109767" y="11281"/>
                </a:lnTo>
                <a:lnTo>
                  <a:pt x="154886" y="10578"/>
                </a:lnTo>
                <a:lnTo>
                  <a:pt x="192037" y="8140"/>
                </a:lnTo>
                <a:lnTo>
                  <a:pt x="236508" y="7292"/>
                </a:lnTo>
                <a:lnTo>
                  <a:pt x="280988" y="4694"/>
                </a:lnTo>
                <a:lnTo>
                  <a:pt x="323745" y="0"/>
                </a:lnTo>
                <a:lnTo>
                  <a:pt x="362791" y="2235"/>
                </a:lnTo>
                <a:lnTo>
                  <a:pt x="402751" y="4401"/>
                </a:lnTo>
                <a:lnTo>
                  <a:pt x="442733" y="4829"/>
                </a:lnTo>
                <a:lnTo>
                  <a:pt x="490259" y="9284"/>
                </a:lnTo>
                <a:lnTo>
                  <a:pt x="537321" y="15473"/>
                </a:lnTo>
                <a:lnTo>
                  <a:pt x="565150" y="17634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1276171" cy="4525963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/>
              </a:p>
              <a:p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/>
              </a:p>
              <a:p>
                <a:endParaRPr lang="en-US" b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1276171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2924" y="201988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8945" y="3276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2856" y="3276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8945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3356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4212" y="457199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0012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0995" y="58674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4356" y="58313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3878" y="58313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65812" y="5811043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6412" y="581104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27183" y="581104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5383" y="581104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03583" y="583133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078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represent Java/Python programs?</a:t>
            </a:r>
          </a:p>
          <a:p>
            <a:r>
              <a:rPr lang="en-US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grpSp>
        <p:nvGrpSpPr>
          <p:cNvPr id="26" name="SMARTInkShape-Group229">
            <a:extLst>
              <a:ext uri="{FF2B5EF4-FFF2-40B4-BE49-F238E27FC236}">
                <a16:creationId xmlns:a16="http://schemas.microsoft.com/office/drawing/2014/main" id="{8F04EE18-E971-4B8E-97B7-E29FB710C82D}"/>
              </a:ext>
            </a:extLst>
          </p:cNvPr>
          <p:cNvGrpSpPr/>
          <p:nvPr/>
        </p:nvGrpSpPr>
        <p:grpSpPr>
          <a:xfrm>
            <a:off x="6373813" y="1168400"/>
            <a:ext cx="1524001" cy="552451"/>
            <a:chOff x="6373813" y="1168400"/>
            <a:chExt cx="1524001" cy="552451"/>
          </a:xfrm>
        </p:grpSpPr>
        <p:sp>
          <p:nvSpPr>
            <p:cNvPr id="16" name="SMARTInkShape-702">
              <a:extLst>
                <a:ext uri="{FF2B5EF4-FFF2-40B4-BE49-F238E27FC236}">
                  <a16:creationId xmlns:a16="http://schemas.microsoft.com/office/drawing/2014/main" id="{6C7E7B90-905F-4C5D-B491-7D04A352806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7758113" y="1231900"/>
              <a:ext cx="50801" cy="215901"/>
            </a:xfrm>
            <a:custGeom>
              <a:avLst/>
              <a:gdLst/>
              <a:ahLst/>
              <a:cxnLst/>
              <a:rect l="0" t="0" r="0" b="0"/>
              <a:pathLst>
                <a:path w="50801" h="215901">
                  <a:moveTo>
                    <a:pt x="50800" y="0"/>
                  </a:moveTo>
                  <a:lnTo>
                    <a:pt x="50800" y="0"/>
                  </a:lnTo>
                  <a:lnTo>
                    <a:pt x="50094" y="12242"/>
                  </a:lnTo>
                  <a:lnTo>
                    <a:pt x="41078" y="46119"/>
                  </a:lnTo>
                  <a:lnTo>
                    <a:pt x="25661" y="89604"/>
                  </a:lnTo>
                  <a:lnTo>
                    <a:pt x="14145" y="131326"/>
                  </a:lnTo>
                  <a:lnTo>
                    <a:pt x="3212" y="167000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703">
              <a:extLst>
                <a:ext uri="{FF2B5EF4-FFF2-40B4-BE49-F238E27FC236}">
                  <a16:creationId xmlns:a16="http://schemas.microsoft.com/office/drawing/2014/main" id="{3C032B87-FF94-4167-8FB5-BD49F353CB9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707583" y="1244600"/>
              <a:ext cx="190231" cy="88840"/>
            </a:xfrm>
            <a:custGeom>
              <a:avLst/>
              <a:gdLst/>
              <a:ahLst/>
              <a:cxnLst/>
              <a:rect l="0" t="0" r="0" b="0"/>
              <a:pathLst>
                <a:path w="190231" h="88840">
                  <a:moveTo>
                    <a:pt x="37830" y="0"/>
                  </a:moveTo>
                  <a:lnTo>
                    <a:pt x="37830" y="0"/>
                  </a:lnTo>
                  <a:lnTo>
                    <a:pt x="37830" y="3371"/>
                  </a:lnTo>
                  <a:lnTo>
                    <a:pt x="39711" y="6908"/>
                  </a:lnTo>
                  <a:lnTo>
                    <a:pt x="43297" y="11556"/>
                  </a:lnTo>
                  <a:lnTo>
                    <a:pt x="44005" y="17544"/>
                  </a:lnTo>
                  <a:lnTo>
                    <a:pt x="44102" y="21438"/>
                  </a:lnTo>
                  <a:lnTo>
                    <a:pt x="42263" y="25521"/>
                  </a:lnTo>
                  <a:lnTo>
                    <a:pt x="32933" y="40235"/>
                  </a:lnTo>
                  <a:lnTo>
                    <a:pt x="22925" y="47266"/>
                  </a:lnTo>
                  <a:lnTo>
                    <a:pt x="20622" y="51111"/>
                  </a:lnTo>
                  <a:lnTo>
                    <a:pt x="18893" y="55172"/>
                  </a:lnTo>
                  <a:lnTo>
                    <a:pt x="15773" y="59328"/>
                  </a:lnTo>
                  <a:lnTo>
                    <a:pt x="12033" y="61646"/>
                  </a:lnTo>
                  <a:lnTo>
                    <a:pt x="10049" y="62264"/>
                  </a:lnTo>
                  <a:lnTo>
                    <a:pt x="8726" y="63381"/>
                  </a:lnTo>
                  <a:lnTo>
                    <a:pt x="7255" y="66505"/>
                  </a:lnTo>
                  <a:lnTo>
                    <a:pt x="6428" y="72230"/>
                  </a:lnTo>
                  <a:lnTo>
                    <a:pt x="5607" y="73553"/>
                  </a:lnTo>
                  <a:lnTo>
                    <a:pt x="4353" y="74436"/>
                  </a:lnTo>
                  <a:lnTo>
                    <a:pt x="0" y="76097"/>
                  </a:lnTo>
                  <a:lnTo>
                    <a:pt x="3180" y="76169"/>
                  </a:lnTo>
                  <a:lnTo>
                    <a:pt x="4147" y="76885"/>
                  </a:lnTo>
                  <a:lnTo>
                    <a:pt x="6004" y="82288"/>
                  </a:lnTo>
                  <a:lnTo>
                    <a:pt x="20379" y="82527"/>
                  </a:lnTo>
                  <a:lnTo>
                    <a:pt x="24899" y="84421"/>
                  </a:lnTo>
                  <a:lnTo>
                    <a:pt x="27093" y="85914"/>
                  </a:lnTo>
                  <a:lnTo>
                    <a:pt x="29261" y="86204"/>
                  </a:lnTo>
                  <a:lnTo>
                    <a:pt x="33551" y="84644"/>
                  </a:lnTo>
                  <a:lnTo>
                    <a:pt x="39691" y="85362"/>
                  </a:lnTo>
                  <a:lnTo>
                    <a:pt x="51081" y="87852"/>
                  </a:lnTo>
                  <a:lnTo>
                    <a:pt x="80195" y="88839"/>
                  </a:lnTo>
                  <a:lnTo>
                    <a:pt x="105566" y="83427"/>
                  </a:lnTo>
                  <a:lnTo>
                    <a:pt x="126155" y="86382"/>
                  </a:lnTo>
                  <a:lnTo>
                    <a:pt x="173364" y="82561"/>
                  </a:lnTo>
                  <a:lnTo>
                    <a:pt x="178736" y="82555"/>
                  </a:lnTo>
                  <a:lnTo>
                    <a:pt x="183475" y="80671"/>
                  </a:lnTo>
                  <a:lnTo>
                    <a:pt x="19023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704">
              <a:extLst>
                <a:ext uri="{FF2B5EF4-FFF2-40B4-BE49-F238E27FC236}">
                  <a16:creationId xmlns:a16="http://schemas.microsoft.com/office/drawing/2014/main" id="{50681216-D6D1-446A-A11B-ABB7A8F209B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535863" y="1168400"/>
              <a:ext cx="139701" cy="240300"/>
            </a:xfrm>
            <a:custGeom>
              <a:avLst/>
              <a:gdLst/>
              <a:ahLst/>
              <a:cxnLst/>
              <a:rect l="0" t="0" r="0" b="0"/>
              <a:pathLst>
                <a:path w="139701" h="240300">
                  <a:moveTo>
                    <a:pt x="139700" y="0"/>
                  </a:moveTo>
                  <a:lnTo>
                    <a:pt x="139700" y="0"/>
                  </a:lnTo>
                  <a:lnTo>
                    <a:pt x="136328" y="3371"/>
                  </a:lnTo>
                  <a:lnTo>
                    <a:pt x="132792" y="5026"/>
                  </a:lnTo>
                  <a:lnTo>
                    <a:pt x="123967" y="6272"/>
                  </a:lnTo>
                  <a:lnTo>
                    <a:pt x="122862" y="7004"/>
                  </a:lnTo>
                  <a:lnTo>
                    <a:pt x="122125" y="8197"/>
                  </a:lnTo>
                  <a:lnTo>
                    <a:pt x="121632" y="9698"/>
                  </a:lnTo>
                  <a:lnTo>
                    <a:pt x="120599" y="10699"/>
                  </a:lnTo>
                  <a:lnTo>
                    <a:pt x="113872" y="14186"/>
                  </a:lnTo>
                  <a:lnTo>
                    <a:pt x="109876" y="16888"/>
                  </a:lnTo>
                  <a:lnTo>
                    <a:pt x="103660" y="19115"/>
                  </a:lnTo>
                  <a:lnTo>
                    <a:pt x="68615" y="52041"/>
                  </a:lnTo>
                  <a:lnTo>
                    <a:pt x="48706" y="98426"/>
                  </a:lnTo>
                  <a:lnTo>
                    <a:pt x="36562" y="121277"/>
                  </a:lnTo>
                  <a:lnTo>
                    <a:pt x="28566" y="166007"/>
                  </a:lnTo>
                  <a:lnTo>
                    <a:pt x="26338" y="181048"/>
                  </a:lnTo>
                  <a:lnTo>
                    <a:pt x="31922" y="207245"/>
                  </a:lnTo>
                  <a:lnTo>
                    <a:pt x="38551" y="220750"/>
                  </a:lnTo>
                  <a:lnTo>
                    <a:pt x="46656" y="230420"/>
                  </a:lnTo>
                  <a:lnTo>
                    <a:pt x="52721" y="232937"/>
                  </a:lnTo>
                  <a:lnTo>
                    <a:pt x="59414" y="234761"/>
                  </a:lnTo>
                  <a:lnTo>
                    <a:pt x="67855" y="239049"/>
                  </a:lnTo>
                  <a:lnTo>
                    <a:pt x="75078" y="240299"/>
                  </a:lnTo>
                  <a:lnTo>
                    <a:pt x="81110" y="238974"/>
                  </a:lnTo>
                  <a:lnTo>
                    <a:pt x="100149" y="230277"/>
                  </a:lnTo>
                  <a:lnTo>
                    <a:pt x="105188" y="228640"/>
                  </a:lnTo>
                  <a:lnTo>
                    <a:pt x="120612" y="215778"/>
                  </a:lnTo>
                  <a:lnTo>
                    <a:pt x="124161" y="211613"/>
                  </a:lnTo>
                  <a:lnTo>
                    <a:pt x="125738" y="207409"/>
                  </a:lnTo>
                  <a:lnTo>
                    <a:pt x="126889" y="189264"/>
                  </a:lnTo>
                  <a:lnTo>
                    <a:pt x="121522" y="170293"/>
                  </a:lnTo>
                  <a:lnTo>
                    <a:pt x="117275" y="165527"/>
                  </a:lnTo>
                  <a:lnTo>
                    <a:pt x="111388" y="161762"/>
                  </a:lnTo>
                  <a:lnTo>
                    <a:pt x="106421" y="160089"/>
                  </a:lnTo>
                  <a:lnTo>
                    <a:pt x="93119" y="158309"/>
                  </a:lnTo>
                  <a:lnTo>
                    <a:pt x="80710" y="153318"/>
                  </a:lnTo>
                  <a:lnTo>
                    <a:pt x="58919" y="157948"/>
                  </a:lnTo>
                  <a:lnTo>
                    <a:pt x="50645" y="162157"/>
                  </a:lnTo>
                  <a:lnTo>
                    <a:pt x="11818" y="194816"/>
                  </a:lnTo>
                  <a:lnTo>
                    <a:pt x="1644" y="215471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705">
              <a:extLst>
                <a:ext uri="{FF2B5EF4-FFF2-40B4-BE49-F238E27FC236}">
                  <a16:creationId xmlns:a16="http://schemas.microsoft.com/office/drawing/2014/main" id="{3CC76620-9EB4-4743-BE9A-EE11B8F496B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307375" y="1416057"/>
              <a:ext cx="215789" cy="266694"/>
            </a:xfrm>
            <a:custGeom>
              <a:avLst/>
              <a:gdLst/>
              <a:ahLst/>
              <a:cxnLst/>
              <a:rect l="0" t="0" r="0" b="0"/>
              <a:pathLst>
                <a:path w="215789" h="266694">
                  <a:moveTo>
                    <a:pt x="50688" y="6343"/>
                  </a:moveTo>
                  <a:lnTo>
                    <a:pt x="50688" y="6343"/>
                  </a:lnTo>
                  <a:lnTo>
                    <a:pt x="50688" y="2972"/>
                  </a:lnTo>
                  <a:lnTo>
                    <a:pt x="51393" y="1979"/>
                  </a:lnTo>
                  <a:lnTo>
                    <a:pt x="52569" y="1317"/>
                  </a:lnTo>
                  <a:lnTo>
                    <a:pt x="59526" y="255"/>
                  </a:lnTo>
                  <a:lnTo>
                    <a:pt x="81585" y="0"/>
                  </a:lnTo>
                  <a:lnTo>
                    <a:pt x="109323" y="6461"/>
                  </a:lnTo>
                  <a:lnTo>
                    <a:pt x="118312" y="10533"/>
                  </a:lnTo>
                  <a:lnTo>
                    <a:pt x="129599" y="13464"/>
                  </a:lnTo>
                  <a:lnTo>
                    <a:pt x="146879" y="26914"/>
                  </a:lnTo>
                  <a:lnTo>
                    <a:pt x="160651" y="48996"/>
                  </a:lnTo>
                  <a:lnTo>
                    <a:pt x="163702" y="61471"/>
                  </a:lnTo>
                  <a:lnTo>
                    <a:pt x="164875" y="92252"/>
                  </a:lnTo>
                  <a:lnTo>
                    <a:pt x="152118" y="133866"/>
                  </a:lnTo>
                  <a:lnTo>
                    <a:pt x="136612" y="165162"/>
                  </a:lnTo>
                  <a:lnTo>
                    <a:pt x="103571" y="210428"/>
                  </a:lnTo>
                  <a:lnTo>
                    <a:pt x="64882" y="248418"/>
                  </a:lnTo>
                  <a:lnTo>
                    <a:pt x="41111" y="258285"/>
                  </a:lnTo>
                  <a:lnTo>
                    <a:pt x="17886" y="260222"/>
                  </a:lnTo>
                  <a:lnTo>
                    <a:pt x="13061" y="258408"/>
                  </a:lnTo>
                  <a:lnTo>
                    <a:pt x="4214" y="251494"/>
                  </a:lnTo>
                  <a:lnTo>
                    <a:pt x="1811" y="247473"/>
                  </a:lnTo>
                  <a:lnTo>
                    <a:pt x="742" y="241923"/>
                  </a:lnTo>
                  <a:lnTo>
                    <a:pt x="0" y="221882"/>
                  </a:lnTo>
                  <a:lnTo>
                    <a:pt x="4979" y="203278"/>
                  </a:lnTo>
                  <a:lnTo>
                    <a:pt x="8736" y="196646"/>
                  </a:lnTo>
                  <a:lnTo>
                    <a:pt x="22132" y="184396"/>
                  </a:lnTo>
                  <a:lnTo>
                    <a:pt x="23184" y="182195"/>
                  </a:lnTo>
                  <a:lnTo>
                    <a:pt x="39408" y="169341"/>
                  </a:lnTo>
                  <a:lnTo>
                    <a:pt x="45910" y="166981"/>
                  </a:lnTo>
                  <a:lnTo>
                    <a:pt x="68596" y="165204"/>
                  </a:lnTo>
                  <a:lnTo>
                    <a:pt x="74639" y="167024"/>
                  </a:lnTo>
                  <a:lnTo>
                    <a:pt x="97328" y="182807"/>
                  </a:lnTo>
                  <a:lnTo>
                    <a:pt x="117213" y="207831"/>
                  </a:lnTo>
                  <a:lnTo>
                    <a:pt x="120471" y="213721"/>
                  </a:lnTo>
                  <a:lnTo>
                    <a:pt x="130238" y="224265"/>
                  </a:lnTo>
                  <a:lnTo>
                    <a:pt x="141364" y="232877"/>
                  </a:lnTo>
                  <a:lnTo>
                    <a:pt x="153684" y="246190"/>
                  </a:lnTo>
                  <a:lnTo>
                    <a:pt x="169274" y="257329"/>
                  </a:lnTo>
                  <a:lnTo>
                    <a:pt x="207593" y="266248"/>
                  </a:lnTo>
                  <a:lnTo>
                    <a:pt x="215788" y="2666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706">
              <a:extLst>
                <a:ext uri="{FF2B5EF4-FFF2-40B4-BE49-F238E27FC236}">
                  <a16:creationId xmlns:a16="http://schemas.microsoft.com/office/drawing/2014/main" id="{E1B02459-372A-4896-BE97-C9CEE41F58D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021513" y="1517650"/>
              <a:ext cx="165101" cy="19051"/>
            </a:xfrm>
            <a:custGeom>
              <a:avLst/>
              <a:gdLst/>
              <a:ahLst/>
              <a:cxnLst/>
              <a:rect l="0" t="0" r="0" b="0"/>
              <a:pathLst>
                <a:path w="165101" h="19051">
                  <a:moveTo>
                    <a:pt x="0" y="19050"/>
                  </a:moveTo>
                  <a:lnTo>
                    <a:pt x="0" y="19050"/>
                  </a:lnTo>
                  <a:lnTo>
                    <a:pt x="3371" y="19050"/>
                  </a:lnTo>
                  <a:lnTo>
                    <a:pt x="6907" y="17169"/>
                  </a:lnTo>
                  <a:lnTo>
                    <a:pt x="8838" y="15679"/>
                  </a:lnTo>
                  <a:lnTo>
                    <a:pt x="14747" y="14024"/>
                  </a:lnTo>
                  <a:lnTo>
                    <a:pt x="58439" y="12723"/>
                  </a:lnTo>
                  <a:lnTo>
                    <a:pt x="101675" y="6940"/>
                  </a:lnTo>
                  <a:lnTo>
                    <a:pt x="146054" y="1359"/>
                  </a:lnTo>
                  <a:lnTo>
                    <a:pt x="1651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707">
              <a:extLst>
                <a:ext uri="{FF2B5EF4-FFF2-40B4-BE49-F238E27FC236}">
                  <a16:creationId xmlns:a16="http://schemas.microsoft.com/office/drawing/2014/main" id="{AE9268E9-33C3-4796-B5C1-A3DF2C3A2E1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078663" y="1428750"/>
              <a:ext cx="95251" cy="38101"/>
            </a:xfrm>
            <a:custGeom>
              <a:avLst/>
              <a:gdLst/>
              <a:ahLst/>
              <a:cxnLst/>
              <a:rect l="0" t="0" r="0" b="0"/>
              <a:pathLst>
                <a:path w="95251" h="38101">
                  <a:moveTo>
                    <a:pt x="0" y="0"/>
                  </a:moveTo>
                  <a:lnTo>
                    <a:pt x="0" y="0"/>
                  </a:lnTo>
                  <a:lnTo>
                    <a:pt x="20980" y="19099"/>
                  </a:lnTo>
                  <a:lnTo>
                    <a:pt x="40471" y="28934"/>
                  </a:lnTo>
                  <a:lnTo>
                    <a:pt x="87136" y="37693"/>
                  </a:lnTo>
                  <a:lnTo>
                    <a:pt x="9525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708">
              <a:extLst>
                <a:ext uri="{FF2B5EF4-FFF2-40B4-BE49-F238E27FC236}">
                  <a16:creationId xmlns:a16="http://schemas.microsoft.com/office/drawing/2014/main" id="{4433438D-CFF8-40E2-A651-4E77BE3D889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913576" y="1244600"/>
              <a:ext cx="44438" cy="476251"/>
            </a:xfrm>
            <a:custGeom>
              <a:avLst/>
              <a:gdLst/>
              <a:ahLst/>
              <a:cxnLst/>
              <a:rect l="0" t="0" r="0" b="0"/>
              <a:pathLst>
                <a:path w="44438" h="476251">
                  <a:moveTo>
                    <a:pt x="44437" y="0"/>
                  </a:moveTo>
                  <a:lnTo>
                    <a:pt x="44437" y="0"/>
                  </a:lnTo>
                  <a:lnTo>
                    <a:pt x="42555" y="34122"/>
                  </a:lnTo>
                  <a:lnTo>
                    <a:pt x="34977" y="74243"/>
                  </a:lnTo>
                  <a:lnTo>
                    <a:pt x="30282" y="114600"/>
                  </a:lnTo>
                  <a:lnTo>
                    <a:pt x="22983" y="151597"/>
                  </a:lnTo>
                  <a:lnTo>
                    <a:pt x="15452" y="197240"/>
                  </a:lnTo>
                  <a:lnTo>
                    <a:pt x="11351" y="240959"/>
                  </a:lnTo>
                  <a:lnTo>
                    <a:pt x="3956" y="286937"/>
                  </a:lnTo>
                  <a:lnTo>
                    <a:pt x="771" y="331009"/>
                  </a:lnTo>
                  <a:lnTo>
                    <a:pt x="90" y="376316"/>
                  </a:lnTo>
                  <a:lnTo>
                    <a:pt x="0" y="417159"/>
                  </a:lnTo>
                  <a:lnTo>
                    <a:pt x="694" y="445525"/>
                  </a:lnTo>
                  <a:lnTo>
                    <a:pt x="6337" y="476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709">
              <a:extLst>
                <a:ext uri="{FF2B5EF4-FFF2-40B4-BE49-F238E27FC236}">
                  <a16:creationId xmlns:a16="http://schemas.microsoft.com/office/drawing/2014/main" id="{8AA665FB-431C-43A8-B13A-B441CFA1DBB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488113" y="1416050"/>
              <a:ext cx="298451" cy="12666"/>
            </a:xfrm>
            <a:custGeom>
              <a:avLst/>
              <a:gdLst/>
              <a:ahLst/>
              <a:cxnLst/>
              <a:rect l="0" t="0" r="0" b="0"/>
              <a:pathLst>
                <a:path w="298451" h="12666">
                  <a:moveTo>
                    <a:pt x="0" y="0"/>
                  </a:moveTo>
                  <a:lnTo>
                    <a:pt x="0" y="0"/>
                  </a:lnTo>
                  <a:lnTo>
                    <a:pt x="46699" y="0"/>
                  </a:lnTo>
                  <a:lnTo>
                    <a:pt x="62620" y="706"/>
                  </a:lnTo>
                  <a:lnTo>
                    <a:pt x="91868" y="5958"/>
                  </a:lnTo>
                  <a:lnTo>
                    <a:pt x="135451" y="12096"/>
                  </a:lnTo>
                  <a:lnTo>
                    <a:pt x="177923" y="12665"/>
                  </a:lnTo>
                  <a:lnTo>
                    <a:pt x="220936" y="7671"/>
                  </a:lnTo>
                  <a:lnTo>
                    <a:pt x="266623" y="3056"/>
                  </a:lnTo>
                  <a:lnTo>
                    <a:pt x="298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710">
              <a:extLst>
                <a:ext uri="{FF2B5EF4-FFF2-40B4-BE49-F238E27FC236}">
                  <a16:creationId xmlns:a16="http://schemas.microsoft.com/office/drawing/2014/main" id="{2103A95F-6CC9-43B0-86AA-8D42DBC70D2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475507" y="1441450"/>
              <a:ext cx="253907" cy="215897"/>
            </a:xfrm>
            <a:custGeom>
              <a:avLst/>
              <a:gdLst/>
              <a:ahLst/>
              <a:cxnLst/>
              <a:rect l="0" t="0" r="0" b="0"/>
              <a:pathLst>
                <a:path w="253907" h="215897">
                  <a:moveTo>
                    <a:pt x="38006" y="0"/>
                  </a:moveTo>
                  <a:lnTo>
                    <a:pt x="38006" y="0"/>
                  </a:lnTo>
                  <a:lnTo>
                    <a:pt x="32538" y="0"/>
                  </a:lnTo>
                  <a:lnTo>
                    <a:pt x="37200" y="0"/>
                  </a:lnTo>
                  <a:lnTo>
                    <a:pt x="37648" y="1882"/>
                  </a:lnTo>
                  <a:lnTo>
                    <a:pt x="37767" y="3371"/>
                  </a:lnTo>
                  <a:lnTo>
                    <a:pt x="38552" y="4364"/>
                  </a:lnTo>
                  <a:lnTo>
                    <a:pt x="41306" y="5467"/>
                  </a:lnTo>
                  <a:lnTo>
                    <a:pt x="42322" y="6467"/>
                  </a:lnTo>
                  <a:lnTo>
                    <a:pt x="43452" y="9460"/>
                  </a:lnTo>
                  <a:lnTo>
                    <a:pt x="44459" y="10540"/>
                  </a:lnTo>
                  <a:lnTo>
                    <a:pt x="57186" y="17600"/>
                  </a:lnTo>
                  <a:lnTo>
                    <a:pt x="59259" y="18083"/>
                  </a:lnTo>
                  <a:lnTo>
                    <a:pt x="81135" y="29996"/>
                  </a:lnTo>
                  <a:lnTo>
                    <a:pt x="86102" y="31676"/>
                  </a:lnTo>
                  <a:lnTo>
                    <a:pt x="100043" y="41807"/>
                  </a:lnTo>
                  <a:lnTo>
                    <a:pt x="112871" y="45810"/>
                  </a:lnTo>
                  <a:lnTo>
                    <a:pt x="128977" y="54507"/>
                  </a:lnTo>
                  <a:lnTo>
                    <a:pt x="136848" y="57072"/>
                  </a:lnTo>
                  <a:lnTo>
                    <a:pt x="143649" y="61282"/>
                  </a:lnTo>
                  <a:lnTo>
                    <a:pt x="150133" y="63548"/>
                  </a:lnTo>
                  <a:lnTo>
                    <a:pt x="156522" y="67669"/>
                  </a:lnTo>
                  <a:lnTo>
                    <a:pt x="163749" y="69563"/>
                  </a:lnTo>
                  <a:lnTo>
                    <a:pt x="164168" y="70364"/>
                  </a:lnTo>
                  <a:lnTo>
                    <a:pt x="164996" y="84959"/>
                  </a:lnTo>
                  <a:lnTo>
                    <a:pt x="163120" y="89030"/>
                  </a:lnTo>
                  <a:lnTo>
                    <a:pt x="134347" y="119528"/>
                  </a:lnTo>
                  <a:lnTo>
                    <a:pt x="86845" y="154417"/>
                  </a:lnTo>
                  <a:lnTo>
                    <a:pt x="40254" y="182016"/>
                  </a:lnTo>
                  <a:lnTo>
                    <a:pt x="26795" y="188615"/>
                  </a:lnTo>
                  <a:lnTo>
                    <a:pt x="0" y="196842"/>
                  </a:lnTo>
                  <a:lnTo>
                    <a:pt x="3305" y="200219"/>
                  </a:lnTo>
                  <a:lnTo>
                    <a:pt x="6826" y="201875"/>
                  </a:lnTo>
                  <a:lnTo>
                    <a:pt x="21984" y="208095"/>
                  </a:lnTo>
                  <a:lnTo>
                    <a:pt x="34042" y="213274"/>
                  </a:lnTo>
                  <a:lnTo>
                    <a:pt x="76949" y="215832"/>
                  </a:lnTo>
                  <a:lnTo>
                    <a:pt x="120604" y="215896"/>
                  </a:lnTo>
                  <a:lnTo>
                    <a:pt x="139620" y="214017"/>
                  </a:lnTo>
                  <a:lnTo>
                    <a:pt x="184056" y="209811"/>
                  </a:lnTo>
                  <a:lnTo>
                    <a:pt x="227948" y="203602"/>
                  </a:lnTo>
                  <a:lnTo>
                    <a:pt x="253906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ARTInkShape-711">
              <a:extLst>
                <a:ext uri="{FF2B5EF4-FFF2-40B4-BE49-F238E27FC236}">
                  <a16:creationId xmlns:a16="http://schemas.microsoft.com/office/drawing/2014/main" id="{1B78D73A-FEA6-408E-95CF-B67AD9D73CA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373813" y="1365250"/>
              <a:ext cx="44451" cy="330201"/>
            </a:xfrm>
            <a:custGeom>
              <a:avLst/>
              <a:gdLst/>
              <a:ahLst/>
              <a:cxnLst/>
              <a:rect l="0" t="0" r="0" b="0"/>
              <a:pathLst>
                <a:path w="44451" h="330201">
                  <a:moveTo>
                    <a:pt x="44450" y="0"/>
                  </a:moveTo>
                  <a:lnTo>
                    <a:pt x="44450" y="0"/>
                  </a:lnTo>
                  <a:lnTo>
                    <a:pt x="41078" y="0"/>
                  </a:lnTo>
                  <a:lnTo>
                    <a:pt x="37542" y="3763"/>
                  </a:lnTo>
                  <a:lnTo>
                    <a:pt x="34324" y="10139"/>
                  </a:lnTo>
                  <a:lnTo>
                    <a:pt x="31817" y="53077"/>
                  </a:lnTo>
                  <a:lnTo>
                    <a:pt x="26728" y="100409"/>
                  </a:lnTo>
                  <a:lnTo>
                    <a:pt x="20010" y="145980"/>
                  </a:lnTo>
                  <a:lnTo>
                    <a:pt x="18400" y="191202"/>
                  </a:lnTo>
                  <a:lnTo>
                    <a:pt x="12587" y="234361"/>
                  </a:lnTo>
                  <a:lnTo>
                    <a:pt x="6776" y="279366"/>
                  </a:lnTo>
                  <a:lnTo>
                    <a:pt x="5834" y="290674"/>
                  </a:lnTo>
                  <a:lnTo>
                    <a:pt x="907" y="312913"/>
                  </a:lnTo>
                  <a:lnTo>
                    <a:pt x="0" y="330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669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86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Short answer: Too many!</a:t>
                </a:r>
              </a:p>
              <a:p>
                <a:pPr lvl="1"/>
                <a:r>
                  <a:rPr lang="en-US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/>
              </a:p>
              <a:p>
                <a:r>
                  <a:rPr lang="en-US"/>
                  <a:t>Conclusion: Some functions cannot be computed by any java/python program</a:t>
                </a:r>
              </a:p>
              <a:p>
                <a:r>
                  <a:rPr lang="en-US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87"/>
                <a:stretch>
                  <a:fillRect l="-1722" t="-2426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5" name="SMARTInkShape-712">
            <a:extLst>
              <a:ext uri="{FF2B5EF4-FFF2-40B4-BE49-F238E27FC236}">
                <a16:creationId xmlns:a16="http://schemas.microsoft.com/office/drawing/2014/main" id="{E1360581-9BBD-4106-95D5-CF950711B30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208213" y="1289958"/>
            <a:ext cx="5168901" cy="107043"/>
          </a:xfrm>
          <a:custGeom>
            <a:avLst/>
            <a:gdLst/>
            <a:ahLst/>
            <a:cxnLst/>
            <a:rect l="0" t="0" r="0" b="0"/>
            <a:pathLst>
              <a:path w="5168901" h="107043">
                <a:moveTo>
                  <a:pt x="0" y="68942"/>
                </a:moveTo>
                <a:lnTo>
                  <a:pt x="0" y="68942"/>
                </a:lnTo>
                <a:lnTo>
                  <a:pt x="0" y="72313"/>
                </a:lnTo>
                <a:lnTo>
                  <a:pt x="3762" y="75850"/>
                </a:lnTo>
                <a:lnTo>
                  <a:pt x="33224" y="90141"/>
                </a:lnTo>
                <a:lnTo>
                  <a:pt x="75446" y="91877"/>
                </a:lnTo>
                <a:lnTo>
                  <a:pt x="114758" y="88991"/>
                </a:lnTo>
                <a:lnTo>
                  <a:pt x="156693" y="88124"/>
                </a:lnTo>
                <a:lnTo>
                  <a:pt x="198974" y="91380"/>
                </a:lnTo>
                <a:lnTo>
                  <a:pt x="238609" y="94463"/>
                </a:lnTo>
                <a:lnTo>
                  <a:pt x="274134" y="98533"/>
                </a:lnTo>
                <a:lnTo>
                  <a:pt x="312176" y="100052"/>
                </a:lnTo>
                <a:lnTo>
                  <a:pt x="355120" y="100502"/>
                </a:lnTo>
                <a:lnTo>
                  <a:pt x="386901" y="100608"/>
                </a:lnTo>
                <a:lnTo>
                  <a:pt x="421722" y="100655"/>
                </a:lnTo>
                <a:lnTo>
                  <a:pt x="459071" y="99970"/>
                </a:lnTo>
                <a:lnTo>
                  <a:pt x="499188" y="97314"/>
                </a:lnTo>
                <a:lnTo>
                  <a:pt x="540537" y="93781"/>
                </a:lnTo>
                <a:lnTo>
                  <a:pt x="583139" y="90565"/>
                </a:lnTo>
                <a:lnTo>
                  <a:pt x="627943" y="89136"/>
                </a:lnTo>
                <a:lnTo>
                  <a:pt x="673726" y="84737"/>
                </a:lnTo>
                <a:lnTo>
                  <a:pt x="720650" y="78784"/>
                </a:lnTo>
                <a:lnTo>
                  <a:pt x="745016" y="76209"/>
                </a:lnTo>
                <a:lnTo>
                  <a:pt x="769728" y="73787"/>
                </a:lnTo>
                <a:lnTo>
                  <a:pt x="795374" y="71466"/>
                </a:lnTo>
                <a:lnTo>
                  <a:pt x="821643" y="69214"/>
                </a:lnTo>
                <a:lnTo>
                  <a:pt x="848329" y="67006"/>
                </a:lnTo>
                <a:lnTo>
                  <a:pt x="874586" y="64829"/>
                </a:lnTo>
                <a:lnTo>
                  <a:pt x="900557" y="62673"/>
                </a:lnTo>
                <a:lnTo>
                  <a:pt x="926338" y="60529"/>
                </a:lnTo>
                <a:lnTo>
                  <a:pt x="953403" y="58394"/>
                </a:lnTo>
                <a:lnTo>
                  <a:pt x="981324" y="56266"/>
                </a:lnTo>
                <a:lnTo>
                  <a:pt x="1009816" y="54141"/>
                </a:lnTo>
                <a:lnTo>
                  <a:pt x="1038688" y="52019"/>
                </a:lnTo>
                <a:lnTo>
                  <a:pt x="1067814" y="49899"/>
                </a:lnTo>
                <a:lnTo>
                  <a:pt x="1097109" y="47780"/>
                </a:lnTo>
                <a:lnTo>
                  <a:pt x="1126517" y="45662"/>
                </a:lnTo>
                <a:lnTo>
                  <a:pt x="1156000" y="43544"/>
                </a:lnTo>
                <a:lnTo>
                  <a:pt x="1185533" y="41427"/>
                </a:lnTo>
                <a:lnTo>
                  <a:pt x="1215806" y="40015"/>
                </a:lnTo>
                <a:lnTo>
                  <a:pt x="1246570" y="39074"/>
                </a:lnTo>
                <a:lnTo>
                  <a:pt x="1277663" y="38447"/>
                </a:lnTo>
                <a:lnTo>
                  <a:pt x="1308975" y="37323"/>
                </a:lnTo>
                <a:lnTo>
                  <a:pt x="1340434" y="35868"/>
                </a:lnTo>
                <a:lnTo>
                  <a:pt x="1371989" y="34193"/>
                </a:lnTo>
                <a:lnTo>
                  <a:pt x="1404315" y="33076"/>
                </a:lnTo>
                <a:lnTo>
                  <a:pt x="1437154" y="32331"/>
                </a:lnTo>
                <a:lnTo>
                  <a:pt x="1470336" y="31835"/>
                </a:lnTo>
                <a:lnTo>
                  <a:pt x="1504451" y="30798"/>
                </a:lnTo>
                <a:lnTo>
                  <a:pt x="1539190" y="29402"/>
                </a:lnTo>
                <a:lnTo>
                  <a:pt x="1574343" y="27765"/>
                </a:lnTo>
                <a:lnTo>
                  <a:pt x="1610478" y="25969"/>
                </a:lnTo>
                <a:lnTo>
                  <a:pt x="1647269" y="24065"/>
                </a:lnTo>
                <a:lnTo>
                  <a:pt x="1684496" y="22091"/>
                </a:lnTo>
                <a:lnTo>
                  <a:pt x="1722013" y="20775"/>
                </a:lnTo>
                <a:lnTo>
                  <a:pt x="1759726" y="19897"/>
                </a:lnTo>
                <a:lnTo>
                  <a:pt x="1797567" y="19312"/>
                </a:lnTo>
                <a:lnTo>
                  <a:pt x="1836200" y="18217"/>
                </a:lnTo>
                <a:lnTo>
                  <a:pt x="1875361" y="16781"/>
                </a:lnTo>
                <a:lnTo>
                  <a:pt x="1914874" y="15118"/>
                </a:lnTo>
                <a:lnTo>
                  <a:pt x="1953916" y="14009"/>
                </a:lnTo>
                <a:lnTo>
                  <a:pt x="1992644" y="13270"/>
                </a:lnTo>
                <a:lnTo>
                  <a:pt x="2031162" y="12777"/>
                </a:lnTo>
                <a:lnTo>
                  <a:pt x="2070953" y="11743"/>
                </a:lnTo>
                <a:lnTo>
                  <a:pt x="2111590" y="10348"/>
                </a:lnTo>
                <a:lnTo>
                  <a:pt x="2152793" y="8713"/>
                </a:lnTo>
                <a:lnTo>
                  <a:pt x="2194373" y="7623"/>
                </a:lnTo>
                <a:lnTo>
                  <a:pt x="2236204" y="6896"/>
                </a:lnTo>
                <a:lnTo>
                  <a:pt x="2278203" y="6411"/>
                </a:lnTo>
                <a:lnTo>
                  <a:pt x="2321018" y="6088"/>
                </a:lnTo>
                <a:lnTo>
                  <a:pt x="2364379" y="5873"/>
                </a:lnTo>
                <a:lnTo>
                  <a:pt x="2408102" y="5729"/>
                </a:lnTo>
                <a:lnTo>
                  <a:pt x="2451362" y="4928"/>
                </a:lnTo>
                <a:lnTo>
                  <a:pt x="2494314" y="3688"/>
                </a:lnTo>
                <a:lnTo>
                  <a:pt x="2537059" y="2156"/>
                </a:lnTo>
                <a:lnTo>
                  <a:pt x="2579667" y="1135"/>
                </a:lnTo>
                <a:lnTo>
                  <a:pt x="2622184" y="454"/>
                </a:lnTo>
                <a:lnTo>
                  <a:pt x="2664639" y="0"/>
                </a:lnTo>
                <a:lnTo>
                  <a:pt x="2707759" y="403"/>
                </a:lnTo>
                <a:lnTo>
                  <a:pt x="2751323" y="1377"/>
                </a:lnTo>
                <a:lnTo>
                  <a:pt x="2795182" y="2732"/>
                </a:lnTo>
                <a:lnTo>
                  <a:pt x="2838532" y="3635"/>
                </a:lnTo>
                <a:lnTo>
                  <a:pt x="2881543" y="4238"/>
                </a:lnTo>
                <a:lnTo>
                  <a:pt x="2924329" y="4639"/>
                </a:lnTo>
                <a:lnTo>
                  <a:pt x="2966963" y="5612"/>
                </a:lnTo>
                <a:lnTo>
                  <a:pt x="3009498" y="6967"/>
                </a:lnTo>
                <a:lnTo>
                  <a:pt x="3051965" y="8575"/>
                </a:lnTo>
                <a:lnTo>
                  <a:pt x="3094388" y="10353"/>
                </a:lnTo>
                <a:lnTo>
                  <a:pt x="3136781" y="12244"/>
                </a:lnTo>
                <a:lnTo>
                  <a:pt x="3179154" y="14210"/>
                </a:lnTo>
                <a:lnTo>
                  <a:pt x="3221513" y="16226"/>
                </a:lnTo>
                <a:lnTo>
                  <a:pt x="3263864" y="18276"/>
                </a:lnTo>
                <a:lnTo>
                  <a:pt x="3306209" y="20348"/>
                </a:lnTo>
                <a:lnTo>
                  <a:pt x="3348551" y="22435"/>
                </a:lnTo>
                <a:lnTo>
                  <a:pt x="3390889" y="24532"/>
                </a:lnTo>
                <a:lnTo>
                  <a:pt x="3433226" y="26635"/>
                </a:lnTo>
                <a:lnTo>
                  <a:pt x="3475561" y="29449"/>
                </a:lnTo>
                <a:lnTo>
                  <a:pt x="3517896" y="32735"/>
                </a:lnTo>
                <a:lnTo>
                  <a:pt x="3560231" y="36338"/>
                </a:lnTo>
                <a:lnTo>
                  <a:pt x="3602565" y="39445"/>
                </a:lnTo>
                <a:lnTo>
                  <a:pt x="3644898" y="42222"/>
                </a:lnTo>
                <a:lnTo>
                  <a:pt x="3687232" y="44778"/>
                </a:lnTo>
                <a:lnTo>
                  <a:pt x="3728860" y="47188"/>
                </a:lnTo>
                <a:lnTo>
                  <a:pt x="3770018" y="49501"/>
                </a:lnTo>
                <a:lnTo>
                  <a:pt x="3810862" y="51748"/>
                </a:lnTo>
                <a:lnTo>
                  <a:pt x="3851497" y="53952"/>
                </a:lnTo>
                <a:lnTo>
                  <a:pt x="3891992" y="56126"/>
                </a:lnTo>
                <a:lnTo>
                  <a:pt x="3932394" y="58281"/>
                </a:lnTo>
                <a:lnTo>
                  <a:pt x="3972030" y="60424"/>
                </a:lnTo>
                <a:lnTo>
                  <a:pt x="4011153" y="62558"/>
                </a:lnTo>
                <a:lnTo>
                  <a:pt x="4049935" y="64686"/>
                </a:lnTo>
                <a:lnTo>
                  <a:pt x="4089195" y="66810"/>
                </a:lnTo>
                <a:lnTo>
                  <a:pt x="4128774" y="68932"/>
                </a:lnTo>
                <a:lnTo>
                  <a:pt x="4168566" y="71052"/>
                </a:lnTo>
                <a:lnTo>
                  <a:pt x="4207794" y="72465"/>
                </a:lnTo>
                <a:lnTo>
                  <a:pt x="4246646" y="73408"/>
                </a:lnTo>
                <a:lnTo>
                  <a:pt x="4285247" y="74036"/>
                </a:lnTo>
                <a:lnTo>
                  <a:pt x="4322270" y="75866"/>
                </a:lnTo>
                <a:lnTo>
                  <a:pt x="4358241" y="78497"/>
                </a:lnTo>
                <a:lnTo>
                  <a:pt x="4393510" y="81662"/>
                </a:lnTo>
                <a:lnTo>
                  <a:pt x="4429018" y="83772"/>
                </a:lnTo>
                <a:lnTo>
                  <a:pt x="4464684" y="85179"/>
                </a:lnTo>
                <a:lnTo>
                  <a:pt x="4500456" y="86116"/>
                </a:lnTo>
                <a:lnTo>
                  <a:pt x="4534887" y="87447"/>
                </a:lnTo>
                <a:lnTo>
                  <a:pt x="4568425" y="89040"/>
                </a:lnTo>
                <a:lnTo>
                  <a:pt x="4601366" y="90807"/>
                </a:lnTo>
                <a:lnTo>
                  <a:pt x="4634616" y="91986"/>
                </a:lnTo>
                <a:lnTo>
                  <a:pt x="4668072" y="92771"/>
                </a:lnTo>
                <a:lnTo>
                  <a:pt x="4701664" y="93295"/>
                </a:lnTo>
                <a:lnTo>
                  <a:pt x="4733937" y="94349"/>
                </a:lnTo>
                <a:lnTo>
                  <a:pt x="4765330" y="95758"/>
                </a:lnTo>
                <a:lnTo>
                  <a:pt x="4796137" y="97403"/>
                </a:lnTo>
                <a:lnTo>
                  <a:pt x="4826552" y="98499"/>
                </a:lnTo>
                <a:lnTo>
                  <a:pt x="4856707" y="99230"/>
                </a:lnTo>
                <a:lnTo>
                  <a:pt x="4886687" y="99717"/>
                </a:lnTo>
                <a:lnTo>
                  <a:pt x="4915848" y="100042"/>
                </a:lnTo>
                <a:lnTo>
                  <a:pt x="4944459" y="100259"/>
                </a:lnTo>
                <a:lnTo>
                  <a:pt x="4972706" y="100403"/>
                </a:lnTo>
                <a:lnTo>
                  <a:pt x="5000004" y="101205"/>
                </a:lnTo>
                <a:lnTo>
                  <a:pt x="5026669" y="102445"/>
                </a:lnTo>
                <a:lnTo>
                  <a:pt x="5052913" y="103977"/>
                </a:lnTo>
                <a:lnTo>
                  <a:pt x="5077464" y="104999"/>
                </a:lnTo>
                <a:lnTo>
                  <a:pt x="5123557" y="106134"/>
                </a:lnTo>
                <a:lnTo>
                  <a:pt x="5168900" y="10704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713">
            <a:extLst>
              <a:ext uri="{FF2B5EF4-FFF2-40B4-BE49-F238E27FC236}">
                <a16:creationId xmlns:a16="http://schemas.microsoft.com/office/drawing/2014/main" id="{2A29BA85-FAB4-4F77-A4FE-73C278E8A50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904163" y="1314450"/>
            <a:ext cx="723901" cy="28511"/>
          </a:xfrm>
          <a:custGeom>
            <a:avLst/>
            <a:gdLst/>
            <a:ahLst/>
            <a:cxnLst/>
            <a:rect l="0" t="0" r="0" b="0"/>
            <a:pathLst>
              <a:path w="723901" h="28511">
                <a:moveTo>
                  <a:pt x="0" y="25400"/>
                </a:moveTo>
                <a:lnTo>
                  <a:pt x="0" y="25400"/>
                </a:lnTo>
                <a:lnTo>
                  <a:pt x="0" y="22029"/>
                </a:lnTo>
                <a:lnTo>
                  <a:pt x="705" y="21036"/>
                </a:lnTo>
                <a:lnTo>
                  <a:pt x="1881" y="20374"/>
                </a:lnTo>
                <a:lnTo>
                  <a:pt x="7186" y="19638"/>
                </a:lnTo>
                <a:lnTo>
                  <a:pt x="48794" y="19102"/>
                </a:lnTo>
                <a:lnTo>
                  <a:pt x="93793" y="19055"/>
                </a:lnTo>
                <a:lnTo>
                  <a:pt x="135553" y="22422"/>
                </a:lnTo>
                <a:lnTo>
                  <a:pt x="174420" y="24812"/>
                </a:lnTo>
                <a:lnTo>
                  <a:pt x="216068" y="27165"/>
                </a:lnTo>
                <a:lnTo>
                  <a:pt x="249580" y="28510"/>
                </a:lnTo>
                <a:lnTo>
                  <a:pt x="288203" y="26322"/>
                </a:lnTo>
                <a:lnTo>
                  <a:pt x="329045" y="23792"/>
                </a:lnTo>
                <a:lnTo>
                  <a:pt x="371720" y="20455"/>
                </a:lnTo>
                <a:lnTo>
                  <a:pt x="418232" y="17585"/>
                </a:lnTo>
                <a:lnTo>
                  <a:pt x="461411" y="14147"/>
                </a:lnTo>
                <a:lnTo>
                  <a:pt x="502897" y="11247"/>
                </a:lnTo>
                <a:lnTo>
                  <a:pt x="542707" y="7801"/>
                </a:lnTo>
                <a:lnTo>
                  <a:pt x="580607" y="4898"/>
                </a:lnTo>
                <a:lnTo>
                  <a:pt x="621235" y="1451"/>
                </a:lnTo>
                <a:lnTo>
                  <a:pt x="660084" y="430"/>
                </a:lnTo>
                <a:lnTo>
                  <a:pt x="704395" y="85"/>
                </a:lnTo>
                <a:lnTo>
                  <a:pt x="7239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714">
            <a:extLst>
              <a:ext uri="{FF2B5EF4-FFF2-40B4-BE49-F238E27FC236}">
                <a16:creationId xmlns:a16="http://schemas.microsoft.com/office/drawing/2014/main" id="{DCA21C54-CF38-4423-846C-BA191CC79E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618663" y="1264240"/>
            <a:ext cx="425451" cy="18461"/>
          </a:xfrm>
          <a:custGeom>
            <a:avLst/>
            <a:gdLst/>
            <a:ahLst/>
            <a:cxnLst/>
            <a:rect l="0" t="0" r="0" b="0"/>
            <a:pathLst>
              <a:path w="425451" h="18461">
                <a:moveTo>
                  <a:pt x="0" y="12110"/>
                </a:moveTo>
                <a:lnTo>
                  <a:pt x="0" y="12110"/>
                </a:lnTo>
                <a:lnTo>
                  <a:pt x="10138" y="11404"/>
                </a:lnTo>
                <a:lnTo>
                  <a:pt x="27611" y="7084"/>
                </a:lnTo>
                <a:lnTo>
                  <a:pt x="70601" y="5876"/>
                </a:lnTo>
                <a:lnTo>
                  <a:pt x="113978" y="5783"/>
                </a:lnTo>
                <a:lnTo>
                  <a:pt x="161377" y="1401"/>
                </a:lnTo>
                <a:lnTo>
                  <a:pt x="201783" y="0"/>
                </a:lnTo>
                <a:lnTo>
                  <a:pt x="241586" y="290"/>
                </a:lnTo>
                <a:lnTo>
                  <a:pt x="284345" y="3826"/>
                </a:lnTo>
                <a:lnTo>
                  <a:pt x="327588" y="5892"/>
                </a:lnTo>
                <a:lnTo>
                  <a:pt x="368231" y="10660"/>
                </a:lnTo>
                <a:lnTo>
                  <a:pt x="425450" y="1846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715">
            <a:extLst>
              <a:ext uri="{FF2B5EF4-FFF2-40B4-BE49-F238E27FC236}">
                <a16:creationId xmlns:a16="http://schemas.microsoft.com/office/drawing/2014/main" id="{CD47C24A-AA81-486B-80C5-D9A53A3862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827969" y="1460500"/>
            <a:ext cx="2698745" cy="517930"/>
          </a:xfrm>
          <a:custGeom>
            <a:avLst/>
            <a:gdLst/>
            <a:ahLst/>
            <a:cxnLst/>
            <a:rect l="0" t="0" r="0" b="0"/>
            <a:pathLst>
              <a:path w="2698745" h="517930">
                <a:moveTo>
                  <a:pt x="12694" y="0"/>
                </a:moveTo>
                <a:lnTo>
                  <a:pt x="12694" y="0"/>
                </a:lnTo>
                <a:lnTo>
                  <a:pt x="6605" y="0"/>
                </a:lnTo>
                <a:lnTo>
                  <a:pt x="10053" y="0"/>
                </a:lnTo>
                <a:lnTo>
                  <a:pt x="8462" y="0"/>
                </a:lnTo>
                <a:lnTo>
                  <a:pt x="11997" y="0"/>
                </a:lnTo>
                <a:lnTo>
                  <a:pt x="7165" y="0"/>
                </a:lnTo>
                <a:lnTo>
                  <a:pt x="6709" y="1882"/>
                </a:lnTo>
                <a:lnTo>
                  <a:pt x="4463" y="38662"/>
                </a:lnTo>
                <a:lnTo>
                  <a:pt x="1980" y="47522"/>
                </a:lnTo>
                <a:lnTo>
                  <a:pt x="110" y="89080"/>
                </a:lnTo>
                <a:lnTo>
                  <a:pt x="0" y="131264"/>
                </a:lnTo>
                <a:lnTo>
                  <a:pt x="6461" y="178383"/>
                </a:lnTo>
                <a:lnTo>
                  <a:pt x="15104" y="218372"/>
                </a:lnTo>
                <a:lnTo>
                  <a:pt x="24165" y="260010"/>
                </a:lnTo>
                <a:lnTo>
                  <a:pt x="39591" y="307258"/>
                </a:lnTo>
                <a:lnTo>
                  <a:pt x="52855" y="354376"/>
                </a:lnTo>
                <a:lnTo>
                  <a:pt x="78555" y="399978"/>
                </a:lnTo>
                <a:lnTo>
                  <a:pt x="91789" y="418373"/>
                </a:lnTo>
                <a:lnTo>
                  <a:pt x="134339" y="458343"/>
                </a:lnTo>
                <a:lnTo>
                  <a:pt x="177852" y="485124"/>
                </a:lnTo>
                <a:lnTo>
                  <a:pt x="212240" y="505083"/>
                </a:lnTo>
                <a:lnTo>
                  <a:pt x="240363" y="512311"/>
                </a:lnTo>
                <a:lnTo>
                  <a:pt x="286219" y="516052"/>
                </a:lnTo>
                <a:lnTo>
                  <a:pt x="302183" y="517929"/>
                </a:lnTo>
                <a:lnTo>
                  <a:pt x="342942" y="511590"/>
                </a:lnTo>
                <a:lnTo>
                  <a:pt x="388953" y="499684"/>
                </a:lnTo>
                <a:lnTo>
                  <a:pt x="435403" y="484588"/>
                </a:lnTo>
                <a:lnTo>
                  <a:pt x="481649" y="465371"/>
                </a:lnTo>
                <a:lnTo>
                  <a:pt x="521614" y="444461"/>
                </a:lnTo>
                <a:lnTo>
                  <a:pt x="566549" y="420978"/>
                </a:lnTo>
                <a:lnTo>
                  <a:pt x="612923" y="399657"/>
                </a:lnTo>
                <a:lnTo>
                  <a:pt x="638567" y="385352"/>
                </a:lnTo>
                <a:lnTo>
                  <a:pt x="682161" y="360406"/>
                </a:lnTo>
                <a:lnTo>
                  <a:pt x="725810" y="338742"/>
                </a:lnTo>
                <a:lnTo>
                  <a:pt x="768317" y="317510"/>
                </a:lnTo>
                <a:lnTo>
                  <a:pt x="814115" y="297127"/>
                </a:lnTo>
                <a:lnTo>
                  <a:pt x="856802" y="279841"/>
                </a:lnTo>
                <a:lnTo>
                  <a:pt x="901667" y="264609"/>
                </a:lnTo>
                <a:lnTo>
                  <a:pt x="945585" y="260516"/>
                </a:lnTo>
                <a:lnTo>
                  <a:pt x="960559" y="262281"/>
                </a:lnTo>
                <a:lnTo>
                  <a:pt x="1005531" y="277480"/>
                </a:lnTo>
                <a:lnTo>
                  <a:pt x="1017441" y="284397"/>
                </a:lnTo>
                <a:lnTo>
                  <a:pt x="1025046" y="294365"/>
                </a:lnTo>
                <a:lnTo>
                  <a:pt x="1040207" y="331150"/>
                </a:lnTo>
                <a:lnTo>
                  <a:pt x="1041362" y="366263"/>
                </a:lnTo>
                <a:lnTo>
                  <a:pt x="1039498" y="372804"/>
                </a:lnTo>
                <a:lnTo>
                  <a:pt x="1037023" y="378769"/>
                </a:lnTo>
                <a:lnTo>
                  <a:pt x="1035923" y="386123"/>
                </a:lnTo>
                <a:lnTo>
                  <a:pt x="1036336" y="388649"/>
                </a:lnTo>
                <a:lnTo>
                  <a:pt x="1037316" y="390333"/>
                </a:lnTo>
                <a:lnTo>
                  <a:pt x="1038675" y="391455"/>
                </a:lnTo>
                <a:lnTo>
                  <a:pt x="1040185" y="394584"/>
                </a:lnTo>
                <a:lnTo>
                  <a:pt x="1041373" y="403326"/>
                </a:lnTo>
                <a:lnTo>
                  <a:pt x="1042085" y="404351"/>
                </a:lnTo>
                <a:lnTo>
                  <a:pt x="1043265" y="405034"/>
                </a:lnTo>
                <a:lnTo>
                  <a:pt x="1048299" y="405995"/>
                </a:lnTo>
                <a:lnTo>
                  <a:pt x="1050230" y="406130"/>
                </a:lnTo>
                <a:lnTo>
                  <a:pt x="1097474" y="388683"/>
                </a:lnTo>
                <a:lnTo>
                  <a:pt x="1141619" y="365929"/>
                </a:lnTo>
                <a:lnTo>
                  <a:pt x="1183308" y="344983"/>
                </a:lnTo>
                <a:lnTo>
                  <a:pt x="1225556" y="325727"/>
                </a:lnTo>
                <a:lnTo>
                  <a:pt x="1267879" y="309150"/>
                </a:lnTo>
                <a:lnTo>
                  <a:pt x="1310210" y="293257"/>
                </a:lnTo>
                <a:lnTo>
                  <a:pt x="1356307" y="277950"/>
                </a:lnTo>
                <a:lnTo>
                  <a:pt x="1397345" y="265551"/>
                </a:lnTo>
                <a:lnTo>
                  <a:pt x="1442062" y="256308"/>
                </a:lnTo>
                <a:lnTo>
                  <a:pt x="1485597" y="247688"/>
                </a:lnTo>
                <a:lnTo>
                  <a:pt x="1531539" y="242562"/>
                </a:lnTo>
                <a:lnTo>
                  <a:pt x="1577016" y="237185"/>
                </a:lnTo>
                <a:lnTo>
                  <a:pt x="1622270" y="235392"/>
                </a:lnTo>
                <a:lnTo>
                  <a:pt x="1665545" y="235037"/>
                </a:lnTo>
                <a:lnTo>
                  <a:pt x="1709790" y="235673"/>
                </a:lnTo>
                <a:lnTo>
                  <a:pt x="1754383" y="241861"/>
                </a:lnTo>
                <a:lnTo>
                  <a:pt x="1797005" y="249877"/>
                </a:lnTo>
                <a:lnTo>
                  <a:pt x="1843091" y="267272"/>
                </a:lnTo>
                <a:lnTo>
                  <a:pt x="1889551" y="283578"/>
                </a:lnTo>
                <a:lnTo>
                  <a:pt x="1914686" y="295533"/>
                </a:lnTo>
                <a:lnTo>
                  <a:pt x="1959894" y="325432"/>
                </a:lnTo>
                <a:lnTo>
                  <a:pt x="2006463" y="357450"/>
                </a:lnTo>
                <a:lnTo>
                  <a:pt x="2051036" y="394691"/>
                </a:lnTo>
                <a:lnTo>
                  <a:pt x="2096817" y="434487"/>
                </a:lnTo>
                <a:lnTo>
                  <a:pt x="2140584" y="471168"/>
                </a:lnTo>
                <a:lnTo>
                  <a:pt x="2186313" y="493802"/>
                </a:lnTo>
                <a:lnTo>
                  <a:pt x="2227685" y="504981"/>
                </a:lnTo>
                <a:lnTo>
                  <a:pt x="2265669" y="505522"/>
                </a:lnTo>
                <a:lnTo>
                  <a:pt x="2303930" y="499044"/>
                </a:lnTo>
                <a:lnTo>
                  <a:pt x="2349822" y="485901"/>
                </a:lnTo>
                <a:lnTo>
                  <a:pt x="2393590" y="469716"/>
                </a:lnTo>
                <a:lnTo>
                  <a:pt x="2436208" y="446188"/>
                </a:lnTo>
                <a:lnTo>
                  <a:pt x="2483666" y="418728"/>
                </a:lnTo>
                <a:lnTo>
                  <a:pt x="2520482" y="395079"/>
                </a:lnTo>
                <a:lnTo>
                  <a:pt x="2564884" y="361804"/>
                </a:lnTo>
                <a:lnTo>
                  <a:pt x="2604255" y="328055"/>
                </a:lnTo>
                <a:lnTo>
                  <a:pt x="2645884" y="287628"/>
                </a:lnTo>
                <a:lnTo>
                  <a:pt x="2674353" y="253542"/>
                </a:lnTo>
                <a:lnTo>
                  <a:pt x="2693111" y="220186"/>
                </a:lnTo>
                <a:lnTo>
                  <a:pt x="2698744" y="1841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716">
            <a:extLst>
              <a:ext uri="{FF2B5EF4-FFF2-40B4-BE49-F238E27FC236}">
                <a16:creationId xmlns:a16="http://schemas.microsoft.com/office/drawing/2014/main" id="{2B80A82B-CE99-4EDB-8820-DA6DF9D0F50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94213" y="2318735"/>
            <a:ext cx="1892301" cy="106966"/>
          </a:xfrm>
          <a:custGeom>
            <a:avLst/>
            <a:gdLst/>
            <a:ahLst/>
            <a:cxnLst/>
            <a:rect l="0" t="0" r="0" b="0"/>
            <a:pathLst>
              <a:path w="1892301" h="106966">
                <a:moveTo>
                  <a:pt x="0" y="56165"/>
                </a:moveTo>
                <a:lnTo>
                  <a:pt x="0" y="56165"/>
                </a:lnTo>
                <a:lnTo>
                  <a:pt x="44735" y="51801"/>
                </a:lnTo>
                <a:lnTo>
                  <a:pt x="88329" y="48326"/>
                </a:lnTo>
                <a:lnTo>
                  <a:pt x="124243" y="43024"/>
                </a:lnTo>
                <a:lnTo>
                  <a:pt x="164283" y="36984"/>
                </a:lnTo>
                <a:lnTo>
                  <a:pt x="204839" y="32608"/>
                </a:lnTo>
                <a:lnTo>
                  <a:pt x="248135" y="31311"/>
                </a:lnTo>
                <a:lnTo>
                  <a:pt x="294125" y="29045"/>
                </a:lnTo>
                <a:lnTo>
                  <a:pt x="326866" y="26473"/>
                </a:lnTo>
                <a:lnTo>
                  <a:pt x="360233" y="25330"/>
                </a:lnTo>
                <a:lnTo>
                  <a:pt x="393877" y="24822"/>
                </a:lnTo>
                <a:lnTo>
                  <a:pt x="429056" y="24596"/>
                </a:lnTo>
                <a:lnTo>
                  <a:pt x="468210" y="24495"/>
                </a:lnTo>
                <a:lnTo>
                  <a:pt x="509130" y="22569"/>
                </a:lnTo>
                <a:lnTo>
                  <a:pt x="552246" y="20067"/>
                </a:lnTo>
                <a:lnTo>
                  <a:pt x="599632" y="18955"/>
                </a:lnTo>
                <a:lnTo>
                  <a:pt x="624826" y="17953"/>
                </a:lnTo>
                <a:lnTo>
                  <a:pt x="650795" y="16579"/>
                </a:lnTo>
                <a:lnTo>
                  <a:pt x="677280" y="14958"/>
                </a:lnTo>
                <a:lnTo>
                  <a:pt x="704109" y="13171"/>
                </a:lnTo>
                <a:lnTo>
                  <a:pt x="731167" y="11275"/>
                </a:lnTo>
                <a:lnTo>
                  <a:pt x="758378" y="9305"/>
                </a:lnTo>
                <a:lnTo>
                  <a:pt x="786396" y="7992"/>
                </a:lnTo>
                <a:lnTo>
                  <a:pt x="814953" y="7116"/>
                </a:lnTo>
                <a:lnTo>
                  <a:pt x="843869" y="6532"/>
                </a:lnTo>
                <a:lnTo>
                  <a:pt x="873023" y="5438"/>
                </a:lnTo>
                <a:lnTo>
                  <a:pt x="902338" y="4002"/>
                </a:lnTo>
                <a:lnTo>
                  <a:pt x="931758" y="2340"/>
                </a:lnTo>
                <a:lnTo>
                  <a:pt x="961250" y="1232"/>
                </a:lnTo>
                <a:lnTo>
                  <a:pt x="990789" y="493"/>
                </a:lnTo>
                <a:lnTo>
                  <a:pt x="1020359" y="0"/>
                </a:lnTo>
                <a:lnTo>
                  <a:pt x="1049950" y="377"/>
                </a:lnTo>
                <a:lnTo>
                  <a:pt x="1079555" y="1334"/>
                </a:lnTo>
                <a:lnTo>
                  <a:pt x="1109170" y="2678"/>
                </a:lnTo>
                <a:lnTo>
                  <a:pt x="1139497" y="4279"/>
                </a:lnTo>
                <a:lnTo>
                  <a:pt x="1170297" y="6052"/>
                </a:lnTo>
                <a:lnTo>
                  <a:pt x="1201415" y="7940"/>
                </a:lnTo>
                <a:lnTo>
                  <a:pt x="1232037" y="9904"/>
                </a:lnTo>
                <a:lnTo>
                  <a:pt x="1262330" y="11919"/>
                </a:lnTo>
                <a:lnTo>
                  <a:pt x="1292403" y="13967"/>
                </a:lnTo>
                <a:lnTo>
                  <a:pt x="1322330" y="16744"/>
                </a:lnTo>
                <a:lnTo>
                  <a:pt x="1352159" y="20007"/>
                </a:lnTo>
                <a:lnTo>
                  <a:pt x="1381923" y="23593"/>
                </a:lnTo>
                <a:lnTo>
                  <a:pt x="1412348" y="27395"/>
                </a:lnTo>
                <a:lnTo>
                  <a:pt x="1443215" y="31341"/>
                </a:lnTo>
                <a:lnTo>
                  <a:pt x="1474377" y="35382"/>
                </a:lnTo>
                <a:lnTo>
                  <a:pt x="1505029" y="39488"/>
                </a:lnTo>
                <a:lnTo>
                  <a:pt x="1535341" y="43636"/>
                </a:lnTo>
                <a:lnTo>
                  <a:pt x="1565428" y="47812"/>
                </a:lnTo>
                <a:lnTo>
                  <a:pt x="1595363" y="52008"/>
                </a:lnTo>
                <a:lnTo>
                  <a:pt x="1625197" y="56216"/>
                </a:lnTo>
                <a:lnTo>
                  <a:pt x="1654964" y="60432"/>
                </a:lnTo>
                <a:lnTo>
                  <a:pt x="1684687" y="65360"/>
                </a:lnTo>
                <a:lnTo>
                  <a:pt x="1714380" y="70762"/>
                </a:lnTo>
                <a:lnTo>
                  <a:pt x="1744053" y="76479"/>
                </a:lnTo>
                <a:lnTo>
                  <a:pt x="1773713" y="82408"/>
                </a:lnTo>
                <a:lnTo>
                  <a:pt x="1803364" y="88477"/>
                </a:lnTo>
                <a:lnTo>
                  <a:pt x="1833009" y="94640"/>
                </a:lnTo>
                <a:lnTo>
                  <a:pt x="1892300" y="10696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SMARTInkShape-Group235">
            <a:extLst>
              <a:ext uri="{FF2B5EF4-FFF2-40B4-BE49-F238E27FC236}">
                <a16:creationId xmlns:a16="http://schemas.microsoft.com/office/drawing/2014/main" id="{F909CE75-B3E3-416D-B91F-82AD26CEC563}"/>
              </a:ext>
            </a:extLst>
          </p:cNvPr>
          <p:cNvGrpSpPr/>
          <p:nvPr/>
        </p:nvGrpSpPr>
        <p:grpSpPr>
          <a:xfrm>
            <a:off x="4336748" y="2693289"/>
            <a:ext cx="563866" cy="170562"/>
            <a:chOff x="4336748" y="2693289"/>
            <a:chExt cx="563866" cy="170562"/>
          </a:xfrm>
        </p:grpSpPr>
        <p:sp>
          <p:nvSpPr>
            <p:cNvPr id="10" name="SMARTInkShape-717">
              <a:extLst>
                <a:ext uri="{FF2B5EF4-FFF2-40B4-BE49-F238E27FC236}">
                  <a16:creationId xmlns:a16="http://schemas.microsoft.com/office/drawing/2014/main" id="{EE24BD53-01EA-46CA-9DBC-EC1C3059B69A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4336748" y="2698750"/>
              <a:ext cx="201916" cy="165101"/>
            </a:xfrm>
            <a:custGeom>
              <a:avLst/>
              <a:gdLst/>
              <a:ahLst/>
              <a:cxnLst/>
              <a:rect l="0" t="0" r="0" b="0"/>
              <a:pathLst>
                <a:path w="201916" h="165101">
                  <a:moveTo>
                    <a:pt x="201915" y="0"/>
                  </a:moveTo>
                  <a:lnTo>
                    <a:pt x="201915" y="0"/>
                  </a:lnTo>
                  <a:lnTo>
                    <a:pt x="173126" y="706"/>
                  </a:lnTo>
                  <a:lnTo>
                    <a:pt x="126085" y="11260"/>
                  </a:lnTo>
                  <a:lnTo>
                    <a:pt x="105483" y="15786"/>
                  </a:lnTo>
                  <a:lnTo>
                    <a:pt x="61040" y="39980"/>
                  </a:lnTo>
                  <a:lnTo>
                    <a:pt x="26049" y="59261"/>
                  </a:lnTo>
                  <a:lnTo>
                    <a:pt x="19565" y="65379"/>
                  </a:lnTo>
                  <a:lnTo>
                    <a:pt x="14331" y="71391"/>
                  </a:lnTo>
                  <a:lnTo>
                    <a:pt x="7418" y="76186"/>
                  </a:lnTo>
                  <a:lnTo>
                    <a:pt x="0" y="86947"/>
                  </a:lnTo>
                  <a:lnTo>
                    <a:pt x="277" y="88304"/>
                  </a:lnTo>
                  <a:lnTo>
                    <a:pt x="5792" y="95550"/>
                  </a:lnTo>
                  <a:lnTo>
                    <a:pt x="31041" y="119334"/>
                  </a:lnTo>
                  <a:lnTo>
                    <a:pt x="50883" y="128857"/>
                  </a:lnTo>
                  <a:lnTo>
                    <a:pt x="96573" y="145165"/>
                  </a:lnTo>
                  <a:lnTo>
                    <a:pt x="141457" y="160603"/>
                  </a:lnTo>
                  <a:lnTo>
                    <a:pt x="157465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718">
              <a:extLst>
                <a:ext uri="{FF2B5EF4-FFF2-40B4-BE49-F238E27FC236}">
                  <a16:creationId xmlns:a16="http://schemas.microsoft.com/office/drawing/2014/main" id="{AE1A305C-F298-4E3A-B8C0-37AD47556D5F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4525963" y="2693289"/>
              <a:ext cx="374651" cy="107062"/>
            </a:xfrm>
            <a:custGeom>
              <a:avLst/>
              <a:gdLst/>
              <a:ahLst/>
              <a:cxnLst/>
              <a:rect l="0" t="0" r="0" b="0"/>
              <a:pathLst>
                <a:path w="374651" h="107062">
                  <a:moveTo>
                    <a:pt x="374650" y="24511"/>
                  </a:moveTo>
                  <a:lnTo>
                    <a:pt x="374650" y="24511"/>
                  </a:lnTo>
                  <a:lnTo>
                    <a:pt x="374650" y="21140"/>
                  </a:lnTo>
                  <a:lnTo>
                    <a:pt x="373944" y="20147"/>
                  </a:lnTo>
                  <a:lnTo>
                    <a:pt x="372768" y="19485"/>
                  </a:lnTo>
                  <a:lnTo>
                    <a:pt x="369182" y="18423"/>
                  </a:lnTo>
                  <a:lnTo>
                    <a:pt x="368692" y="16396"/>
                  </a:lnTo>
                  <a:lnTo>
                    <a:pt x="368377" y="12717"/>
                  </a:lnTo>
                  <a:lnTo>
                    <a:pt x="367646" y="12415"/>
                  </a:lnTo>
                  <a:lnTo>
                    <a:pt x="362839" y="11891"/>
                  </a:lnTo>
                  <a:lnTo>
                    <a:pt x="362345" y="9965"/>
                  </a:lnTo>
                  <a:lnTo>
                    <a:pt x="362213" y="8464"/>
                  </a:lnTo>
                  <a:lnTo>
                    <a:pt x="361420" y="7463"/>
                  </a:lnTo>
                  <a:lnTo>
                    <a:pt x="358657" y="6351"/>
                  </a:lnTo>
                  <a:lnTo>
                    <a:pt x="344947" y="4808"/>
                  </a:lnTo>
                  <a:lnTo>
                    <a:pt x="336536" y="445"/>
                  </a:lnTo>
                  <a:lnTo>
                    <a:pt x="334424" y="0"/>
                  </a:lnTo>
                  <a:lnTo>
                    <a:pt x="290996" y="5223"/>
                  </a:lnTo>
                  <a:lnTo>
                    <a:pt x="248435" y="14278"/>
                  </a:lnTo>
                  <a:lnTo>
                    <a:pt x="209095" y="24557"/>
                  </a:lnTo>
                  <a:lnTo>
                    <a:pt x="167156" y="35806"/>
                  </a:lnTo>
                  <a:lnTo>
                    <a:pt x="124875" y="51146"/>
                  </a:lnTo>
                  <a:lnTo>
                    <a:pt x="82920" y="70118"/>
                  </a:lnTo>
                  <a:lnTo>
                    <a:pt x="38672" y="87974"/>
                  </a:lnTo>
                  <a:lnTo>
                    <a:pt x="14631" y="98826"/>
                  </a:lnTo>
                  <a:lnTo>
                    <a:pt x="9325" y="100579"/>
                  </a:lnTo>
                  <a:lnTo>
                    <a:pt x="0" y="10706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MARTInkShape-719">
            <a:extLst>
              <a:ext uri="{FF2B5EF4-FFF2-40B4-BE49-F238E27FC236}">
                <a16:creationId xmlns:a16="http://schemas.microsoft.com/office/drawing/2014/main" id="{AEB6B9E5-C317-4694-A79B-5B44E042EB1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093913" y="3702073"/>
            <a:ext cx="260056" cy="19028"/>
          </a:xfrm>
          <a:custGeom>
            <a:avLst/>
            <a:gdLst/>
            <a:ahLst/>
            <a:cxnLst/>
            <a:rect l="0" t="0" r="0" b="0"/>
            <a:pathLst>
              <a:path w="260056" h="19028">
                <a:moveTo>
                  <a:pt x="0" y="6327"/>
                </a:moveTo>
                <a:lnTo>
                  <a:pt x="0" y="6327"/>
                </a:lnTo>
                <a:lnTo>
                  <a:pt x="0" y="2669"/>
                </a:lnTo>
                <a:lnTo>
                  <a:pt x="0" y="6322"/>
                </a:lnTo>
                <a:lnTo>
                  <a:pt x="45686" y="6327"/>
                </a:lnTo>
                <a:lnTo>
                  <a:pt x="65822" y="4446"/>
                </a:lnTo>
                <a:lnTo>
                  <a:pt x="91191" y="565"/>
                </a:lnTo>
                <a:lnTo>
                  <a:pt x="136418" y="0"/>
                </a:lnTo>
                <a:lnTo>
                  <a:pt x="172909" y="684"/>
                </a:lnTo>
                <a:lnTo>
                  <a:pt x="220125" y="11717"/>
                </a:lnTo>
                <a:lnTo>
                  <a:pt x="226715" y="14132"/>
                </a:lnTo>
                <a:lnTo>
                  <a:pt x="231995" y="16852"/>
                </a:lnTo>
                <a:lnTo>
                  <a:pt x="241134" y="18598"/>
                </a:lnTo>
                <a:lnTo>
                  <a:pt x="260055" y="19026"/>
                </a:lnTo>
                <a:lnTo>
                  <a:pt x="254000" y="1902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SMARTInkShape-Group237">
            <a:extLst>
              <a:ext uri="{FF2B5EF4-FFF2-40B4-BE49-F238E27FC236}">
                <a16:creationId xmlns:a16="http://schemas.microsoft.com/office/drawing/2014/main" id="{4EE93AF2-8111-45DB-AF38-84881504020C}"/>
              </a:ext>
            </a:extLst>
          </p:cNvPr>
          <p:cNvGrpSpPr/>
          <p:nvPr/>
        </p:nvGrpSpPr>
        <p:grpSpPr>
          <a:xfrm>
            <a:off x="2671763" y="3714752"/>
            <a:ext cx="165101" cy="57149"/>
            <a:chOff x="2671763" y="3714752"/>
            <a:chExt cx="165101" cy="57149"/>
          </a:xfrm>
        </p:grpSpPr>
        <p:sp>
          <p:nvSpPr>
            <p:cNvPr id="14" name="SMARTInkShape-720">
              <a:extLst>
                <a:ext uri="{FF2B5EF4-FFF2-40B4-BE49-F238E27FC236}">
                  <a16:creationId xmlns:a16="http://schemas.microsoft.com/office/drawing/2014/main" id="{80DD99EE-A3C0-4693-8C74-20769DBB6919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2671763" y="3727450"/>
              <a:ext cx="165101" cy="44451"/>
            </a:xfrm>
            <a:custGeom>
              <a:avLst/>
              <a:gdLst/>
              <a:ahLst/>
              <a:cxnLst/>
              <a:rect l="0" t="0" r="0" b="0"/>
              <a:pathLst>
                <a:path w="165101" h="44451">
                  <a:moveTo>
                    <a:pt x="0" y="31750"/>
                  </a:moveTo>
                  <a:lnTo>
                    <a:pt x="0" y="31750"/>
                  </a:lnTo>
                  <a:lnTo>
                    <a:pt x="0" y="44443"/>
                  </a:lnTo>
                  <a:lnTo>
                    <a:pt x="33869" y="44450"/>
                  </a:lnTo>
                  <a:lnTo>
                    <a:pt x="38101" y="42569"/>
                  </a:lnTo>
                  <a:lnTo>
                    <a:pt x="40217" y="41079"/>
                  </a:lnTo>
                  <a:lnTo>
                    <a:pt x="55826" y="36611"/>
                  </a:lnTo>
                  <a:lnTo>
                    <a:pt x="60794" y="33910"/>
                  </a:lnTo>
                  <a:lnTo>
                    <a:pt x="68264" y="32390"/>
                  </a:lnTo>
                  <a:lnTo>
                    <a:pt x="78395" y="31234"/>
                  </a:lnTo>
                  <a:lnTo>
                    <a:pt x="120804" y="14452"/>
                  </a:lnTo>
                  <a:lnTo>
                    <a:pt x="141037" y="10972"/>
                  </a:lnTo>
                  <a:lnTo>
                    <a:pt x="1651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721">
              <a:extLst>
                <a:ext uri="{FF2B5EF4-FFF2-40B4-BE49-F238E27FC236}">
                  <a16:creationId xmlns:a16="http://schemas.microsoft.com/office/drawing/2014/main" id="{841995F4-D2D3-4715-AF28-DA1292A8C8B2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2678113" y="3714752"/>
              <a:ext cx="19051" cy="6349"/>
            </a:xfrm>
            <a:custGeom>
              <a:avLst/>
              <a:gdLst/>
              <a:ahLst/>
              <a:cxnLst/>
              <a:rect l="0" t="0" r="0" b="0"/>
              <a:pathLst>
                <a:path w="19051" h="6349">
                  <a:moveTo>
                    <a:pt x="19050" y="6348"/>
                  </a:moveTo>
                  <a:lnTo>
                    <a:pt x="19050" y="6348"/>
                  </a:lnTo>
                  <a:lnTo>
                    <a:pt x="15678" y="2977"/>
                  </a:lnTo>
                  <a:lnTo>
                    <a:pt x="12142" y="1322"/>
                  </a:lnTo>
                  <a:lnTo>
                    <a:pt x="891" y="0"/>
                  </a:lnTo>
                  <a:lnTo>
                    <a:pt x="594" y="705"/>
                  </a:lnTo>
                  <a:lnTo>
                    <a:pt x="0" y="634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MARTInkShape-722">
            <a:extLst>
              <a:ext uri="{FF2B5EF4-FFF2-40B4-BE49-F238E27FC236}">
                <a16:creationId xmlns:a16="http://schemas.microsoft.com/office/drawing/2014/main" id="{1388E672-1ED7-4A50-8CDA-73D5E6F6910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54363" y="3651251"/>
            <a:ext cx="368301" cy="31750"/>
          </a:xfrm>
          <a:custGeom>
            <a:avLst/>
            <a:gdLst/>
            <a:ahLst/>
            <a:cxnLst/>
            <a:rect l="0" t="0" r="0" b="0"/>
            <a:pathLst>
              <a:path w="368301" h="31750">
                <a:moveTo>
                  <a:pt x="0" y="6349"/>
                </a:moveTo>
                <a:lnTo>
                  <a:pt x="0" y="6349"/>
                </a:lnTo>
                <a:lnTo>
                  <a:pt x="27526" y="6349"/>
                </a:lnTo>
                <a:lnTo>
                  <a:pt x="70331" y="261"/>
                </a:lnTo>
                <a:lnTo>
                  <a:pt x="114328" y="15"/>
                </a:lnTo>
                <a:lnTo>
                  <a:pt x="158751" y="0"/>
                </a:lnTo>
                <a:lnTo>
                  <a:pt x="196850" y="1881"/>
                </a:lnTo>
                <a:lnTo>
                  <a:pt x="242594" y="12642"/>
                </a:lnTo>
                <a:lnTo>
                  <a:pt x="286716" y="23638"/>
                </a:lnTo>
                <a:lnTo>
                  <a:pt x="330256" y="28667"/>
                </a:lnTo>
                <a:lnTo>
                  <a:pt x="368300" y="3174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Shape-723">
            <a:extLst>
              <a:ext uri="{FF2B5EF4-FFF2-40B4-BE49-F238E27FC236}">
                <a16:creationId xmlns:a16="http://schemas.microsoft.com/office/drawing/2014/main" id="{818299B1-9EA2-40E7-95F0-3601B5A7A8B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113213" y="3613150"/>
            <a:ext cx="311151" cy="50801"/>
          </a:xfrm>
          <a:custGeom>
            <a:avLst/>
            <a:gdLst/>
            <a:ahLst/>
            <a:cxnLst/>
            <a:rect l="0" t="0" r="0" b="0"/>
            <a:pathLst>
              <a:path w="311151" h="50801">
                <a:moveTo>
                  <a:pt x="0" y="50800"/>
                </a:moveTo>
                <a:lnTo>
                  <a:pt x="0" y="50800"/>
                </a:lnTo>
                <a:lnTo>
                  <a:pt x="17129" y="34376"/>
                </a:lnTo>
                <a:lnTo>
                  <a:pt x="21253" y="32917"/>
                </a:lnTo>
                <a:lnTo>
                  <a:pt x="22635" y="31822"/>
                </a:lnTo>
                <a:lnTo>
                  <a:pt x="25992" y="26911"/>
                </a:lnTo>
                <a:lnTo>
                  <a:pt x="31777" y="23014"/>
                </a:lnTo>
                <a:lnTo>
                  <a:pt x="68609" y="14179"/>
                </a:lnTo>
                <a:lnTo>
                  <a:pt x="115204" y="6996"/>
                </a:lnTo>
                <a:lnTo>
                  <a:pt x="154914" y="3064"/>
                </a:lnTo>
                <a:lnTo>
                  <a:pt x="201980" y="269"/>
                </a:lnTo>
                <a:lnTo>
                  <a:pt x="241696" y="36"/>
                </a:lnTo>
                <a:lnTo>
                  <a:pt x="282980" y="5"/>
                </a:lnTo>
                <a:lnTo>
                  <a:pt x="3111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ARTInkShape-724">
            <a:extLst>
              <a:ext uri="{FF2B5EF4-FFF2-40B4-BE49-F238E27FC236}">
                <a16:creationId xmlns:a16="http://schemas.microsoft.com/office/drawing/2014/main" id="{5986B65A-70C3-4F53-B392-96758C48699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48263" y="3752852"/>
            <a:ext cx="1130301" cy="38007"/>
          </a:xfrm>
          <a:custGeom>
            <a:avLst/>
            <a:gdLst/>
            <a:ahLst/>
            <a:cxnLst/>
            <a:rect l="0" t="0" r="0" b="0"/>
            <a:pathLst>
              <a:path w="1130301" h="38007">
                <a:moveTo>
                  <a:pt x="12700" y="25398"/>
                </a:moveTo>
                <a:lnTo>
                  <a:pt x="12700" y="25398"/>
                </a:lnTo>
                <a:lnTo>
                  <a:pt x="9328" y="22027"/>
                </a:lnTo>
                <a:lnTo>
                  <a:pt x="7673" y="18491"/>
                </a:lnTo>
                <a:lnTo>
                  <a:pt x="6427" y="9666"/>
                </a:lnTo>
                <a:lnTo>
                  <a:pt x="5696" y="8560"/>
                </a:lnTo>
                <a:lnTo>
                  <a:pt x="4503" y="7823"/>
                </a:lnTo>
                <a:lnTo>
                  <a:pt x="889" y="6639"/>
                </a:lnTo>
                <a:lnTo>
                  <a:pt x="395" y="4596"/>
                </a:lnTo>
                <a:lnTo>
                  <a:pt x="0" y="0"/>
                </a:lnTo>
                <a:lnTo>
                  <a:pt x="3371" y="3369"/>
                </a:lnTo>
                <a:lnTo>
                  <a:pt x="6907" y="5024"/>
                </a:lnTo>
                <a:lnTo>
                  <a:pt x="23305" y="7002"/>
                </a:lnTo>
                <a:lnTo>
                  <a:pt x="31754" y="13245"/>
                </a:lnTo>
                <a:lnTo>
                  <a:pt x="33869" y="15180"/>
                </a:lnTo>
                <a:lnTo>
                  <a:pt x="39982" y="17329"/>
                </a:lnTo>
                <a:lnTo>
                  <a:pt x="51357" y="20420"/>
                </a:lnTo>
                <a:lnTo>
                  <a:pt x="60925" y="23186"/>
                </a:lnTo>
                <a:lnTo>
                  <a:pt x="104592" y="27150"/>
                </a:lnTo>
                <a:lnTo>
                  <a:pt x="145033" y="31143"/>
                </a:lnTo>
                <a:lnTo>
                  <a:pt x="191785" y="31668"/>
                </a:lnTo>
                <a:lnTo>
                  <a:pt x="235752" y="32438"/>
                </a:lnTo>
                <a:lnTo>
                  <a:pt x="282903" y="34890"/>
                </a:lnTo>
                <a:lnTo>
                  <a:pt x="323006" y="34560"/>
                </a:lnTo>
                <a:lnTo>
                  <a:pt x="361700" y="37050"/>
                </a:lnTo>
                <a:lnTo>
                  <a:pt x="401857" y="37788"/>
                </a:lnTo>
                <a:lnTo>
                  <a:pt x="445035" y="38006"/>
                </a:lnTo>
                <a:lnTo>
                  <a:pt x="489108" y="36190"/>
                </a:lnTo>
                <a:lnTo>
                  <a:pt x="533446" y="33064"/>
                </a:lnTo>
                <a:lnTo>
                  <a:pt x="579745" y="32138"/>
                </a:lnTo>
                <a:lnTo>
                  <a:pt x="625448" y="31863"/>
                </a:lnTo>
                <a:lnTo>
                  <a:pt x="669564" y="31782"/>
                </a:lnTo>
                <a:lnTo>
                  <a:pt x="716502" y="31758"/>
                </a:lnTo>
                <a:lnTo>
                  <a:pt x="761689" y="31751"/>
                </a:lnTo>
                <a:lnTo>
                  <a:pt x="806358" y="31749"/>
                </a:lnTo>
                <a:lnTo>
                  <a:pt x="848991" y="31748"/>
                </a:lnTo>
                <a:lnTo>
                  <a:pt x="890315" y="29867"/>
                </a:lnTo>
                <a:lnTo>
                  <a:pt x="918512" y="28795"/>
                </a:lnTo>
                <a:lnTo>
                  <a:pt x="957481" y="33303"/>
                </a:lnTo>
                <a:lnTo>
                  <a:pt x="1002611" y="27378"/>
                </a:lnTo>
                <a:lnTo>
                  <a:pt x="1045497" y="25789"/>
                </a:lnTo>
                <a:lnTo>
                  <a:pt x="1086598" y="25450"/>
                </a:lnTo>
                <a:lnTo>
                  <a:pt x="1130300" y="2539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ARTInkShape-725">
            <a:extLst>
              <a:ext uri="{FF2B5EF4-FFF2-40B4-BE49-F238E27FC236}">
                <a16:creationId xmlns:a16="http://schemas.microsoft.com/office/drawing/2014/main" id="{968BA3FD-80FD-4275-8D8B-7530BDCFBCC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729163" y="4358807"/>
            <a:ext cx="2032001" cy="86194"/>
          </a:xfrm>
          <a:custGeom>
            <a:avLst/>
            <a:gdLst/>
            <a:ahLst/>
            <a:cxnLst/>
            <a:rect l="0" t="0" r="0" b="0"/>
            <a:pathLst>
              <a:path w="2032001" h="86194">
                <a:moveTo>
                  <a:pt x="0" y="29043"/>
                </a:moveTo>
                <a:lnTo>
                  <a:pt x="0" y="29043"/>
                </a:lnTo>
                <a:lnTo>
                  <a:pt x="5467" y="29043"/>
                </a:lnTo>
                <a:lnTo>
                  <a:pt x="9459" y="32414"/>
                </a:lnTo>
                <a:lnTo>
                  <a:pt x="15022" y="34069"/>
                </a:lnTo>
                <a:lnTo>
                  <a:pt x="61815" y="35370"/>
                </a:lnTo>
                <a:lnTo>
                  <a:pt x="107159" y="29630"/>
                </a:lnTo>
                <a:lnTo>
                  <a:pt x="151712" y="29120"/>
                </a:lnTo>
                <a:lnTo>
                  <a:pt x="198361" y="24027"/>
                </a:lnTo>
                <a:lnTo>
                  <a:pt x="239481" y="22957"/>
                </a:lnTo>
                <a:lnTo>
                  <a:pt x="286645" y="22040"/>
                </a:lnTo>
                <a:lnTo>
                  <a:pt x="324115" y="18344"/>
                </a:lnTo>
                <a:lnTo>
                  <a:pt x="362734" y="16231"/>
                </a:lnTo>
                <a:lnTo>
                  <a:pt x="405848" y="12155"/>
                </a:lnTo>
                <a:lnTo>
                  <a:pt x="453352" y="10634"/>
                </a:lnTo>
                <a:lnTo>
                  <a:pt x="500431" y="10183"/>
                </a:lnTo>
                <a:lnTo>
                  <a:pt x="535680" y="10077"/>
                </a:lnTo>
                <a:lnTo>
                  <a:pt x="572513" y="8149"/>
                </a:lnTo>
                <a:lnTo>
                  <a:pt x="610755" y="5646"/>
                </a:lnTo>
                <a:lnTo>
                  <a:pt x="651271" y="4533"/>
                </a:lnTo>
                <a:lnTo>
                  <a:pt x="690914" y="4039"/>
                </a:lnTo>
                <a:lnTo>
                  <a:pt x="731112" y="3819"/>
                </a:lnTo>
                <a:lnTo>
                  <a:pt x="774848" y="3721"/>
                </a:lnTo>
                <a:lnTo>
                  <a:pt x="820156" y="1796"/>
                </a:lnTo>
                <a:lnTo>
                  <a:pt x="865458" y="0"/>
                </a:lnTo>
                <a:lnTo>
                  <a:pt x="909111" y="1554"/>
                </a:lnTo>
                <a:lnTo>
                  <a:pt x="955793" y="2714"/>
                </a:lnTo>
                <a:lnTo>
                  <a:pt x="1003352" y="3230"/>
                </a:lnTo>
                <a:lnTo>
                  <a:pt x="1048008" y="3460"/>
                </a:lnTo>
                <a:lnTo>
                  <a:pt x="1095137" y="5443"/>
                </a:lnTo>
                <a:lnTo>
                  <a:pt x="1119558" y="6960"/>
                </a:lnTo>
                <a:lnTo>
                  <a:pt x="1143599" y="8676"/>
                </a:lnTo>
                <a:lnTo>
                  <a:pt x="1191009" y="12465"/>
                </a:lnTo>
                <a:lnTo>
                  <a:pt x="1237950" y="16501"/>
                </a:lnTo>
                <a:lnTo>
                  <a:pt x="1284683" y="19941"/>
                </a:lnTo>
                <a:lnTo>
                  <a:pt x="1331324" y="21470"/>
                </a:lnTo>
                <a:lnTo>
                  <a:pt x="1377923" y="25913"/>
                </a:lnTo>
                <a:lnTo>
                  <a:pt x="1424504" y="31885"/>
                </a:lnTo>
                <a:lnTo>
                  <a:pt x="1471078" y="36891"/>
                </a:lnTo>
                <a:lnTo>
                  <a:pt x="1517648" y="43350"/>
                </a:lnTo>
                <a:lnTo>
                  <a:pt x="1563510" y="50218"/>
                </a:lnTo>
                <a:lnTo>
                  <a:pt x="1607411" y="55623"/>
                </a:lnTo>
                <a:lnTo>
                  <a:pt x="1652323" y="60377"/>
                </a:lnTo>
                <a:lnTo>
                  <a:pt x="1698155" y="64841"/>
                </a:lnTo>
                <a:lnTo>
                  <a:pt x="1744394" y="69177"/>
                </a:lnTo>
                <a:lnTo>
                  <a:pt x="1788934" y="71575"/>
                </a:lnTo>
                <a:lnTo>
                  <a:pt x="1831543" y="73346"/>
                </a:lnTo>
                <a:lnTo>
                  <a:pt x="1871646" y="76485"/>
                </a:lnTo>
                <a:lnTo>
                  <a:pt x="1914400" y="80232"/>
                </a:lnTo>
                <a:lnTo>
                  <a:pt x="1957155" y="83544"/>
                </a:lnTo>
                <a:lnTo>
                  <a:pt x="1994972" y="85016"/>
                </a:lnTo>
                <a:lnTo>
                  <a:pt x="2032000" y="8619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SMARTInkShape-Group242">
            <a:extLst>
              <a:ext uri="{FF2B5EF4-FFF2-40B4-BE49-F238E27FC236}">
                <a16:creationId xmlns:a16="http://schemas.microsoft.com/office/drawing/2014/main" id="{DBA7DBA5-D45A-4938-96FA-DE1DCDDB40AD}"/>
              </a:ext>
            </a:extLst>
          </p:cNvPr>
          <p:cNvGrpSpPr/>
          <p:nvPr/>
        </p:nvGrpSpPr>
        <p:grpSpPr>
          <a:xfrm>
            <a:off x="6450013" y="3079750"/>
            <a:ext cx="495290" cy="463551"/>
            <a:chOff x="6450013" y="3079750"/>
            <a:chExt cx="495290" cy="463551"/>
          </a:xfrm>
        </p:grpSpPr>
        <p:sp>
          <p:nvSpPr>
            <p:cNvPr id="21" name="SMARTInkShape-726">
              <a:extLst>
                <a:ext uri="{FF2B5EF4-FFF2-40B4-BE49-F238E27FC236}">
                  <a16:creationId xmlns:a16="http://schemas.microsoft.com/office/drawing/2014/main" id="{350F12DD-DDE3-4354-B658-F8B3EAA7BA31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6469063" y="3314700"/>
              <a:ext cx="222251" cy="31751"/>
            </a:xfrm>
            <a:custGeom>
              <a:avLst/>
              <a:gdLst/>
              <a:ahLst/>
              <a:cxnLst/>
              <a:rect l="0" t="0" r="0" b="0"/>
              <a:pathLst>
                <a:path w="222251" h="31751">
                  <a:moveTo>
                    <a:pt x="0" y="31750"/>
                  </a:moveTo>
                  <a:lnTo>
                    <a:pt x="0" y="31750"/>
                  </a:lnTo>
                  <a:lnTo>
                    <a:pt x="0" y="28379"/>
                  </a:lnTo>
                  <a:lnTo>
                    <a:pt x="705" y="27386"/>
                  </a:lnTo>
                  <a:lnTo>
                    <a:pt x="1881" y="26724"/>
                  </a:lnTo>
                  <a:lnTo>
                    <a:pt x="6467" y="25574"/>
                  </a:lnTo>
                  <a:lnTo>
                    <a:pt x="21493" y="24710"/>
                  </a:lnTo>
                  <a:lnTo>
                    <a:pt x="33278" y="20377"/>
                  </a:lnTo>
                  <a:lnTo>
                    <a:pt x="44902" y="17562"/>
                  </a:lnTo>
                  <a:lnTo>
                    <a:pt x="57284" y="14141"/>
                  </a:lnTo>
                  <a:lnTo>
                    <a:pt x="82561" y="10945"/>
                  </a:lnTo>
                  <a:lnTo>
                    <a:pt x="95253" y="7712"/>
                  </a:lnTo>
                  <a:lnTo>
                    <a:pt x="139679" y="906"/>
                  </a:lnTo>
                  <a:lnTo>
                    <a:pt x="185422" y="16"/>
                  </a:lnTo>
                  <a:lnTo>
                    <a:pt x="2222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727">
              <a:extLst>
                <a:ext uri="{FF2B5EF4-FFF2-40B4-BE49-F238E27FC236}">
                  <a16:creationId xmlns:a16="http://schemas.microsoft.com/office/drawing/2014/main" id="{EA51C78D-85E3-4F0B-A520-93902C1CB5F2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6894513" y="3079750"/>
              <a:ext cx="50790" cy="463551"/>
            </a:xfrm>
            <a:custGeom>
              <a:avLst/>
              <a:gdLst/>
              <a:ahLst/>
              <a:cxnLst/>
              <a:rect l="0" t="0" r="0" b="0"/>
              <a:pathLst>
                <a:path w="50790" h="463551">
                  <a:moveTo>
                    <a:pt x="0" y="0"/>
                  </a:moveTo>
                  <a:lnTo>
                    <a:pt x="0" y="0"/>
                  </a:lnTo>
                  <a:lnTo>
                    <a:pt x="0" y="9460"/>
                  </a:lnTo>
                  <a:lnTo>
                    <a:pt x="1881" y="13141"/>
                  </a:lnTo>
                  <a:lnTo>
                    <a:pt x="4364" y="17130"/>
                  </a:lnTo>
                  <a:lnTo>
                    <a:pt x="6467" y="23341"/>
                  </a:lnTo>
                  <a:lnTo>
                    <a:pt x="10539" y="29651"/>
                  </a:lnTo>
                  <a:lnTo>
                    <a:pt x="17579" y="46699"/>
                  </a:lnTo>
                  <a:lnTo>
                    <a:pt x="33891" y="79845"/>
                  </a:lnTo>
                  <a:lnTo>
                    <a:pt x="42217" y="121569"/>
                  </a:lnTo>
                  <a:lnTo>
                    <a:pt x="44156" y="161267"/>
                  </a:lnTo>
                  <a:lnTo>
                    <a:pt x="46292" y="203253"/>
                  </a:lnTo>
                  <a:lnTo>
                    <a:pt x="50206" y="245540"/>
                  </a:lnTo>
                  <a:lnTo>
                    <a:pt x="50721" y="287868"/>
                  </a:lnTo>
                  <a:lnTo>
                    <a:pt x="50789" y="330200"/>
                  </a:lnTo>
                  <a:lnTo>
                    <a:pt x="48917" y="369067"/>
                  </a:lnTo>
                  <a:lnTo>
                    <a:pt x="43919" y="414060"/>
                  </a:lnTo>
                  <a:lnTo>
                    <a:pt x="36621" y="442571"/>
                  </a:lnTo>
                  <a:lnTo>
                    <a:pt x="33914" y="447876"/>
                  </a:lnTo>
                  <a:lnTo>
                    <a:pt x="32177" y="457031"/>
                  </a:lnTo>
                  <a:lnTo>
                    <a:pt x="31750" y="463550"/>
                  </a:lnTo>
                  <a:lnTo>
                    <a:pt x="31750" y="460179"/>
                  </a:lnTo>
                  <a:lnTo>
                    <a:pt x="31044" y="459186"/>
                  </a:lnTo>
                  <a:lnTo>
                    <a:pt x="29868" y="458524"/>
                  </a:lnTo>
                  <a:lnTo>
                    <a:pt x="20194" y="457278"/>
                  </a:lnTo>
                  <a:lnTo>
                    <a:pt x="12700" y="450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728">
              <a:extLst>
                <a:ext uri="{FF2B5EF4-FFF2-40B4-BE49-F238E27FC236}">
                  <a16:creationId xmlns:a16="http://schemas.microsoft.com/office/drawing/2014/main" id="{327ABF40-DC95-4CAF-989C-84D03A8025E9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6450013" y="3404483"/>
              <a:ext cx="190501" cy="18108"/>
            </a:xfrm>
            <a:custGeom>
              <a:avLst/>
              <a:gdLst/>
              <a:ahLst/>
              <a:cxnLst/>
              <a:rect l="0" t="0" r="0" b="0"/>
              <a:pathLst>
                <a:path w="190501" h="18108">
                  <a:moveTo>
                    <a:pt x="0" y="5467"/>
                  </a:moveTo>
                  <a:lnTo>
                    <a:pt x="0" y="5467"/>
                  </a:lnTo>
                  <a:lnTo>
                    <a:pt x="5467" y="5467"/>
                  </a:lnTo>
                  <a:lnTo>
                    <a:pt x="11739" y="0"/>
                  </a:lnTo>
                  <a:lnTo>
                    <a:pt x="17579" y="8020"/>
                  </a:lnTo>
                  <a:lnTo>
                    <a:pt x="30972" y="14688"/>
                  </a:lnTo>
                  <a:lnTo>
                    <a:pt x="42730" y="17136"/>
                  </a:lnTo>
                  <a:lnTo>
                    <a:pt x="83526" y="18107"/>
                  </a:lnTo>
                  <a:lnTo>
                    <a:pt x="127141" y="13798"/>
                  </a:lnTo>
                  <a:lnTo>
                    <a:pt x="170884" y="12078"/>
                  </a:lnTo>
                  <a:lnTo>
                    <a:pt x="190500" y="1181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SMARTInkShape-Group243">
            <a:extLst>
              <a:ext uri="{FF2B5EF4-FFF2-40B4-BE49-F238E27FC236}">
                <a16:creationId xmlns:a16="http://schemas.microsoft.com/office/drawing/2014/main" id="{0FB6D448-206E-46B7-81CE-099877258CB8}"/>
              </a:ext>
            </a:extLst>
          </p:cNvPr>
          <p:cNvGrpSpPr/>
          <p:nvPr/>
        </p:nvGrpSpPr>
        <p:grpSpPr>
          <a:xfrm>
            <a:off x="7161213" y="3124207"/>
            <a:ext cx="241301" cy="177794"/>
            <a:chOff x="7161213" y="3124207"/>
            <a:chExt cx="241301" cy="177794"/>
          </a:xfrm>
        </p:grpSpPr>
        <p:sp>
          <p:nvSpPr>
            <p:cNvPr id="25" name="SMARTInkShape-729">
              <a:extLst>
                <a:ext uri="{FF2B5EF4-FFF2-40B4-BE49-F238E27FC236}">
                  <a16:creationId xmlns:a16="http://schemas.microsoft.com/office/drawing/2014/main" id="{10E7B6D1-2B5A-4443-86E8-727A6E1AB6C2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7161213" y="324485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ARTInkShape-730">
              <a:extLst>
                <a:ext uri="{FF2B5EF4-FFF2-40B4-BE49-F238E27FC236}">
                  <a16:creationId xmlns:a16="http://schemas.microsoft.com/office/drawing/2014/main" id="{E45ECA08-ECF0-4666-B8DB-E76E18F720FB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7237413" y="3219450"/>
              <a:ext cx="1" cy="3659"/>
            </a:xfrm>
            <a:custGeom>
              <a:avLst/>
              <a:gdLst/>
              <a:ahLst/>
              <a:cxnLst/>
              <a:rect l="0" t="0" r="0" b="0"/>
              <a:pathLst>
                <a:path w="1" h="3659">
                  <a:moveTo>
                    <a:pt x="0" y="0"/>
                  </a:moveTo>
                  <a:lnTo>
                    <a:pt x="0" y="0"/>
                  </a:lnTo>
                  <a:lnTo>
                    <a:pt x="0" y="3658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731">
              <a:extLst>
                <a:ext uri="{FF2B5EF4-FFF2-40B4-BE49-F238E27FC236}">
                  <a16:creationId xmlns:a16="http://schemas.microsoft.com/office/drawing/2014/main" id="{83A9BDFA-B8FB-4F24-B694-3AB4247258DB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7199315" y="3124207"/>
              <a:ext cx="203199" cy="177794"/>
            </a:xfrm>
            <a:custGeom>
              <a:avLst/>
              <a:gdLst/>
              <a:ahLst/>
              <a:cxnLst/>
              <a:rect l="0" t="0" r="0" b="0"/>
              <a:pathLst>
                <a:path w="203199" h="177794">
                  <a:moveTo>
                    <a:pt x="203198" y="6343"/>
                  </a:moveTo>
                  <a:lnTo>
                    <a:pt x="203198" y="6343"/>
                  </a:lnTo>
                  <a:lnTo>
                    <a:pt x="199826" y="6343"/>
                  </a:lnTo>
                  <a:lnTo>
                    <a:pt x="198833" y="5637"/>
                  </a:lnTo>
                  <a:lnTo>
                    <a:pt x="198171" y="4462"/>
                  </a:lnTo>
                  <a:lnTo>
                    <a:pt x="197109" y="876"/>
                  </a:lnTo>
                  <a:lnTo>
                    <a:pt x="195082" y="385"/>
                  </a:lnTo>
                  <a:lnTo>
                    <a:pt x="172279" y="0"/>
                  </a:lnTo>
                  <a:lnTo>
                    <a:pt x="166408" y="1877"/>
                  </a:lnTo>
                  <a:lnTo>
                    <a:pt x="123559" y="24563"/>
                  </a:lnTo>
                  <a:lnTo>
                    <a:pt x="78597" y="55321"/>
                  </a:lnTo>
                  <a:lnTo>
                    <a:pt x="33632" y="90337"/>
                  </a:lnTo>
                  <a:lnTo>
                    <a:pt x="23653" y="102741"/>
                  </a:lnTo>
                  <a:lnTo>
                    <a:pt x="3619" y="117267"/>
                  </a:lnTo>
                  <a:lnTo>
                    <a:pt x="1607" y="121024"/>
                  </a:lnTo>
                  <a:lnTo>
                    <a:pt x="139" y="128351"/>
                  </a:lnTo>
                  <a:lnTo>
                    <a:pt x="0" y="138724"/>
                  </a:lnTo>
                  <a:lnTo>
                    <a:pt x="5465" y="145075"/>
                  </a:lnTo>
                  <a:lnTo>
                    <a:pt x="6324" y="152107"/>
                  </a:lnTo>
                  <a:lnTo>
                    <a:pt x="9712" y="155679"/>
                  </a:lnTo>
                  <a:lnTo>
                    <a:pt x="10002" y="156700"/>
                  </a:lnTo>
                  <a:lnTo>
                    <a:pt x="9489" y="157381"/>
                  </a:lnTo>
                  <a:lnTo>
                    <a:pt x="8442" y="157835"/>
                  </a:lnTo>
                  <a:lnTo>
                    <a:pt x="8449" y="158138"/>
                  </a:lnTo>
                  <a:lnTo>
                    <a:pt x="11999" y="158663"/>
                  </a:lnTo>
                  <a:lnTo>
                    <a:pt x="12387" y="160589"/>
                  </a:lnTo>
                  <a:lnTo>
                    <a:pt x="12679" y="168200"/>
                  </a:lnTo>
                  <a:lnTo>
                    <a:pt x="13391" y="169281"/>
                  </a:lnTo>
                  <a:lnTo>
                    <a:pt x="14571" y="170002"/>
                  </a:lnTo>
                  <a:lnTo>
                    <a:pt x="18786" y="171359"/>
                  </a:lnTo>
                  <a:lnTo>
                    <a:pt x="19048" y="1777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SMARTInkShape-Group244">
            <a:extLst>
              <a:ext uri="{FF2B5EF4-FFF2-40B4-BE49-F238E27FC236}">
                <a16:creationId xmlns:a16="http://schemas.microsoft.com/office/drawing/2014/main" id="{C70F5A02-6A5C-4533-ABCD-29A5E24DF30C}"/>
              </a:ext>
            </a:extLst>
          </p:cNvPr>
          <p:cNvGrpSpPr/>
          <p:nvPr/>
        </p:nvGrpSpPr>
        <p:grpSpPr>
          <a:xfrm>
            <a:off x="7123145" y="2972683"/>
            <a:ext cx="1802713" cy="769552"/>
            <a:chOff x="7123145" y="2972683"/>
            <a:chExt cx="1802713" cy="769552"/>
          </a:xfrm>
        </p:grpSpPr>
        <p:sp>
          <p:nvSpPr>
            <p:cNvPr id="29" name="SMARTInkShape-732">
              <a:extLst>
                <a:ext uri="{FF2B5EF4-FFF2-40B4-BE49-F238E27FC236}">
                  <a16:creationId xmlns:a16="http://schemas.microsoft.com/office/drawing/2014/main" id="{23EE43A2-4B36-430C-951B-211B709526A0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8012113" y="3435350"/>
              <a:ext cx="177752" cy="306885"/>
            </a:xfrm>
            <a:custGeom>
              <a:avLst/>
              <a:gdLst/>
              <a:ahLst/>
              <a:cxnLst/>
              <a:rect l="0" t="0" r="0" b="0"/>
              <a:pathLst>
                <a:path w="177752" h="306885">
                  <a:moveTo>
                    <a:pt x="152400" y="0"/>
                  </a:moveTo>
                  <a:lnTo>
                    <a:pt x="152400" y="0"/>
                  </a:lnTo>
                  <a:lnTo>
                    <a:pt x="147330" y="5775"/>
                  </a:lnTo>
                  <a:lnTo>
                    <a:pt x="142274" y="15195"/>
                  </a:lnTo>
                  <a:lnTo>
                    <a:pt x="136267" y="34550"/>
                  </a:lnTo>
                  <a:lnTo>
                    <a:pt x="140011" y="54963"/>
                  </a:lnTo>
                  <a:lnTo>
                    <a:pt x="155427" y="99507"/>
                  </a:lnTo>
                  <a:lnTo>
                    <a:pt x="174993" y="146181"/>
                  </a:lnTo>
                  <a:lnTo>
                    <a:pt x="177751" y="192347"/>
                  </a:lnTo>
                  <a:lnTo>
                    <a:pt x="177072" y="203315"/>
                  </a:lnTo>
                  <a:lnTo>
                    <a:pt x="168958" y="226220"/>
                  </a:lnTo>
                  <a:lnTo>
                    <a:pt x="159501" y="239106"/>
                  </a:lnTo>
                  <a:lnTo>
                    <a:pt x="113271" y="277282"/>
                  </a:lnTo>
                  <a:lnTo>
                    <a:pt x="69789" y="296085"/>
                  </a:lnTo>
                  <a:lnTo>
                    <a:pt x="38092" y="306884"/>
                  </a:lnTo>
                  <a:lnTo>
                    <a:pt x="0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733">
              <a:extLst>
                <a:ext uri="{FF2B5EF4-FFF2-40B4-BE49-F238E27FC236}">
                  <a16:creationId xmlns:a16="http://schemas.microsoft.com/office/drawing/2014/main" id="{B1CC03D6-259C-4FDB-A492-D0343663FC96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8142522" y="3124278"/>
              <a:ext cx="123559" cy="278409"/>
            </a:xfrm>
            <a:custGeom>
              <a:avLst/>
              <a:gdLst/>
              <a:ahLst/>
              <a:cxnLst/>
              <a:rect l="0" t="0" r="0" b="0"/>
              <a:pathLst>
                <a:path w="123559" h="278409">
                  <a:moveTo>
                    <a:pt x="9291" y="6272"/>
                  </a:moveTo>
                  <a:lnTo>
                    <a:pt x="9291" y="6272"/>
                  </a:lnTo>
                  <a:lnTo>
                    <a:pt x="19429" y="1908"/>
                  </a:lnTo>
                  <a:lnTo>
                    <a:pt x="46222" y="0"/>
                  </a:lnTo>
                  <a:lnTo>
                    <a:pt x="89970" y="8038"/>
                  </a:lnTo>
                  <a:lnTo>
                    <a:pt x="95243" y="10585"/>
                  </a:lnTo>
                  <a:lnTo>
                    <a:pt x="102177" y="12724"/>
                  </a:lnTo>
                  <a:lnTo>
                    <a:pt x="108701" y="16807"/>
                  </a:lnTo>
                  <a:lnTo>
                    <a:pt x="115103" y="19036"/>
                  </a:lnTo>
                  <a:lnTo>
                    <a:pt x="119347" y="22058"/>
                  </a:lnTo>
                  <a:lnTo>
                    <a:pt x="121705" y="25753"/>
                  </a:lnTo>
                  <a:lnTo>
                    <a:pt x="123480" y="36793"/>
                  </a:lnTo>
                  <a:lnTo>
                    <a:pt x="123558" y="44400"/>
                  </a:lnTo>
                  <a:lnTo>
                    <a:pt x="121694" y="49794"/>
                  </a:lnTo>
                  <a:lnTo>
                    <a:pt x="103817" y="70248"/>
                  </a:lnTo>
                  <a:lnTo>
                    <a:pt x="62195" y="115485"/>
                  </a:lnTo>
                  <a:lnTo>
                    <a:pt x="30222" y="154087"/>
                  </a:lnTo>
                  <a:lnTo>
                    <a:pt x="20667" y="170014"/>
                  </a:lnTo>
                  <a:lnTo>
                    <a:pt x="8167" y="188037"/>
                  </a:lnTo>
                  <a:lnTo>
                    <a:pt x="28" y="213682"/>
                  </a:lnTo>
                  <a:lnTo>
                    <a:pt x="0" y="222162"/>
                  </a:lnTo>
                  <a:lnTo>
                    <a:pt x="2339" y="229929"/>
                  </a:lnTo>
                  <a:lnTo>
                    <a:pt x="9590" y="240664"/>
                  </a:lnTo>
                  <a:lnTo>
                    <a:pt x="20619" y="255390"/>
                  </a:lnTo>
                  <a:lnTo>
                    <a:pt x="55519" y="271771"/>
                  </a:lnTo>
                  <a:lnTo>
                    <a:pt x="68621" y="273441"/>
                  </a:lnTo>
                  <a:lnTo>
                    <a:pt x="80987" y="278408"/>
                  </a:lnTo>
                  <a:lnTo>
                    <a:pt x="83194" y="278007"/>
                  </a:lnTo>
                  <a:lnTo>
                    <a:pt x="91462" y="273210"/>
                  </a:lnTo>
                  <a:lnTo>
                    <a:pt x="91765" y="276678"/>
                  </a:lnTo>
                  <a:lnTo>
                    <a:pt x="91807" y="275089"/>
                  </a:lnTo>
                  <a:lnTo>
                    <a:pt x="91113" y="274384"/>
                  </a:lnTo>
                  <a:lnTo>
                    <a:pt x="88459" y="273599"/>
                  </a:lnTo>
                  <a:lnTo>
                    <a:pt x="79141" y="27297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734">
              <a:extLst>
                <a:ext uri="{FF2B5EF4-FFF2-40B4-BE49-F238E27FC236}">
                  <a16:creationId xmlns:a16="http://schemas.microsoft.com/office/drawing/2014/main" id="{E3804452-601C-4F46-9BFC-79EE6B32A441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8012113" y="3295650"/>
              <a:ext cx="69851" cy="215901"/>
            </a:xfrm>
            <a:custGeom>
              <a:avLst/>
              <a:gdLst/>
              <a:ahLst/>
              <a:cxnLst/>
              <a:rect l="0" t="0" r="0" b="0"/>
              <a:pathLst>
                <a:path w="69851" h="215901">
                  <a:moveTo>
                    <a:pt x="69850" y="0"/>
                  </a:moveTo>
                  <a:lnTo>
                    <a:pt x="69850" y="0"/>
                  </a:lnTo>
                  <a:lnTo>
                    <a:pt x="50751" y="45105"/>
                  </a:lnTo>
                  <a:lnTo>
                    <a:pt x="35980" y="92309"/>
                  </a:lnTo>
                  <a:lnTo>
                    <a:pt x="21166" y="139528"/>
                  </a:lnTo>
                  <a:lnTo>
                    <a:pt x="4233" y="185026"/>
                  </a:lnTo>
                  <a:lnTo>
                    <a:pt x="557" y="204082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735">
              <a:extLst>
                <a:ext uri="{FF2B5EF4-FFF2-40B4-BE49-F238E27FC236}">
                  <a16:creationId xmlns:a16="http://schemas.microsoft.com/office/drawing/2014/main" id="{2FA99922-DCE6-4D4C-B33D-84E19AC0BA76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7707313" y="3556000"/>
              <a:ext cx="95173" cy="120651"/>
            </a:xfrm>
            <a:custGeom>
              <a:avLst/>
              <a:gdLst/>
              <a:ahLst/>
              <a:cxnLst/>
              <a:rect l="0" t="0" r="0" b="0"/>
              <a:pathLst>
                <a:path w="95173" h="120651">
                  <a:moveTo>
                    <a:pt x="88900" y="0"/>
                  </a:moveTo>
                  <a:lnTo>
                    <a:pt x="88900" y="0"/>
                  </a:lnTo>
                  <a:lnTo>
                    <a:pt x="92271" y="3371"/>
                  </a:lnTo>
                  <a:lnTo>
                    <a:pt x="93926" y="6908"/>
                  </a:lnTo>
                  <a:lnTo>
                    <a:pt x="95172" y="21199"/>
                  </a:lnTo>
                  <a:lnTo>
                    <a:pt x="93333" y="25415"/>
                  </a:lnTo>
                  <a:lnTo>
                    <a:pt x="90870" y="29640"/>
                  </a:lnTo>
                  <a:lnTo>
                    <a:pt x="88778" y="35985"/>
                  </a:lnTo>
                  <a:lnTo>
                    <a:pt x="52537" y="80728"/>
                  </a:lnTo>
                  <a:lnTo>
                    <a:pt x="5812" y="115599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736">
              <a:extLst>
                <a:ext uri="{FF2B5EF4-FFF2-40B4-BE49-F238E27FC236}">
                  <a16:creationId xmlns:a16="http://schemas.microsoft.com/office/drawing/2014/main" id="{B278EB0A-959C-4C13-82F3-329377F7AB27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7404128" y="3309717"/>
              <a:ext cx="302566" cy="194381"/>
            </a:xfrm>
            <a:custGeom>
              <a:avLst/>
              <a:gdLst/>
              <a:ahLst/>
              <a:cxnLst/>
              <a:rect l="0" t="0" r="0" b="0"/>
              <a:pathLst>
                <a:path w="302566" h="194381">
                  <a:moveTo>
                    <a:pt x="163485" y="55783"/>
                  </a:moveTo>
                  <a:lnTo>
                    <a:pt x="163485" y="55783"/>
                  </a:lnTo>
                  <a:lnTo>
                    <a:pt x="160113" y="52412"/>
                  </a:lnTo>
                  <a:lnTo>
                    <a:pt x="156577" y="50757"/>
                  </a:lnTo>
                  <a:lnTo>
                    <a:pt x="154646" y="50316"/>
                  </a:lnTo>
                  <a:lnTo>
                    <a:pt x="145772" y="45243"/>
                  </a:lnTo>
                  <a:lnTo>
                    <a:pt x="98697" y="43108"/>
                  </a:lnTo>
                  <a:lnTo>
                    <a:pt x="83923" y="46461"/>
                  </a:lnTo>
                  <a:lnTo>
                    <a:pt x="53469" y="60796"/>
                  </a:lnTo>
                  <a:lnTo>
                    <a:pt x="28022" y="84260"/>
                  </a:lnTo>
                  <a:lnTo>
                    <a:pt x="7688" y="115189"/>
                  </a:lnTo>
                  <a:lnTo>
                    <a:pt x="432" y="136897"/>
                  </a:lnTo>
                  <a:lnTo>
                    <a:pt x="0" y="146162"/>
                  </a:lnTo>
                  <a:lnTo>
                    <a:pt x="7343" y="167882"/>
                  </a:lnTo>
                  <a:lnTo>
                    <a:pt x="16718" y="180641"/>
                  </a:lnTo>
                  <a:lnTo>
                    <a:pt x="24407" y="185359"/>
                  </a:lnTo>
                  <a:lnTo>
                    <a:pt x="62293" y="194380"/>
                  </a:lnTo>
                  <a:lnTo>
                    <a:pt x="105488" y="186548"/>
                  </a:lnTo>
                  <a:lnTo>
                    <a:pt x="153051" y="171345"/>
                  </a:lnTo>
                  <a:lnTo>
                    <a:pt x="199902" y="150586"/>
                  </a:lnTo>
                  <a:lnTo>
                    <a:pt x="242681" y="123713"/>
                  </a:lnTo>
                  <a:lnTo>
                    <a:pt x="288123" y="81298"/>
                  </a:lnTo>
                  <a:lnTo>
                    <a:pt x="298485" y="60901"/>
                  </a:lnTo>
                  <a:lnTo>
                    <a:pt x="302565" y="37128"/>
                  </a:lnTo>
                  <a:lnTo>
                    <a:pt x="302204" y="28442"/>
                  </a:lnTo>
                  <a:lnTo>
                    <a:pt x="298034" y="16324"/>
                  </a:lnTo>
                  <a:lnTo>
                    <a:pt x="294310" y="10494"/>
                  </a:lnTo>
                  <a:lnTo>
                    <a:pt x="281505" y="3245"/>
                  </a:lnTo>
                  <a:lnTo>
                    <a:pt x="267677" y="0"/>
                  </a:lnTo>
                  <a:lnTo>
                    <a:pt x="258946" y="1122"/>
                  </a:lnTo>
                  <a:lnTo>
                    <a:pt x="246035" y="498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737">
              <a:extLst>
                <a:ext uri="{FF2B5EF4-FFF2-40B4-BE49-F238E27FC236}">
                  <a16:creationId xmlns:a16="http://schemas.microsoft.com/office/drawing/2014/main" id="{DB5BFE58-DABC-4FAA-B4F7-C84F9486DFC9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7123145" y="3092712"/>
              <a:ext cx="247619" cy="634713"/>
            </a:xfrm>
            <a:custGeom>
              <a:avLst/>
              <a:gdLst/>
              <a:ahLst/>
              <a:cxnLst/>
              <a:rect l="0" t="0" r="0" b="0"/>
              <a:pathLst>
                <a:path w="247619" h="634713">
                  <a:moveTo>
                    <a:pt x="247618" y="12438"/>
                  </a:moveTo>
                  <a:lnTo>
                    <a:pt x="247618" y="12438"/>
                  </a:lnTo>
                  <a:lnTo>
                    <a:pt x="247618" y="9067"/>
                  </a:lnTo>
                  <a:lnTo>
                    <a:pt x="246912" y="8074"/>
                  </a:lnTo>
                  <a:lnTo>
                    <a:pt x="245736" y="7412"/>
                  </a:lnTo>
                  <a:lnTo>
                    <a:pt x="241150" y="6262"/>
                  </a:lnTo>
                  <a:lnTo>
                    <a:pt x="226104" y="6089"/>
                  </a:lnTo>
                  <a:lnTo>
                    <a:pt x="224809" y="5383"/>
                  </a:lnTo>
                  <a:lnTo>
                    <a:pt x="223945" y="4207"/>
                  </a:lnTo>
                  <a:lnTo>
                    <a:pt x="223369" y="2717"/>
                  </a:lnTo>
                  <a:lnTo>
                    <a:pt x="222280" y="1724"/>
                  </a:lnTo>
                  <a:lnTo>
                    <a:pt x="219188" y="621"/>
                  </a:lnTo>
                  <a:lnTo>
                    <a:pt x="213480" y="0"/>
                  </a:lnTo>
                  <a:lnTo>
                    <a:pt x="212159" y="618"/>
                  </a:lnTo>
                  <a:lnTo>
                    <a:pt x="211279" y="1736"/>
                  </a:lnTo>
                  <a:lnTo>
                    <a:pt x="210692" y="3187"/>
                  </a:lnTo>
                  <a:lnTo>
                    <a:pt x="209595" y="4154"/>
                  </a:lnTo>
                  <a:lnTo>
                    <a:pt x="206494" y="5228"/>
                  </a:lnTo>
                  <a:lnTo>
                    <a:pt x="198755" y="6624"/>
                  </a:lnTo>
                  <a:lnTo>
                    <a:pt x="192531" y="10402"/>
                  </a:lnTo>
                  <a:lnTo>
                    <a:pt x="175516" y="17329"/>
                  </a:lnTo>
                  <a:lnTo>
                    <a:pt x="156644" y="28724"/>
                  </a:lnTo>
                  <a:lnTo>
                    <a:pt x="137610" y="36315"/>
                  </a:lnTo>
                  <a:lnTo>
                    <a:pt x="129729" y="41542"/>
                  </a:lnTo>
                  <a:lnTo>
                    <a:pt x="120745" y="45547"/>
                  </a:lnTo>
                  <a:lnTo>
                    <a:pt x="103689" y="60469"/>
                  </a:lnTo>
                  <a:lnTo>
                    <a:pt x="89730" y="66244"/>
                  </a:lnTo>
                  <a:lnTo>
                    <a:pt x="87327" y="68064"/>
                  </a:lnTo>
                  <a:lnTo>
                    <a:pt x="59929" y="99223"/>
                  </a:lnTo>
                  <a:lnTo>
                    <a:pt x="55791" y="107688"/>
                  </a:lnTo>
                  <a:lnTo>
                    <a:pt x="53001" y="111921"/>
                  </a:lnTo>
                  <a:lnTo>
                    <a:pt x="51429" y="118271"/>
                  </a:lnTo>
                  <a:lnTo>
                    <a:pt x="50793" y="129737"/>
                  </a:lnTo>
                  <a:lnTo>
                    <a:pt x="48897" y="133480"/>
                  </a:lnTo>
                  <a:lnTo>
                    <a:pt x="46409" y="137496"/>
                  </a:lnTo>
                  <a:lnTo>
                    <a:pt x="45303" y="141632"/>
                  </a:lnTo>
                  <a:lnTo>
                    <a:pt x="45713" y="143017"/>
                  </a:lnTo>
                  <a:lnTo>
                    <a:pt x="46693" y="143941"/>
                  </a:lnTo>
                  <a:lnTo>
                    <a:pt x="48051" y="144557"/>
                  </a:lnTo>
                  <a:lnTo>
                    <a:pt x="48956" y="145673"/>
                  </a:lnTo>
                  <a:lnTo>
                    <a:pt x="49962" y="148794"/>
                  </a:lnTo>
                  <a:lnTo>
                    <a:pt x="51426" y="162773"/>
                  </a:lnTo>
                  <a:lnTo>
                    <a:pt x="55784" y="171198"/>
                  </a:lnTo>
                  <a:lnTo>
                    <a:pt x="56228" y="173312"/>
                  </a:lnTo>
                  <a:lnTo>
                    <a:pt x="62506" y="186005"/>
                  </a:lnTo>
                  <a:lnTo>
                    <a:pt x="63984" y="194471"/>
                  </a:lnTo>
                  <a:lnTo>
                    <a:pt x="67775" y="201527"/>
                  </a:lnTo>
                  <a:lnTo>
                    <a:pt x="69918" y="211536"/>
                  </a:lnTo>
                  <a:lnTo>
                    <a:pt x="74708" y="219283"/>
                  </a:lnTo>
                  <a:lnTo>
                    <a:pt x="79890" y="226047"/>
                  </a:lnTo>
                  <a:lnTo>
                    <a:pt x="83879" y="234654"/>
                  </a:lnTo>
                  <a:lnTo>
                    <a:pt x="105817" y="261629"/>
                  </a:lnTo>
                  <a:lnTo>
                    <a:pt x="112155" y="266424"/>
                  </a:lnTo>
                  <a:lnTo>
                    <a:pt x="122735" y="280556"/>
                  </a:lnTo>
                  <a:lnTo>
                    <a:pt x="126968" y="283296"/>
                  </a:lnTo>
                  <a:lnTo>
                    <a:pt x="131201" y="285219"/>
                  </a:lnTo>
                  <a:lnTo>
                    <a:pt x="155367" y="307544"/>
                  </a:lnTo>
                  <a:lnTo>
                    <a:pt x="157228" y="311283"/>
                  </a:lnTo>
                  <a:lnTo>
                    <a:pt x="158631" y="320260"/>
                  </a:lnTo>
                  <a:lnTo>
                    <a:pt x="158692" y="325973"/>
                  </a:lnTo>
                  <a:lnTo>
                    <a:pt x="156825" y="330057"/>
                  </a:lnTo>
                  <a:lnTo>
                    <a:pt x="154349" y="334225"/>
                  </a:lnTo>
                  <a:lnTo>
                    <a:pt x="153248" y="338428"/>
                  </a:lnTo>
                  <a:lnTo>
                    <a:pt x="148996" y="342648"/>
                  </a:lnTo>
                  <a:lnTo>
                    <a:pt x="105855" y="371566"/>
                  </a:lnTo>
                  <a:lnTo>
                    <a:pt x="74565" y="380076"/>
                  </a:lnTo>
                  <a:lnTo>
                    <a:pt x="68870" y="380444"/>
                  </a:lnTo>
                  <a:lnTo>
                    <a:pt x="63988" y="382489"/>
                  </a:lnTo>
                  <a:lnTo>
                    <a:pt x="59465" y="385044"/>
                  </a:lnTo>
                  <a:lnTo>
                    <a:pt x="50813" y="386684"/>
                  </a:lnTo>
                  <a:lnTo>
                    <a:pt x="48681" y="386819"/>
                  </a:lnTo>
                  <a:lnTo>
                    <a:pt x="44431" y="385087"/>
                  </a:lnTo>
                  <a:lnTo>
                    <a:pt x="40190" y="382671"/>
                  </a:lnTo>
                  <a:lnTo>
                    <a:pt x="31718" y="381120"/>
                  </a:lnTo>
                  <a:lnTo>
                    <a:pt x="25400" y="380740"/>
                  </a:lnTo>
                  <a:lnTo>
                    <a:pt x="25368" y="374650"/>
                  </a:lnTo>
                  <a:lnTo>
                    <a:pt x="53170" y="374388"/>
                  </a:lnTo>
                  <a:lnTo>
                    <a:pt x="57245" y="376270"/>
                  </a:lnTo>
                  <a:lnTo>
                    <a:pt x="62238" y="379855"/>
                  </a:lnTo>
                  <a:lnTo>
                    <a:pt x="62921" y="382227"/>
                  </a:lnTo>
                  <a:lnTo>
                    <a:pt x="63103" y="383848"/>
                  </a:lnTo>
                  <a:lnTo>
                    <a:pt x="63930" y="384928"/>
                  </a:lnTo>
                  <a:lnTo>
                    <a:pt x="72274" y="390175"/>
                  </a:lnTo>
                  <a:lnTo>
                    <a:pt x="74437" y="393869"/>
                  </a:lnTo>
                  <a:lnTo>
                    <a:pt x="76104" y="397863"/>
                  </a:lnTo>
                  <a:lnTo>
                    <a:pt x="79197" y="401990"/>
                  </a:lnTo>
                  <a:lnTo>
                    <a:pt x="82923" y="404294"/>
                  </a:lnTo>
                  <a:lnTo>
                    <a:pt x="84905" y="404909"/>
                  </a:lnTo>
                  <a:lnTo>
                    <a:pt x="86226" y="406024"/>
                  </a:lnTo>
                  <a:lnTo>
                    <a:pt x="87693" y="409145"/>
                  </a:lnTo>
                  <a:lnTo>
                    <a:pt x="88858" y="435758"/>
                  </a:lnTo>
                  <a:lnTo>
                    <a:pt x="73941" y="467686"/>
                  </a:lnTo>
                  <a:lnTo>
                    <a:pt x="67887" y="474180"/>
                  </a:lnTo>
                  <a:lnTo>
                    <a:pt x="49102" y="491403"/>
                  </a:lnTo>
                  <a:lnTo>
                    <a:pt x="17192" y="537378"/>
                  </a:lnTo>
                  <a:lnTo>
                    <a:pt x="2807" y="560538"/>
                  </a:lnTo>
                  <a:lnTo>
                    <a:pt x="809" y="569165"/>
                  </a:lnTo>
                  <a:lnTo>
                    <a:pt x="0" y="592117"/>
                  </a:lnTo>
                  <a:lnTo>
                    <a:pt x="1864" y="596510"/>
                  </a:lnTo>
                  <a:lnTo>
                    <a:pt x="14895" y="611447"/>
                  </a:lnTo>
                  <a:lnTo>
                    <a:pt x="29048" y="619920"/>
                  </a:lnTo>
                  <a:lnTo>
                    <a:pt x="49613" y="626506"/>
                  </a:lnTo>
                  <a:lnTo>
                    <a:pt x="95421" y="634076"/>
                  </a:lnTo>
                  <a:lnTo>
                    <a:pt x="142654" y="634712"/>
                  </a:lnTo>
                  <a:lnTo>
                    <a:pt x="190468" y="6283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738">
              <a:extLst>
                <a:ext uri="{FF2B5EF4-FFF2-40B4-BE49-F238E27FC236}">
                  <a16:creationId xmlns:a16="http://schemas.microsoft.com/office/drawing/2014/main" id="{569EF500-F677-4B16-A32B-EE851D49EA55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8355013" y="2972683"/>
              <a:ext cx="304801" cy="189618"/>
            </a:xfrm>
            <a:custGeom>
              <a:avLst/>
              <a:gdLst/>
              <a:ahLst/>
              <a:cxnLst/>
              <a:rect l="0" t="0" r="0" b="0"/>
              <a:pathLst>
                <a:path w="304801" h="189618">
                  <a:moveTo>
                    <a:pt x="304800" y="5467"/>
                  </a:moveTo>
                  <a:lnTo>
                    <a:pt x="304800" y="5467"/>
                  </a:lnTo>
                  <a:lnTo>
                    <a:pt x="295961" y="5467"/>
                  </a:lnTo>
                  <a:lnTo>
                    <a:pt x="291934" y="3586"/>
                  </a:lnTo>
                  <a:lnTo>
                    <a:pt x="289873" y="2096"/>
                  </a:lnTo>
                  <a:lnTo>
                    <a:pt x="280229" y="0"/>
                  </a:lnTo>
                  <a:lnTo>
                    <a:pt x="238811" y="12017"/>
                  </a:lnTo>
                  <a:lnTo>
                    <a:pt x="217044" y="20108"/>
                  </a:lnTo>
                  <a:lnTo>
                    <a:pt x="174866" y="44659"/>
                  </a:lnTo>
                  <a:lnTo>
                    <a:pt x="131404" y="75461"/>
                  </a:lnTo>
                  <a:lnTo>
                    <a:pt x="85778" y="107086"/>
                  </a:lnTo>
                  <a:lnTo>
                    <a:pt x="41588" y="145169"/>
                  </a:lnTo>
                  <a:lnTo>
                    <a:pt x="0" y="18961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739">
              <a:extLst>
                <a:ext uri="{FF2B5EF4-FFF2-40B4-BE49-F238E27FC236}">
                  <a16:creationId xmlns:a16="http://schemas.microsoft.com/office/drawing/2014/main" id="{18C44F0D-192D-4472-82BB-466A3C839E7A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8875713" y="3016250"/>
              <a:ext cx="50145" cy="666751"/>
            </a:xfrm>
            <a:custGeom>
              <a:avLst/>
              <a:gdLst/>
              <a:ahLst/>
              <a:cxnLst/>
              <a:rect l="0" t="0" r="0" b="0"/>
              <a:pathLst>
                <a:path w="50145" h="666751">
                  <a:moveTo>
                    <a:pt x="31750" y="0"/>
                  </a:moveTo>
                  <a:lnTo>
                    <a:pt x="31750" y="0"/>
                  </a:lnTo>
                  <a:lnTo>
                    <a:pt x="32455" y="6481"/>
                  </a:lnTo>
                  <a:lnTo>
                    <a:pt x="42733" y="48592"/>
                  </a:lnTo>
                  <a:lnTo>
                    <a:pt x="47481" y="87602"/>
                  </a:lnTo>
                  <a:lnTo>
                    <a:pt x="50144" y="135053"/>
                  </a:lnTo>
                  <a:lnTo>
                    <a:pt x="49900" y="177521"/>
                  </a:lnTo>
                  <a:lnTo>
                    <a:pt x="47342" y="209191"/>
                  </a:lnTo>
                  <a:lnTo>
                    <a:pt x="43853" y="245844"/>
                  </a:lnTo>
                  <a:lnTo>
                    <a:pt x="39951" y="284947"/>
                  </a:lnTo>
                  <a:lnTo>
                    <a:pt x="35865" y="323493"/>
                  </a:lnTo>
                  <a:lnTo>
                    <a:pt x="31697" y="363673"/>
                  </a:lnTo>
                  <a:lnTo>
                    <a:pt x="27493" y="405755"/>
                  </a:lnTo>
                  <a:lnTo>
                    <a:pt x="23272" y="450328"/>
                  </a:lnTo>
                  <a:lnTo>
                    <a:pt x="19046" y="492246"/>
                  </a:lnTo>
                  <a:lnTo>
                    <a:pt x="14109" y="532043"/>
                  </a:lnTo>
                  <a:lnTo>
                    <a:pt x="7211" y="570897"/>
                  </a:lnTo>
                  <a:lnTo>
                    <a:pt x="3205" y="609332"/>
                  </a:lnTo>
                  <a:lnTo>
                    <a:pt x="0" y="666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740">
              <a:extLst>
                <a:ext uri="{FF2B5EF4-FFF2-40B4-BE49-F238E27FC236}">
                  <a16:creationId xmlns:a16="http://schemas.microsoft.com/office/drawing/2014/main" id="{DC0CAE46-138F-4F03-8436-D89F1DA5C186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8323263" y="3028950"/>
              <a:ext cx="400051" cy="18458"/>
            </a:xfrm>
            <a:custGeom>
              <a:avLst/>
              <a:gdLst/>
              <a:ahLst/>
              <a:cxnLst/>
              <a:rect l="0" t="0" r="0" b="0"/>
              <a:pathLst>
                <a:path w="400051" h="18458">
                  <a:moveTo>
                    <a:pt x="0" y="6350"/>
                  </a:moveTo>
                  <a:lnTo>
                    <a:pt x="0" y="6350"/>
                  </a:lnTo>
                  <a:lnTo>
                    <a:pt x="44537" y="6350"/>
                  </a:lnTo>
                  <a:lnTo>
                    <a:pt x="86297" y="9721"/>
                  </a:lnTo>
                  <a:lnTo>
                    <a:pt x="130142" y="12439"/>
                  </a:lnTo>
                  <a:lnTo>
                    <a:pt x="174729" y="14547"/>
                  </a:lnTo>
                  <a:lnTo>
                    <a:pt x="218578" y="18457"/>
                  </a:lnTo>
                  <a:lnTo>
                    <a:pt x="265633" y="15601"/>
                  </a:lnTo>
                  <a:lnTo>
                    <a:pt x="312612" y="13082"/>
                  </a:lnTo>
                  <a:lnTo>
                    <a:pt x="359895" y="7681"/>
                  </a:lnTo>
                  <a:lnTo>
                    <a:pt x="4000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MARTInkShape-741">
            <a:extLst>
              <a:ext uri="{FF2B5EF4-FFF2-40B4-BE49-F238E27FC236}">
                <a16:creationId xmlns:a16="http://schemas.microsoft.com/office/drawing/2014/main" id="{EA211417-F2B0-4851-B5B5-0B631D13DE4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488363" y="2965450"/>
            <a:ext cx="82551" cy="209551"/>
          </a:xfrm>
          <a:custGeom>
            <a:avLst/>
            <a:gdLst/>
            <a:ahLst/>
            <a:cxnLst/>
            <a:rect l="0" t="0" r="0" b="0"/>
            <a:pathLst>
              <a:path w="82551" h="209551">
                <a:moveTo>
                  <a:pt x="0" y="0"/>
                </a:moveTo>
                <a:lnTo>
                  <a:pt x="0" y="0"/>
                </a:lnTo>
                <a:lnTo>
                  <a:pt x="0" y="3371"/>
                </a:lnTo>
                <a:lnTo>
                  <a:pt x="1881" y="6908"/>
                </a:lnTo>
                <a:lnTo>
                  <a:pt x="3371" y="8838"/>
                </a:lnTo>
                <a:lnTo>
                  <a:pt x="5026" y="14747"/>
                </a:lnTo>
                <a:lnTo>
                  <a:pt x="9697" y="58440"/>
                </a:lnTo>
                <a:lnTo>
                  <a:pt x="13517" y="78441"/>
                </a:lnTo>
                <a:lnTo>
                  <a:pt x="31488" y="120781"/>
                </a:lnTo>
                <a:lnTo>
                  <a:pt x="43004" y="147348"/>
                </a:lnTo>
                <a:lnTo>
                  <a:pt x="74031" y="194596"/>
                </a:lnTo>
                <a:lnTo>
                  <a:pt x="82550" y="2095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ARTInkShape-742">
            <a:extLst>
              <a:ext uri="{FF2B5EF4-FFF2-40B4-BE49-F238E27FC236}">
                <a16:creationId xmlns:a16="http://schemas.microsoft.com/office/drawing/2014/main" id="{D3423D0E-9F46-4301-AF04-A6B9CE357D5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703763" y="4375303"/>
            <a:ext cx="1866901" cy="133198"/>
          </a:xfrm>
          <a:custGeom>
            <a:avLst/>
            <a:gdLst/>
            <a:ahLst/>
            <a:cxnLst/>
            <a:rect l="0" t="0" r="0" b="0"/>
            <a:pathLst>
              <a:path w="1866901" h="133198">
                <a:moveTo>
                  <a:pt x="0" y="6197"/>
                </a:moveTo>
                <a:lnTo>
                  <a:pt x="0" y="6197"/>
                </a:lnTo>
                <a:lnTo>
                  <a:pt x="20722" y="8079"/>
                </a:lnTo>
                <a:lnTo>
                  <a:pt x="51725" y="11959"/>
                </a:lnTo>
                <a:lnTo>
                  <a:pt x="96091" y="13201"/>
                </a:lnTo>
                <a:lnTo>
                  <a:pt x="141230" y="18008"/>
                </a:lnTo>
                <a:lnTo>
                  <a:pt x="185706" y="18721"/>
                </a:lnTo>
                <a:lnTo>
                  <a:pt x="222711" y="18845"/>
                </a:lnTo>
                <a:lnTo>
                  <a:pt x="261897" y="18176"/>
                </a:lnTo>
                <a:lnTo>
                  <a:pt x="308629" y="14529"/>
                </a:lnTo>
                <a:lnTo>
                  <a:pt x="341544" y="13428"/>
                </a:lnTo>
                <a:lnTo>
                  <a:pt x="376870" y="11057"/>
                </a:lnTo>
                <a:lnTo>
                  <a:pt x="413736" y="7652"/>
                </a:lnTo>
                <a:lnTo>
                  <a:pt x="451288" y="3786"/>
                </a:lnTo>
                <a:lnTo>
                  <a:pt x="491026" y="1598"/>
                </a:lnTo>
                <a:lnTo>
                  <a:pt x="532206" y="625"/>
                </a:lnTo>
                <a:lnTo>
                  <a:pt x="574026" y="193"/>
                </a:lnTo>
                <a:lnTo>
                  <a:pt x="614250" y="0"/>
                </a:lnTo>
                <a:lnTo>
                  <a:pt x="654705" y="621"/>
                </a:lnTo>
                <a:lnTo>
                  <a:pt x="698556" y="3248"/>
                </a:lnTo>
                <a:lnTo>
                  <a:pt x="743915" y="4887"/>
                </a:lnTo>
                <a:lnTo>
                  <a:pt x="789945" y="6320"/>
                </a:lnTo>
                <a:lnTo>
                  <a:pt x="836274" y="9309"/>
                </a:lnTo>
                <a:lnTo>
                  <a:pt x="882734" y="11108"/>
                </a:lnTo>
                <a:lnTo>
                  <a:pt x="929959" y="12613"/>
                </a:lnTo>
                <a:lnTo>
                  <a:pt x="954406" y="14002"/>
                </a:lnTo>
                <a:lnTo>
                  <a:pt x="979170" y="15634"/>
                </a:lnTo>
                <a:lnTo>
                  <a:pt x="1003441" y="17427"/>
                </a:lnTo>
                <a:lnTo>
                  <a:pt x="1027383" y="19328"/>
                </a:lnTo>
                <a:lnTo>
                  <a:pt x="1051105" y="21301"/>
                </a:lnTo>
                <a:lnTo>
                  <a:pt x="1075387" y="23322"/>
                </a:lnTo>
                <a:lnTo>
                  <a:pt x="1100041" y="25375"/>
                </a:lnTo>
                <a:lnTo>
                  <a:pt x="1124944" y="27449"/>
                </a:lnTo>
                <a:lnTo>
                  <a:pt x="1150012" y="29537"/>
                </a:lnTo>
                <a:lnTo>
                  <a:pt x="1175191" y="31635"/>
                </a:lnTo>
                <a:lnTo>
                  <a:pt x="1200444" y="33739"/>
                </a:lnTo>
                <a:lnTo>
                  <a:pt x="1225040" y="35847"/>
                </a:lnTo>
                <a:lnTo>
                  <a:pt x="1249199" y="37959"/>
                </a:lnTo>
                <a:lnTo>
                  <a:pt x="1296738" y="42186"/>
                </a:lnTo>
                <a:lnTo>
                  <a:pt x="1343737" y="46416"/>
                </a:lnTo>
                <a:lnTo>
                  <a:pt x="1390496" y="50648"/>
                </a:lnTo>
                <a:lnTo>
                  <a:pt x="1437148" y="55587"/>
                </a:lnTo>
                <a:lnTo>
                  <a:pt x="1483752" y="62485"/>
                </a:lnTo>
                <a:lnTo>
                  <a:pt x="1526573" y="70255"/>
                </a:lnTo>
                <a:lnTo>
                  <a:pt x="1567477" y="77706"/>
                </a:lnTo>
                <a:lnTo>
                  <a:pt x="1609175" y="83370"/>
                </a:lnTo>
                <a:lnTo>
                  <a:pt x="1649344" y="90120"/>
                </a:lnTo>
                <a:lnTo>
                  <a:pt x="1688363" y="97824"/>
                </a:lnTo>
                <a:lnTo>
                  <a:pt x="1726872" y="105951"/>
                </a:lnTo>
                <a:lnTo>
                  <a:pt x="1763273" y="114268"/>
                </a:lnTo>
                <a:lnTo>
                  <a:pt x="1798265" y="121962"/>
                </a:lnTo>
                <a:lnTo>
                  <a:pt x="1844055" y="129555"/>
                </a:lnTo>
                <a:lnTo>
                  <a:pt x="1866900" y="13319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ARTInkShape-743">
            <a:extLst>
              <a:ext uri="{FF2B5EF4-FFF2-40B4-BE49-F238E27FC236}">
                <a16:creationId xmlns:a16="http://schemas.microsoft.com/office/drawing/2014/main" id="{A4380CCC-3A36-4BFE-B3DF-8CA0AE78D04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307013" y="5023151"/>
            <a:ext cx="3606801" cy="101300"/>
          </a:xfrm>
          <a:custGeom>
            <a:avLst/>
            <a:gdLst/>
            <a:ahLst/>
            <a:cxnLst/>
            <a:rect l="0" t="0" r="0" b="0"/>
            <a:pathLst>
              <a:path w="3606801" h="101300">
                <a:moveTo>
                  <a:pt x="12700" y="69549"/>
                </a:moveTo>
                <a:lnTo>
                  <a:pt x="12700" y="69549"/>
                </a:lnTo>
                <a:lnTo>
                  <a:pt x="3861" y="69549"/>
                </a:lnTo>
                <a:lnTo>
                  <a:pt x="2574" y="68844"/>
                </a:lnTo>
                <a:lnTo>
                  <a:pt x="1716" y="67668"/>
                </a:lnTo>
                <a:lnTo>
                  <a:pt x="0" y="63199"/>
                </a:lnTo>
                <a:lnTo>
                  <a:pt x="11933" y="68225"/>
                </a:lnTo>
                <a:lnTo>
                  <a:pt x="57866" y="71420"/>
                </a:lnTo>
                <a:lnTo>
                  <a:pt x="98428" y="75309"/>
                </a:lnTo>
                <a:lnTo>
                  <a:pt x="145048" y="79192"/>
                </a:lnTo>
                <a:lnTo>
                  <a:pt x="179384" y="81343"/>
                </a:lnTo>
                <a:lnTo>
                  <a:pt x="223111" y="81981"/>
                </a:lnTo>
                <a:lnTo>
                  <a:pt x="255323" y="82130"/>
                </a:lnTo>
                <a:lnTo>
                  <a:pt x="288454" y="82196"/>
                </a:lnTo>
                <a:lnTo>
                  <a:pt x="321994" y="82226"/>
                </a:lnTo>
                <a:lnTo>
                  <a:pt x="359479" y="82239"/>
                </a:lnTo>
                <a:lnTo>
                  <a:pt x="400363" y="82244"/>
                </a:lnTo>
                <a:lnTo>
                  <a:pt x="444403" y="82247"/>
                </a:lnTo>
                <a:lnTo>
                  <a:pt x="489848" y="82248"/>
                </a:lnTo>
                <a:lnTo>
                  <a:pt x="537326" y="81543"/>
                </a:lnTo>
                <a:lnTo>
                  <a:pt x="562829" y="80368"/>
                </a:lnTo>
                <a:lnTo>
                  <a:pt x="589002" y="78878"/>
                </a:lnTo>
                <a:lnTo>
                  <a:pt x="615624" y="77885"/>
                </a:lnTo>
                <a:lnTo>
                  <a:pt x="642543" y="77223"/>
                </a:lnTo>
                <a:lnTo>
                  <a:pt x="669662" y="76782"/>
                </a:lnTo>
                <a:lnTo>
                  <a:pt x="698324" y="75782"/>
                </a:lnTo>
                <a:lnTo>
                  <a:pt x="728016" y="74410"/>
                </a:lnTo>
                <a:lnTo>
                  <a:pt x="758394" y="72789"/>
                </a:lnTo>
                <a:lnTo>
                  <a:pt x="789935" y="70298"/>
                </a:lnTo>
                <a:lnTo>
                  <a:pt x="822250" y="67226"/>
                </a:lnTo>
                <a:lnTo>
                  <a:pt x="855084" y="63767"/>
                </a:lnTo>
                <a:lnTo>
                  <a:pt x="888261" y="60756"/>
                </a:lnTo>
                <a:lnTo>
                  <a:pt x="921668" y="58042"/>
                </a:lnTo>
                <a:lnTo>
                  <a:pt x="955229" y="55528"/>
                </a:lnTo>
                <a:lnTo>
                  <a:pt x="990302" y="52440"/>
                </a:lnTo>
                <a:lnTo>
                  <a:pt x="1026385" y="48971"/>
                </a:lnTo>
                <a:lnTo>
                  <a:pt x="1063140" y="45247"/>
                </a:lnTo>
                <a:lnTo>
                  <a:pt x="1101754" y="42059"/>
                </a:lnTo>
                <a:lnTo>
                  <a:pt x="1141608" y="39228"/>
                </a:lnTo>
                <a:lnTo>
                  <a:pt x="1182289" y="36635"/>
                </a:lnTo>
                <a:lnTo>
                  <a:pt x="1222815" y="34201"/>
                </a:lnTo>
                <a:lnTo>
                  <a:pt x="1263237" y="31872"/>
                </a:lnTo>
                <a:lnTo>
                  <a:pt x="1303591" y="29615"/>
                </a:lnTo>
                <a:lnTo>
                  <a:pt x="1345310" y="26698"/>
                </a:lnTo>
                <a:lnTo>
                  <a:pt x="1387940" y="23343"/>
                </a:lnTo>
                <a:lnTo>
                  <a:pt x="1431176" y="19695"/>
                </a:lnTo>
                <a:lnTo>
                  <a:pt x="1474817" y="16558"/>
                </a:lnTo>
                <a:lnTo>
                  <a:pt x="1518728" y="13760"/>
                </a:lnTo>
                <a:lnTo>
                  <a:pt x="1562819" y="11190"/>
                </a:lnTo>
                <a:lnTo>
                  <a:pt x="1607735" y="9476"/>
                </a:lnTo>
                <a:lnTo>
                  <a:pt x="1653200" y="8334"/>
                </a:lnTo>
                <a:lnTo>
                  <a:pt x="1699034" y="7572"/>
                </a:lnTo>
                <a:lnTo>
                  <a:pt x="1745111" y="6359"/>
                </a:lnTo>
                <a:lnTo>
                  <a:pt x="1791351" y="4844"/>
                </a:lnTo>
                <a:lnTo>
                  <a:pt x="1837701" y="3129"/>
                </a:lnTo>
                <a:lnTo>
                  <a:pt x="1884122" y="1986"/>
                </a:lnTo>
                <a:lnTo>
                  <a:pt x="1930593" y="1224"/>
                </a:lnTo>
                <a:lnTo>
                  <a:pt x="1977095" y="715"/>
                </a:lnTo>
                <a:lnTo>
                  <a:pt x="2024324" y="376"/>
                </a:lnTo>
                <a:lnTo>
                  <a:pt x="2072038" y="151"/>
                </a:lnTo>
                <a:lnTo>
                  <a:pt x="2120076" y="0"/>
                </a:lnTo>
                <a:lnTo>
                  <a:pt x="2168328" y="606"/>
                </a:lnTo>
                <a:lnTo>
                  <a:pt x="2216724" y="1714"/>
                </a:lnTo>
                <a:lnTo>
                  <a:pt x="2265216" y="3159"/>
                </a:lnTo>
                <a:lnTo>
                  <a:pt x="2313066" y="4123"/>
                </a:lnTo>
                <a:lnTo>
                  <a:pt x="2360489" y="4765"/>
                </a:lnTo>
                <a:lnTo>
                  <a:pt x="2407625" y="5193"/>
                </a:lnTo>
                <a:lnTo>
                  <a:pt x="2455278" y="6890"/>
                </a:lnTo>
                <a:lnTo>
                  <a:pt x="2503274" y="9431"/>
                </a:lnTo>
                <a:lnTo>
                  <a:pt x="2551500" y="12537"/>
                </a:lnTo>
                <a:lnTo>
                  <a:pt x="2599877" y="15314"/>
                </a:lnTo>
                <a:lnTo>
                  <a:pt x="2648356" y="17870"/>
                </a:lnTo>
                <a:lnTo>
                  <a:pt x="2696905" y="20280"/>
                </a:lnTo>
                <a:lnTo>
                  <a:pt x="2744792" y="23297"/>
                </a:lnTo>
                <a:lnTo>
                  <a:pt x="2792239" y="26720"/>
                </a:lnTo>
                <a:lnTo>
                  <a:pt x="2839392" y="30413"/>
                </a:lnTo>
                <a:lnTo>
                  <a:pt x="2887056" y="34286"/>
                </a:lnTo>
                <a:lnTo>
                  <a:pt x="2935059" y="38279"/>
                </a:lnTo>
                <a:lnTo>
                  <a:pt x="2983289" y="42353"/>
                </a:lnTo>
                <a:lnTo>
                  <a:pt x="3030259" y="46479"/>
                </a:lnTo>
                <a:lnTo>
                  <a:pt x="3076389" y="50641"/>
                </a:lnTo>
                <a:lnTo>
                  <a:pt x="3121959" y="54827"/>
                </a:lnTo>
                <a:lnTo>
                  <a:pt x="3167862" y="59029"/>
                </a:lnTo>
                <a:lnTo>
                  <a:pt x="3213985" y="63241"/>
                </a:lnTo>
                <a:lnTo>
                  <a:pt x="3260257" y="67460"/>
                </a:lnTo>
                <a:lnTo>
                  <a:pt x="3305216" y="71685"/>
                </a:lnTo>
                <a:lnTo>
                  <a:pt x="3349299" y="75911"/>
                </a:lnTo>
                <a:lnTo>
                  <a:pt x="3392799" y="80141"/>
                </a:lnTo>
                <a:lnTo>
                  <a:pt x="3435911" y="84371"/>
                </a:lnTo>
                <a:lnTo>
                  <a:pt x="3478762" y="88603"/>
                </a:lnTo>
                <a:lnTo>
                  <a:pt x="3521441" y="92835"/>
                </a:lnTo>
                <a:lnTo>
                  <a:pt x="3606800" y="10129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SMARTInkShape-Group248">
            <a:extLst>
              <a:ext uri="{FF2B5EF4-FFF2-40B4-BE49-F238E27FC236}">
                <a16:creationId xmlns:a16="http://schemas.microsoft.com/office/drawing/2014/main" id="{DA26BE3D-527D-418E-AF54-0028B52D27C5}"/>
              </a:ext>
            </a:extLst>
          </p:cNvPr>
          <p:cNvGrpSpPr/>
          <p:nvPr/>
        </p:nvGrpSpPr>
        <p:grpSpPr>
          <a:xfrm>
            <a:off x="4890195" y="2933700"/>
            <a:ext cx="842269" cy="260344"/>
            <a:chOff x="4890195" y="2933700"/>
            <a:chExt cx="842269" cy="260344"/>
          </a:xfrm>
        </p:grpSpPr>
        <p:sp>
          <p:nvSpPr>
            <p:cNvPr id="42" name="SMARTInkShape-744">
              <a:extLst>
                <a:ext uri="{FF2B5EF4-FFF2-40B4-BE49-F238E27FC236}">
                  <a16:creationId xmlns:a16="http://schemas.microsoft.com/office/drawing/2014/main" id="{93D5DB91-E966-46CF-831E-65E6FE8FEC31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5580940" y="3041857"/>
              <a:ext cx="151524" cy="152187"/>
            </a:xfrm>
            <a:custGeom>
              <a:avLst/>
              <a:gdLst/>
              <a:ahLst/>
              <a:cxnLst/>
              <a:rect l="0" t="0" r="0" b="0"/>
              <a:pathLst>
                <a:path w="151524" h="152187">
                  <a:moveTo>
                    <a:pt x="5473" y="6143"/>
                  </a:moveTo>
                  <a:lnTo>
                    <a:pt x="5473" y="6143"/>
                  </a:lnTo>
                  <a:lnTo>
                    <a:pt x="1814" y="2485"/>
                  </a:lnTo>
                  <a:lnTo>
                    <a:pt x="3376" y="4047"/>
                  </a:lnTo>
                  <a:lnTo>
                    <a:pt x="4075" y="4040"/>
                  </a:lnTo>
                  <a:lnTo>
                    <a:pt x="4541" y="3330"/>
                  </a:lnTo>
                  <a:lnTo>
                    <a:pt x="5418" y="0"/>
                  </a:lnTo>
                  <a:lnTo>
                    <a:pt x="0" y="5279"/>
                  </a:lnTo>
                  <a:lnTo>
                    <a:pt x="413" y="5567"/>
                  </a:lnTo>
                  <a:lnTo>
                    <a:pt x="4667" y="6067"/>
                  </a:lnTo>
                  <a:lnTo>
                    <a:pt x="5114" y="7991"/>
                  </a:lnTo>
                  <a:lnTo>
                    <a:pt x="5471" y="43129"/>
                  </a:lnTo>
                  <a:lnTo>
                    <a:pt x="3590" y="49157"/>
                  </a:lnTo>
                  <a:lnTo>
                    <a:pt x="2101" y="51752"/>
                  </a:lnTo>
                  <a:lnTo>
                    <a:pt x="1814" y="54188"/>
                  </a:lnTo>
                  <a:lnTo>
                    <a:pt x="8660" y="80573"/>
                  </a:lnTo>
                  <a:lnTo>
                    <a:pt x="16267" y="92159"/>
                  </a:lnTo>
                  <a:lnTo>
                    <a:pt x="42163" y="118320"/>
                  </a:lnTo>
                  <a:lnTo>
                    <a:pt x="52170" y="123969"/>
                  </a:lnTo>
                  <a:lnTo>
                    <a:pt x="59918" y="126662"/>
                  </a:lnTo>
                  <a:lnTo>
                    <a:pt x="67387" y="130909"/>
                  </a:lnTo>
                  <a:lnTo>
                    <a:pt x="76813" y="133187"/>
                  </a:lnTo>
                  <a:lnTo>
                    <a:pt x="78432" y="134583"/>
                  </a:lnTo>
                  <a:lnTo>
                    <a:pt x="79513" y="136220"/>
                  </a:lnTo>
                  <a:lnTo>
                    <a:pt x="80938" y="137311"/>
                  </a:lnTo>
                  <a:lnTo>
                    <a:pt x="88295" y="140944"/>
                  </a:lnTo>
                  <a:lnTo>
                    <a:pt x="92377" y="143666"/>
                  </a:lnTo>
                  <a:lnTo>
                    <a:pt x="98642" y="145198"/>
                  </a:lnTo>
                  <a:lnTo>
                    <a:pt x="105823" y="145758"/>
                  </a:lnTo>
                  <a:lnTo>
                    <a:pt x="113335" y="152115"/>
                  </a:lnTo>
                  <a:lnTo>
                    <a:pt x="118882" y="152186"/>
                  </a:lnTo>
                  <a:lnTo>
                    <a:pt x="119179" y="151483"/>
                  </a:lnTo>
                  <a:lnTo>
                    <a:pt x="119694" y="146725"/>
                  </a:lnTo>
                  <a:lnTo>
                    <a:pt x="129894" y="135064"/>
                  </a:lnTo>
                  <a:lnTo>
                    <a:pt x="131708" y="128852"/>
                  </a:lnTo>
                  <a:lnTo>
                    <a:pt x="132952" y="121837"/>
                  </a:lnTo>
                  <a:lnTo>
                    <a:pt x="137454" y="107182"/>
                  </a:lnTo>
                  <a:lnTo>
                    <a:pt x="140584" y="82294"/>
                  </a:lnTo>
                  <a:lnTo>
                    <a:pt x="143813" y="69628"/>
                  </a:lnTo>
                  <a:lnTo>
                    <a:pt x="151523" y="378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745">
              <a:extLst>
                <a:ext uri="{FF2B5EF4-FFF2-40B4-BE49-F238E27FC236}">
                  <a16:creationId xmlns:a16="http://schemas.microsoft.com/office/drawing/2014/main" id="{B23F6DB6-5908-4B38-81E9-BA213DC0EA38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5630863" y="3105150"/>
              <a:ext cx="6351" cy="1"/>
            </a:xfrm>
            <a:custGeom>
              <a:avLst/>
              <a:gdLst/>
              <a:ahLst/>
              <a:cxnLst/>
              <a:rect l="0" t="0" r="0" b="0"/>
              <a:pathLst>
                <a:path w="6351" h="1">
                  <a:moveTo>
                    <a:pt x="0" y="0"/>
                  </a:moveTo>
                  <a:lnTo>
                    <a:pt x="0" y="0"/>
                  </a:lnTo>
                  <a:lnTo>
                    <a:pt x="6350" y="0"/>
                  </a:lnTo>
                  <a:close/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746">
              <a:extLst>
                <a:ext uri="{FF2B5EF4-FFF2-40B4-BE49-F238E27FC236}">
                  <a16:creationId xmlns:a16="http://schemas.microsoft.com/office/drawing/2014/main" id="{B2085CE7-3B27-41A1-9D26-20B43D85EADE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5364163" y="2933700"/>
              <a:ext cx="304774" cy="254001"/>
            </a:xfrm>
            <a:custGeom>
              <a:avLst/>
              <a:gdLst/>
              <a:ahLst/>
              <a:cxnLst/>
              <a:rect l="0" t="0" r="0" b="0"/>
              <a:pathLst>
                <a:path w="304774" h="254001">
                  <a:moveTo>
                    <a:pt x="0" y="0"/>
                  </a:moveTo>
                  <a:lnTo>
                    <a:pt x="0" y="0"/>
                  </a:lnTo>
                  <a:lnTo>
                    <a:pt x="11739" y="0"/>
                  </a:lnTo>
                  <a:lnTo>
                    <a:pt x="26921" y="5467"/>
                  </a:lnTo>
                  <a:lnTo>
                    <a:pt x="57700" y="8221"/>
                  </a:lnTo>
                  <a:lnTo>
                    <a:pt x="70013" y="11373"/>
                  </a:lnTo>
                  <a:lnTo>
                    <a:pt x="82598" y="14188"/>
                  </a:lnTo>
                  <a:lnTo>
                    <a:pt x="127558" y="31789"/>
                  </a:lnTo>
                  <a:lnTo>
                    <a:pt x="171354" y="48685"/>
                  </a:lnTo>
                  <a:lnTo>
                    <a:pt x="185611" y="55739"/>
                  </a:lnTo>
                  <a:lnTo>
                    <a:pt x="230111" y="80965"/>
                  </a:lnTo>
                  <a:lnTo>
                    <a:pt x="258433" y="103079"/>
                  </a:lnTo>
                  <a:lnTo>
                    <a:pt x="293039" y="143959"/>
                  </a:lnTo>
                  <a:lnTo>
                    <a:pt x="303264" y="172775"/>
                  </a:lnTo>
                  <a:lnTo>
                    <a:pt x="304773" y="210435"/>
                  </a:lnTo>
                  <a:lnTo>
                    <a:pt x="298450" y="254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747">
              <a:extLst>
                <a:ext uri="{FF2B5EF4-FFF2-40B4-BE49-F238E27FC236}">
                  <a16:creationId xmlns:a16="http://schemas.microsoft.com/office/drawing/2014/main" id="{A293B3C3-EF2B-4D2E-9A96-24732B0F3B07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4890195" y="3003550"/>
              <a:ext cx="131069" cy="114037"/>
            </a:xfrm>
            <a:custGeom>
              <a:avLst/>
              <a:gdLst/>
              <a:ahLst/>
              <a:cxnLst/>
              <a:rect l="0" t="0" r="0" b="0"/>
              <a:pathLst>
                <a:path w="131069" h="114037">
                  <a:moveTo>
                    <a:pt x="35818" y="0"/>
                  </a:moveTo>
                  <a:lnTo>
                    <a:pt x="35818" y="0"/>
                  </a:lnTo>
                  <a:lnTo>
                    <a:pt x="20269" y="0"/>
                  </a:lnTo>
                  <a:lnTo>
                    <a:pt x="19102" y="706"/>
                  </a:lnTo>
                  <a:lnTo>
                    <a:pt x="18324" y="1882"/>
                  </a:lnTo>
                  <a:lnTo>
                    <a:pt x="17805" y="3371"/>
                  </a:lnTo>
                  <a:lnTo>
                    <a:pt x="16754" y="4364"/>
                  </a:lnTo>
                  <a:lnTo>
                    <a:pt x="10706" y="6272"/>
                  </a:lnTo>
                  <a:lnTo>
                    <a:pt x="10503" y="9698"/>
                  </a:lnTo>
                  <a:lnTo>
                    <a:pt x="8574" y="13247"/>
                  </a:lnTo>
                  <a:lnTo>
                    <a:pt x="7072" y="15182"/>
                  </a:lnTo>
                  <a:lnTo>
                    <a:pt x="5403" y="21094"/>
                  </a:lnTo>
                  <a:lnTo>
                    <a:pt x="2303" y="39604"/>
                  </a:lnTo>
                  <a:lnTo>
                    <a:pt x="775" y="43336"/>
                  </a:lnTo>
                  <a:lnTo>
                    <a:pt x="958" y="51246"/>
                  </a:lnTo>
                  <a:lnTo>
                    <a:pt x="1994" y="55330"/>
                  </a:lnTo>
                  <a:lnTo>
                    <a:pt x="1265" y="63632"/>
                  </a:lnTo>
                  <a:lnTo>
                    <a:pt x="82" y="67821"/>
                  </a:lnTo>
                  <a:lnTo>
                    <a:pt x="0" y="71320"/>
                  </a:lnTo>
                  <a:lnTo>
                    <a:pt x="4323" y="90199"/>
                  </a:lnTo>
                  <a:lnTo>
                    <a:pt x="5649" y="91883"/>
                  </a:lnTo>
                  <a:lnTo>
                    <a:pt x="7238" y="93005"/>
                  </a:lnTo>
                  <a:lnTo>
                    <a:pt x="8298" y="94459"/>
                  </a:lnTo>
                  <a:lnTo>
                    <a:pt x="9476" y="97956"/>
                  </a:lnTo>
                  <a:lnTo>
                    <a:pt x="10138" y="103891"/>
                  </a:lnTo>
                  <a:lnTo>
                    <a:pt x="10937" y="105244"/>
                  </a:lnTo>
                  <a:lnTo>
                    <a:pt x="12175" y="106146"/>
                  </a:lnTo>
                  <a:lnTo>
                    <a:pt x="15860" y="107594"/>
                  </a:lnTo>
                  <a:lnTo>
                    <a:pt x="19870" y="107844"/>
                  </a:lnTo>
                  <a:lnTo>
                    <a:pt x="20953" y="108585"/>
                  </a:lnTo>
                  <a:lnTo>
                    <a:pt x="21674" y="109785"/>
                  </a:lnTo>
                  <a:lnTo>
                    <a:pt x="22155" y="111290"/>
                  </a:lnTo>
                  <a:lnTo>
                    <a:pt x="23181" y="112293"/>
                  </a:lnTo>
                  <a:lnTo>
                    <a:pt x="26203" y="113408"/>
                  </a:lnTo>
                  <a:lnTo>
                    <a:pt x="31871" y="114036"/>
                  </a:lnTo>
                  <a:lnTo>
                    <a:pt x="35945" y="112301"/>
                  </a:lnTo>
                  <a:lnTo>
                    <a:pt x="38019" y="110851"/>
                  </a:lnTo>
                  <a:lnTo>
                    <a:pt x="53555" y="106451"/>
                  </a:lnTo>
                  <a:lnTo>
                    <a:pt x="69642" y="97875"/>
                  </a:lnTo>
                  <a:lnTo>
                    <a:pt x="97488" y="86514"/>
                  </a:lnTo>
                  <a:lnTo>
                    <a:pt x="111498" y="78046"/>
                  </a:lnTo>
                  <a:lnTo>
                    <a:pt x="131068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748">
              <a:extLst>
                <a:ext uri="{FF2B5EF4-FFF2-40B4-BE49-F238E27FC236}">
                  <a16:creationId xmlns:a16="http://schemas.microsoft.com/office/drawing/2014/main" id="{5F8D89D9-FEE0-4F8D-B8F4-4FDE01B9C743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4932363" y="2959100"/>
              <a:ext cx="203201" cy="107951"/>
            </a:xfrm>
            <a:custGeom>
              <a:avLst/>
              <a:gdLst/>
              <a:ahLst/>
              <a:cxnLst/>
              <a:rect l="0" t="0" r="0" b="0"/>
              <a:pathLst>
                <a:path w="203201" h="107951">
                  <a:moveTo>
                    <a:pt x="203200" y="12700"/>
                  </a:moveTo>
                  <a:lnTo>
                    <a:pt x="203200" y="12700"/>
                  </a:lnTo>
                  <a:lnTo>
                    <a:pt x="199828" y="12700"/>
                  </a:lnTo>
                  <a:lnTo>
                    <a:pt x="198835" y="11994"/>
                  </a:lnTo>
                  <a:lnTo>
                    <a:pt x="198173" y="10819"/>
                  </a:lnTo>
                  <a:lnTo>
                    <a:pt x="197111" y="7233"/>
                  </a:lnTo>
                  <a:lnTo>
                    <a:pt x="193556" y="3240"/>
                  </a:lnTo>
                  <a:lnTo>
                    <a:pt x="189977" y="1440"/>
                  </a:lnTo>
                  <a:lnTo>
                    <a:pt x="175652" y="84"/>
                  </a:lnTo>
                  <a:lnTo>
                    <a:pt x="134189" y="0"/>
                  </a:lnTo>
                  <a:lnTo>
                    <a:pt x="128313" y="1882"/>
                  </a:lnTo>
                  <a:lnTo>
                    <a:pt x="82511" y="27296"/>
                  </a:lnTo>
                  <a:lnTo>
                    <a:pt x="36688" y="65107"/>
                  </a:lnTo>
                  <a:lnTo>
                    <a:pt x="25957" y="77563"/>
                  </a:lnTo>
                  <a:lnTo>
                    <a:pt x="8246" y="101470"/>
                  </a:lnTo>
                  <a:lnTo>
                    <a:pt x="7613" y="103630"/>
                  </a:lnTo>
                  <a:lnTo>
                    <a:pt x="6487" y="105070"/>
                  </a:lnTo>
                  <a:lnTo>
                    <a:pt x="0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SMARTInkShape-Group249">
            <a:extLst>
              <a:ext uri="{FF2B5EF4-FFF2-40B4-BE49-F238E27FC236}">
                <a16:creationId xmlns:a16="http://schemas.microsoft.com/office/drawing/2014/main" id="{FF76E646-6119-4EE1-8898-3387392D063C}"/>
              </a:ext>
            </a:extLst>
          </p:cNvPr>
          <p:cNvGrpSpPr/>
          <p:nvPr/>
        </p:nvGrpSpPr>
        <p:grpSpPr>
          <a:xfrm>
            <a:off x="5846840" y="5137239"/>
            <a:ext cx="1225441" cy="444273"/>
            <a:chOff x="5846840" y="5137239"/>
            <a:chExt cx="1225441" cy="444273"/>
          </a:xfrm>
        </p:grpSpPr>
        <p:sp>
          <p:nvSpPr>
            <p:cNvPr id="48" name="SMARTInkShape-749">
              <a:extLst>
                <a:ext uri="{FF2B5EF4-FFF2-40B4-BE49-F238E27FC236}">
                  <a16:creationId xmlns:a16="http://schemas.microsoft.com/office/drawing/2014/main" id="{10FDD8A0-EBD6-4FD9-9514-4FF0FA8AA055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6646973" y="5200761"/>
              <a:ext cx="209051" cy="145830"/>
            </a:xfrm>
            <a:custGeom>
              <a:avLst/>
              <a:gdLst/>
              <a:ahLst/>
              <a:cxnLst/>
              <a:rect l="0" t="0" r="0" b="0"/>
              <a:pathLst>
                <a:path w="209051" h="145830">
                  <a:moveTo>
                    <a:pt x="63390" y="50689"/>
                  </a:moveTo>
                  <a:lnTo>
                    <a:pt x="63390" y="50689"/>
                  </a:lnTo>
                  <a:lnTo>
                    <a:pt x="48642" y="63554"/>
                  </a:lnTo>
                  <a:lnTo>
                    <a:pt x="17159" y="84559"/>
                  </a:lnTo>
                  <a:lnTo>
                    <a:pt x="2731" y="99373"/>
                  </a:lnTo>
                  <a:lnTo>
                    <a:pt x="1152" y="103606"/>
                  </a:lnTo>
                  <a:lnTo>
                    <a:pt x="0" y="121773"/>
                  </a:lnTo>
                  <a:lnTo>
                    <a:pt x="1820" y="126497"/>
                  </a:lnTo>
                  <a:lnTo>
                    <a:pt x="14819" y="141683"/>
                  </a:lnTo>
                  <a:lnTo>
                    <a:pt x="20871" y="144047"/>
                  </a:lnTo>
                  <a:lnTo>
                    <a:pt x="54153" y="145829"/>
                  </a:lnTo>
                  <a:lnTo>
                    <a:pt x="89093" y="137091"/>
                  </a:lnTo>
                  <a:lnTo>
                    <a:pt x="133257" y="111802"/>
                  </a:lnTo>
                  <a:lnTo>
                    <a:pt x="178573" y="78195"/>
                  </a:lnTo>
                  <a:lnTo>
                    <a:pt x="190259" y="65503"/>
                  </a:lnTo>
                  <a:lnTo>
                    <a:pt x="206486" y="40236"/>
                  </a:lnTo>
                  <a:lnTo>
                    <a:pt x="209050" y="24165"/>
                  </a:lnTo>
                  <a:lnTo>
                    <a:pt x="207385" y="19380"/>
                  </a:lnTo>
                  <a:lnTo>
                    <a:pt x="200567" y="10560"/>
                  </a:lnTo>
                  <a:lnTo>
                    <a:pt x="191131" y="4148"/>
                  </a:lnTo>
                  <a:lnTo>
                    <a:pt x="182770" y="1151"/>
                  </a:lnTo>
                  <a:lnTo>
                    <a:pt x="163830" y="0"/>
                  </a:lnTo>
                  <a:lnTo>
                    <a:pt x="145508" y="6811"/>
                  </a:lnTo>
                  <a:lnTo>
                    <a:pt x="133240" y="1258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750">
              <a:extLst>
                <a:ext uri="{FF2B5EF4-FFF2-40B4-BE49-F238E27FC236}">
                  <a16:creationId xmlns:a16="http://schemas.microsoft.com/office/drawing/2014/main" id="{10F3843F-5972-4336-87C9-8DC8F263A4AC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6418557" y="5176516"/>
              <a:ext cx="158155" cy="182852"/>
            </a:xfrm>
            <a:custGeom>
              <a:avLst/>
              <a:gdLst/>
              <a:ahLst/>
              <a:cxnLst/>
              <a:rect l="0" t="0" r="0" b="0"/>
              <a:pathLst>
                <a:path w="158155" h="182852">
                  <a:moveTo>
                    <a:pt x="56856" y="106684"/>
                  </a:moveTo>
                  <a:lnTo>
                    <a:pt x="56856" y="106684"/>
                  </a:lnTo>
                  <a:lnTo>
                    <a:pt x="53484" y="106684"/>
                  </a:lnTo>
                  <a:lnTo>
                    <a:pt x="49948" y="108566"/>
                  </a:lnTo>
                  <a:lnTo>
                    <a:pt x="39849" y="116810"/>
                  </a:lnTo>
                  <a:lnTo>
                    <a:pt x="35656" y="118240"/>
                  </a:lnTo>
                  <a:lnTo>
                    <a:pt x="31441" y="122639"/>
                  </a:lnTo>
                  <a:lnTo>
                    <a:pt x="27216" y="127886"/>
                  </a:lnTo>
                  <a:lnTo>
                    <a:pt x="10289" y="140759"/>
                  </a:lnTo>
                  <a:lnTo>
                    <a:pt x="7937" y="144877"/>
                  </a:lnTo>
                  <a:lnTo>
                    <a:pt x="6186" y="149059"/>
                  </a:lnTo>
                  <a:lnTo>
                    <a:pt x="1939" y="155379"/>
                  </a:lnTo>
                  <a:lnTo>
                    <a:pt x="367" y="161721"/>
                  </a:lnTo>
                  <a:lnTo>
                    <a:pt x="0" y="165952"/>
                  </a:lnTo>
                  <a:lnTo>
                    <a:pt x="1718" y="170185"/>
                  </a:lnTo>
                  <a:lnTo>
                    <a:pt x="4128" y="174418"/>
                  </a:lnTo>
                  <a:lnTo>
                    <a:pt x="5199" y="178651"/>
                  </a:lnTo>
                  <a:lnTo>
                    <a:pt x="6190" y="180062"/>
                  </a:lnTo>
                  <a:lnTo>
                    <a:pt x="7556" y="181003"/>
                  </a:lnTo>
                  <a:lnTo>
                    <a:pt x="11661" y="182048"/>
                  </a:lnTo>
                  <a:lnTo>
                    <a:pt x="42175" y="182851"/>
                  </a:lnTo>
                  <a:lnTo>
                    <a:pt x="76044" y="172051"/>
                  </a:lnTo>
                  <a:lnTo>
                    <a:pt x="85610" y="167957"/>
                  </a:lnTo>
                  <a:lnTo>
                    <a:pt x="92684" y="161903"/>
                  </a:lnTo>
                  <a:lnTo>
                    <a:pt x="98885" y="155215"/>
                  </a:lnTo>
                  <a:lnTo>
                    <a:pt x="138192" y="120530"/>
                  </a:lnTo>
                  <a:lnTo>
                    <a:pt x="146886" y="108513"/>
                  </a:lnTo>
                  <a:lnTo>
                    <a:pt x="156164" y="74787"/>
                  </a:lnTo>
                  <a:lnTo>
                    <a:pt x="158154" y="48539"/>
                  </a:lnTo>
                  <a:lnTo>
                    <a:pt x="152961" y="23556"/>
                  </a:lnTo>
                  <a:lnTo>
                    <a:pt x="150604" y="18468"/>
                  </a:lnTo>
                  <a:lnTo>
                    <a:pt x="143342" y="9452"/>
                  </a:lnTo>
                  <a:lnTo>
                    <a:pt x="133830" y="3007"/>
                  </a:lnTo>
                  <a:lnTo>
                    <a:pt x="125446" y="0"/>
                  </a:lnTo>
                  <a:lnTo>
                    <a:pt x="118855" y="1178"/>
                  </a:lnTo>
                  <a:lnTo>
                    <a:pt x="103126" y="7683"/>
                  </a:lnTo>
                  <a:lnTo>
                    <a:pt x="90634" y="17065"/>
                  </a:lnTo>
                  <a:lnTo>
                    <a:pt x="75906" y="3683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751">
              <a:extLst>
                <a:ext uri="{FF2B5EF4-FFF2-40B4-BE49-F238E27FC236}">
                  <a16:creationId xmlns:a16="http://schemas.microsoft.com/office/drawing/2014/main" id="{888ED6E4-9BB2-4EE0-9FDC-11516989D6E5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6265863" y="5226050"/>
              <a:ext cx="50801" cy="1"/>
            </a:xfrm>
            <a:custGeom>
              <a:avLst/>
              <a:gdLst/>
              <a:ahLst/>
              <a:cxnLst/>
              <a:rect l="0" t="0" r="0" b="0"/>
              <a:pathLst>
                <a:path w="50801" h="1">
                  <a:moveTo>
                    <a:pt x="0" y="0"/>
                  </a:moveTo>
                  <a:lnTo>
                    <a:pt x="0" y="0"/>
                  </a:lnTo>
                  <a:lnTo>
                    <a:pt x="46566" y="0"/>
                  </a:lnTo>
                  <a:lnTo>
                    <a:pt x="508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752">
              <a:extLst>
                <a:ext uri="{FF2B5EF4-FFF2-40B4-BE49-F238E27FC236}">
                  <a16:creationId xmlns:a16="http://schemas.microsoft.com/office/drawing/2014/main" id="{F7690A36-810F-45C4-B32A-32FBE745500E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6132513" y="5257800"/>
              <a:ext cx="63501" cy="120651"/>
            </a:xfrm>
            <a:custGeom>
              <a:avLst/>
              <a:gdLst/>
              <a:ahLst/>
              <a:cxnLst/>
              <a:rect l="0" t="0" r="0" b="0"/>
              <a:pathLst>
                <a:path w="63501" h="120651">
                  <a:moveTo>
                    <a:pt x="0" y="120650"/>
                  </a:moveTo>
                  <a:lnTo>
                    <a:pt x="0" y="120650"/>
                  </a:lnTo>
                  <a:lnTo>
                    <a:pt x="0" y="115183"/>
                  </a:lnTo>
                  <a:lnTo>
                    <a:pt x="705" y="114888"/>
                  </a:lnTo>
                  <a:lnTo>
                    <a:pt x="3371" y="114562"/>
                  </a:lnTo>
                  <a:lnTo>
                    <a:pt x="4364" y="113063"/>
                  </a:lnTo>
                  <a:lnTo>
                    <a:pt x="7586" y="97017"/>
                  </a:lnTo>
                  <a:lnTo>
                    <a:pt x="16367" y="83944"/>
                  </a:lnTo>
                  <a:lnTo>
                    <a:pt x="29776" y="55545"/>
                  </a:lnTo>
                  <a:lnTo>
                    <a:pt x="59006" y="8649"/>
                  </a:lnTo>
                  <a:lnTo>
                    <a:pt x="635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753">
              <a:extLst>
                <a:ext uri="{FF2B5EF4-FFF2-40B4-BE49-F238E27FC236}">
                  <a16:creationId xmlns:a16="http://schemas.microsoft.com/office/drawing/2014/main" id="{F73481EC-3F9A-4D8B-9C79-D2977BE433E6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5846840" y="5175641"/>
              <a:ext cx="244804" cy="405871"/>
            </a:xfrm>
            <a:custGeom>
              <a:avLst/>
              <a:gdLst/>
              <a:ahLst/>
              <a:cxnLst/>
              <a:rect l="0" t="0" r="0" b="0"/>
              <a:pathLst>
                <a:path w="244804" h="405871">
                  <a:moveTo>
                    <a:pt x="82473" y="164709"/>
                  </a:moveTo>
                  <a:lnTo>
                    <a:pt x="82473" y="164709"/>
                  </a:lnTo>
                  <a:lnTo>
                    <a:pt x="79101" y="164709"/>
                  </a:lnTo>
                  <a:lnTo>
                    <a:pt x="78108" y="165415"/>
                  </a:lnTo>
                  <a:lnTo>
                    <a:pt x="77446" y="166591"/>
                  </a:lnTo>
                  <a:lnTo>
                    <a:pt x="76297" y="171176"/>
                  </a:lnTo>
                  <a:lnTo>
                    <a:pt x="76200" y="174169"/>
                  </a:lnTo>
                  <a:lnTo>
                    <a:pt x="75469" y="175249"/>
                  </a:lnTo>
                  <a:lnTo>
                    <a:pt x="74276" y="175969"/>
                  </a:lnTo>
                  <a:lnTo>
                    <a:pt x="72775" y="176449"/>
                  </a:lnTo>
                  <a:lnTo>
                    <a:pt x="71774" y="177474"/>
                  </a:lnTo>
                  <a:lnTo>
                    <a:pt x="68286" y="184190"/>
                  </a:lnTo>
                  <a:lnTo>
                    <a:pt x="65584" y="188184"/>
                  </a:lnTo>
                  <a:lnTo>
                    <a:pt x="63357" y="194399"/>
                  </a:lnTo>
                  <a:lnTo>
                    <a:pt x="59248" y="200709"/>
                  </a:lnTo>
                  <a:lnTo>
                    <a:pt x="57717" y="207753"/>
                  </a:lnTo>
                  <a:lnTo>
                    <a:pt x="56558" y="218463"/>
                  </a:lnTo>
                  <a:lnTo>
                    <a:pt x="45816" y="261855"/>
                  </a:lnTo>
                  <a:lnTo>
                    <a:pt x="41086" y="307891"/>
                  </a:lnTo>
                  <a:lnTo>
                    <a:pt x="27371" y="355041"/>
                  </a:lnTo>
                  <a:lnTo>
                    <a:pt x="18959" y="376813"/>
                  </a:lnTo>
                  <a:lnTo>
                    <a:pt x="9093" y="395057"/>
                  </a:lnTo>
                  <a:lnTo>
                    <a:pt x="6305" y="405870"/>
                  </a:lnTo>
                  <a:lnTo>
                    <a:pt x="808" y="400529"/>
                  </a:lnTo>
                  <a:lnTo>
                    <a:pt x="0" y="382059"/>
                  </a:lnTo>
                  <a:lnTo>
                    <a:pt x="9646" y="339112"/>
                  </a:lnTo>
                  <a:lnTo>
                    <a:pt x="25062" y="293293"/>
                  </a:lnTo>
                  <a:lnTo>
                    <a:pt x="40941" y="250734"/>
                  </a:lnTo>
                  <a:lnTo>
                    <a:pt x="61411" y="203850"/>
                  </a:lnTo>
                  <a:lnTo>
                    <a:pt x="78260" y="163085"/>
                  </a:lnTo>
                  <a:lnTo>
                    <a:pt x="99409" y="118486"/>
                  </a:lnTo>
                  <a:lnTo>
                    <a:pt x="125599" y="77736"/>
                  </a:lnTo>
                  <a:lnTo>
                    <a:pt x="159849" y="31472"/>
                  </a:lnTo>
                  <a:lnTo>
                    <a:pt x="183670" y="13439"/>
                  </a:lnTo>
                  <a:lnTo>
                    <a:pt x="207556" y="1590"/>
                  </a:lnTo>
                  <a:lnTo>
                    <a:pt x="220931" y="0"/>
                  </a:lnTo>
                  <a:lnTo>
                    <a:pt x="227030" y="1664"/>
                  </a:lnTo>
                  <a:lnTo>
                    <a:pt x="236694" y="8482"/>
                  </a:lnTo>
                  <a:lnTo>
                    <a:pt x="239210" y="12490"/>
                  </a:lnTo>
                  <a:lnTo>
                    <a:pt x="240328" y="17328"/>
                  </a:lnTo>
                  <a:lnTo>
                    <a:pt x="241663" y="27280"/>
                  </a:lnTo>
                  <a:lnTo>
                    <a:pt x="244476" y="32603"/>
                  </a:lnTo>
                  <a:lnTo>
                    <a:pt x="244803" y="35716"/>
                  </a:lnTo>
                  <a:lnTo>
                    <a:pt x="236560" y="63436"/>
                  </a:lnTo>
                  <a:lnTo>
                    <a:pt x="229807" y="77396"/>
                  </a:lnTo>
                  <a:lnTo>
                    <a:pt x="191622" y="124486"/>
                  </a:lnTo>
                  <a:lnTo>
                    <a:pt x="171252" y="138751"/>
                  </a:lnTo>
                  <a:lnTo>
                    <a:pt x="162852" y="142589"/>
                  </a:lnTo>
                  <a:lnTo>
                    <a:pt x="116339" y="155083"/>
                  </a:lnTo>
                  <a:lnTo>
                    <a:pt x="112811" y="155470"/>
                  </a:lnTo>
                  <a:lnTo>
                    <a:pt x="101523" y="15200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754">
              <a:extLst>
                <a:ext uri="{FF2B5EF4-FFF2-40B4-BE49-F238E27FC236}">
                  <a16:creationId xmlns:a16="http://schemas.microsoft.com/office/drawing/2014/main" id="{862520A7-168F-41A7-B9B4-89004FCC0E2D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6900863" y="5137239"/>
              <a:ext cx="171418" cy="253912"/>
            </a:xfrm>
            <a:custGeom>
              <a:avLst/>
              <a:gdLst/>
              <a:ahLst/>
              <a:cxnLst/>
              <a:rect l="0" t="0" r="0" b="0"/>
              <a:pathLst>
                <a:path w="171418" h="253912">
                  <a:moveTo>
                    <a:pt x="0" y="253911"/>
                  </a:moveTo>
                  <a:lnTo>
                    <a:pt x="0" y="253911"/>
                  </a:lnTo>
                  <a:lnTo>
                    <a:pt x="15732" y="253911"/>
                  </a:lnTo>
                  <a:lnTo>
                    <a:pt x="19456" y="252030"/>
                  </a:lnTo>
                  <a:lnTo>
                    <a:pt x="27596" y="245073"/>
                  </a:lnTo>
                  <a:lnTo>
                    <a:pt x="52682" y="201176"/>
                  </a:lnTo>
                  <a:lnTo>
                    <a:pt x="74614" y="157997"/>
                  </a:lnTo>
                  <a:lnTo>
                    <a:pt x="100469" y="111206"/>
                  </a:lnTo>
                  <a:lnTo>
                    <a:pt x="127430" y="68320"/>
                  </a:lnTo>
                  <a:lnTo>
                    <a:pt x="145529" y="36561"/>
                  </a:lnTo>
                  <a:lnTo>
                    <a:pt x="154413" y="19066"/>
                  </a:lnTo>
                  <a:lnTo>
                    <a:pt x="160836" y="11153"/>
                  </a:lnTo>
                  <a:lnTo>
                    <a:pt x="165086" y="8435"/>
                  </a:lnTo>
                  <a:lnTo>
                    <a:pt x="167207" y="7711"/>
                  </a:lnTo>
                  <a:lnTo>
                    <a:pt x="168621" y="6522"/>
                  </a:lnTo>
                  <a:lnTo>
                    <a:pt x="171417" y="0"/>
                  </a:lnTo>
                  <a:lnTo>
                    <a:pt x="170744" y="27872"/>
                  </a:lnTo>
                  <a:lnTo>
                    <a:pt x="158850" y="74487"/>
                  </a:lnTo>
                  <a:lnTo>
                    <a:pt x="158750" y="85742"/>
                  </a:lnTo>
                  <a:lnTo>
                    <a:pt x="159456" y="86765"/>
                  </a:lnTo>
                  <a:lnTo>
                    <a:pt x="160631" y="87448"/>
                  </a:lnTo>
                  <a:lnTo>
                    <a:pt x="165100" y="8881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755">
              <a:extLst>
                <a:ext uri="{FF2B5EF4-FFF2-40B4-BE49-F238E27FC236}">
                  <a16:creationId xmlns:a16="http://schemas.microsoft.com/office/drawing/2014/main" id="{11136C1C-1888-4155-84C2-1604D3FBFAC5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6913563" y="5175250"/>
              <a:ext cx="127001" cy="114301"/>
            </a:xfrm>
            <a:custGeom>
              <a:avLst/>
              <a:gdLst/>
              <a:ahLst/>
              <a:cxnLst/>
              <a:rect l="0" t="0" r="0" b="0"/>
              <a:pathLst>
                <a:path w="127001" h="114301">
                  <a:moveTo>
                    <a:pt x="0" y="0"/>
                  </a:moveTo>
                  <a:lnTo>
                    <a:pt x="0" y="0"/>
                  </a:lnTo>
                  <a:lnTo>
                    <a:pt x="0" y="14927"/>
                  </a:lnTo>
                  <a:lnTo>
                    <a:pt x="3371" y="24571"/>
                  </a:lnTo>
                  <a:lnTo>
                    <a:pt x="26938" y="60345"/>
                  </a:lnTo>
                  <a:lnTo>
                    <a:pt x="36674" y="70797"/>
                  </a:lnTo>
                  <a:lnTo>
                    <a:pt x="49655" y="86971"/>
                  </a:lnTo>
                  <a:lnTo>
                    <a:pt x="65042" y="96168"/>
                  </a:lnTo>
                  <a:lnTo>
                    <a:pt x="93571" y="105911"/>
                  </a:lnTo>
                  <a:lnTo>
                    <a:pt x="12700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SMARTInkShape-Group250">
            <a:extLst>
              <a:ext uri="{FF2B5EF4-FFF2-40B4-BE49-F238E27FC236}">
                <a16:creationId xmlns:a16="http://schemas.microsoft.com/office/drawing/2014/main" id="{34111E19-3ED3-44B5-A700-DFAA72704545}"/>
              </a:ext>
            </a:extLst>
          </p:cNvPr>
          <p:cNvGrpSpPr/>
          <p:nvPr/>
        </p:nvGrpSpPr>
        <p:grpSpPr>
          <a:xfrm>
            <a:off x="7377139" y="5073650"/>
            <a:ext cx="412725" cy="438151"/>
            <a:chOff x="7377139" y="5073650"/>
            <a:chExt cx="412725" cy="438151"/>
          </a:xfrm>
        </p:grpSpPr>
        <p:sp>
          <p:nvSpPr>
            <p:cNvPr id="56" name="SMARTInkShape-756">
              <a:extLst>
                <a:ext uri="{FF2B5EF4-FFF2-40B4-BE49-F238E27FC236}">
                  <a16:creationId xmlns:a16="http://schemas.microsoft.com/office/drawing/2014/main" id="{0E8B98D0-3F94-4F48-A317-75180D1917D5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7377139" y="5073650"/>
              <a:ext cx="164700" cy="298363"/>
            </a:xfrm>
            <a:custGeom>
              <a:avLst/>
              <a:gdLst/>
              <a:ahLst/>
              <a:cxnLst/>
              <a:rect l="0" t="0" r="0" b="0"/>
              <a:pathLst>
                <a:path w="164700" h="298363">
                  <a:moveTo>
                    <a:pt x="95224" y="0"/>
                  </a:moveTo>
                  <a:lnTo>
                    <a:pt x="95224" y="0"/>
                  </a:lnTo>
                  <a:lnTo>
                    <a:pt x="95224" y="8839"/>
                  </a:lnTo>
                  <a:lnTo>
                    <a:pt x="65370" y="51292"/>
                  </a:lnTo>
                  <a:lnTo>
                    <a:pt x="40308" y="95279"/>
                  </a:lnTo>
                  <a:lnTo>
                    <a:pt x="14439" y="139702"/>
                  </a:lnTo>
                  <a:lnTo>
                    <a:pt x="8728" y="156869"/>
                  </a:lnTo>
                  <a:lnTo>
                    <a:pt x="6686" y="165675"/>
                  </a:lnTo>
                  <a:lnTo>
                    <a:pt x="1509" y="178959"/>
                  </a:lnTo>
                  <a:lnTo>
                    <a:pt x="0" y="205227"/>
                  </a:lnTo>
                  <a:lnTo>
                    <a:pt x="697" y="206668"/>
                  </a:lnTo>
                  <a:lnTo>
                    <a:pt x="1867" y="207629"/>
                  </a:lnTo>
                  <a:lnTo>
                    <a:pt x="5048" y="208696"/>
                  </a:lnTo>
                  <a:lnTo>
                    <a:pt x="8814" y="209171"/>
                  </a:lnTo>
                  <a:lnTo>
                    <a:pt x="12840" y="211263"/>
                  </a:lnTo>
                  <a:lnTo>
                    <a:pt x="16981" y="213839"/>
                  </a:lnTo>
                  <a:lnTo>
                    <a:pt x="21173" y="214984"/>
                  </a:lnTo>
                  <a:lnTo>
                    <a:pt x="34242" y="215629"/>
                  </a:lnTo>
                  <a:lnTo>
                    <a:pt x="41779" y="213898"/>
                  </a:lnTo>
                  <a:lnTo>
                    <a:pt x="48188" y="211482"/>
                  </a:lnTo>
                  <a:lnTo>
                    <a:pt x="95222" y="203484"/>
                  </a:lnTo>
                  <a:lnTo>
                    <a:pt x="140553" y="203202"/>
                  </a:lnTo>
                  <a:lnTo>
                    <a:pt x="145473" y="205083"/>
                  </a:lnTo>
                  <a:lnTo>
                    <a:pt x="150012" y="207564"/>
                  </a:lnTo>
                  <a:lnTo>
                    <a:pt x="156534" y="209667"/>
                  </a:lnTo>
                  <a:lnTo>
                    <a:pt x="160808" y="212660"/>
                  </a:lnTo>
                  <a:lnTo>
                    <a:pt x="163177" y="216341"/>
                  </a:lnTo>
                  <a:lnTo>
                    <a:pt x="164699" y="224454"/>
                  </a:lnTo>
                  <a:lnTo>
                    <a:pt x="161592" y="234114"/>
                  </a:lnTo>
                  <a:lnTo>
                    <a:pt x="153515" y="245656"/>
                  </a:lnTo>
                  <a:lnTo>
                    <a:pt x="124716" y="271904"/>
                  </a:lnTo>
                  <a:lnTo>
                    <a:pt x="97513" y="287580"/>
                  </a:lnTo>
                  <a:lnTo>
                    <a:pt x="59244" y="297450"/>
                  </a:lnTo>
                  <a:lnTo>
                    <a:pt x="28373" y="298362"/>
                  </a:lnTo>
                  <a:lnTo>
                    <a:pt x="21297" y="296530"/>
                  </a:lnTo>
                  <a:lnTo>
                    <a:pt x="13347" y="293413"/>
                  </a:lnTo>
                  <a:lnTo>
                    <a:pt x="6324" y="292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757">
              <a:extLst>
                <a:ext uri="{FF2B5EF4-FFF2-40B4-BE49-F238E27FC236}">
                  <a16:creationId xmlns:a16="http://schemas.microsoft.com/office/drawing/2014/main" id="{680D539A-3011-46A2-87EC-7E0649D0659C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599363" y="5257800"/>
              <a:ext cx="25401" cy="88901"/>
            </a:xfrm>
            <a:custGeom>
              <a:avLst/>
              <a:gdLst/>
              <a:ahLst/>
              <a:cxnLst/>
              <a:rect l="0" t="0" r="0" b="0"/>
              <a:pathLst>
                <a:path w="25401" h="88901">
                  <a:moveTo>
                    <a:pt x="0" y="0"/>
                  </a:moveTo>
                  <a:lnTo>
                    <a:pt x="0" y="0"/>
                  </a:lnTo>
                  <a:lnTo>
                    <a:pt x="0" y="21254"/>
                  </a:lnTo>
                  <a:lnTo>
                    <a:pt x="1881" y="25439"/>
                  </a:lnTo>
                  <a:lnTo>
                    <a:pt x="10125" y="40353"/>
                  </a:lnTo>
                  <a:lnTo>
                    <a:pt x="11937" y="48802"/>
                  </a:lnTo>
                  <a:lnTo>
                    <a:pt x="13179" y="59224"/>
                  </a:lnTo>
                  <a:lnTo>
                    <a:pt x="18137" y="71682"/>
                  </a:lnTo>
                  <a:lnTo>
                    <a:pt x="19575" y="80377"/>
                  </a:lnTo>
                  <a:lnTo>
                    <a:pt x="25400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758">
              <a:extLst>
                <a:ext uri="{FF2B5EF4-FFF2-40B4-BE49-F238E27FC236}">
                  <a16:creationId xmlns:a16="http://schemas.microsoft.com/office/drawing/2014/main" id="{3961083E-3B3F-4867-AA3D-DA21C9C9CCC4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7580313" y="5295900"/>
              <a:ext cx="209551" cy="215901"/>
            </a:xfrm>
            <a:custGeom>
              <a:avLst/>
              <a:gdLst/>
              <a:ahLst/>
              <a:cxnLst/>
              <a:rect l="0" t="0" r="0" b="0"/>
              <a:pathLst>
                <a:path w="209551" h="215901">
                  <a:moveTo>
                    <a:pt x="209550" y="0"/>
                  </a:moveTo>
                  <a:lnTo>
                    <a:pt x="209550" y="0"/>
                  </a:lnTo>
                  <a:lnTo>
                    <a:pt x="202807" y="3371"/>
                  </a:lnTo>
                  <a:lnTo>
                    <a:pt x="197616" y="8789"/>
                  </a:lnTo>
                  <a:lnTo>
                    <a:pt x="180454" y="31965"/>
                  </a:lnTo>
                  <a:lnTo>
                    <a:pt x="147607" y="64076"/>
                  </a:lnTo>
                  <a:lnTo>
                    <a:pt x="107669" y="107984"/>
                  </a:lnTo>
                  <a:lnTo>
                    <a:pt x="63483" y="152402"/>
                  </a:lnTo>
                  <a:lnTo>
                    <a:pt x="18166" y="197733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SMARTInkShape-Group251">
            <a:extLst>
              <a:ext uri="{FF2B5EF4-FFF2-40B4-BE49-F238E27FC236}">
                <a16:creationId xmlns:a16="http://schemas.microsoft.com/office/drawing/2014/main" id="{9941D0E4-CF61-4316-825F-994E200530EB}"/>
              </a:ext>
            </a:extLst>
          </p:cNvPr>
          <p:cNvGrpSpPr/>
          <p:nvPr/>
        </p:nvGrpSpPr>
        <p:grpSpPr>
          <a:xfrm>
            <a:off x="8126904" y="5187950"/>
            <a:ext cx="2825123" cy="431801"/>
            <a:chOff x="8126904" y="5187950"/>
            <a:chExt cx="2825123" cy="431801"/>
          </a:xfrm>
        </p:grpSpPr>
        <p:sp>
          <p:nvSpPr>
            <p:cNvPr id="60" name="SMARTInkShape-759">
              <a:extLst>
                <a:ext uri="{FF2B5EF4-FFF2-40B4-BE49-F238E27FC236}">
                  <a16:creationId xmlns:a16="http://schemas.microsoft.com/office/drawing/2014/main" id="{98A8E6F5-51C9-4716-B36F-49EAA440E02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8126904" y="5226956"/>
              <a:ext cx="177310" cy="234045"/>
            </a:xfrm>
            <a:custGeom>
              <a:avLst/>
              <a:gdLst/>
              <a:ahLst/>
              <a:cxnLst/>
              <a:rect l="0" t="0" r="0" b="0"/>
              <a:pathLst>
                <a:path w="177310" h="234045">
                  <a:moveTo>
                    <a:pt x="177309" y="11794"/>
                  </a:moveTo>
                  <a:lnTo>
                    <a:pt x="177309" y="11794"/>
                  </a:lnTo>
                  <a:lnTo>
                    <a:pt x="165375" y="6768"/>
                  </a:lnTo>
                  <a:lnTo>
                    <a:pt x="157784" y="4913"/>
                  </a:lnTo>
                  <a:lnTo>
                    <a:pt x="148397" y="1132"/>
                  </a:lnTo>
                  <a:lnTo>
                    <a:pt x="140705" y="0"/>
                  </a:lnTo>
                  <a:lnTo>
                    <a:pt x="134465" y="1378"/>
                  </a:lnTo>
                  <a:lnTo>
                    <a:pt x="128633" y="3637"/>
                  </a:lnTo>
                  <a:lnTo>
                    <a:pt x="96792" y="8745"/>
                  </a:lnTo>
                  <a:lnTo>
                    <a:pt x="56406" y="33983"/>
                  </a:lnTo>
                  <a:lnTo>
                    <a:pt x="28246" y="63008"/>
                  </a:lnTo>
                  <a:lnTo>
                    <a:pt x="5104" y="106198"/>
                  </a:lnTo>
                  <a:lnTo>
                    <a:pt x="0" y="150537"/>
                  </a:lnTo>
                  <a:lnTo>
                    <a:pt x="8390" y="192881"/>
                  </a:lnTo>
                  <a:lnTo>
                    <a:pt x="14448" y="214087"/>
                  </a:lnTo>
                  <a:lnTo>
                    <a:pt x="17935" y="219328"/>
                  </a:lnTo>
                  <a:lnTo>
                    <a:pt x="37609" y="23404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SMARTInkShape-760">
              <a:extLst>
                <a:ext uri="{FF2B5EF4-FFF2-40B4-BE49-F238E27FC236}">
                  <a16:creationId xmlns:a16="http://schemas.microsoft.com/office/drawing/2014/main" id="{A6913CAC-DE99-4B5E-8FE4-6EBC9A45B9B0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466339" y="5347152"/>
              <a:ext cx="192441" cy="116822"/>
            </a:xfrm>
            <a:custGeom>
              <a:avLst/>
              <a:gdLst/>
              <a:ahLst/>
              <a:cxnLst/>
              <a:rect l="0" t="0" r="0" b="0"/>
              <a:pathLst>
                <a:path w="192441" h="116822">
                  <a:moveTo>
                    <a:pt x="104574" y="5898"/>
                  </a:moveTo>
                  <a:lnTo>
                    <a:pt x="104574" y="5898"/>
                  </a:lnTo>
                  <a:lnTo>
                    <a:pt x="89647" y="5898"/>
                  </a:lnTo>
                  <a:lnTo>
                    <a:pt x="85475" y="4017"/>
                  </a:lnTo>
                  <a:lnTo>
                    <a:pt x="81269" y="1534"/>
                  </a:lnTo>
                  <a:lnTo>
                    <a:pt x="74228" y="136"/>
                  </a:lnTo>
                  <a:lnTo>
                    <a:pt x="63519" y="428"/>
                  </a:lnTo>
                  <a:lnTo>
                    <a:pt x="23248" y="15282"/>
                  </a:lnTo>
                  <a:lnTo>
                    <a:pt x="17158" y="20887"/>
                  </a:lnTo>
                  <a:lnTo>
                    <a:pt x="7500" y="32613"/>
                  </a:lnTo>
                  <a:lnTo>
                    <a:pt x="4985" y="41055"/>
                  </a:lnTo>
                  <a:lnTo>
                    <a:pt x="1688" y="55826"/>
                  </a:lnTo>
                  <a:lnTo>
                    <a:pt x="0" y="60350"/>
                  </a:lnTo>
                  <a:lnTo>
                    <a:pt x="5" y="69140"/>
                  </a:lnTo>
                  <a:lnTo>
                    <a:pt x="2360" y="77044"/>
                  </a:lnTo>
                  <a:lnTo>
                    <a:pt x="11638" y="93549"/>
                  </a:lnTo>
                  <a:lnTo>
                    <a:pt x="17643" y="99652"/>
                  </a:lnTo>
                  <a:lnTo>
                    <a:pt x="30838" y="107055"/>
                  </a:lnTo>
                  <a:lnTo>
                    <a:pt x="46272" y="111835"/>
                  </a:lnTo>
                  <a:lnTo>
                    <a:pt x="59782" y="115133"/>
                  </a:lnTo>
                  <a:lnTo>
                    <a:pt x="64129" y="116821"/>
                  </a:lnTo>
                  <a:lnTo>
                    <a:pt x="83731" y="115827"/>
                  </a:lnTo>
                  <a:lnTo>
                    <a:pt x="129163" y="103133"/>
                  </a:lnTo>
                  <a:lnTo>
                    <a:pt x="166578" y="86559"/>
                  </a:lnTo>
                  <a:lnTo>
                    <a:pt x="181341" y="74513"/>
                  </a:lnTo>
                  <a:lnTo>
                    <a:pt x="184553" y="69790"/>
                  </a:lnTo>
                  <a:lnTo>
                    <a:pt x="186687" y="65339"/>
                  </a:lnTo>
                  <a:lnTo>
                    <a:pt x="189987" y="61009"/>
                  </a:lnTo>
                  <a:lnTo>
                    <a:pt x="191924" y="54851"/>
                  </a:lnTo>
                  <a:lnTo>
                    <a:pt x="192440" y="51234"/>
                  </a:lnTo>
                  <a:lnTo>
                    <a:pt x="191133" y="43451"/>
                  </a:lnTo>
                  <a:lnTo>
                    <a:pt x="186430" y="33017"/>
                  </a:lnTo>
                  <a:lnTo>
                    <a:pt x="181877" y="27829"/>
                  </a:lnTo>
                  <a:lnTo>
                    <a:pt x="154389" y="4694"/>
                  </a:lnTo>
                  <a:lnTo>
                    <a:pt x="145764" y="1835"/>
                  </a:lnTo>
                  <a:lnTo>
                    <a:pt x="122979" y="0"/>
                  </a:lnTo>
                  <a:lnTo>
                    <a:pt x="110637" y="3512"/>
                  </a:lnTo>
                  <a:lnTo>
                    <a:pt x="92209" y="10523"/>
                  </a:lnTo>
                  <a:lnTo>
                    <a:pt x="53774" y="1859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MARTInkShape-761">
              <a:extLst>
                <a:ext uri="{FF2B5EF4-FFF2-40B4-BE49-F238E27FC236}">
                  <a16:creationId xmlns:a16="http://schemas.microsoft.com/office/drawing/2014/main" id="{94A4778C-E150-4DF6-918F-6E04AF45DF3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8699115" y="5365750"/>
              <a:ext cx="182821" cy="203201"/>
            </a:xfrm>
            <a:custGeom>
              <a:avLst/>
              <a:gdLst/>
              <a:ahLst/>
              <a:cxnLst/>
              <a:rect l="0" t="0" r="0" b="0"/>
              <a:pathLst>
                <a:path w="182821" h="203201">
                  <a:moveTo>
                    <a:pt x="94048" y="0"/>
                  </a:moveTo>
                  <a:lnTo>
                    <a:pt x="94048" y="0"/>
                  </a:lnTo>
                  <a:lnTo>
                    <a:pt x="94048" y="3371"/>
                  </a:lnTo>
                  <a:lnTo>
                    <a:pt x="92166" y="6908"/>
                  </a:lnTo>
                  <a:lnTo>
                    <a:pt x="64945" y="47399"/>
                  </a:lnTo>
                  <a:lnTo>
                    <a:pt x="54171" y="68552"/>
                  </a:lnTo>
                  <a:lnTo>
                    <a:pt x="32274" y="97017"/>
                  </a:lnTo>
                  <a:lnTo>
                    <a:pt x="22827" y="112942"/>
                  </a:lnTo>
                  <a:lnTo>
                    <a:pt x="16533" y="122163"/>
                  </a:lnTo>
                  <a:lnTo>
                    <a:pt x="4885" y="150483"/>
                  </a:lnTo>
                  <a:lnTo>
                    <a:pt x="1503" y="155782"/>
                  </a:lnTo>
                  <a:lnTo>
                    <a:pt x="0" y="160488"/>
                  </a:lnTo>
                  <a:lnTo>
                    <a:pt x="304" y="162025"/>
                  </a:lnTo>
                  <a:lnTo>
                    <a:pt x="1213" y="163050"/>
                  </a:lnTo>
                  <a:lnTo>
                    <a:pt x="4370" y="164695"/>
                  </a:lnTo>
                  <a:lnTo>
                    <a:pt x="10546" y="170532"/>
                  </a:lnTo>
                  <a:lnTo>
                    <a:pt x="32461" y="162531"/>
                  </a:lnTo>
                  <a:lnTo>
                    <a:pt x="51256" y="149358"/>
                  </a:lnTo>
                  <a:lnTo>
                    <a:pt x="97185" y="102908"/>
                  </a:lnTo>
                  <a:lnTo>
                    <a:pt x="104614" y="93715"/>
                  </a:lnTo>
                  <a:lnTo>
                    <a:pt x="149281" y="56033"/>
                  </a:lnTo>
                  <a:lnTo>
                    <a:pt x="163367" y="46463"/>
                  </a:lnTo>
                  <a:lnTo>
                    <a:pt x="170047" y="44715"/>
                  </a:lnTo>
                  <a:lnTo>
                    <a:pt x="175596" y="44485"/>
                  </a:lnTo>
                  <a:lnTo>
                    <a:pt x="179672" y="47832"/>
                  </a:lnTo>
                  <a:lnTo>
                    <a:pt x="181491" y="51362"/>
                  </a:lnTo>
                  <a:lnTo>
                    <a:pt x="182820" y="63549"/>
                  </a:lnTo>
                  <a:lnTo>
                    <a:pt x="182185" y="69166"/>
                  </a:lnTo>
                  <a:lnTo>
                    <a:pt x="171389" y="114521"/>
                  </a:lnTo>
                  <a:lnTo>
                    <a:pt x="157427" y="160083"/>
                  </a:lnTo>
                  <a:lnTo>
                    <a:pt x="152018" y="181242"/>
                  </a:lnTo>
                  <a:lnTo>
                    <a:pt x="151198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MARTInkShape-762">
              <a:extLst>
                <a:ext uri="{FF2B5EF4-FFF2-40B4-BE49-F238E27FC236}">
                  <a16:creationId xmlns:a16="http://schemas.microsoft.com/office/drawing/2014/main" id="{B6EFD0A2-A80D-481E-8391-F916D8F9CA38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047163" y="5257800"/>
              <a:ext cx="95251" cy="241301"/>
            </a:xfrm>
            <a:custGeom>
              <a:avLst/>
              <a:gdLst/>
              <a:ahLst/>
              <a:cxnLst/>
              <a:rect l="0" t="0" r="0" b="0"/>
              <a:pathLst>
                <a:path w="95251" h="241301">
                  <a:moveTo>
                    <a:pt x="95250" y="0"/>
                  </a:moveTo>
                  <a:lnTo>
                    <a:pt x="95250" y="0"/>
                  </a:lnTo>
                  <a:lnTo>
                    <a:pt x="95250" y="3371"/>
                  </a:lnTo>
                  <a:lnTo>
                    <a:pt x="78243" y="46087"/>
                  </a:lnTo>
                  <a:lnTo>
                    <a:pt x="60541" y="93463"/>
                  </a:lnTo>
                  <a:lnTo>
                    <a:pt x="49845" y="118631"/>
                  </a:lnTo>
                  <a:lnTo>
                    <a:pt x="41752" y="150538"/>
                  </a:lnTo>
                  <a:lnTo>
                    <a:pt x="23497" y="196741"/>
                  </a:lnTo>
                  <a:lnTo>
                    <a:pt x="8479" y="229757"/>
                  </a:lnTo>
                  <a:lnTo>
                    <a:pt x="0" y="241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MARTInkShape-763">
              <a:extLst>
                <a:ext uri="{FF2B5EF4-FFF2-40B4-BE49-F238E27FC236}">
                  <a16:creationId xmlns:a16="http://schemas.microsoft.com/office/drawing/2014/main" id="{6B1B6929-45B9-45CE-9E39-0760738CF58D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996363" y="5321300"/>
              <a:ext cx="127001" cy="53798"/>
            </a:xfrm>
            <a:custGeom>
              <a:avLst/>
              <a:gdLst/>
              <a:ahLst/>
              <a:cxnLst/>
              <a:rect l="0" t="0" r="0" b="0"/>
              <a:pathLst>
                <a:path w="127001" h="53798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8838" y="14927"/>
                  </a:lnTo>
                  <a:lnTo>
                    <a:pt x="48980" y="40217"/>
                  </a:lnTo>
                  <a:lnTo>
                    <a:pt x="91021" y="53797"/>
                  </a:lnTo>
                  <a:lnTo>
                    <a:pt x="12700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MARTInkShape-764">
              <a:extLst>
                <a:ext uri="{FF2B5EF4-FFF2-40B4-BE49-F238E27FC236}">
                  <a16:creationId xmlns:a16="http://schemas.microsoft.com/office/drawing/2014/main" id="{7BF55546-74DD-45F1-98E9-4CA0368AAF05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9193213" y="5397500"/>
              <a:ext cx="44451" cy="76201"/>
            </a:xfrm>
            <a:custGeom>
              <a:avLst/>
              <a:gdLst/>
              <a:ahLst/>
              <a:cxnLst/>
              <a:rect l="0" t="0" r="0" b="0"/>
              <a:pathLst>
                <a:path w="44451" h="76201">
                  <a:moveTo>
                    <a:pt x="0" y="76200"/>
                  </a:moveTo>
                  <a:lnTo>
                    <a:pt x="0" y="76200"/>
                  </a:lnTo>
                  <a:lnTo>
                    <a:pt x="3371" y="72829"/>
                  </a:lnTo>
                  <a:lnTo>
                    <a:pt x="3657" y="71836"/>
                  </a:lnTo>
                  <a:lnTo>
                    <a:pt x="3143" y="71174"/>
                  </a:lnTo>
                  <a:lnTo>
                    <a:pt x="2095" y="70733"/>
                  </a:lnTo>
                  <a:lnTo>
                    <a:pt x="2102" y="70438"/>
                  </a:lnTo>
                  <a:lnTo>
                    <a:pt x="6143" y="69873"/>
                  </a:lnTo>
                  <a:lnTo>
                    <a:pt x="11799" y="69852"/>
                  </a:lnTo>
                  <a:lnTo>
                    <a:pt x="15804" y="66480"/>
                  </a:lnTo>
                  <a:lnTo>
                    <a:pt x="17607" y="62943"/>
                  </a:lnTo>
                  <a:lnTo>
                    <a:pt x="18088" y="61012"/>
                  </a:lnTo>
                  <a:lnTo>
                    <a:pt x="29995" y="39410"/>
                  </a:lnTo>
                  <a:lnTo>
                    <a:pt x="444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MARTInkShape-765">
              <a:extLst>
                <a:ext uri="{FF2B5EF4-FFF2-40B4-BE49-F238E27FC236}">
                  <a16:creationId xmlns:a16="http://schemas.microsoft.com/office/drawing/2014/main" id="{2A92B517-FF2C-4EE2-8029-7EA2216BF5DF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313863" y="5359400"/>
              <a:ext cx="107951" cy="25401"/>
            </a:xfrm>
            <a:custGeom>
              <a:avLst/>
              <a:gdLst/>
              <a:ahLst/>
              <a:cxnLst/>
              <a:rect l="0" t="0" r="0" b="0"/>
              <a:pathLst>
                <a:path w="107951" h="25401">
                  <a:moveTo>
                    <a:pt x="0" y="0"/>
                  </a:moveTo>
                  <a:lnTo>
                    <a:pt x="0" y="0"/>
                  </a:lnTo>
                  <a:lnTo>
                    <a:pt x="14926" y="0"/>
                  </a:lnTo>
                  <a:lnTo>
                    <a:pt x="19098" y="1882"/>
                  </a:lnTo>
                  <a:lnTo>
                    <a:pt x="23304" y="4364"/>
                  </a:lnTo>
                  <a:lnTo>
                    <a:pt x="31753" y="5958"/>
                  </a:lnTo>
                  <a:lnTo>
                    <a:pt x="46697" y="7004"/>
                  </a:lnTo>
                  <a:lnTo>
                    <a:pt x="59004" y="11811"/>
                  </a:lnTo>
                  <a:lnTo>
                    <a:pt x="72045" y="13230"/>
                  </a:lnTo>
                  <a:lnTo>
                    <a:pt x="84028" y="17692"/>
                  </a:lnTo>
                  <a:lnTo>
                    <a:pt x="98842" y="19577"/>
                  </a:lnTo>
                  <a:lnTo>
                    <a:pt x="1079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MARTInkShape-766">
              <a:extLst>
                <a:ext uri="{FF2B5EF4-FFF2-40B4-BE49-F238E27FC236}">
                  <a16:creationId xmlns:a16="http://schemas.microsoft.com/office/drawing/2014/main" id="{43D074D5-D638-49EF-8055-2FD5F43F7761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9402873" y="5372100"/>
              <a:ext cx="133241" cy="184151"/>
            </a:xfrm>
            <a:custGeom>
              <a:avLst/>
              <a:gdLst/>
              <a:ahLst/>
              <a:cxnLst/>
              <a:rect l="0" t="0" r="0" b="0"/>
              <a:pathLst>
                <a:path w="133241" h="184151">
                  <a:moveTo>
                    <a:pt x="133240" y="0"/>
                  </a:moveTo>
                  <a:lnTo>
                    <a:pt x="133240" y="0"/>
                  </a:lnTo>
                  <a:lnTo>
                    <a:pt x="87814" y="0"/>
                  </a:lnTo>
                  <a:lnTo>
                    <a:pt x="42757" y="17007"/>
                  </a:lnTo>
                  <a:lnTo>
                    <a:pt x="30387" y="24011"/>
                  </a:lnTo>
                  <a:lnTo>
                    <a:pt x="12764" y="45941"/>
                  </a:lnTo>
                  <a:lnTo>
                    <a:pt x="2735" y="61449"/>
                  </a:lnTo>
                  <a:lnTo>
                    <a:pt x="0" y="81009"/>
                  </a:lnTo>
                  <a:lnTo>
                    <a:pt x="3293" y="85465"/>
                  </a:lnTo>
                  <a:lnTo>
                    <a:pt x="8737" y="91253"/>
                  </a:lnTo>
                  <a:lnTo>
                    <a:pt x="12759" y="93473"/>
                  </a:lnTo>
                  <a:lnTo>
                    <a:pt x="21090" y="94899"/>
                  </a:lnTo>
                  <a:lnTo>
                    <a:pt x="33759" y="95219"/>
                  </a:lnTo>
                  <a:lnTo>
                    <a:pt x="55295" y="86409"/>
                  </a:lnTo>
                  <a:lnTo>
                    <a:pt x="71517" y="74051"/>
                  </a:lnTo>
                  <a:lnTo>
                    <a:pt x="99193" y="46035"/>
                  </a:lnTo>
                  <a:lnTo>
                    <a:pt x="105670" y="36610"/>
                  </a:lnTo>
                  <a:lnTo>
                    <a:pt x="111352" y="32484"/>
                  </a:lnTo>
                  <a:lnTo>
                    <a:pt x="112928" y="29019"/>
                  </a:lnTo>
                  <a:lnTo>
                    <a:pt x="114054" y="27813"/>
                  </a:lnTo>
                  <a:lnTo>
                    <a:pt x="119546" y="25718"/>
                  </a:lnTo>
                  <a:lnTo>
                    <a:pt x="118216" y="25541"/>
                  </a:lnTo>
                  <a:lnTo>
                    <a:pt x="114985" y="25428"/>
                  </a:lnTo>
                  <a:lnTo>
                    <a:pt x="114543" y="27294"/>
                  </a:lnTo>
                  <a:lnTo>
                    <a:pt x="112338" y="45174"/>
                  </a:lnTo>
                  <a:lnTo>
                    <a:pt x="102930" y="81637"/>
                  </a:lnTo>
                  <a:lnTo>
                    <a:pt x="91420" y="126507"/>
                  </a:lnTo>
                  <a:lnTo>
                    <a:pt x="83425" y="164978"/>
                  </a:lnTo>
                  <a:lnTo>
                    <a:pt x="84759" y="170455"/>
                  </a:lnTo>
                  <a:lnTo>
                    <a:pt x="86998" y="175241"/>
                  </a:lnTo>
                  <a:lnTo>
                    <a:pt x="8879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MARTInkShape-767">
              <a:extLst>
                <a:ext uri="{FF2B5EF4-FFF2-40B4-BE49-F238E27FC236}">
                  <a16:creationId xmlns:a16="http://schemas.microsoft.com/office/drawing/2014/main" id="{0C562836-0C54-4419-9018-B73A44FF1397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9574325" y="5187950"/>
              <a:ext cx="209439" cy="291259"/>
            </a:xfrm>
            <a:custGeom>
              <a:avLst/>
              <a:gdLst/>
              <a:ahLst/>
              <a:cxnLst/>
              <a:rect l="0" t="0" r="0" b="0"/>
              <a:pathLst>
                <a:path w="209439" h="291259">
                  <a:moveTo>
                    <a:pt x="209438" y="0"/>
                  </a:moveTo>
                  <a:lnTo>
                    <a:pt x="209438" y="0"/>
                  </a:lnTo>
                  <a:lnTo>
                    <a:pt x="209438" y="8839"/>
                  </a:lnTo>
                  <a:lnTo>
                    <a:pt x="184105" y="55880"/>
                  </a:lnTo>
                  <a:lnTo>
                    <a:pt x="163757" y="101015"/>
                  </a:lnTo>
                  <a:lnTo>
                    <a:pt x="144782" y="145116"/>
                  </a:lnTo>
                  <a:lnTo>
                    <a:pt x="136672" y="189535"/>
                  </a:lnTo>
                  <a:lnTo>
                    <a:pt x="126972" y="234188"/>
                  </a:lnTo>
                  <a:lnTo>
                    <a:pt x="123463" y="248914"/>
                  </a:lnTo>
                  <a:lnTo>
                    <a:pt x="126297" y="267450"/>
                  </a:lnTo>
                  <a:lnTo>
                    <a:pt x="124744" y="272443"/>
                  </a:lnTo>
                  <a:lnTo>
                    <a:pt x="122407" y="277014"/>
                  </a:lnTo>
                  <a:lnTo>
                    <a:pt x="120540" y="285740"/>
                  </a:lnTo>
                  <a:lnTo>
                    <a:pt x="120538" y="282376"/>
                  </a:lnTo>
                  <a:lnTo>
                    <a:pt x="116774" y="278842"/>
                  </a:lnTo>
                  <a:lnTo>
                    <a:pt x="113795" y="276911"/>
                  </a:lnTo>
                  <a:lnTo>
                    <a:pt x="111809" y="274213"/>
                  </a:lnTo>
                  <a:lnTo>
                    <a:pt x="104859" y="259743"/>
                  </a:lnTo>
                  <a:lnTo>
                    <a:pt x="73879" y="213776"/>
                  </a:lnTo>
                  <a:lnTo>
                    <a:pt x="58627" y="189794"/>
                  </a:lnTo>
                  <a:lnTo>
                    <a:pt x="51629" y="186658"/>
                  </a:lnTo>
                  <a:lnTo>
                    <a:pt x="36140" y="184370"/>
                  </a:lnTo>
                  <a:lnTo>
                    <a:pt x="26229" y="187586"/>
                  </a:lnTo>
                  <a:lnTo>
                    <a:pt x="15308" y="194994"/>
                  </a:lnTo>
                  <a:lnTo>
                    <a:pt x="8533" y="201866"/>
                  </a:lnTo>
                  <a:lnTo>
                    <a:pt x="2763" y="211820"/>
                  </a:lnTo>
                  <a:lnTo>
                    <a:pt x="739" y="220257"/>
                  </a:lnTo>
                  <a:lnTo>
                    <a:pt x="0" y="236107"/>
                  </a:lnTo>
                  <a:lnTo>
                    <a:pt x="6810" y="254431"/>
                  </a:lnTo>
                  <a:lnTo>
                    <a:pt x="10876" y="264946"/>
                  </a:lnTo>
                  <a:lnTo>
                    <a:pt x="11446" y="267648"/>
                  </a:lnTo>
                  <a:lnTo>
                    <a:pt x="15843" y="272530"/>
                  </a:lnTo>
                  <a:lnTo>
                    <a:pt x="40115" y="289258"/>
                  </a:lnTo>
                  <a:lnTo>
                    <a:pt x="49358" y="291258"/>
                  </a:lnTo>
                  <a:lnTo>
                    <a:pt x="64170" y="291145"/>
                  </a:lnTo>
                  <a:lnTo>
                    <a:pt x="95138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MARTInkShape-768">
              <a:extLst>
                <a:ext uri="{FF2B5EF4-FFF2-40B4-BE49-F238E27FC236}">
                  <a16:creationId xmlns:a16="http://schemas.microsoft.com/office/drawing/2014/main" id="{6BBFA41E-21D2-47B9-BDA5-5D09E10F9F3C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783763" y="5365750"/>
              <a:ext cx="31751" cy="82551"/>
            </a:xfrm>
            <a:custGeom>
              <a:avLst/>
              <a:gdLst/>
              <a:ahLst/>
              <a:cxnLst/>
              <a:rect l="0" t="0" r="0" b="0"/>
              <a:pathLst>
                <a:path w="31751" h="82551">
                  <a:moveTo>
                    <a:pt x="31750" y="0"/>
                  </a:moveTo>
                  <a:lnTo>
                    <a:pt x="31750" y="0"/>
                  </a:lnTo>
                  <a:lnTo>
                    <a:pt x="31750" y="3371"/>
                  </a:lnTo>
                  <a:lnTo>
                    <a:pt x="31044" y="4364"/>
                  </a:lnTo>
                  <a:lnTo>
                    <a:pt x="29868" y="5026"/>
                  </a:lnTo>
                  <a:lnTo>
                    <a:pt x="28379" y="5467"/>
                  </a:lnTo>
                  <a:lnTo>
                    <a:pt x="27385" y="6467"/>
                  </a:lnTo>
                  <a:lnTo>
                    <a:pt x="26282" y="9460"/>
                  </a:lnTo>
                  <a:lnTo>
                    <a:pt x="18937" y="52290"/>
                  </a:lnTo>
                  <a:lnTo>
                    <a:pt x="14156" y="60570"/>
                  </a:lnTo>
                  <a:lnTo>
                    <a:pt x="8976" y="67492"/>
                  </a:lnTo>
                  <a:lnTo>
                    <a:pt x="4986" y="76153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MARTInkShape-769">
              <a:extLst>
                <a:ext uri="{FF2B5EF4-FFF2-40B4-BE49-F238E27FC236}">
                  <a16:creationId xmlns:a16="http://schemas.microsoft.com/office/drawing/2014/main" id="{082BD4C1-2E5B-4953-9129-0BCC5DE10CC0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9917113" y="5226050"/>
              <a:ext cx="12701" cy="50801"/>
            </a:xfrm>
            <a:custGeom>
              <a:avLst/>
              <a:gdLst/>
              <a:ahLst/>
              <a:cxnLst/>
              <a:rect l="0" t="0" r="0" b="0"/>
              <a:pathLst>
                <a:path w="12701" h="50801">
                  <a:moveTo>
                    <a:pt x="12700" y="0"/>
                  </a:moveTo>
                  <a:lnTo>
                    <a:pt x="12700" y="0"/>
                  </a:lnTo>
                  <a:lnTo>
                    <a:pt x="12700" y="8839"/>
                  </a:lnTo>
                  <a:lnTo>
                    <a:pt x="6232" y="29067"/>
                  </a:lnTo>
                  <a:lnTo>
                    <a:pt x="2160" y="36521"/>
                  </a:lnTo>
                  <a:lnTo>
                    <a:pt x="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MARTInkShape-770">
              <a:extLst>
                <a:ext uri="{FF2B5EF4-FFF2-40B4-BE49-F238E27FC236}">
                  <a16:creationId xmlns:a16="http://schemas.microsoft.com/office/drawing/2014/main" id="{3B58AC60-9232-442F-8F53-8605452DA033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9930272" y="5283200"/>
              <a:ext cx="120192" cy="220964"/>
            </a:xfrm>
            <a:custGeom>
              <a:avLst/>
              <a:gdLst/>
              <a:ahLst/>
              <a:cxnLst/>
              <a:rect l="0" t="0" r="0" b="0"/>
              <a:pathLst>
                <a:path w="120192" h="220964">
                  <a:moveTo>
                    <a:pt x="120191" y="0"/>
                  </a:moveTo>
                  <a:lnTo>
                    <a:pt x="120191" y="0"/>
                  </a:lnTo>
                  <a:lnTo>
                    <a:pt x="72838" y="40885"/>
                  </a:lnTo>
                  <a:lnTo>
                    <a:pt x="51649" y="59163"/>
                  </a:lnTo>
                  <a:lnTo>
                    <a:pt x="17301" y="103369"/>
                  </a:lnTo>
                  <a:lnTo>
                    <a:pt x="4774" y="127350"/>
                  </a:lnTo>
                  <a:lnTo>
                    <a:pt x="0" y="158389"/>
                  </a:lnTo>
                  <a:lnTo>
                    <a:pt x="337" y="173913"/>
                  </a:lnTo>
                  <a:lnTo>
                    <a:pt x="8391" y="194779"/>
                  </a:lnTo>
                  <a:lnTo>
                    <a:pt x="18641" y="208999"/>
                  </a:lnTo>
                  <a:lnTo>
                    <a:pt x="23552" y="213539"/>
                  </a:lnTo>
                  <a:lnTo>
                    <a:pt x="30439" y="217908"/>
                  </a:lnTo>
                  <a:lnTo>
                    <a:pt x="45619" y="220963"/>
                  </a:lnTo>
                  <a:lnTo>
                    <a:pt x="60152" y="218498"/>
                  </a:lnTo>
                  <a:lnTo>
                    <a:pt x="82774" y="209933"/>
                  </a:lnTo>
                  <a:lnTo>
                    <a:pt x="107491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SMARTInkShape-771">
              <a:extLst>
                <a:ext uri="{FF2B5EF4-FFF2-40B4-BE49-F238E27FC236}">
                  <a16:creationId xmlns:a16="http://schemas.microsoft.com/office/drawing/2014/main" id="{88AA2D86-82A8-4DDD-963C-22EF717A98F6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0139363" y="5219700"/>
              <a:ext cx="63501" cy="190501"/>
            </a:xfrm>
            <a:custGeom>
              <a:avLst/>
              <a:gdLst/>
              <a:ahLst/>
              <a:cxnLst/>
              <a:rect l="0" t="0" r="0" b="0"/>
              <a:pathLst>
                <a:path w="63501" h="190501">
                  <a:moveTo>
                    <a:pt x="63500" y="0"/>
                  </a:moveTo>
                  <a:lnTo>
                    <a:pt x="63500" y="0"/>
                  </a:lnTo>
                  <a:lnTo>
                    <a:pt x="63500" y="8839"/>
                  </a:lnTo>
                  <a:lnTo>
                    <a:pt x="61618" y="12865"/>
                  </a:lnTo>
                  <a:lnTo>
                    <a:pt x="60129" y="14927"/>
                  </a:lnTo>
                  <a:lnTo>
                    <a:pt x="52239" y="44620"/>
                  </a:lnTo>
                  <a:lnTo>
                    <a:pt x="50028" y="54403"/>
                  </a:lnTo>
                  <a:lnTo>
                    <a:pt x="34263" y="95621"/>
                  </a:lnTo>
                  <a:lnTo>
                    <a:pt x="21201" y="138377"/>
                  </a:lnTo>
                  <a:lnTo>
                    <a:pt x="2823" y="184178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MARTInkShape-772">
              <a:extLst>
                <a:ext uri="{FF2B5EF4-FFF2-40B4-BE49-F238E27FC236}">
                  <a16:creationId xmlns:a16="http://schemas.microsoft.com/office/drawing/2014/main" id="{1628FF6E-3ABE-4978-9ECB-765E2D715BB2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0139363" y="5314950"/>
              <a:ext cx="82551" cy="25401"/>
            </a:xfrm>
            <a:custGeom>
              <a:avLst/>
              <a:gdLst/>
              <a:ahLst/>
              <a:cxnLst/>
              <a:rect l="0" t="0" r="0" b="0"/>
              <a:pathLst>
                <a:path w="82551" h="254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12865" y="11260"/>
                  </a:lnTo>
                  <a:lnTo>
                    <a:pt x="14926" y="11740"/>
                  </a:lnTo>
                  <a:lnTo>
                    <a:pt x="25414" y="17600"/>
                  </a:lnTo>
                  <a:lnTo>
                    <a:pt x="46697" y="22652"/>
                  </a:lnTo>
                  <a:lnTo>
                    <a:pt x="55150" y="21136"/>
                  </a:lnTo>
                  <a:lnTo>
                    <a:pt x="8255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MARTInkShape-773">
              <a:extLst>
                <a:ext uri="{FF2B5EF4-FFF2-40B4-BE49-F238E27FC236}">
                  <a16:creationId xmlns:a16="http://schemas.microsoft.com/office/drawing/2014/main" id="{696B9C71-AD00-43C3-82ED-D6C26F7C3653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0298113" y="5391150"/>
              <a:ext cx="82551" cy="69851"/>
            </a:xfrm>
            <a:custGeom>
              <a:avLst/>
              <a:gdLst/>
              <a:ahLst/>
              <a:cxnLst/>
              <a:rect l="0" t="0" r="0" b="0"/>
              <a:pathLst>
                <a:path w="82551" h="69851">
                  <a:moveTo>
                    <a:pt x="82550" y="0"/>
                  </a:moveTo>
                  <a:lnTo>
                    <a:pt x="82550" y="0"/>
                  </a:lnTo>
                  <a:lnTo>
                    <a:pt x="73090" y="0"/>
                  </a:lnTo>
                  <a:lnTo>
                    <a:pt x="69408" y="1882"/>
                  </a:lnTo>
                  <a:lnTo>
                    <a:pt x="65420" y="4364"/>
                  </a:lnTo>
                  <a:lnTo>
                    <a:pt x="59208" y="6467"/>
                  </a:lnTo>
                  <a:lnTo>
                    <a:pt x="33492" y="30092"/>
                  </a:lnTo>
                  <a:lnTo>
                    <a:pt x="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MARTInkShape-774">
              <a:extLst>
                <a:ext uri="{FF2B5EF4-FFF2-40B4-BE49-F238E27FC236}">
                  <a16:creationId xmlns:a16="http://schemas.microsoft.com/office/drawing/2014/main" id="{EFC53988-AC50-4D39-AD3E-6BBBAF303FAA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0444187" y="5276850"/>
              <a:ext cx="12677" cy="57151"/>
            </a:xfrm>
            <a:custGeom>
              <a:avLst/>
              <a:gdLst/>
              <a:ahLst/>
              <a:cxnLst/>
              <a:rect l="0" t="0" r="0" b="0"/>
              <a:pathLst>
                <a:path w="12677" h="57151">
                  <a:moveTo>
                    <a:pt x="12676" y="0"/>
                  </a:moveTo>
                  <a:lnTo>
                    <a:pt x="12676" y="0"/>
                  </a:lnTo>
                  <a:lnTo>
                    <a:pt x="9305" y="3371"/>
                  </a:lnTo>
                  <a:lnTo>
                    <a:pt x="7649" y="6908"/>
                  </a:lnTo>
                  <a:lnTo>
                    <a:pt x="7208" y="8839"/>
                  </a:lnTo>
                  <a:lnTo>
                    <a:pt x="2136" y="17712"/>
                  </a:lnTo>
                  <a:lnTo>
                    <a:pt x="0" y="46490"/>
                  </a:lnTo>
                  <a:lnTo>
                    <a:pt x="1868" y="50766"/>
                  </a:lnTo>
                  <a:lnTo>
                    <a:pt x="6326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MARTInkShape-775">
              <a:extLst>
                <a:ext uri="{FF2B5EF4-FFF2-40B4-BE49-F238E27FC236}">
                  <a16:creationId xmlns:a16="http://schemas.microsoft.com/office/drawing/2014/main" id="{1324F4BB-BAB2-4B97-9099-D102F07710D1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0456893" y="5340350"/>
              <a:ext cx="157814" cy="114268"/>
            </a:xfrm>
            <a:custGeom>
              <a:avLst/>
              <a:gdLst/>
              <a:ahLst/>
              <a:cxnLst/>
              <a:rect l="0" t="0" r="0" b="0"/>
              <a:pathLst>
                <a:path w="157814" h="114268">
                  <a:moveTo>
                    <a:pt x="44420" y="6350"/>
                  </a:moveTo>
                  <a:lnTo>
                    <a:pt x="44420" y="6350"/>
                  </a:lnTo>
                  <a:lnTo>
                    <a:pt x="38952" y="11817"/>
                  </a:lnTo>
                  <a:lnTo>
                    <a:pt x="28810" y="18301"/>
                  </a:lnTo>
                  <a:lnTo>
                    <a:pt x="15608" y="35453"/>
                  </a:lnTo>
                  <a:lnTo>
                    <a:pt x="11368" y="44345"/>
                  </a:lnTo>
                  <a:lnTo>
                    <a:pt x="3946" y="56267"/>
                  </a:lnTo>
                  <a:lnTo>
                    <a:pt x="1148" y="64728"/>
                  </a:lnTo>
                  <a:lnTo>
                    <a:pt x="0" y="88015"/>
                  </a:lnTo>
                  <a:lnTo>
                    <a:pt x="1864" y="93916"/>
                  </a:lnTo>
                  <a:lnTo>
                    <a:pt x="3349" y="96477"/>
                  </a:lnTo>
                  <a:lnTo>
                    <a:pt x="20364" y="109989"/>
                  </a:lnTo>
                  <a:lnTo>
                    <a:pt x="26908" y="112384"/>
                  </a:lnTo>
                  <a:lnTo>
                    <a:pt x="71101" y="114267"/>
                  </a:lnTo>
                  <a:lnTo>
                    <a:pt x="81207" y="110522"/>
                  </a:lnTo>
                  <a:lnTo>
                    <a:pt x="125451" y="83457"/>
                  </a:lnTo>
                  <a:lnTo>
                    <a:pt x="146935" y="62532"/>
                  </a:lnTo>
                  <a:lnTo>
                    <a:pt x="154130" y="48632"/>
                  </a:lnTo>
                  <a:lnTo>
                    <a:pt x="157813" y="30041"/>
                  </a:lnTo>
                  <a:lnTo>
                    <a:pt x="157745" y="17054"/>
                  </a:lnTo>
                  <a:lnTo>
                    <a:pt x="15237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MARTInkShape-776">
              <a:extLst>
                <a:ext uri="{FF2B5EF4-FFF2-40B4-BE49-F238E27FC236}">
                  <a16:creationId xmlns:a16="http://schemas.microsoft.com/office/drawing/2014/main" id="{3BBEF63B-BB0C-4B1D-AA2E-826EB7AD5031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0660063" y="5353162"/>
              <a:ext cx="291964" cy="266589"/>
            </a:xfrm>
            <a:custGeom>
              <a:avLst/>
              <a:gdLst/>
              <a:ahLst/>
              <a:cxnLst/>
              <a:rect l="0" t="0" r="0" b="0"/>
              <a:pathLst>
                <a:path w="291964" h="266589">
                  <a:moveTo>
                    <a:pt x="88900" y="50688"/>
                  </a:moveTo>
                  <a:lnTo>
                    <a:pt x="88900" y="50688"/>
                  </a:lnTo>
                  <a:lnTo>
                    <a:pt x="85529" y="54059"/>
                  </a:lnTo>
                  <a:lnTo>
                    <a:pt x="83873" y="57596"/>
                  </a:lnTo>
                  <a:lnTo>
                    <a:pt x="83432" y="59527"/>
                  </a:lnTo>
                  <a:lnTo>
                    <a:pt x="82432" y="60814"/>
                  </a:lnTo>
                  <a:lnTo>
                    <a:pt x="69719" y="68263"/>
                  </a:lnTo>
                  <a:lnTo>
                    <a:pt x="67646" y="68755"/>
                  </a:lnTo>
                  <a:lnTo>
                    <a:pt x="61357" y="72818"/>
                  </a:lnTo>
                  <a:lnTo>
                    <a:pt x="17202" y="109721"/>
                  </a:lnTo>
                  <a:lnTo>
                    <a:pt x="3613" y="123276"/>
                  </a:lnTo>
                  <a:lnTo>
                    <a:pt x="1606" y="127164"/>
                  </a:lnTo>
                  <a:lnTo>
                    <a:pt x="0" y="133235"/>
                  </a:lnTo>
                  <a:lnTo>
                    <a:pt x="3371" y="133237"/>
                  </a:lnTo>
                  <a:lnTo>
                    <a:pt x="6908" y="131357"/>
                  </a:lnTo>
                  <a:lnTo>
                    <a:pt x="52458" y="94958"/>
                  </a:lnTo>
                  <a:lnTo>
                    <a:pt x="98006" y="61264"/>
                  </a:lnTo>
                  <a:lnTo>
                    <a:pt x="139291" y="32212"/>
                  </a:lnTo>
                  <a:lnTo>
                    <a:pt x="182128" y="15127"/>
                  </a:lnTo>
                  <a:lnTo>
                    <a:pt x="229403" y="1159"/>
                  </a:lnTo>
                  <a:lnTo>
                    <a:pt x="257932" y="0"/>
                  </a:lnTo>
                  <a:lnTo>
                    <a:pt x="264684" y="1819"/>
                  </a:lnTo>
                  <a:lnTo>
                    <a:pt x="286866" y="14818"/>
                  </a:lnTo>
                  <a:lnTo>
                    <a:pt x="289773" y="22751"/>
                  </a:lnTo>
                  <a:lnTo>
                    <a:pt x="291963" y="61515"/>
                  </a:lnTo>
                  <a:lnTo>
                    <a:pt x="288688" y="81883"/>
                  </a:lnTo>
                  <a:lnTo>
                    <a:pt x="268331" y="129327"/>
                  </a:lnTo>
                  <a:lnTo>
                    <a:pt x="247585" y="176407"/>
                  </a:lnTo>
                  <a:lnTo>
                    <a:pt x="227332" y="214673"/>
                  </a:lnTo>
                  <a:lnTo>
                    <a:pt x="203200" y="26658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SMARTInkShape-Group252">
            <a:extLst>
              <a:ext uri="{FF2B5EF4-FFF2-40B4-BE49-F238E27FC236}">
                <a16:creationId xmlns:a16="http://schemas.microsoft.com/office/drawing/2014/main" id="{230BEBA6-4691-4862-BF92-C91E1527BE42}"/>
              </a:ext>
            </a:extLst>
          </p:cNvPr>
          <p:cNvGrpSpPr/>
          <p:nvPr/>
        </p:nvGrpSpPr>
        <p:grpSpPr>
          <a:xfrm>
            <a:off x="6199582" y="5588000"/>
            <a:ext cx="3214158" cy="660020"/>
            <a:chOff x="6199582" y="5588000"/>
            <a:chExt cx="3214158" cy="660020"/>
          </a:xfrm>
        </p:grpSpPr>
        <p:sp>
          <p:nvSpPr>
            <p:cNvPr id="79" name="SMARTInkShape-777">
              <a:extLst>
                <a:ext uri="{FF2B5EF4-FFF2-40B4-BE49-F238E27FC236}">
                  <a16:creationId xmlns:a16="http://schemas.microsoft.com/office/drawing/2014/main" id="{546E875A-9950-4489-A36A-E08F505F9B0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99582" y="5613400"/>
              <a:ext cx="174232" cy="450739"/>
            </a:xfrm>
            <a:custGeom>
              <a:avLst/>
              <a:gdLst/>
              <a:ahLst/>
              <a:cxnLst/>
              <a:rect l="0" t="0" r="0" b="0"/>
              <a:pathLst>
                <a:path w="174232" h="450739">
                  <a:moveTo>
                    <a:pt x="148831" y="0"/>
                  </a:moveTo>
                  <a:lnTo>
                    <a:pt x="148831" y="0"/>
                  </a:lnTo>
                  <a:lnTo>
                    <a:pt x="148831" y="3371"/>
                  </a:lnTo>
                  <a:lnTo>
                    <a:pt x="149536" y="4364"/>
                  </a:lnTo>
                  <a:lnTo>
                    <a:pt x="150712" y="5026"/>
                  </a:lnTo>
                  <a:lnTo>
                    <a:pt x="152202" y="5467"/>
                  </a:lnTo>
                  <a:lnTo>
                    <a:pt x="157669" y="9460"/>
                  </a:lnTo>
                  <a:lnTo>
                    <a:pt x="159814" y="15023"/>
                  </a:lnTo>
                  <a:lnTo>
                    <a:pt x="161473" y="21494"/>
                  </a:lnTo>
                  <a:lnTo>
                    <a:pt x="165669" y="30514"/>
                  </a:lnTo>
                  <a:lnTo>
                    <a:pt x="167794" y="74303"/>
                  </a:lnTo>
                  <a:lnTo>
                    <a:pt x="162406" y="117505"/>
                  </a:lnTo>
                  <a:lnTo>
                    <a:pt x="163704" y="161845"/>
                  </a:lnTo>
                  <a:lnTo>
                    <a:pt x="161721" y="206285"/>
                  </a:lnTo>
                  <a:lnTo>
                    <a:pt x="161556" y="247778"/>
                  </a:lnTo>
                  <a:lnTo>
                    <a:pt x="158388" y="291554"/>
                  </a:lnTo>
                  <a:lnTo>
                    <a:pt x="161408" y="337809"/>
                  </a:lnTo>
                  <a:lnTo>
                    <a:pt x="160789" y="350407"/>
                  </a:lnTo>
                  <a:lnTo>
                    <a:pt x="156058" y="363662"/>
                  </a:lnTo>
                  <a:lnTo>
                    <a:pt x="155258" y="373360"/>
                  </a:lnTo>
                  <a:lnTo>
                    <a:pt x="154526" y="373790"/>
                  </a:lnTo>
                  <a:lnTo>
                    <a:pt x="147344" y="374600"/>
                  </a:lnTo>
                  <a:lnTo>
                    <a:pt x="145723" y="374617"/>
                  </a:lnTo>
                  <a:lnTo>
                    <a:pt x="144642" y="373922"/>
                  </a:lnTo>
                  <a:lnTo>
                    <a:pt x="143922" y="372754"/>
                  </a:lnTo>
                  <a:lnTo>
                    <a:pt x="143441" y="371269"/>
                  </a:lnTo>
                  <a:lnTo>
                    <a:pt x="133942" y="363112"/>
                  </a:lnTo>
                  <a:lnTo>
                    <a:pt x="126957" y="347983"/>
                  </a:lnTo>
                  <a:lnTo>
                    <a:pt x="115399" y="333765"/>
                  </a:lnTo>
                  <a:lnTo>
                    <a:pt x="107974" y="316550"/>
                  </a:lnTo>
                  <a:lnTo>
                    <a:pt x="94802" y="299927"/>
                  </a:lnTo>
                  <a:lnTo>
                    <a:pt x="92362" y="294873"/>
                  </a:lnTo>
                  <a:lnTo>
                    <a:pt x="88926" y="290275"/>
                  </a:lnTo>
                  <a:lnTo>
                    <a:pt x="85047" y="287762"/>
                  </a:lnTo>
                  <a:lnTo>
                    <a:pt x="80971" y="285938"/>
                  </a:lnTo>
                  <a:lnTo>
                    <a:pt x="74710" y="281651"/>
                  </a:lnTo>
                  <a:lnTo>
                    <a:pt x="68386" y="280067"/>
                  </a:lnTo>
                  <a:lnTo>
                    <a:pt x="54441" y="279488"/>
                  </a:lnTo>
                  <a:lnTo>
                    <a:pt x="48554" y="281320"/>
                  </a:lnTo>
                  <a:lnTo>
                    <a:pt x="35654" y="291617"/>
                  </a:lnTo>
                  <a:lnTo>
                    <a:pt x="31502" y="299176"/>
                  </a:lnTo>
                  <a:lnTo>
                    <a:pt x="25402" y="313247"/>
                  </a:lnTo>
                  <a:lnTo>
                    <a:pt x="11718" y="343882"/>
                  </a:lnTo>
                  <a:lnTo>
                    <a:pt x="0" y="386080"/>
                  </a:lnTo>
                  <a:lnTo>
                    <a:pt x="3386" y="428171"/>
                  </a:lnTo>
                  <a:lnTo>
                    <a:pt x="6107" y="433244"/>
                  </a:lnTo>
                  <a:lnTo>
                    <a:pt x="23171" y="446558"/>
                  </a:lnTo>
                  <a:lnTo>
                    <a:pt x="29717" y="448942"/>
                  </a:lnTo>
                  <a:lnTo>
                    <a:pt x="63371" y="450738"/>
                  </a:lnTo>
                  <a:lnTo>
                    <a:pt x="108240" y="434251"/>
                  </a:lnTo>
                  <a:lnTo>
                    <a:pt x="151000" y="412212"/>
                  </a:lnTo>
                  <a:lnTo>
                    <a:pt x="174231" y="400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MARTInkShape-778">
              <a:extLst>
                <a:ext uri="{FF2B5EF4-FFF2-40B4-BE49-F238E27FC236}">
                  <a16:creationId xmlns:a16="http://schemas.microsoft.com/office/drawing/2014/main" id="{BBA2E885-ECA2-4A88-AC55-F1363DA0C72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596063" y="5969000"/>
              <a:ext cx="19051" cy="76201"/>
            </a:xfrm>
            <a:custGeom>
              <a:avLst/>
              <a:gdLst/>
              <a:ahLst/>
              <a:cxnLst/>
              <a:rect l="0" t="0" r="0" b="0"/>
              <a:pathLst>
                <a:path w="19051" h="76201">
                  <a:moveTo>
                    <a:pt x="19050" y="0"/>
                  </a:moveTo>
                  <a:lnTo>
                    <a:pt x="19050" y="0"/>
                  </a:lnTo>
                  <a:lnTo>
                    <a:pt x="19050" y="3371"/>
                  </a:lnTo>
                  <a:lnTo>
                    <a:pt x="18344" y="4364"/>
                  </a:lnTo>
                  <a:lnTo>
                    <a:pt x="17168" y="5026"/>
                  </a:lnTo>
                  <a:lnTo>
                    <a:pt x="15678" y="5467"/>
                  </a:lnTo>
                  <a:lnTo>
                    <a:pt x="14685" y="6467"/>
                  </a:lnTo>
                  <a:lnTo>
                    <a:pt x="13582" y="9460"/>
                  </a:lnTo>
                  <a:lnTo>
                    <a:pt x="13993" y="11245"/>
                  </a:lnTo>
                  <a:lnTo>
                    <a:pt x="16332" y="15111"/>
                  </a:lnTo>
                  <a:lnTo>
                    <a:pt x="16533" y="17835"/>
                  </a:lnTo>
                  <a:lnTo>
                    <a:pt x="9223" y="51534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MARTInkShape-779">
              <a:extLst>
                <a:ext uri="{FF2B5EF4-FFF2-40B4-BE49-F238E27FC236}">
                  <a16:creationId xmlns:a16="http://schemas.microsoft.com/office/drawing/2014/main" id="{0049BA6A-E5AC-4F4D-AC28-5B2B434A59C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646863" y="5740400"/>
              <a:ext cx="19051" cy="76201"/>
            </a:xfrm>
            <a:custGeom>
              <a:avLst/>
              <a:gdLst/>
              <a:ahLst/>
              <a:cxnLst/>
              <a:rect l="0" t="0" r="0" b="0"/>
              <a:pathLst>
                <a:path w="19051" h="762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8838" y="23765"/>
                  </a:lnTo>
                  <a:lnTo>
                    <a:pt x="16301" y="36654"/>
                  </a:lnTo>
                  <a:lnTo>
                    <a:pt x="1905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MARTInkShape-780">
              <a:extLst>
                <a:ext uri="{FF2B5EF4-FFF2-40B4-BE49-F238E27FC236}">
                  <a16:creationId xmlns:a16="http://schemas.microsoft.com/office/drawing/2014/main" id="{AEB73780-039B-44FB-8A24-63692DDCB37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742146" y="5822950"/>
              <a:ext cx="120615" cy="196851"/>
            </a:xfrm>
            <a:custGeom>
              <a:avLst/>
              <a:gdLst/>
              <a:ahLst/>
              <a:cxnLst/>
              <a:rect l="0" t="0" r="0" b="0"/>
              <a:pathLst>
                <a:path w="120615" h="196851">
                  <a:moveTo>
                    <a:pt x="95217" y="0"/>
                  </a:moveTo>
                  <a:lnTo>
                    <a:pt x="95217" y="0"/>
                  </a:lnTo>
                  <a:lnTo>
                    <a:pt x="86378" y="0"/>
                  </a:lnTo>
                  <a:lnTo>
                    <a:pt x="68550" y="5467"/>
                  </a:lnTo>
                  <a:lnTo>
                    <a:pt x="58230" y="12831"/>
                  </a:lnTo>
                  <a:lnTo>
                    <a:pt x="19839" y="57176"/>
                  </a:lnTo>
                  <a:lnTo>
                    <a:pt x="2821" y="96074"/>
                  </a:lnTo>
                  <a:lnTo>
                    <a:pt x="530" y="109158"/>
                  </a:lnTo>
                  <a:lnTo>
                    <a:pt x="0" y="134283"/>
                  </a:lnTo>
                  <a:lnTo>
                    <a:pt x="1863" y="139174"/>
                  </a:lnTo>
                  <a:lnTo>
                    <a:pt x="14894" y="154486"/>
                  </a:lnTo>
                  <a:lnTo>
                    <a:pt x="19065" y="156855"/>
                  </a:lnTo>
                  <a:lnTo>
                    <a:pt x="21166" y="157487"/>
                  </a:lnTo>
                  <a:lnTo>
                    <a:pt x="27263" y="156308"/>
                  </a:lnTo>
                  <a:lnTo>
                    <a:pt x="38628" y="153558"/>
                  </a:lnTo>
                  <a:lnTo>
                    <a:pt x="46078" y="152209"/>
                  </a:lnTo>
                  <a:lnTo>
                    <a:pt x="54238" y="147483"/>
                  </a:lnTo>
                  <a:lnTo>
                    <a:pt x="87734" y="121505"/>
                  </a:lnTo>
                  <a:lnTo>
                    <a:pt x="91890" y="113739"/>
                  </a:lnTo>
                  <a:lnTo>
                    <a:pt x="93000" y="109693"/>
                  </a:lnTo>
                  <a:lnTo>
                    <a:pt x="97994" y="103315"/>
                  </a:lnTo>
                  <a:lnTo>
                    <a:pt x="104212" y="97424"/>
                  </a:lnTo>
                  <a:lnTo>
                    <a:pt x="109327" y="90101"/>
                  </a:lnTo>
                  <a:lnTo>
                    <a:pt x="112803" y="78046"/>
                  </a:lnTo>
                  <a:lnTo>
                    <a:pt x="114683" y="66399"/>
                  </a:lnTo>
                  <a:lnTo>
                    <a:pt x="119235" y="57305"/>
                  </a:lnTo>
                  <a:lnTo>
                    <a:pt x="120610" y="44745"/>
                  </a:lnTo>
                  <a:lnTo>
                    <a:pt x="120614" y="47909"/>
                  </a:lnTo>
                  <a:lnTo>
                    <a:pt x="119910" y="48873"/>
                  </a:lnTo>
                  <a:lnTo>
                    <a:pt x="117245" y="49943"/>
                  </a:lnTo>
                  <a:lnTo>
                    <a:pt x="116252" y="50934"/>
                  </a:lnTo>
                  <a:lnTo>
                    <a:pt x="115149" y="53917"/>
                  </a:lnTo>
                  <a:lnTo>
                    <a:pt x="112501" y="70539"/>
                  </a:lnTo>
                  <a:lnTo>
                    <a:pt x="109275" y="82754"/>
                  </a:lnTo>
                  <a:lnTo>
                    <a:pt x="106438" y="95310"/>
                  </a:lnTo>
                  <a:lnTo>
                    <a:pt x="104814" y="99524"/>
                  </a:lnTo>
                  <a:lnTo>
                    <a:pt x="104891" y="109850"/>
                  </a:lnTo>
                  <a:lnTo>
                    <a:pt x="105866" y="120789"/>
                  </a:lnTo>
                  <a:lnTo>
                    <a:pt x="101660" y="165066"/>
                  </a:lnTo>
                  <a:lnTo>
                    <a:pt x="101585" y="178656"/>
                  </a:lnTo>
                  <a:lnTo>
                    <a:pt x="103456" y="183590"/>
                  </a:lnTo>
                  <a:lnTo>
                    <a:pt x="105934" y="188135"/>
                  </a:lnTo>
                  <a:lnTo>
                    <a:pt x="107917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MARTInkShape-781">
              <a:extLst>
                <a:ext uri="{FF2B5EF4-FFF2-40B4-BE49-F238E27FC236}">
                  <a16:creationId xmlns:a16="http://schemas.microsoft.com/office/drawing/2014/main" id="{D1630CF4-7461-4208-88AA-5C63A60C2095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875463" y="5797550"/>
              <a:ext cx="241301" cy="450470"/>
            </a:xfrm>
            <a:custGeom>
              <a:avLst/>
              <a:gdLst/>
              <a:ahLst/>
              <a:cxnLst/>
              <a:rect l="0" t="0" r="0" b="0"/>
              <a:pathLst>
                <a:path w="241301" h="450470">
                  <a:moveTo>
                    <a:pt x="196850" y="0"/>
                  </a:moveTo>
                  <a:lnTo>
                    <a:pt x="196850" y="0"/>
                  </a:lnTo>
                  <a:lnTo>
                    <a:pt x="193478" y="3371"/>
                  </a:lnTo>
                  <a:lnTo>
                    <a:pt x="189942" y="5026"/>
                  </a:lnTo>
                  <a:lnTo>
                    <a:pt x="188011" y="5467"/>
                  </a:lnTo>
                  <a:lnTo>
                    <a:pt x="183984" y="9721"/>
                  </a:lnTo>
                  <a:lnTo>
                    <a:pt x="160159" y="51850"/>
                  </a:lnTo>
                  <a:lnTo>
                    <a:pt x="149255" y="74526"/>
                  </a:lnTo>
                  <a:lnTo>
                    <a:pt x="135149" y="120214"/>
                  </a:lnTo>
                  <a:lnTo>
                    <a:pt x="133705" y="137497"/>
                  </a:lnTo>
                  <a:lnTo>
                    <a:pt x="134292" y="140348"/>
                  </a:lnTo>
                  <a:lnTo>
                    <a:pt x="135389" y="142249"/>
                  </a:lnTo>
                  <a:lnTo>
                    <a:pt x="150362" y="156027"/>
                  </a:lnTo>
                  <a:lnTo>
                    <a:pt x="156657" y="157943"/>
                  </a:lnTo>
                  <a:lnTo>
                    <a:pt x="167220" y="158644"/>
                  </a:lnTo>
                  <a:lnTo>
                    <a:pt x="171451" y="156821"/>
                  </a:lnTo>
                  <a:lnTo>
                    <a:pt x="173567" y="155348"/>
                  </a:lnTo>
                  <a:lnTo>
                    <a:pt x="187103" y="151571"/>
                  </a:lnTo>
                  <a:lnTo>
                    <a:pt x="204172" y="138171"/>
                  </a:lnTo>
                  <a:lnTo>
                    <a:pt x="226463" y="99420"/>
                  </a:lnTo>
                  <a:lnTo>
                    <a:pt x="232121" y="86765"/>
                  </a:lnTo>
                  <a:lnTo>
                    <a:pt x="234817" y="74783"/>
                  </a:lnTo>
                  <a:lnTo>
                    <a:pt x="239066" y="65746"/>
                  </a:lnTo>
                  <a:lnTo>
                    <a:pt x="241300" y="38110"/>
                  </a:lnTo>
                  <a:lnTo>
                    <a:pt x="231174" y="59763"/>
                  </a:lnTo>
                  <a:lnTo>
                    <a:pt x="223232" y="101991"/>
                  </a:lnTo>
                  <a:lnTo>
                    <a:pt x="216868" y="148573"/>
                  </a:lnTo>
                  <a:lnTo>
                    <a:pt x="209119" y="187409"/>
                  </a:lnTo>
                  <a:lnTo>
                    <a:pt x="199615" y="232427"/>
                  </a:lnTo>
                  <a:lnTo>
                    <a:pt x="193843" y="275113"/>
                  </a:lnTo>
                  <a:lnTo>
                    <a:pt x="184032" y="317493"/>
                  </a:lnTo>
                  <a:lnTo>
                    <a:pt x="171439" y="361392"/>
                  </a:lnTo>
                  <a:lnTo>
                    <a:pt x="162981" y="383869"/>
                  </a:lnTo>
                  <a:lnTo>
                    <a:pt x="140993" y="414787"/>
                  </a:lnTo>
                  <a:lnTo>
                    <a:pt x="117005" y="432652"/>
                  </a:lnTo>
                  <a:lnTo>
                    <a:pt x="80350" y="447954"/>
                  </a:lnTo>
                  <a:lnTo>
                    <a:pt x="50510" y="450469"/>
                  </a:lnTo>
                  <a:lnTo>
                    <a:pt x="35035" y="447366"/>
                  </a:lnTo>
                  <a:lnTo>
                    <a:pt x="0" y="431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MARTInkShape-782">
              <a:extLst>
                <a:ext uri="{FF2B5EF4-FFF2-40B4-BE49-F238E27FC236}">
                  <a16:creationId xmlns:a16="http://schemas.microsoft.com/office/drawing/2014/main" id="{01B0CB4C-EB31-4587-A68D-635800BE90A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7237709" y="5867400"/>
              <a:ext cx="107623" cy="165068"/>
            </a:xfrm>
            <a:custGeom>
              <a:avLst/>
              <a:gdLst/>
              <a:ahLst/>
              <a:cxnLst/>
              <a:rect l="0" t="0" r="0" b="0"/>
              <a:pathLst>
                <a:path w="107623" h="165068">
                  <a:moveTo>
                    <a:pt x="63204" y="19050"/>
                  </a:moveTo>
                  <a:lnTo>
                    <a:pt x="63204" y="19050"/>
                  </a:lnTo>
                  <a:lnTo>
                    <a:pt x="63204" y="22421"/>
                  </a:lnTo>
                  <a:lnTo>
                    <a:pt x="62498" y="23414"/>
                  </a:lnTo>
                  <a:lnTo>
                    <a:pt x="61322" y="24076"/>
                  </a:lnTo>
                  <a:lnTo>
                    <a:pt x="59832" y="24517"/>
                  </a:lnTo>
                  <a:lnTo>
                    <a:pt x="58839" y="25517"/>
                  </a:lnTo>
                  <a:lnTo>
                    <a:pt x="55364" y="32191"/>
                  </a:lnTo>
                  <a:lnTo>
                    <a:pt x="20074" y="76643"/>
                  </a:lnTo>
                  <a:lnTo>
                    <a:pt x="10548" y="93221"/>
                  </a:lnTo>
                  <a:lnTo>
                    <a:pt x="703" y="137324"/>
                  </a:lnTo>
                  <a:lnTo>
                    <a:pt x="0" y="146836"/>
                  </a:lnTo>
                  <a:lnTo>
                    <a:pt x="1717" y="151809"/>
                  </a:lnTo>
                  <a:lnTo>
                    <a:pt x="8568" y="160750"/>
                  </a:lnTo>
                  <a:lnTo>
                    <a:pt x="12580" y="163167"/>
                  </a:lnTo>
                  <a:lnTo>
                    <a:pt x="20905" y="164718"/>
                  </a:lnTo>
                  <a:lnTo>
                    <a:pt x="39041" y="165067"/>
                  </a:lnTo>
                  <a:lnTo>
                    <a:pt x="61381" y="156259"/>
                  </a:lnTo>
                  <a:lnTo>
                    <a:pt x="67802" y="150352"/>
                  </a:lnTo>
                  <a:lnTo>
                    <a:pt x="90077" y="124215"/>
                  </a:lnTo>
                  <a:lnTo>
                    <a:pt x="105853" y="88496"/>
                  </a:lnTo>
                  <a:lnTo>
                    <a:pt x="107622" y="46560"/>
                  </a:lnTo>
                  <a:lnTo>
                    <a:pt x="104273" y="33865"/>
                  </a:lnTo>
                  <a:lnTo>
                    <a:pt x="96821" y="22003"/>
                  </a:lnTo>
                  <a:lnTo>
                    <a:pt x="80127" y="4266"/>
                  </a:lnTo>
                  <a:lnTo>
                    <a:pt x="75900" y="1896"/>
                  </a:lnTo>
                  <a:lnTo>
                    <a:pt x="63204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MARTInkShape-783">
              <a:extLst>
                <a:ext uri="{FF2B5EF4-FFF2-40B4-BE49-F238E27FC236}">
                  <a16:creationId xmlns:a16="http://schemas.microsoft.com/office/drawing/2014/main" id="{675246B7-2D8A-4739-AF40-58A4274EEB46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415507" y="5819424"/>
              <a:ext cx="247246" cy="155917"/>
            </a:xfrm>
            <a:custGeom>
              <a:avLst/>
              <a:gdLst/>
              <a:ahLst/>
              <a:cxnLst/>
              <a:rect l="0" t="0" r="0" b="0"/>
              <a:pathLst>
                <a:path w="247246" h="155917">
                  <a:moveTo>
                    <a:pt x="50506" y="3526"/>
                  </a:moveTo>
                  <a:lnTo>
                    <a:pt x="50506" y="3526"/>
                  </a:lnTo>
                  <a:lnTo>
                    <a:pt x="53877" y="3526"/>
                  </a:lnTo>
                  <a:lnTo>
                    <a:pt x="54870" y="4232"/>
                  </a:lnTo>
                  <a:lnTo>
                    <a:pt x="55532" y="5408"/>
                  </a:lnTo>
                  <a:lnTo>
                    <a:pt x="56681" y="9993"/>
                  </a:lnTo>
                  <a:lnTo>
                    <a:pt x="56832" y="22008"/>
                  </a:lnTo>
                  <a:lnTo>
                    <a:pt x="48015" y="49367"/>
                  </a:lnTo>
                  <a:lnTo>
                    <a:pt x="23240" y="95703"/>
                  </a:lnTo>
                  <a:lnTo>
                    <a:pt x="4735" y="142542"/>
                  </a:lnTo>
                  <a:lnTo>
                    <a:pt x="1941" y="147155"/>
                  </a:lnTo>
                  <a:lnTo>
                    <a:pt x="0" y="154632"/>
                  </a:lnTo>
                  <a:lnTo>
                    <a:pt x="608" y="155063"/>
                  </a:lnTo>
                  <a:lnTo>
                    <a:pt x="6190" y="155850"/>
                  </a:lnTo>
                  <a:lnTo>
                    <a:pt x="14819" y="155916"/>
                  </a:lnTo>
                  <a:lnTo>
                    <a:pt x="18887" y="154040"/>
                  </a:lnTo>
                  <a:lnTo>
                    <a:pt x="50674" y="127107"/>
                  </a:lnTo>
                  <a:lnTo>
                    <a:pt x="65136" y="112344"/>
                  </a:lnTo>
                  <a:lnTo>
                    <a:pt x="112566" y="65559"/>
                  </a:lnTo>
                  <a:lnTo>
                    <a:pt x="153578" y="27706"/>
                  </a:lnTo>
                  <a:lnTo>
                    <a:pt x="183929" y="8599"/>
                  </a:lnTo>
                  <a:lnTo>
                    <a:pt x="217552" y="0"/>
                  </a:lnTo>
                  <a:lnTo>
                    <a:pt x="230121" y="2922"/>
                  </a:lnTo>
                  <a:lnTo>
                    <a:pt x="234521" y="5139"/>
                  </a:lnTo>
                  <a:lnTo>
                    <a:pt x="238830" y="9182"/>
                  </a:lnTo>
                  <a:lnTo>
                    <a:pt x="243095" y="15683"/>
                  </a:lnTo>
                  <a:lnTo>
                    <a:pt x="246094" y="27276"/>
                  </a:lnTo>
                  <a:lnTo>
                    <a:pt x="247245" y="50154"/>
                  </a:lnTo>
                  <a:lnTo>
                    <a:pt x="236368" y="96980"/>
                  </a:lnTo>
                  <a:lnTo>
                    <a:pt x="229812" y="124070"/>
                  </a:lnTo>
                  <a:lnTo>
                    <a:pt x="221956" y="14957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MARTInkShape-784">
              <a:extLst>
                <a:ext uri="{FF2B5EF4-FFF2-40B4-BE49-F238E27FC236}">
                  <a16:creationId xmlns:a16="http://schemas.microsoft.com/office/drawing/2014/main" id="{B5E3D368-62DE-4E9E-B1EC-EDBD74D55D9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720102" y="5848350"/>
              <a:ext cx="133258" cy="196851"/>
            </a:xfrm>
            <a:custGeom>
              <a:avLst/>
              <a:gdLst/>
              <a:ahLst/>
              <a:cxnLst/>
              <a:rect l="0" t="0" r="0" b="0"/>
              <a:pathLst>
                <a:path w="133258" h="196851">
                  <a:moveTo>
                    <a:pt x="107861" y="0"/>
                  </a:moveTo>
                  <a:lnTo>
                    <a:pt x="107861" y="0"/>
                  </a:lnTo>
                  <a:lnTo>
                    <a:pt x="102393" y="0"/>
                  </a:lnTo>
                  <a:lnTo>
                    <a:pt x="95030" y="3371"/>
                  </a:lnTo>
                  <a:lnTo>
                    <a:pt x="89693" y="8789"/>
                  </a:lnTo>
                  <a:lnTo>
                    <a:pt x="84264" y="15195"/>
                  </a:lnTo>
                  <a:lnTo>
                    <a:pt x="41223" y="54685"/>
                  </a:lnTo>
                  <a:lnTo>
                    <a:pt x="9892" y="96515"/>
                  </a:lnTo>
                  <a:lnTo>
                    <a:pt x="5096" y="107364"/>
                  </a:lnTo>
                  <a:lnTo>
                    <a:pt x="2215" y="111923"/>
                  </a:lnTo>
                  <a:lnTo>
                    <a:pt x="593" y="118456"/>
                  </a:lnTo>
                  <a:lnTo>
                    <a:pt x="0" y="125735"/>
                  </a:lnTo>
                  <a:lnTo>
                    <a:pt x="3308" y="129996"/>
                  </a:lnTo>
                  <a:lnTo>
                    <a:pt x="8712" y="131860"/>
                  </a:lnTo>
                  <a:lnTo>
                    <a:pt x="20307" y="133055"/>
                  </a:lnTo>
                  <a:lnTo>
                    <a:pt x="30570" y="129892"/>
                  </a:lnTo>
                  <a:lnTo>
                    <a:pt x="57492" y="112366"/>
                  </a:lnTo>
                  <a:lnTo>
                    <a:pt x="80617" y="88730"/>
                  </a:lnTo>
                  <a:lnTo>
                    <a:pt x="86580" y="81063"/>
                  </a:lnTo>
                  <a:lnTo>
                    <a:pt x="100025" y="68511"/>
                  </a:lnTo>
                  <a:lnTo>
                    <a:pt x="112604" y="49213"/>
                  </a:lnTo>
                  <a:lnTo>
                    <a:pt x="125548" y="36741"/>
                  </a:lnTo>
                  <a:lnTo>
                    <a:pt x="130975" y="26879"/>
                  </a:lnTo>
                  <a:lnTo>
                    <a:pt x="133257" y="19062"/>
                  </a:lnTo>
                  <a:lnTo>
                    <a:pt x="132554" y="29192"/>
                  </a:lnTo>
                  <a:lnTo>
                    <a:pt x="114162" y="71761"/>
                  </a:lnTo>
                  <a:lnTo>
                    <a:pt x="99391" y="114412"/>
                  </a:lnTo>
                  <a:lnTo>
                    <a:pt x="90065" y="149039"/>
                  </a:lnTo>
                  <a:lnTo>
                    <a:pt x="88811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MARTInkShape-785">
              <a:extLst>
                <a:ext uri="{FF2B5EF4-FFF2-40B4-BE49-F238E27FC236}">
                  <a16:creationId xmlns:a16="http://schemas.microsoft.com/office/drawing/2014/main" id="{224AC22D-E50B-4335-ACBA-1C4760E4F8F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000431" y="5588000"/>
              <a:ext cx="100583" cy="425451"/>
            </a:xfrm>
            <a:custGeom>
              <a:avLst/>
              <a:gdLst/>
              <a:ahLst/>
              <a:cxnLst/>
              <a:rect l="0" t="0" r="0" b="0"/>
              <a:pathLst>
                <a:path w="100583" h="425451">
                  <a:moveTo>
                    <a:pt x="100582" y="0"/>
                  </a:moveTo>
                  <a:lnTo>
                    <a:pt x="100582" y="0"/>
                  </a:lnTo>
                  <a:lnTo>
                    <a:pt x="98700" y="43898"/>
                  </a:lnTo>
                  <a:lnTo>
                    <a:pt x="89045" y="86972"/>
                  </a:lnTo>
                  <a:lnTo>
                    <a:pt x="72693" y="134224"/>
                  </a:lnTo>
                  <a:lnTo>
                    <a:pt x="57276" y="171709"/>
                  </a:lnTo>
                  <a:lnTo>
                    <a:pt x="39424" y="218930"/>
                  </a:lnTo>
                  <a:lnTo>
                    <a:pt x="26674" y="262229"/>
                  </a:lnTo>
                  <a:lnTo>
                    <a:pt x="13180" y="302871"/>
                  </a:lnTo>
                  <a:lnTo>
                    <a:pt x="5659" y="346174"/>
                  </a:lnTo>
                  <a:lnTo>
                    <a:pt x="0" y="380595"/>
                  </a:lnTo>
                  <a:lnTo>
                    <a:pt x="5097" y="419842"/>
                  </a:lnTo>
                  <a:lnTo>
                    <a:pt x="5880" y="421711"/>
                  </a:lnTo>
                  <a:lnTo>
                    <a:pt x="7109" y="422958"/>
                  </a:lnTo>
                  <a:lnTo>
                    <a:pt x="11682" y="425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MARTInkShape-786">
              <a:extLst>
                <a:ext uri="{FF2B5EF4-FFF2-40B4-BE49-F238E27FC236}">
                  <a16:creationId xmlns:a16="http://schemas.microsoft.com/office/drawing/2014/main" id="{84D4FDCE-210E-4A71-93A6-86FF49DED21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139113" y="5835650"/>
              <a:ext cx="50801" cy="133351"/>
            </a:xfrm>
            <a:custGeom>
              <a:avLst/>
              <a:gdLst/>
              <a:ahLst/>
              <a:cxnLst/>
              <a:rect l="0" t="0" r="0" b="0"/>
              <a:pathLst>
                <a:path w="50801" h="133351">
                  <a:moveTo>
                    <a:pt x="50800" y="0"/>
                  </a:moveTo>
                  <a:lnTo>
                    <a:pt x="50800" y="0"/>
                  </a:lnTo>
                  <a:lnTo>
                    <a:pt x="50800" y="8839"/>
                  </a:lnTo>
                  <a:lnTo>
                    <a:pt x="35689" y="54448"/>
                  </a:lnTo>
                  <a:lnTo>
                    <a:pt x="16926" y="99207"/>
                  </a:lnTo>
                  <a:lnTo>
                    <a:pt x="2136" y="121488"/>
                  </a:lnTo>
                  <a:lnTo>
                    <a:pt x="0" y="133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MARTInkShape-787">
              <a:extLst>
                <a:ext uri="{FF2B5EF4-FFF2-40B4-BE49-F238E27FC236}">
                  <a16:creationId xmlns:a16="http://schemas.microsoft.com/office/drawing/2014/main" id="{FDFDB52B-FAF7-457E-A76C-8CF5A64AE91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164513" y="5702300"/>
              <a:ext cx="31751" cy="6351"/>
            </a:xfrm>
            <a:custGeom>
              <a:avLst/>
              <a:gdLst/>
              <a:ahLst/>
              <a:cxnLst/>
              <a:rect l="0" t="0" r="0" b="0"/>
              <a:pathLst>
                <a:path w="31751" h="6351">
                  <a:moveTo>
                    <a:pt x="0" y="0"/>
                  </a:moveTo>
                  <a:lnTo>
                    <a:pt x="0" y="0"/>
                  </a:lnTo>
                  <a:lnTo>
                    <a:pt x="15110" y="0"/>
                  </a:lnTo>
                  <a:lnTo>
                    <a:pt x="19180" y="1882"/>
                  </a:lnTo>
                  <a:lnTo>
                    <a:pt x="24171" y="5467"/>
                  </a:lnTo>
                  <a:lnTo>
                    <a:pt x="3175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SMARTInkShape-788">
              <a:extLst>
                <a:ext uri="{FF2B5EF4-FFF2-40B4-BE49-F238E27FC236}">
                  <a16:creationId xmlns:a16="http://schemas.microsoft.com/office/drawing/2014/main" id="{C912B1C2-AE84-4006-B592-B333D5F1AA5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253757" y="5702300"/>
              <a:ext cx="177457" cy="196830"/>
            </a:xfrm>
            <a:custGeom>
              <a:avLst/>
              <a:gdLst/>
              <a:ahLst/>
              <a:cxnLst/>
              <a:rect l="0" t="0" r="0" b="0"/>
              <a:pathLst>
                <a:path w="177457" h="196830">
                  <a:moveTo>
                    <a:pt x="69506" y="0"/>
                  </a:moveTo>
                  <a:lnTo>
                    <a:pt x="69506" y="0"/>
                  </a:lnTo>
                  <a:lnTo>
                    <a:pt x="72877" y="0"/>
                  </a:lnTo>
                  <a:lnTo>
                    <a:pt x="73870" y="706"/>
                  </a:lnTo>
                  <a:lnTo>
                    <a:pt x="74532" y="1882"/>
                  </a:lnTo>
                  <a:lnTo>
                    <a:pt x="74973" y="3371"/>
                  </a:lnTo>
                  <a:lnTo>
                    <a:pt x="75973" y="4364"/>
                  </a:lnTo>
                  <a:lnTo>
                    <a:pt x="78965" y="5467"/>
                  </a:lnTo>
                  <a:lnTo>
                    <a:pt x="80045" y="6467"/>
                  </a:lnTo>
                  <a:lnTo>
                    <a:pt x="81245" y="9460"/>
                  </a:lnTo>
                  <a:lnTo>
                    <a:pt x="82271" y="10540"/>
                  </a:lnTo>
                  <a:lnTo>
                    <a:pt x="85292" y="11740"/>
                  </a:lnTo>
                  <a:lnTo>
                    <a:pt x="92980" y="13216"/>
                  </a:lnTo>
                  <a:lnTo>
                    <a:pt x="97107" y="15987"/>
                  </a:lnTo>
                  <a:lnTo>
                    <a:pt x="99411" y="19570"/>
                  </a:lnTo>
                  <a:lnTo>
                    <a:pt x="100026" y="21513"/>
                  </a:lnTo>
                  <a:lnTo>
                    <a:pt x="101142" y="22809"/>
                  </a:lnTo>
                  <a:lnTo>
                    <a:pt x="114073" y="32156"/>
                  </a:lnTo>
                  <a:lnTo>
                    <a:pt x="118241" y="35458"/>
                  </a:lnTo>
                  <a:lnTo>
                    <a:pt x="122445" y="36926"/>
                  </a:lnTo>
                  <a:lnTo>
                    <a:pt x="123849" y="38023"/>
                  </a:lnTo>
                  <a:lnTo>
                    <a:pt x="126286" y="43464"/>
                  </a:lnTo>
                  <a:lnTo>
                    <a:pt x="126646" y="59351"/>
                  </a:lnTo>
                  <a:lnTo>
                    <a:pt x="124770" y="63538"/>
                  </a:lnTo>
                  <a:lnTo>
                    <a:pt x="122290" y="67750"/>
                  </a:lnTo>
                  <a:lnTo>
                    <a:pt x="121188" y="71974"/>
                  </a:lnTo>
                  <a:lnTo>
                    <a:pt x="116934" y="76204"/>
                  </a:lnTo>
                  <a:lnTo>
                    <a:pt x="69336" y="110729"/>
                  </a:lnTo>
                  <a:lnTo>
                    <a:pt x="34725" y="139739"/>
                  </a:lnTo>
                  <a:lnTo>
                    <a:pt x="31502" y="143959"/>
                  </a:lnTo>
                  <a:lnTo>
                    <a:pt x="10826" y="158196"/>
                  </a:lnTo>
                  <a:lnTo>
                    <a:pt x="821" y="170163"/>
                  </a:lnTo>
                  <a:lnTo>
                    <a:pt x="173" y="172760"/>
                  </a:lnTo>
                  <a:lnTo>
                    <a:pt x="0" y="174440"/>
                  </a:lnTo>
                  <a:lnTo>
                    <a:pt x="591" y="175560"/>
                  </a:lnTo>
                  <a:lnTo>
                    <a:pt x="1690" y="176307"/>
                  </a:lnTo>
                  <a:lnTo>
                    <a:pt x="3129" y="176804"/>
                  </a:lnTo>
                  <a:lnTo>
                    <a:pt x="4088" y="177842"/>
                  </a:lnTo>
                  <a:lnTo>
                    <a:pt x="5153" y="180876"/>
                  </a:lnTo>
                  <a:lnTo>
                    <a:pt x="9390" y="184576"/>
                  </a:lnTo>
                  <a:lnTo>
                    <a:pt x="26912" y="194084"/>
                  </a:lnTo>
                  <a:lnTo>
                    <a:pt x="35640" y="196030"/>
                  </a:lnTo>
                  <a:lnTo>
                    <a:pt x="78145" y="196829"/>
                  </a:lnTo>
                  <a:lnTo>
                    <a:pt x="94878" y="196138"/>
                  </a:lnTo>
                  <a:lnTo>
                    <a:pt x="142463" y="185590"/>
                  </a:lnTo>
                  <a:lnTo>
                    <a:pt x="168173" y="182395"/>
                  </a:lnTo>
                  <a:lnTo>
                    <a:pt x="177456" y="177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SMARTInkShape-789">
              <a:extLst>
                <a:ext uri="{FF2B5EF4-FFF2-40B4-BE49-F238E27FC236}">
                  <a16:creationId xmlns:a16="http://schemas.microsoft.com/office/drawing/2014/main" id="{D335B4A1-46E3-4B15-8A0A-1E877F214E2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475750" y="5823040"/>
              <a:ext cx="95164" cy="101511"/>
            </a:xfrm>
            <a:custGeom>
              <a:avLst/>
              <a:gdLst/>
              <a:ahLst/>
              <a:cxnLst/>
              <a:rect l="0" t="0" r="0" b="0"/>
              <a:pathLst>
                <a:path w="95164" h="101511">
                  <a:moveTo>
                    <a:pt x="63413" y="6260"/>
                  </a:moveTo>
                  <a:lnTo>
                    <a:pt x="63413" y="6260"/>
                  </a:lnTo>
                  <a:lnTo>
                    <a:pt x="60041" y="6260"/>
                  </a:lnTo>
                  <a:lnTo>
                    <a:pt x="56505" y="8142"/>
                  </a:lnTo>
                  <a:lnTo>
                    <a:pt x="52581" y="10624"/>
                  </a:lnTo>
                  <a:lnTo>
                    <a:pt x="45584" y="12349"/>
                  </a:lnTo>
                  <a:lnTo>
                    <a:pt x="10567" y="40136"/>
                  </a:lnTo>
                  <a:lnTo>
                    <a:pt x="8176" y="44364"/>
                  </a:lnTo>
                  <a:lnTo>
                    <a:pt x="109" y="69455"/>
                  </a:lnTo>
                  <a:lnTo>
                    <a:pt x="0" y="72682"/>
                  </a:lnTo>
                  <a:lnTo>
                    <a:pt x="1833" y="76468"/>
                  </a:lnTo>
                  <a:lnTo>
                    <a:pt x="4294" y="80502"/>
                  </a:lnTo>
                  <a:lnTo>
                    <a:pt x="5873" y="88842"/>
                  </a:lnTo>
                  <a:lnTo>
                    <a:pt x="6003" y="90948"/>
                  </a:lnTo>
                  <a:lnTo>
                    <a:pt x="6795" y="92352"/>
                  </a:lnTo>
                  <a:lnTo>
                    <a:pt x="8029" y="93288"/>
                  </a:lnTo>
                  <a:lnTo>
                    <a:pt x="11281" y="94328"/>
                  </a:lnTo>
                  <a:lnTo>
                    <a:pt x="40132" y="95157"/>
                  </a:lnTo>
                  <a:lnTo>
                    <a:pt x="44363" y="93278"/>
                  </a:lnTo>
                  <a:lnTo>
                    <a:pt x="46480" y="91789"/>
                  </a:lnTo>
                  <a:lnTo>
                    <a:pt x="73996" y="54152"/>
                  </a:lnTo>
                  <a:lnTo>
                    <a:pt x="93281" y="14478"/>
                  </a:lnTo>
                  <a:lnTo>
                    <a:pt x="95160" y="0"/>
                  </a:lnTo>
                  <a:lnTo>
                    <a:pt x="95163" y="14839"/>
                  </a:lnTo>
                  <a:lnTo>
                    <a:pt x="81090" y="55229"/>
                  </a:lnTo>
                  <a:lnTo>
                    <a:pt x="72404" y="71766"/>
                  </a:lnTo>
                  <a:lnTo>
                    <a:pt x="69840" y="79683"/>
                  </a:lnTo>
                  <a:lnTo>
                    <a:pt x="65630" y="86498"/>
                  </a:lnTo>
                  <a:lnTo>
                    <a:pt x="63705" y="93880"/>
                  </a:lnTo>
                  <a:lnTo>
                    <a:pt x="63438" y="100515"/>
                  </a:lnTo>
                  <a:lnTo>
                    <a:pt x="64135" y="100847"/>
                  </a:lnTo>
                  <a:lnTo>
                    <a:pt x="69763" y="10151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MARTInkShape-790">
              <a:extLst>
                <a:ext uri="{FF2B5EF4-FFF2-40B4-BE49-F238E27FC236}">
                  <a16:creationId xmlns:a16="http://schemas.microsoft.com/office/drawing/2014/main" id="{B804849F-2685-465C-AA80-D960D6A88F7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698570" y="5753100"/>
              <a:ext cx="30832" cy="215901"/>
            </a:xfrm>
            <a:custGeom>
              <a:avLst/>
              <a:gdLst/>
              <a:ahLst/>
              <a:cxnLst/>
              <a:rect l="0" t="0" r="0" b="0"/>
              <a:pathLst>
                <a:path w="30832" h="215901">
                  <a:moveTo>
                    <a:pt x="24743" y="0"/>
                  </a:moveTo>
                  <a:lnTo>
                    <a:pt x="24743" y="0"/>
                  </a:lnTo>
                  <a:lnTo>
                    <a:pt x="30210" y="5467"/>
                  </a:lnTo>
                  <a:lnTo>
                    <a:pt x="30831" y="9460"/>
                  </a:lnTo>
                  <a:lnTo>
                    <a:pt x="30372" y="29117"/>
                  </a:lnTo>
                  <a:lnTo>
                    <a:pt x="19537" y="76345"/>
                  </a:lnTo>
                  <a:lnTo>
                    <a:pt x="8333" y="119953"/>
                  </a:lnTo>
                  <a:lnTo>
                    <a:pt x="0" y="166555"/>
                  </a:lnTo>
                  <a:lnTo>
                    <a:pt x="243" y="179721"/>
                  </a:lnTo>
                  <a:lnTo>
                    <a:pt x="5827" y="200230"/>
                  </a:lnTo>
                  <a:lnTo>
                    <a:pt x="10606" y="209382"/>
                  </a:lnTo>
                  <a:lnTo>
                    <a:pt x="11085" y="211555"/>
                  </a:lnTo>
                  <a:lnTo>
                    <a:pt x="12110" y="213003"/>
                  </a:lnTo>
                  <a:lnTo>
                    <a:pt x="13499" y="213969"/>
                  </a:lnTo>
                  <a:lnTo>
                    <a:pt x="16923" y="215042"/>
                  </a:lnTo>
                  <a:lnTo>
                    <a:pt x="24743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SMARTInkShape-791">
              <a:extLst>
                <a:ext uri="{FF2B5EF4-FFF2-40B4-BE49-F238E27FC236}">
                  <a16:creationId xmlns:a16="http://schemas.microsoft.com/office/drawing/2014/main" id="{05E4E77D-8CFF-4843-848E-2A24D8BD9A9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615363" y="5791200"/>
              <a:ext cx="127001" cy="57151"/>
            </a:xfrm>
            <a:custGeom>
              <a:avLst/>
              <a:gdLst/>
              <a:ahLst/>
              <a:cxnLst/>
              <a:rect l="0" t="0" r="0" b="0"/>
              <a:pathLst>
                <a:path w="127001" h="571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3763" y="6908"/>
                  </a:lnTo>
                  <a:lnTo>
                    <a:pt x="40216" y="28982"/>
                  </a:lnTo>
                  <a:lnTo>
                    <a:pt x="48055" y="31635"/>
                  </a:lnTo>
                  <a:lnTo>
                    <a:pt x="55553" y="35871"/>
                  </a:lnTo>
                  <a:lnTo>
                    <a:pt x="65692" y="38145"/>
                  </a:lnTo>
                  <a:lnTo>
                    <a:pt x="75796" y="42995"/>
                  </a:lnTo>
                  <a:lnTo>
                    <a:pt x="93891" y="46204"/>
                  </a:lnTo>
                  <a:lnTo>
                    <a:pt x="99584" y="48757"/>
                  </a:lnTo>
                  <a:lnTo>
                    <a:pt x="127000" y="57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SMARTInkShape-792">
              <a:extLst>
                <a:ext uri="{FF2B5EF4-FFF2-40B4-BE49-F238E27FC236}">
                  <a16:creationId xmlns:a16="http://schemas.microsoft.com/office/drawing/2014/main" id="{E2C30EED-2ABA-44C6-92F5-7B27DD79065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805863" y="5797550"/>
              <a:ext cx="57151" cy="114301"/>
            </a:xfrm>
            <a:custGeom>
              <a:avLst/>
              <a:gdLst/>
              <a:ahLst/>
              <a:cxnLst/>
              <a:rect l="0" t="0" r="0" b="0"/>
              <a:pathLst>
                <a:path w="57151" h="114301">
                  <a:moveTo>
                    <a:pt x="57150" y="0"/>
                  </a:moveTo>
                  <a:lnTo>
                    <a:pt x="57150" y="0"/>
                  </a:lnTo>
                  <a:lnTo>
                    <a:pt x="57150" y="18482"/>
                  </a:lnTo>
                  <a:lnTo>
                    <a:pt x="53386" y="26088"/>
                  </a:lnTo>
                  <a:lnTo>
                    <a:pt x="48421" y="34173"/>
                  </a:lnTo>
                  <a:lnTo>
                    <a:pt x="43510" y="47363"/>
                  </a:lnTo>
                  <a:lnTo>
                    <a:pt x="10759" y="90845"/>
                  </a:lnTo>
                  <a:lnTo>
                    <a:pt x="3501" y="102960"/>
                  </a:lnTo>
                  <a:lnTo>
                    <a:pt x="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SMARTInkShape-793">
              <a:extLst>
                <a:ext uri="{FF2B5EF4-FFF2-40B4-BE49-F238E27FC236}">
                  <a16:creationId xmlns:a16="http://schemas.microsoft.com/office/drawing/2014/main" id="{7B0AD490-C6E8-460A-AF16-D8C1A797E7CE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894763" y="5676900"/>
              <a:ext cx="6351" cy="31751"/>
            </a:xfrm>
            <a:custGeom>
              <a:avLst/>
              <a:gdLst/>
              <a:ahLst/>
              <a:cxnLst/>
              <a:rect l="0" t="0" r="0" b="0"/>
              <a:pathLst>
                <a:path w="6351" h="31751">
                  <a:moveTo>
                    <a:pt x="0" y="0"/>
                  </a:moveTo>
                  <a:lnTo>
                    <a:pt x="0" y="0"/>
                  </a:lnTo>
                  <a:lnTo>
                    <a:pt x="0" y="15803"/>
                  </a:lnTo>
                  <a:lnTo>
                    <a:pt x="1881" y="19488"/>
                  </a:lnTo>
                  <a:lnTo>
                    <a:pt x="5467" y="24232"/>
                  </a:lnTo>
                  <a:lnTo>
                    <a:pt x="635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MARTInkShape-794">
              <a:extLst>
                <a:ext uri="{FF2B5EF4-FFF2-40B4-BE49-F238E27FC236}">
                  <a16:creationId xmlns:a16="http://schemas.microsoft.com/office/drawing/2014/main" id="{87F8E639-ADFF-4566-B036-9D5DB3436EFC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913947" y="5746750"/>
              <a:ext cx="145810" cy="193440"/>
            </a:xfrm>
            <a:custGeom>
              <a:avLst/>
              <a:gdLst/>
              <a:ahLst/>
              <a:cxnLst/>
              <a:rect l="0" t="0" r="0" b="0"/>
              <a:pathLst>
                <a:path w="145810" h="193440">
                  <a:moveTo>
                    <a:pt x="82416" y="19050"/>
                  </a:moveTo>
                  <a:lnTo>
                    <a:pt x="82416" y="19050"/>
                  </a:lnTo>
                  <a:lnTo>
                    <a:pt x="82416" y="22421"/>
                  </a:lnTo>
                  <a:lnTo>
                    <a:pt x="79045" y="31259"/>
                  </a:lnTo>
                  <a:lnTo>
                    <a:pt x="54475" y="65058"/>
                  </a:lnTo>
                  <a:lnTo>
                    <a:pt x="26821" y="100564"/>
                  </a:lnTo>
                  <a:lnTo>
                    <a:pt x="3337" y="135426"/>
                  </a:lnTo>
                  <a:lnTo>
                    <a:pt x="170" y="160158"/>
                  </a:lnTo>
                  <a:lnTo>
                    <a:pt x="0" y="165961"/>
                  </a:lnTo>
                  <a:lnTo>
                    <a:pt x="3277" y="176566"/>
                  </a:lnTo>
                  <a:lnTo>
                    <a:pt x="5667" y="179094"/>
                  </a:lnTo>
                  <a:lnTo>
                    <a:pt x="30526" y="192791"/>
                  </a:lnTo>
                  <a:lnTo>
                    <a:pt x="34417" y="193439"/>
                  </a:lnTo>
                  <a:lnTo>
                    <a:pt x="68432" y="188853"/>
                  </a:lnTo>
                  <a:lnTo>
                    <a:pt x="112027" y="169305"/>
                  </a:lnTo>
                  <a:lnTo>
                    <a:pt x="124742" y="159604"/>
                  </a:lnTo>
                  <a:lnTo>
                    <a:pt x="129449" y="151839"/>
                  </a:lnTo>
                  <a:lnTo>
                    <a:pt x="132247" y="144390"/>
                  </a:lnTo>
                  <a:lnTo>
                    <a:pt x="143195" y="124273"/>
                  </a:lnTo>
                  <a:lnTo>
                    <a:pt x="145809" y="82155"/>
                  </a:lnTo>
                  <a:lnTo>
                    <a:pt x="139954" y="38642"/>
                  </a:lnTo>
                  <a:lnTo>
                    <a:pt x="139033" y="30580"/>
                  </a:lnTo>
                  <a:lnTo>
                    <a:pt x="131737" y="12879"/>
                  </a:lnTo>
                  <a:lnTo>
                    <a:pt x="127620" y="8546"/>
                  </a:lnTo>
                  <a:lnTo>
                    <a:pt x="118074" y="2846"/>
                  </a:lnTo>
                  <a:lnTo>
                    <a:pt x="107816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MARTInkShape-795">
              <a:extLst>
                <a:ext uri="{FF2B5EF4-FFF2-40B4-BE49-F238E27FC236}">
                  <a16:creationId xmlns:a16="http://schemas.microsoft.com/office/drawing/2014/main" id="{3926B7BB-FD3F-444D-AE20-05D6F3903F6D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110679" y="5749753"/>
              <a:ext cx="303061" cy="193848"/>
            </a:xfrm>
            <a:custGeom>
              <a:avLst/>
              <a:gdLst/>
              <a:ahLst/>
              <a:cxnLst/>
              <a:rect l="0" t="0" r="0" b="0"/>
              <a:pathLst>
                <a:path w="303061" h="193848">
                  <a:moveTo>
                    <a:pt x="88884" y="3347"/>
                  </a:moveTo>
                  <a:lnTo>
                    <a:pt x="88884" y="3347"/>
                  </a:lnTo>
                  <a:lnTo>
                    <a:pt x="88178" y="21765"/>
                  </a:lnTo>
                  <a:lnTo>
                    <a:pt x="80045" y="45179"/>
                  </a:lnTo>
                  <a:lnTo>
                    <a:pt x="48704" y="92369"/>
                  </a:lnTo>
                  <a:lnTo>
                    <a:pt x="25421" y="136663"/>
                  </a:lnTo>
                  <a:lnTo>
                    <a:pt x="16924" y="150252"/>
                  </a:lnTo>
                  <a:lnTo>
                    <a:pt x="3190" y="166957"/>
                  </a:lnTo>
                  <a:lnTo>
                    <a:pt x="0" y="174757"/>
                  </a:lnTo>
                  <a:lnTo>
                    <a:pt x="12194" y="174794"/>
                  </a:lnTo>
                  <a:lnTo>
                    <a:pt x="19757" y="171033"/>
                  </a:lnTo>
                  <a:lnTo>
                    <a:pt x="67204" y="134717"/>
                  </a:lnTo>
                  <a:lnTo>
                    <a:pt x="111522" y="92132"/>
                  </a:lnTo>
                  <a:lnTo>
                    <a:pt x="157609" y="57508"/>
                  </a:lnTo>
                  <a:lnTo>
                    <a:pt x="203118" y="25306"/>
                  </a:lnTo>
                  <a:lnTo>
                    <a:pt x="234925" y="8661"/>
                  </a:lnTo>
                  <a:lnTo>
                    <a:pt x="267847" y="0"/>
                  </a:lnTo>
                  <a:lnTo>
                    <a:pt x="273786" y="1389"/>
                  </a:lnTo>
                  <a:lnTo>
                    <a:pt x="291101" y="12014"/>
                  </a:lnTo>
                  <a:lnTo>
                    <a:pt x="297057" y="19899"/>
                  </a:lnTo>
                  <a:lnTo>
                    <a:pt x="301350" y="30459"/>
                  </a:lnTo>
                  <a:lnTo>
                    <a:pt x="303060" y="49715"/>
                  </a:lnTo>
                  <a:lnTo>
                    <a:pt x="298001" y="77136"/>
                  </a:lnTo>
                  <a:lnTo>
                    <a:pt x="279925" y="119888"/>
                  </a:lnTo>
                  <a:lnTo>
                    <a:pt x="263081" y="156411"/>
                  </a:lnTo>
                  <a:lnTo>
                    <a:pt x="241284" y="19384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411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89" y="1676400"/>
                <a:ext cx="8660523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360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b="0" i="1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sz="360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3600"/>
                  <a:t> is uncountable too</a:t>
                </a:r>
              </a:p>
              <a:p>
                <a:r>
                  <a:rPr lang="en-US" sz="3600"/>
                  <a:t>Consider just the “yes/no” functions (decision problems):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𝑓</m:t>
                        </m:r>
                        <m:r>
                          <a:rPr lang="en-US" sz="3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𝑓</m:t>
                    </m:r>
                    <m:r>
                      <a:rPr lang="en-US" sz="36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0" smtClean="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3600" i="1">
                        <a:latin typeface="Cambria Math"/>
                      </a:rPr>
                      <m:t>→</m:t>
                    </m:r>
                    <m:r>
                      <a:rPr lang="en-US" sz="3600" b="0" i="1" smtClean="0">
                        <a:latin typeface="Cambria Math"/>
                      </a:rPr>
                      <m:t>{0,1}</m:t>
                    </m:r>
                    <m:r>
                      <a:rPr lang="en-US" sz="3600" i="1">
                        <a:latin typeface="Cambria Math"/>
                      </a:rPr>
                      <m:t>}</m:t>
                    </m:r>
                  </m:oMath>
                </a14:m>
                <a:endParaRPr lang="en-US" sz="3600"/>
              </a:p>
              <a:p>
                <a:r>
                  <a:rPr lang="en-US" sz="3600"/>
                  <a:t>The right-hand column is an infinite binary string that represents that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9" y="1676400"/>
                <a:ext cx="8660523" cy="4525963"/>
              </a:xfrm>
              <a:blipFill rotWithShape="1">
                <a:blip r:embed="rId10"/>
                <a:stretch>
                  <a:fillRect l="-1548" t="-1752" r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162035"/>
                  </p:ext>
                </p:extLst>
              </p:nvPr>
            </p:nvGraphicFramePr>
            <p:xfrm>
              <a:off x="8913812" y="1447800"/>
              <a:ext cx="3046414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162035"/>
                  </p:ext>
                </p:extLst>
              </p:nvPr>
            </p:nvGraphicFramePr>
            <p:xfrm>
              <a:off x="8913812" y="1447800"/>
              <a:ext cx="3046414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207"/>
                    <a:gridCol w="1523207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333" r="-1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0000" t="-1333" b="-9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“”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001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7" name="SMARTInkShape-Group256">
            <a:extLst>
              <a:ext uri="{FF2B5EF4-FFF2-40B4-BE49-F238E27FC236}">
                <a16:creationId xmlns:a16="http://schemas.microsoft.com/office/drawing/2014/main" id="{54200CDE-A568-4665-8390-EFF26984CE69}"/>
              </a:ext>
            </a:extLst>
          </p:cNvPr>
          <p:cNvGrpSpPr/>
          <p:nvPr/>
        </p:nvGrpSpPr>
        <p:grpSpPr>
          <a:xfrm>
            <a:off x="9586913" y="6140450"/>
            <a:ext cx="31751" cy="311151"/>
            <a:chOff x="9586913" y="6140450"/>
            <a:chExt cx="31751" cy="311151"/>
          </a:xfrm>
        </p:grpSpPr>
        <p:sp>
          <p:nvSpPr>
            <p:cNvPr id="14" name="SMARTInkShape-802">
              <a:extLst>
                <a:ext uri="{FF2B5EF4-FFF2-40B4-BE49-F238E27FC236}">
                  <a16:creationId xmlns:a16="http://schemas.microsoft.com/office/drawing/2014/main" id="{E470874C-AA4D-4431-BD1D-1786DD2334F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618663" y="6445250"/>
              <a:ext cx="1" cy="6351"/>
            </a:xfrm>
            <a:custGeom>
              <a:avLst/>
              <a:gdLst/>
              <a:ahLst/>
              <a:cxnLst/>
              <a:rect l="0" t="0" r="0" b="0"/>
              <a:pathLst>
                <a:path w="1" h="6351">
                  <a:moveTo>
                    <a:pt x="0" y="0"/>
                  </a:moveTo>
                  <a:lnTo>
                    <a:pt x="0" y="0"/>
                  </a:lnTo>
                  <a:lnTo>
                    <a:pt x="0" y="3659"/>
                  </a:lnTo>
                  <a:lnTo>
                    <a:pt x="0" y="0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803">
              <a:extLst>
                <a:ext uri="{FF2B5EF4-FFF2-40B4-BE49-F238E27FC236}">
                  <a16:creationId xmlns:a16="http://schemas.microsoft.com/office/drawing/2014/main" id="{747D0A05-2986-462A-AEAA-07DA46FEE42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605963" y="6286500"/>
              <a:ext cx="6351" cy="6351"/>
            </a:xfrm>
            <a:custGeom>
              <a:avLst/>
              <a:gdLst/>
              <a:ahLst/>
              <a:cxnLst/>
              <a:rect l="0" t="0" r="0" b="0"/>
              <a:pathLst>
                <a:path w="6351" h="6351">
                  <a:moveTo>
                    <a:pt x="6350" y="0"/>
                  </a:moveTo>
                  <a:lnTo>
                    <a:pt x="6350" y="0"/>
                  </a:lnTo>
                  <a:lnTo>
                    <a:pt x="6" y="0"/>
                  </a:lnTo>
                  <a:lnTo>
                    <a:pt x="0" y="5467"/>
                  </a:lnTo>
                  <a:lnTo>
                    <a:pt x="0" y="2517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804">
              <a:extLst>
                <a:ext uri="{FF2B5EF4-FFF2-40B4-BE49-F238E27FC236}">
                  <a16:creationId xmlns:a16="http://schemas.microsoft.com/office/drawing/2014/main" id="{2D161518-5EA2-438B-A0D9-347DEDA4584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586913" y="6140450"/>
              <a:ext cx="12701" cy="6351"/>
            </a:xfrm>
            <a:custGeom>
              <a:avLst/>
              <a:gdLst/>
              <a:ahLst/>
              <a:cxnLst/>
              <a:rect l="0" t="0" r="0" b="0"/>
              <a:pathLst>
                <a:path w="12701" h="6351">
                  <a:moveTo>
                    <a:pt x="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2979"/>
                  </a:lnTo>
                  <a:lnTo>
                    <a:pt x="705" y="1986"/>
                  </a:lnTo>
                  <a:lnTo>
                    <a:pt x="1881" y="1324"/>
                  </a:lnTo>
                  <a:lnTo>
                    <a:pt x="6088" y="78"/>
                  </a:lnTo>
                  <a:lnTo>
                    <a:pt x="127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SMARTInkShape-Group257">
            <a:extLst>
              <a:ext uri="{FF2B5EF4-FFF2-40B4-BE49-F238E27FC236}">
                <a16:creationId xmlns:a16="http://schemas.microsoft.com/office/drawing/2014/main" id="{2529034D-2116-4196-AC52-155A541FA0E7}"/>
              </a:ext>
            </a:extLst>
          </p:cNvPr>
          <p:cNvGrpSpPr/>
          <p:nvPr/>
        </p:nvGrpSpPr>
        <p:grpSpPr>
          <a:xfrm>
            <a:off x="5205498" y="3232414"/>
            <a:ext cx="368216" cy="310531"/>
            <a:chOff x="5205498" y="3232414"/>
            <a:chExt cx="368216" cy="310531"/>
          </a:xfrm>
        </p:grpSpPr>
        <p:sp>
          <p:nvSpPr>
            <p:cNvPr id="18" name="SMARTInkShape-805">
              <a:extLst>
                <a:ext uri="{FF2B5EF4-FFF2-40B4-BE49-F238E27FC236}">
                  <a16:creationId xmlns:a16="http://schemas.microsoft.com/office/drawing/2014/main" id="{A8BD8209-647C-429E-BF8F-85518FF529B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05498" y="3371850"/>
              <a:ext cx="215816" cy="171095"/>
            </a:xfrm>
            <a:custGeom>
              <a:avLst/>
              <a:gdLst/>
              <a:ahLst/>
              <a:cxnLst/>
              <a:rect l="0" t="0" r="0" b="0"/>
              <a:pathLst>
                <a:path w="215816" h="171095">
                  <a:moveTo>
                    <a:pt x="38015" y="0"/>
                  </a:moveTo>
                  <a:lnTo>
                    <a:pt x="38015" y="0"/>
                  </a:lnTo>
                  <a:lnTo>
                    <a:pt x="34643" y="3371"/>
                  </a:lnTo>
                  <a:lnTo>
                    <a:pt x="32988" y="6908"/>
                  </a:lnTo>
                  <a:lnTo>
                    <a:pt x="23552" y="53124"/>
                  </a:lnTo>
                  <a:lnTo>
                    <a:pt x="14058" y="97027"/>
                  </a:lnTo>
                  <a:lnTo>
                    <a:pt x="11161" y="112945"/>
                  </a:lnTo>
                  <a:lnTo>
                    <a:pt x="7715" y="126598"/>
                  </a:lnTo>
                  <a:lnTo>
                    <a:pt x="6204" y="134583"/>
                  </a:lnTo>
                  <a:lnTo>
                    <a:pt x="1366" y="147339"/>
                  </a:lnTo>
                  <a:lnTo>
                    <a:pt x="0" y="161453"/>
                  </a:lnTo>
                  <a:lnTo>
                    <a:pt x="1834" y="165361"/>
                  </a:lnTo>
                  <a:lnTo>
                    <a:pt x="3311" y="167391"/>
                  </a:lnTo>
                  <a:lnTo>
                    <a:pt x="6833" y="169646"/>
                  </a:lnTo>
                  <a:lnTo>
                    <a:pt x="14664" y="170916"/>
                  </a:lnTo>
                  <a:lnTo>
                    <a:pt x="18215" y="171094"/>
                  </a:lnTo>
                  <a:lnTo>
                    <a:pt x="24041" y="169410"/>
                  </a:lnTo>
                  <a:lnTo>
                    <a:pt x="70062" y="150466"/>
                  </a:lnTo>
                  <a:lnTo>
                    <a:pt x="112917" y="128712"/>
                  </a:lnTo>
                  <a:lnTo>
                    <a:pt x="157226" y="109424"/>
                  </a:lnTo>
                  <a:lnTo>
                    <a:pt x="203030" y="93220"/>
                  </a:lnTo>
                  <a:lnTo>
                    <a:pt x="215815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806">
              <a:extLst>
                <a:ext uri="{FF2B5EF4-FFF2-40B4-BE49-F238E27FC236}">
                  <a16:creationId xmlns:a16="http://schemas.microsoft.com/office/drawing/2014/main" id="{09134539-3173-4B37-B2E2-F73A3E57E89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00663" y="3232414"/>
              <a:ext cx="273051" cy="234687"/>
            </a:xfrm>
            <a:custGeom>
              <a:avLst/>
              <a:gdLst/>
              <a:ahLst/>
              <a:cxnLst/>
              <a:rect l="0" t="0" r="0" b="0"/>
              <a:pathLst>
                <a:path w="273051" h="234687">
                  <a:moveTo>
                    <a:pt x="273050" y="31486"/>
                  </a:moveTo>
                  <a:lnTo>
                    <a:pt x="273050" y="31486"/>
                  </a:lnTo>
                  <a:lnTo>
                    <a:pt x="273050" y="19746"/>
                  </a:lnTo>
                  <a:lnTo>
                    <a:pt x="267582" y="13403"/>
                  </a:lnTo>
                  <a:lnTo>
                    <a:pt x="266961" y="9352"/>
                  </a:lnTo>
                  <a:lnTo>
                    <a:pt x="266168" y="8263"/>
                  </a:lnTo>
                  <a:lnTo>
                    <a:pt x="264934" y="7537"/>
                  </a:lnTo>
                  <a:lnTo>
                    <a:pt x="259827" y="6516"/>
                  </a:lnTo>
                  <a:lnTo>
                    <a:pt x="255151" y="6171"/>
                  </a:lnTo>
                  <a:lnTo>
                    <a:pt x="249157" y="1739"/>
                  </a:lnTo>
                  <a:lnTo>
                    <a:pt x="245262" y="626"/>
                  </a:lnTo>
                  <a:lnTo>
                    <a:pt x="235732" y="0"/>
                  </a:lnTo>
                  <a:lnTo>
                    <a:pt x="229888" y="1735"/>
                  </a:lnTo>
                  <a:lnTo>
                    <a:pt x="224233" y="4152"/>
                  </a:lnTo>
                  <a:lnTo>
                    <a:pt x="179890" y="15523"/>
                  </a:lnTo>
                  <a:lnTo>
                    <a:pt x="160627" y="25264"/>
                  </a:lnTo>
                  <a:lnTo>
                    <a:pt x="125002" y="49216"/>
                  </a:lnTo>
                  <a:lnTo>
                    <a:pt x="109239" y="58376"/>
                  </a:lnTo>
                  <a:lnTo>
                    <a:pt x="82663" y="84298"/>
                  </a:lnTo>
                  <a:lnTo>
                    <a:pt x="41308" y="131649"/>
                  </a:lnTo>
                  <a:lnTo>
                    <a:pt x="14107" y="176174"/>
                  </a:lnTo>
                  <a:lnTo>
                    <a:pt x="9797" y="185398"/>
                  </a:lnTo>
                  <a:lnTo>
                    <a:pt x="5149" y="200935"/>
                  </a:lnTo>
                  <a:lnTo>
                    <a:pt x="2288" y="206280"/>
                  </a:lnTo>
                  <a:lnTo>
                    <a:pt x="452" y="215460"/>
                  </a:lnTo>
                  <a:lnTo>
                    <a:pt x="0" y="23468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MARTInkShape-807">
            <a:extLst>
              <a:ext uri="{FF2B5EF4-FFF2-40B4-BE49-F238E27FC236}">
                <a16:creationId xmlns:a16="http://schemas.microsoft.com/office/drawing/2014/main" id="{1CB95082-632D-4B6C-B5B8-3A2E23401AA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70513" y="2806994"/>
            <a:ext cx="1276351" cy="49183"/>
          </a:xfrm>
          <a:custGeom>
            <a:avLst/>
            <a:gdLst/>
            <a:ahLst/>
            <a:cxnLst/>
            <a:rect l="0" t="0" r="0" b="0"/>
            <a:pathLst>
              <a:path w="1276351" h="49183">
                <a:moveTo>
                  <a:pt x="0" y="44156"/>
                </a:moveTo>
                <a:lnTo>
                  <a:pt x="0" y="44156"/>
                </a:lnTo>
                <a:lnTo>
                  <a:pt x="10139" y="44862"/>
                </a:lnTo>
                <a:lnTo>
                  <a:pt x="27611" y="49182"/>
                </a:lnTo>
                <a:lnTo>
                  <a:pt x="67456" y="48508"/>
                </a:lnTo>
                <a:lnTo>
                  <a:pt x="109985" y="45016"/>
                </a:lnTo>
                <a:lnTo>
                  <a:pt x="146653" y="41040"/>
                </a:lnTo>
                <a:lnTo>
                  <a:pt x="187699" y="38764"/>
                </a:lnTo>
                <a:lnTo>
                  <a:pt x="231141" y="34719"/>
                </a:lnTo>
                <a:lnTo>
                  <a:pt x="264301" y="32906"/>
                </a:lnTo>
                <a:lnTo>
                  <a:pt x="300911" y="31395"/>
                </a:lnTo>
                <a:lnTo>
                  <a:pt x="340701" y="28371"/>
                </a:lnTo>
                <a:lnTo>
                  <a:pt x="380022" y="26557"/>
                </a:lnTo>
                <a:lnTo>
                  <a:pt x="420782" y="25046"/>
                </a:lnTo>
                <a:lnTo>
                  <a:pt x="467119" y="22022"/>
                </a:lnTo>
                <a:lnTo>
                  <a:pt x="514055" y="18326"/>
                </a:lnTo>
                <a:lnTo>
                  <a:pt x="561490" y="14332"/>
                </a:lnTo>
                <a:lnTo>
                  <a:pt x="585994" y="12279"/>
                </a:lnTo>
                <a:lnTo>
                  <a:pt x="610796" y="10204"/>
                </a:lnTo>
                <a:lnTo>
                  <a:pt x="635797" y="8822"/>
                </a:lnTo>
                <a:lnTo>
                  <a:pt x="660931" y="7900"/>
                </a:lnTo>
                <a:lnTo>
                  <a:pt x="686154" y="7285"/>
                </a:lnTo>
                <a:lnTo>
                  <a:pt x="712141" y="6170"/>
                </a:lnTo>
                <a:lnTo>
                  <a:pt x="738639" y="4721"/>
                </a:lnTo>
                <a:lnTo>
                  <a:pt x="765476" y="3049"/>
                </a:lnTo>
                <a:lnTo>
                  <a:pt x="792539" y="1935"/>
                </a:lnTo>
                <a:lnTo>
                  <a:pt x="819754" y="1192"/>
                </a:lnTo>
                <a:lnTo>
                  <a:pt x="847069" y="697"/>
                </a:lnTo>
                <a:lnTo>
                  <a:pt x="874451" y="366"/>
                </a:lnTo>
                <a:lnTo>
                  <a:pt x="901878" y="146"/>
                </a:lnTo>
                <a:lnTo>
                  <a:pt x="929335" y="0"/>
                </a:lnTo>
                <a:lnTo>
                  <a:pt x="956107" y="607"/>
                </a:lnTo>
                <a:lnTo>
                  <a:pt x="982421" y="1718"/>
                </a:lnTo>
                <a:lnTo>
                  <a:pt x="1008431" y="3164"/>
                </a:lnTo>
                <a:lnTo>
                  <a:pt x="1034237" y="4834"/>
                </a:lnTo>
                <a:lnTo>
                  <a:pt x="1059908" y="6652"/>
                </a:lnTo>
                <a:lnTo>
                  <a:pt x="1085488" y="8570"/>
                </a:lnTo>
                <a:lnTo>
                  <a:pt x="1110303" y="11260"/>
                </a:lnTo>
                <a:lnTo>
                  <a:pt x="1134608" y="14464"/>
                </a:lnTo>
                <a:lnTo>
                  <a:pt x="1158571" y="18011"/>
                </a:lnTo>
                <a:lnTo>
                  <a:pt x="1205894" y="25716"/>
                </a:lnTo>
                <a:lnTo>
                  <a:pt x="1245036" y="32433"/>
                </a:lnTo>
                <a:lnTo>
                  <a:pt x="1276350" y="3780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SMARTInkShape-Group259">
            <a:extLst>
              <a:ext uri="{FF2B5EF4-FFF2-40B4-BE49-F238E27FC236}">
                <a16:creationId xmlns:a16="http://schemas.microsoft.com/office/drawing/2014/main" id="{2715BD28-027E-4012-A169-66D807A5D49D}"/>
              </a:ext>
            </a:extLst>
          </p:cNvPr>
          <p:cNvGrpSpPr/>
          <p:nvPr/>
        </p:nvGrpSpPr>
        <p:grpSpPr>
          <a:xfrm>
            <a:off x="10748963" y="2006600"/>
            <a:ext cx="196851" cy="3670294"/>
            <a:chOff x="10748963" y="2006600"/>
            <a:chExt cx="196851" cy="3670294"/>
          </a:xfrm>
        </p:grpSpPr>
        <p:sp>
          <p:nvSpPr>
            <p:cNvPr id="22" name="SMARTInkShape-808">
              <a:extLst>
                <a:ext uri="{FF2B5EF4-FFF2-40B4-BE49-F238E27FC236}">
                  <a16:creationId xmlns:a16="http://schemas.microsoft.com/office/drawing/2014/main" id="{2B0A7978-6F1A-4CDC-8E2F-EFFEE30C7C8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0748963" y="5442649"/>
              <a:ext cx="196851" cy="234245"/>
            </a:xfrm>
            <a:custGeom>
              <a:avLst/>
              <a:gdLst/>
              <a:ahLst/>
              <a:cxnLst/>
              <a:rect l="0" t="0" r="0" b="0"/>
              <a:pathLst>
                <a:path w="196851" h="234245">
                  <a:moveTo>
                    <a:pt x="12700" y="12001"/>
                  </a:moveTo>
                  <a:lnTo>
                    <a:pt x="12700" y="12001"/>
                  </a:lnTo>
                  <a:lnTo>
                    <a:pt x="9329" y="12001"/>
                  </a:lnTo>
                  <a:lnTo>
                    <a:pt x="8335" y="11296"/>
                  </a:lnTo>
                  <a:lnTo>
                    <a:pt x="7673" y="10120"/>
                  </a:lnTo>
                  <a:lnTo>
                    <a:pt x="6428" y="5913"/>
                  </a:lnTo>
                  <a:lnTo>
                    <a:pt x="889" y="5674"/>
                  </a:lnTo>
                  <a:lnTo>
                    <a:pt x="592" y="4961"/>
                  </a:lnTo>
                  <a:lnTo>
                    <a:pt x="175" y="1997"/>
                  </a:lnTo>
                  <a:lnTo>
                    <a:pt x="78" y="3557"/>
                  </a:lnTo>
                  <a:lnTo>
                    <a:pt x="51" y="3549"/>
                  </a:lnTo>
                  <a:lnTo>
                    <a:pt x="6" y="0"/>
                  </a:lnTo>
                  <a:lnTo>
                    <a:pt x="0" y="9001"/>
                  </a:lnTo>
                  <a:lnTo>
                    <a:pt x="705" y="10001"/>
                  </a:lnTo>
                  <a:lnTo>
                    <a:pt x="1881" y="10668"/>
                  </a:lnTo>
                  <a:lnTo>
                    <a:pt x="3371" y="11112"/>
                  </a:lnTo>
                  <a:lnTo>
                    <a:pt x="4364" y="12114"/>
                  </a:lnTo>
                  <a:lnTo>
                    <a:pt x="5467" y="15109"/>
                  </a:lnTo>
                  <a:lnTo>
                    <a:pt x="6467" y="16190"/>
                  </a:lnTo>
                  <a:lnTo>
                    <a:pt x="9459" y="17390"/>
                  </a:lnTo>
                  <a:lnTo>
                    <a:pt x="10539" y="19121"/>
                  </a:lnTo>
                  <a:lnTo>
                    <a:pt x="13216" y="34888"/>
                  </a:lnTo>
                  <a:lnTo>
                    <a:pt x="19570" y="43673"/>
                  </a:lnTo>
                  <a:lnTo>
                    <a:pt x="21513" y="45815"/>
                  </a:lnTo>
                  <a:lnTo>
                    <a:pt x="23672" y="51959"/>
                  </a:lnTo>
                  <a:lnTo>
                    <a:pt x="29743" y="96689"/>
                  </a:lnTo>
                  <a:lnTo>
                    <a:pt x="36767" y="140530"/>
                  </a:lnTo>
                  <a:lnTo>
                    <a:pt x="42722" y="157935"/>
                  </a:lnTo>
                  <a:lnTo>
                    <a:pt x="45819" y="170717"/>
                  </a:lnTo>
                  <a:lnTo>
                    <a:pt x="52244" y="189241"/>
                  </a:lnTo>
                  <a:lnTo>
                    <a:pt x="54969" y="193785"/>
                  </a:lnTo>
                  <a:lnTo>
                    <a:pt x="57209" y="200311"/>
                  </a:lnTo>
                  <a:lnTo>
                    <a:pt x="68095" y="215197"/>
                  </a:lnTo>
                  <a:lnTo>
                    <a:pt x="69503" y="223667"/>
                  </a:lnTo>
                  <a:lnTo>
                    <a:pt x="70324" y="225078"/>
                  </a:lnTo>
                  <a:lnTo>
                    <a:pt x="71577" y="226020"/>
                  </a:lnTo>
                  <a:lnTo>
                    <a:pt x="75286" y="227529"/>
                  </a:lnTo>
                  <a:lnTo>
                    <a:pt x="75793" y="229617"/>
                  </a:lnTo>
                  <a:lnTo>
                    <a:pt x="75929" y="231162"/>
                  </a:lnTo>
                  <a:lnTo>
                    <a:pt x="76724" y="232191"/>
                  </a:lnTo>
                  <a:lnTo>
                    <a:pt x="82281" y="234171"/>
                  </a:lnTo>
                  <a:lnTo>
                    <a:pt x="91364" y="234244"/>
                  </a:lnTo>
                  <a:lnTo>
                    <a:pt x="95405" y="232367"/>
                  </a:lnTo>
                  <a:lnTo>
                    <a:pt x="99552" y="229886"/>
                  </a:lnTo>
                  <a:lnTo>
                    <a:pt x="103747" y="228783"/>
                  </a:lnTo>
                  <a:lnTo>
                    <a:pt x="125257" y="210302"/>
                  </a:lnTo>
                  <a:lnTo>
                    <a:pt x="144849" y="178767"/>
                  </a:lnTo>
                  <a:lnTo>
                    <a:pt x="164038" y="132324"/>
                  </a:lnTo>
                  <a:lnTo>
                    <a:pt x="174838" y="104516"/>
                  </a:lnTo>
                  <a:lnTo>
                    <a:pt x="182609" y="63211"/>
                  </a:lnTo>
                  <a:lnTo>
                    <a:pt x="196850" y="1200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809">
              <a:extLst>
                <a:ext uri="{FF2B5EF4-FFF2-40B4-BE49-F238E27FC236}">
                  <a16:creationId xmlns:a16="http://schemas.microsoft.com/office/drawing/2014/main" id="{800CD3B3-CEAC-4E14-BDCE-BFDD52D0316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825163" y="2006600"/>
              <a:ext cx="57033" cy="3644901"/>
            </a:xfrm>
            <a:custGeom>
              <a:avLst/>
              <a:gdLst/>
              <a:ahLst/>
              <a:cxnLst/>
              <a:rect l="0" t="0" r="0" b="0"/>
              <a:pathLst>
                <a:path w="57033" h="3644901">
                  <a:moveTo>
                    <a:pt x="0" y="0"/>
                  </a:moveTo>
                  <a:lnTo>
                    <a:pt x="0" y="0"/>
                  </a:lnTo>
                  <a:lnTo>
                    <a:pt x="0" y="46408"/>
                  </a:lnTo>
                  <a:lnTo>
                    <a:pt x="0" y="59253"/>
                  </a:lnTo>
                  <a:lnTo>
                    <a:pt x="1881" y="63494"/>
                  </a:lnTo>
                  <a:lnTo>
                    <a:pt x="3371" y="65613"/>
                  </a:lnTo>
                  <a:lnTo>
                    <a:pt x="5467" y="75336"/>
                  </a:lnTo>
                  <a:lnTo>
                    <a:pt x="6335" y="121922"/>
                  </a:lnTo>
                  <a:lnTo>
                    <a:pt x="6349" y="166032"/>
                  </a:lnTo>
                  <a:lnTo>
                    <a:pt x="6350" y="210310"/>
                  </a:lnTo>
                  <a:lnTo>
                    <a:pt x="6350" y="250146"/>
                  </a:lnTo>
                  <a:lnTo>
                    <a:pt x="8231" y="292150"/>
                  </a:lnTo>
                  <a:lnTo>
                    <a:pt x="12307" y="339760"/>
                  </a:lnTo>
                  <a:lnTo>
                    <a:pt x="12622" y="379518"/>
                  </a:lnTo>
                  <a:lnTo>
                    <a:pt x="14571" y="426857"/>
                  </a:lnTo>
                  <a:lnTo>
                    <a:pt x="18165" y="468061"/>
                  </a:lnTo>
                  <a:lnTo>
                    <a:pt x="18875" y="510172"/>
                  </a:lnTo>
                  <a:lnTo>
                    <a:pt x="19015" y="552461"/>
                  </a:lnTo>
                  <a:lnTo>
                    <a:pt x="19043" y="594785"/>
                  </a:lnTo>
                  <a:lnTo>
                    <a:pt x="19754" y="641481"/>
                  </a:lnTo>
                  <a:lnTo>
                    <a:pt x="24076" y="687289"/>
                  </a:lnTo>
                  <a:lnTo>
                    <a:pt x="25007" y="724341"/>
                  </a:lnTo>
                  <a:lnTo>
                    <a:pt x="25282" y="762131"/>
                  </a:lnTo>
                  <a:lnTo>
                    <a:pt x="25365" y="802020"/>
                  </a:lnTo>
                  <a:lnTo>
                    <a:pt x="25389" y="843237"/>
                  </a:lnTo>
                  <a:lnTo>
                    <a:pt x="25396" y="882261"/>
                  </a:lnTo>
                  <a:lnTo>
                    <a:pt x="27281" y="922516"/>
                  </a:lnTo>
                  <a:lnTo>
                    <a:pt x="28543" y="963842"/>
                  </a:lnTo>
                  <a:lnTo>
                    <a:pt x="28213" y="1004779"/>
                  </a:lnTo>
                  <a:lnTo>
                    <a:pt x="30702" y="1046307"/>
                  </a:lnTo>
                  <a:lnTo>
                    <a:pt x="31439" y="1085423"/>
                  </a:lnTo>
                  <a:lnTo>
                    <a:pt x="31657" y="1125705"/>
                  </a:lnTo>
                  <a:lnTo>
                    <a:pt x="31722" y="1167038"/>
                  </a:lnTo>
                  <a:lnTo>
                    <a:pt x="31741" y="1207978"/>
                  </a:lnTo>
                  <a:lnTo>
                    <a:pt x="31747" y="1249506"/>
                  </a:lnTo>
                  <a:lnTo>
                    <a:pt x="33631" y="1288623"/>
                  </a:lnTo>
                  <a:lnTo>
                    <a:pt x="36776" y="1328905"/>
                  </a:lnTo>
                  <a:lnTo>
                    <a:pt x="37707" y="1370238"/>
                  </a:lnTo>
                  <a:lnTo>
                    <a:pt x="37982" y="1411178"/>
                  </a:lnTo>
                  <a:lnTo>
                    <a:pt x="38065" y="1452706"/>
                  </a:lnTo>
                  <a:lnTo>
                    <a:pt x="38089" y="1493704"/>
                  </a:lnTo>
                  <a:lnTo>
                    <a:pt x="38096" y="1537131"/>
                  </a:lnTo>
                  <a:lnTo>
                    <a:pt x="38099" y="1581278"/>
                  </a:lnTo>
                  <a:lnTo>
                    <a:pt x="38100" y="1625638"/>
                  </a:lnTo>
                  <a:lnTo>
                    <a:pt x="38100" y="1670061"/>
                  </a:lnTo>
                  <a:lnTo>
                    <a:pt x="38100" y="1714503"/>
                  </a:lnTo>
                  <a:lnTo>
                    <a:pt x="38100" y="1758951"/>
                  </a:lnTo>
                  <a:lnTo>
                    <a:pt x="38100" y="1803400"/>
                  </a:lnTo>
                  <a:lnTo>
                    <a:pt x="38100" y="1847850"/>
                  </a:lnTo>
                  <a:lnTo>
                    <a:pt x="38100" y="1892300"/>
                  </a:lnTo>
                  <a:lnTo>
                    <a:pt x="38100" y="1936750"/>
                  </a:lnTo>
                  <a:lnTo>
                    <a:pt x="38100" y="1981200"/>
                  </a:lnTo>
                  <a:lnTo>
                    <a:pt x="38100" y="2025650"/>
                  </a:lnTo>
                  <a:lnTo>
                    <a:pt x="38100" y="2068219"/>
                  </a:lnTo>
                  <a:lnTo>
                    <a:pt x="38100" y="2109524"/>
                  </a:lnTo>
                  <a:lnTo>
                    <a:pt x="38100" y="2153042"/>
                  </a:lnTo>
                  <a:lnTo>
                    <a:pt x="39981" y="2197216"/>
                  </a:lnTo>
                  <a:lnTo>
                    <a:pt x="43126" y="2241584"/>
                  </a:lnTo>
                  <a:lnTo>
                    <a:pt x="44057" y="2286010"/>
                  </a:lnTo>
                  <a:lnTo>
                    <a:pt x="44332" y="2328572"/>
                  </a:lnTo>
                  <a:lnTo>
                    <a:pt x="46297" y="2369875"/>
                  </a:lnTo>
                  <a:lnTo>
                    <a:pt x="49465" y="2413393"/>
                  </a:lnTo>
                  <a:lnTo>
                    <a:pt x="50403" y="2457566"/>
                  </a:lnTo>
                  <a:lnTo>
                    <a:pt x="50682" y="2501935"/>
                  </a:lnTo>
                  <a:lnTo>
                    <a:pt x="52647" y="2546360"/>
                  </a:lnTo>
                  <a:lnTo>
                    <a:pt x="55815" y="2590803"/>
                  </a:lnTo>
                  <a:lnTo>
                    <a:pt x="56753" y="2635251"/>
                  </a:lnTo>
                  <a:lnTo>
                    <a:pt x="57032" y="2679701"/>
                  </a:lnTo>
                  <a:lnTo>
                    <a:pt x="55233" y="2726032"/>
                  </a:lnTo>
                  <a:lnTo>
                    <a:pt x="52113" y="2773626"/>
                  </a:lnTo>
                  <a:lnTo>
                    <a:pt x="51189" y="2819008"/>
                  </a:lnTo>
                  <a:lnTo>
                    <a:pt x="50915" y="2863734"/>
                  </a:lnTo>
                  <a:lnTo>
                    <a:pt x="48952" y="2908266"/>
                  </a:lnTo>
                  <a:lnTo>
                    <a:pt x="45784" y="2952740"/>
                  </a:lnTo>
                  <a:lnTo>
                    <a:pt x="42964" y="2997197"/>
                  </a:lnTo>
                  <a:lnTo>
                    <a:pt x="39540" y="3041649"/>
                  </a:lnTo>
                  <a:lnTo>
                    <a:pt x="38527" y="3086100"/>
                  </a:lnTo>
                  <a:lnTo>
                    <a:pt x="38226" y="3128669"/>
                  </a:lnTo>
                  <a:lnTo>
                    <a:pt x="38137" y="3168093"/>
                  </a:lnTo>
                  <a:lnTo>
                    <a:pt x="36229" y="3206585"/>
                  </a:lnTo>
                  <a:lnTo>
                    <a:pt x="33077" y="3246682"/>
                  </a:lnTo>
                  <a:lnTo>
                    <a:pt x="32142" y="3286080"/>
                  </a:lnTo>
                  <a:lnTo>
                    <a:pt x="31828" y="3327626"/>
                  </a:lnTo>
                  <a:lnTo>
                    <a:pt x="28106" y="3368080"/>
                  </a:lnTo>
                  <a:lnTo>
                    <a:pt x="28940" y="3408160"/>
                  </a:lnTo>
                  <a:lnTo>
                    <a:pt x="25866" y="3451342"/>
                  </a:lnTo>
                  <a:lnTo>
                    <a:pt x="25441" y="3496595"/>
                  </a:lnTo>
                  <a:lnTo>
                    <a:pt x="27289" y="3523805"/>
                  </a:lnTo>
                  <a:lnTo>
                    <a:pt x="31576" y="3569963"/>
                  </a:lnTo>
                  <a:lnTo>
                    <a:pt x="32450" y="3608189"/>
                  </a:lnTo>
                  <a:lnTo>
                    <a:pt x="37217" y="3621242"/>
                  </a:lnTo>
                  <a:lnTo>
                    <a:pt x="38100" y="3644900"/>
                  </a:lnTo>
                  <a:lnTo>
                    <a:pt x="38100" y="3636062"/>
                  </a:lnTo>
                  <a:lnTo>
                    <a:pt x="36218" y="3632035"/>
                  </a:lnTo>
                  <a:lnTo>
                    <a:pt x="33735" y="3627893"/>
                  </a:lnTo>
                  <a:lnTo>
                    <a:pt x="31750" y="3619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23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3212" y="1600201"/>
                <a:ext cx="11734799" cy="4525963"/>
              </a:xfrm>
            </p:spPr>
            <p:txBody>
              <a:bodyPr/>
              <a:lstStyle/>
              <a:p>
                <a:r>
                  <a:rPr lang="en-US"/>
                  <a:t>Idea: </a:t>
                </a:r>
              </a:p>
              <a:p>
                <a:pPr lvl="1"/>
                <a:r>
                  <a:rPr lang="en-US"/>
                  <a:t>show there is no way to “list” all finited binary strings</a:t>
                </a:r>
              </a:p>
              <a:p>
                <a:pPr lvl="1"/>
                <a:r>
                  <a:rPr lang="en-US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212" y="1600201"/>
                <a:ext cx="11734799" cy="4525963"/>
              </a:xfrm>
              <a:blipFill rotWithShape="1">
                <a:blip r:embed="rId27"/>
                <a:stretch>
                  <a:fillRect l="-1610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4476750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MARTInkShape-810">
            <a:extLst>
              <a:ext uri="{FF2B5EF4-FFF2-40B4-BE49-F238E27FC236}">
                <a16:creationId xmlns:a16="http://schemas.microsoft.com/office/drawing/2014/main" id="{2794B761-FBB4-4C05-8B9B-C413626649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96013" y="2946424"/>
            <a:ext cx="1136651" cy="76177"/>
          </a:xfrm>
          <a:custGeom>
            <a:avLst/>
            <a:gdLst/>
            <a:ahLst/>
            <a:cxnLst/>
            <a:rect l="0" t="0" r="0" b="0"/>
            <a:pathLst>
              <a:path w="1136651" h="76177">
                <a:moveTo>
                  <a:pt x="0" y="19026"/>
                </a:moveTo>
                <a:lnTo>
                  <a:pt x="0" y="19026"/>
                </a:lnTo>
                <a:lnTo>
                  <a:pt x="0" y="12938"/>
                </a:lnTo>
                <a:lnTo>
                  <a:pt x="9643" y="3035"/>
                </a:lnTo>
                <a:lnTo>
                  <a:pt x="13222" y="1335"/>
                </a:lnTo>
                <a:lnTo>
                  <a:pt x="27787" y="0"/>
                </a:lnTo>
                <a:lnTo>
                  <a:pt x="70058" y="682"/>
                </a:lnTo>
                <a:lnTo>
                  <a:pt x="113422" y="7815"/>
                </a:lnTo>
                <a:lnTo>
                  <a:pt x="159230" y="17275"/>
                </a:lnTo>
                <a:lnTo>
                  <a:pt x="206447" y="25780"/>
                </a:lnTo>
                <a:lnTo>
                  <a:pt x="252885" y="30943"/>
                </a:lnTo>
                <a:lnTo>
                  <a:pt x="299484" y="31571"/>
                </a:lnTo>
                <a:lnTo>
                  <a:pt x="336856" y="31680"/>
                </a:lnTo>
                <a:lnTo>
                  <a:pt x="376622" y="33594"/>
                </a:lnTo>
                <a:lnTo>
                  <a:pt x="419684" y="36748"/>
                </a:lnTo>
                <a:lnTo>
                  <a:pt x="463722" y="37683"/>
                </a:lnTo>
                <a:lnTo>
                  <a:pt x="509932" y="37960"/>
                </a:lnTo>
                <a:lnTo>
                  <a:pt x="542725" y="38024"/>
                </a:lnTo>
                <a:lnTo>
                  <a:pt x="576115" y="38053"/>
                </a:lnTo>
                <a:lnTo>
                  <a:pt x="611651" y="38066"/>
                </a:lnTo>
                <a:lnTo>
                  <a:pt x="648611" y="38072"/>
                </a:lnTo>
                <a:lnTo>
                  <a:pt x="686205" y="38074"/>
                </a:lnTo>
                <a:lnTo>
                  <a:pt x="724079" y="38075"/>
                </a:lnTo>
                <a:lnTo>
                  <a:pt x="762079" y="38076"/>
                </a:lnTo>
                <a:lnTo>
                  <a:pt x="800135" y="38076"/>
                </a:lnTo>
                <a:lnTo>
                  <a:pt x="838216" y="39957"/>
                </a:lnTo>
                <a:lnTo>
                  <a:pt x="876306" y="42440"/>
                </a:lnTo>
                <a:lnTo>
                  <a:pt x="914403" y="43543"/>
                </a:lnTo>
                <a:lnTo>
                  <a:pt x="950620" y="47797"/>
                </a:lnTo>
                <a:lnTo>
                  <a:pt x="985531" y="53685"/>
                </a:lnTo>
                <a:lnTo>
                  <a:pt x="1019861" y="58654"/>
                </a:lnTo>
                <a:lnTo>
                  <a:pt x="1052053" y="63215"/>
                </a:lnTo>
                <a:lnTo>
                  <a:pt x="1096062" y="69748"/>
                </a:lnTo>
                <a:lnTo>
                  <a:pt x="1136650" y="7617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ARTInkShape-811">
            <a:extLst>
              <a:ext uri="{FF2B5EF4-FFF2-40B4-BE49-F238E27FC236}">
                <a16:creationId xmlns:a16="http://schemas.microsoft.com/office/drawing/2014/main" id="{1CA52987-A7E0-4789-B915-A814B7C498D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51313" y="1327150"/>
            <a:ext cx="1549401" cy="69851"/>
          </a:xfrm>
          <a:custGeom>
            <a:avLst/>
            <a:gdLst/>
            <a:ahLst/>
            <a:cxnLst/>
            <a:rect l="0" t="0" r="0" b="0"/>
            <a:pathLst>
              <a:path w="1549401" h="69851">
                <a:moveTo>
                  <a:pt x="0" y="63500"/>
                </a:moveTo>
                <a:lnTo>
                  <a:pt x="0" y="63500"/>
                </a:lnTo>
                <a:lnTo>
                  <a:pt x="11933" y="68526"/>
                </a:lnTo>
                <a:lnTo>
                  <a:pt x="58050" y="69835"/>
                </a:lnTo>
                <a:lnTo>
                  <a:pt x="103534" y="69849"/>
                </a:lnTo>
                <a:lnTo>
                  <a:pt x="149425" y="69850"/>
                </a:lnTo>
                <a:lnTo>
                  <a:pt x="194341" y="65486"/>
                </a:lnTo>
                <a:lnTo>
                  <a:pt x="240386" y="67133"/>
                </a:lnTo>
                <a:lnTo>
                  <a:pt x="283165" y="69313"/>
                </a:lnTo>
                <a:lnTo>
                  <a:pt x="322770" y="69691"/>
                </a:lnTo>
                <a:lnTo>
                  <a:pt x="363746" y="69097"/>
                </a:lnTo>
                <a:lnTo>
                  <a:pt x="397320" y="66458"/>
                </a:lnTo>
                <a:lnTo>
                  <a:pt x="433409" y="62933"/>
                </a:lnTo>
                <a:lnTo>
                  <a:pt x="470615" y="59015"/>
                </a:lnTo>
                <a:lnTo>
                  <a:pt x="508317" y="54921"/>
                </a:lnTo>
                <a:lnTo>
                  <a:pt x="546241" y="52632"/>
                </a:lnTo>
                <a:lnTo>
                  <a:pt x="584968" y="50203"/>
                </a:lnTo>
                <a:lnTo>
                  <a:pt x="625699" y="44420"/>
                </a:lnTo>
                <a:lnTo>
                  <a:pt x="667320" y="40909"/>
                </a:lnTo>
                <a:lnTo>
                  <a:pt x="710042" y="38643"/>
                </a:lnTo>
                <a:lnTo>
                  <a:pt x="754900" y="35284"/>
                </a:lnTo>
                <a:lnTo>
                  <a:pt x="798826" y="31439"/>
                </a:lnTo>
                <a:lnTo>
                  <a:pt x="842572" y="27379"/>
                </a:lnTo>
                <a:lnTo>
                  <a:pt x="887886" y="23222"/>
                </a:lnTo>
                <a:lnTo>
                  <a:pt x="933896" y="19023"/>
                </a:lnTo>
                <a:lnTo>
                  <a:pt x="980920" y="15510"/>
                </a:lnTo>
                <a:lnTo>
                  <a:pt x="1005313" y="14573"/>
                </a:lnTo>
                <a:lnTo>
                  <a:pt x="1030042" y="13949"/>
                </a:lnTo>
                <a:lnTo>
                  <a:pt x="1054289" y="12827"/>
                </a:lnTo>
                <a:lnTo>
                  <a:pt x="1078215" y="11374"/>
                </a:lnTo>
                <a:lnTo>
                  <a:pt x="1101926" y="9699"/>
                </a:lnTo>
                <a:lnTo>
                  <a:pt x="1126201" y="8583"/>
                </a:lnTo>
                <a:lnTo>
                  <a:pt x="1150850" y="7838"/>
                </a:lnTo>
                <a:lnTo>
                  <a:pt x="1175750" y="7342"/>
                </a:lnTo>
                <a:lnTo>
                  <a:pt x="1200111" y="6306"/>
                </a:lnTo>
                <a:lnTo>
                  <a:pt x="1224113" y="4910"/>
                </a:lnTo>
                <a:lnTo>
                  <a:pt x="1271478" y="2182"/>
                </a:lnTo>
                <a:lnTo>
                  <a:pt x="1318399" y="970"/>
                </a:lnTo>
                <a:lnTo>
                  <a:pt x="1363242" y="431"/>
                </a:lnTo>
                <a:lnTo>
                  <a:pt x="1406690" y="192"/>
                </a:lnTo>
                <a:lnTo>
                  <a:pt x="1449520" y="85"/>
                </a:lnTo>
                <a:lnTo>
                  <a:pt x="1490192" y="38"/>
                </a:lnTo>
                <a:lnTo>
                  <a:pt x="15494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InkShape-812">
            <a:extLst>
              <a:ext uri="{FF2B5EF4-FFF2-40B4-BE49-F238E27FC236}">
                <a16:creationId xmlns:a16="http://schemas.microsoft.com/office/drawing/2014/main" id="{AFDAC069-C9A5-4EA9-B523-850EFB29F42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67613" y="2688748"/>
            <a:ext cx="1409587" cy="156028"/>
          </a:xfrm>
          <a:custGeom>
            <a:avLst/>
            <a:gdLst/>
            <a:ahLst/>
            <a:cxnLst/>
            <a:rect l="0" t="0" r="0" b="0"/>
            <a:pathLst>
              <a:path w="1409587" h="156028">
                <a:moveTo>
                  <a:pt x="0" y="54452"/>
                </a:moveTo>
                <a:lnTo>
                  <a:pt x="0" y="54452"/>
                </a:lnTo>
                <a:lnTo>
                  <a:pt x="0" y="42020"/>
                </a:lnTo>
                <a:lnTo>
                  <a:pt x="43333" y="41752"/>
                </a:lnTo>
                <a:lnTo>
                  <a:pt x="49363" y="43634"/>
                </a:lnTo>
                <a:lnTo>
                  <a:pt x="51958" y="45123"/>
                </a:lnTo>
                <a:lnTo>
                  <a:pt x="79838" y="47841"/>
                </a:lnTo>
                <a:lnTo>
                  <a:pt x="123066" y="48092"/>
                </a:lnTo>
                <a:lnTo>
                  <a:pt x="166635" y="48101"/>
                </a:lnTo>
                <a:lnTo>
                  <a:pt x="211999" y="47396"/>
                </a:lnTo>
                <a:lnTo>
                  <a:pt x="251060" y="43076"/>
                </a:lnTo>
                <a:lnTo>
                  <a:pt x="295752" y="38642"/>
                </a:lnTo>
                <a:lnTo>
                  <a:pt x="338552" y="35337"/>
                </a:lnTo>
                <a:lnTo>
                  <a:pt x="382858" y="32384"/>
                </a:lnTo>
                <a:lnTo>
                  <a:pt x="428796" y="34806"/>
                </a:lnTo>
                <a:lnTo>
                  <a:pt x="476205" y="39648"/>
                </a:lnTo>
                <a:lnTo>
                  <a:pt x="520272" y="43218"/>
                </a:lnTo>
                <a:lnTo>
                  <a:pt x="562948" y="50508"/>
                </a:lnTo>
                <a:lnTo>
                  <a:pt x="609713" y="58743"/>
                </a:lnTo>
                <a:lnTo>
                  <a:pt x="655535" y="67163"/>
                </a:lnTo>
                <a:lnTo>
                  <a:pt x="701772" y="75621"/>
                </a:lnTo>
                <a:lnTo>
                  <a:pt x="737569" y="81969"/>
                </a:lnTo>
                <a:lnTo>
                  <a:pt x="778358" y="88319"/>
                </a:lnTo>
                <a:lnTo>
                  <a:pt x="818352" y="91298"/>
                </a:lnTo>
                <a:lnTo>
                  <a:pt x="860384" y="95551"/>
                </a:lnTo>
                <a:lnTo>
                  <a:pt x="904118" y="97909"/>
                </a:lnTo>
                <a:lnTo>
                  <a:pt x="944984" y="98608"/>
                </a:lnTo>
                <a:lnTo>
                  <a:pt x="987276" y="98815"/>
                </a:lnTo>
                <a:lnTo>
                  <a:pt x="1027714" y="98876"/>
                </a:lnTo>
                <a:lnTo>
                  <a:pt x="1069879" y="98894"/>
                </a:lnTo>
                <a:lnTo>
                  <a:pt x="1110281" y="98900"/>
                </a:lnTo>
                <a:lnTo>
                  <a:pt x="1156789" y="98902"/>
                </a:lnTo>
                <a:lnTo>
                  <a:pt x="1201828" y="100783"/>
                </a:lnTo>
                <a:lnTo>
                  <a:pt x="1244539" y="104369"/>
                </a:lnTo>
                <a:lnTo>
                  <a:pt x="1288763" y="105136"/>
                </a:lnTo>
                <a:lnTo>
                  <a:pt x="1330640" y="105942"/>
                </a:lnTo>
                <a:lnTo>
                  <a:pt x="1375900" y="111209"/>
                </a:lnTo>
                <a:lnTo>
                  <a:pt x="1405321" y="111595"/>
                </a:lnTo>
                <a:lnTo>
                  <a:pt x="1406780" y="112303"/>
                </a:lnTo>
                <a:lnTo>
                  <a:pt x="1407753" y="113481"/>
                </a:lnTo>
                <a:lnTo>
                  <a:pt x="1408402" y="114971"/>
                </a:lnTo>
                <a:lnTo>
                  <a:pt x="1408834" y="115259"/>
                </a:lnTo>
                <a:lnTo>
                  <a:pt x="1409123" y="114746"/>
                </a:lnTo>
                <a:lnTo>
                  <a:pt x="1409586" y="112223"/>
                </a:lnTo>
                <a:lnTo>
                  <a:pt x="1407768" y="111878"/>
                </a:lnTo>
                <a:lnTo>
                  <a:pt x="1371396" y="109721"/>
                </a:lnTo>
                <a:lnTo>
                  <a:pt x="1356958" y="106576"/>
                </a:lnTo>
                <a:lnTo>
                  <a:pt x="1310801" y="103405"/>
                </a:lnTo>
                <a:lnTo>
                  <a:pt x="1269275" y="95795"/>
                </a:lnTo>
                <a:lnTo>
                  <a:pt x="1224801" y="87672"/>
                </a:lnTo>
                <a:lnTo>
                  <a:pt x="1180979" y="76268"/>
                </a:lnTo>
                <a:lnTo>
                  <a:pt x="1137218" y="73866"/>
                </a:lnTo>
                <a:lnTo>
                  <a:pt x="1090672" y="66643"/>
                </a:lnTo>
                <a:lnTo>
                  <a:pt x="1043446" y="57207"/>
                </a:lnTo>
                <a:lnTo>
                  <a:pt x="1000986" y="53115"/>
                </a:lnTo>
                <a:lnTo>
                  <a:pt x="964513" y="47706"/>
                </a:lnTo>
                <a:lnTo>
                  <a:pt x="917635" y="42928"/>
                </a:lnTo>
                <a:lnTo>
                  <a:pt x="870040" y="36915"/>
                </a:lnTo>
                <a:lnTo>
                  <a:pt x="824054" y="30814"/>
                </a:lnTo>
                <a:lnTo>
                  <a:pt x="785090" y="29574"/>
                </a:lnTo>
                <a:lnTo>
                  <a:pt x="744146" y="29207"/>
                </a:lnTo>
                <a:lnTo>
                  <a:pt x="705204" y="27216"/>
                </a:lnTo>
                <a:lnTo>
                  <a:pt x="664973" y="24040"/>
                </a:lnTo>
                <a:lnTo>
                  <a:pt x="623654" y="23098"/>
                </a:lnTo>
                <a:lnTo>
                  <a:pt x="584601" y="22820"/>
                </a:lnTo>
                <a:lnTo>
                  <a:pt x="546218" y="22737"/>
                </a:lnTo>
                <a:lnTo>
                  <a:pt x="508034" y="22712"/>
                </a:lnTo>
                <a:lnTo>
                  <a:pt x="469910" y="22705"/>
                </a:lnTo>
                <a:lnTo>
                  <a:pt x="431803" y="22703"/>
                </a:lnTo>
                <a:lnTo>
                  <a:pt x="391819" y="22702"/>
                </a:lnTo>
                <a:lnTo>
                  <a:pt x="352456" y="24584"/>
                </a:lnTo>
                <a:lnTo>
                  <a:pt x="314686" y="27728"/>
                </a:lnTo>
                <a:lnTo>
                  <a:pt x="275979" y="30541"/>
                </a:lnTo>
                <a:lnTo>
                  <a:pt x="240286" y="33962"/>
                </a:lnTo>
                <a:lnTo>
                  <a:pt x="197042" y="35118"/>
                </a:lnTo>
                <a:lnTo>
                  <a:pt x="154585" y="40391"/>
                </a:lnTo>
                <a:lnTo>
                  <a:pt x="111347" y="41632"/>
                </a:lnTo>
                <a:lnTo>
                  <a:pt x="101698" y="42404"/>
                </a:lnTo>
                <a:lnTo>
                  <a:pt x="83982" y="47212"/>
                </a:lnTo>
                <a:lnTo>
                  <a:pt x="69987" y="48095"/>
                </a:lnTo>
                <a:lnTo>
                  <a:pt x="117195" y="49984"/>
                </a:lnTo>
                <a:lnTo>
                  <a:pt x="157719" y="53864"/>
                </a:lnTo>
                <a:lnTo>
                  <a:pt x="197483" y="52454"/>
                </a:lnTo>
                <a:lnTo>
                  <a:pt x="232550" y="49392"/>
                </a:lnTo>
                <a:lnTo>
                  <a:pt x="272339" y="48484"/>
                </a:lnTo>
                <a:lnTo>
                  <a:pt x="310939" y="48215"/>
                </a:lnTo>
                <a:lnTo>
                  <a:pt x="351069" y="48136"/>
                </a:lnTo>
                <a:lnTo>
                  <a:pt x="396120" y="48112"/>
                </a:lnTo>
                <a:lnTo>
                  <a:pt x="443335" y="48105"/>
                </a:lnTo>
                <a:lnTo>
                  <a:pt x="488605" y="48103"/>
                </a:lnTo>
                <a:lnTo>
                  <a:pt x="535178" y="48102"/>
                </a:lnTo>
                <a:lnTo>
                  <a:pt x="567352" y="48102"/>
                </a:lnTo>
                <a:lnTo>
                  <a:pt x="613231" y="48102"/>
                </a:lnTo>
                <a:lnTo>
                  <a:pt x="658104" y="48102"/>
                </a:lnTo>
                <a:lnTo>
                  <a:pt x="702680" y="48102"/>
                </a:lnTo>
                <a:lnTo>
                  <a:pt x="746462" y="48102"/>
                </a:lnTo>
                <a:lnTo>
                  <a:pt x="786558" y="48102"/>
                </a:lnTo>
                <a:lnTo>
                  <a:pt x="825251" y="48102"/>
                </a:lnTo>
                <a:lnTo>
                  <a:pt x="862820" y="48808"/>
                </a:lnTo>
                <a:lnTo>
                  <a:pt x="907477" y="53128"/>
                </a:lnTo>
                <a:lnTo>
                  <a:pt x="946899" y="57562"/>
                </a:lnTo>
                <a:lnTo>
                  <a:pt x="988538" y="62257"/>
                </a:lnTo>
                <a:lnTo>
                  <a:pt x="1032950" y="68906"/>
                </a:lnTo>
                <a:lnTo>
                  <a:pt x="1038349" y="71459"/>
                </a:lnTo>
                <a:lnTo>
                  <a:pt x="1047341" y="73422"/>
                </a:lnTo>
                <a:lnTo>
                  <a:pt x="1047669" y="77145"/>
                </a:lnTo>
                <a:lnTo>
                  <a:pt x="1047739" y="74121"/>
                </a:lnTo>
                <a:lnTo>
                  <a:pt x="1045864" y="73777"/>
                </a:lnTo>
                <a:lnTo>
                  <a:pt x="1001970" y="73509"/>
                </a:lnTo>
                <a:lnTo>
                  <a:pt x="962428" y="70133"/>
                </a:lnTo>
                <a:lnTo>
                  <a:pt x="926279" y="68035"/>
                </a:lnTo>
                <a:lnTo>
                  <a:pt x="885385" y="64043"/>
                </a:lnTo>
                <a:lnTo>
                  <a:pt x="841989" y="61762"/>
                </a:lnTo>
                <a:lnTo>
                  <a:pt x="794480" y="57716"/>
                </a:lnTo>
                <a:lnTo>
                  <a:pt x="761383" y="54021"/>
                </a:lnTo>
                <a:lnTo>
                  <a:pt x="727154" y="50733"/>
                </a:lnTo>
                <a:lnTo>
                  <a:pt x="690774" y="49271"/>
                </a:lnTo>
                <a:lnTo>
                  <a:pt x="653438" y="46740"/>
                </a:lnTo>
                <a:lnTo>
                  <a:pt x="616384" y="43263"/>
                </a:lnTo>
                <a:lnTo>
                  <a:pt x="581100" y="39366"/>
                </a:lnTo>
                <a:lnTo>
                  <a:pt x="544722" y="35282"/>
                </a:lnTo>
                <a:lnTo>
                  <a:pt x="508093" y="31821"/>
                </a:lnTo>
                <a:lnTo>
                  <a:pt x="472999" y="30283"/>
                </a:lnTo>
                <a:lnTo>
                  <a:pt x="436705" y="27718"/>
                </a:lnTo>
                <a:lnTo>
                  <a:pt x="400113" y="24931"/>
                </a:lnTo>
                <a:lnTo>
                  <a:pt x="365035" y="23693"/>
                </a:lnTo>
                <a:lnTo>
                  <a:pt x="330630" y="21261"/>
                </a:lnTo>
                <a:lnTo>
                  <a:pt x="296524" y="18534"/>
                </a:lnTo>
                <a:lnTo>
                  <a:pt x="262551" y="17322"/>
                </a:lnTo>
                <a:lnTo>
                  <a:pt x="215062" y="16639"/>
                </a:lnTo>
                <a:lnTo>
                  <a:pt x="173083" y="16437"/>
                </a:lnTo>
                <a:lnTo>
                  <a:pt x="127453" y="17074"/>
                </a:lnTo>
                <a:lnTo>
                  <a:pt x="83853" y="22115"/>
                </a:lnTo>
                <a:lnTo>
                  <a:pt x="60425" y="22687"/>
                </a:lnTo>
                <a:lnTo>
                  <a:pt x="61663" y="22695"/>
                </a:lnTo>
                <a:lnTo>
                  <a:pt x="68912" y="27065"/>
                </a:lnTo>
                <a:lnTo>
                  <a:pt x="113021" y="33962"/>
                </a:lnTo>
                <a:lnTo>
                  <a:pt x="159751" y="35118"/>
                </a:lnTo>
                <a:lnTo>
                  <a:pt x="203888" y="38689"/>
                </a:lnTo>
                <a:lnTo>
                  <a:pt x="236197" y="40391"/>
                </a:lnTo>
                <a:lnTo>
                  <a:pt x="269371" y="41147"/>
                </a:lnTo>
                <a:lnTo>
                  <a:pt x="302929" y="41483"/>
                </a:lnTo>
                <a:lnTo>
                  <a:pt x="338541" y="43514"/>
                </a:lnTo>
                <a:lnTo>
                  <a:pt x="375535" y="46063"/>
                </a:lnTo>
                <a:lnTo>
                  <a:pt x="413143" y="47196"/>
                </a:lnTo>
                <a:lnTo>
                  <a:pt x="452906" y="49581"/>
                </a:lnTo>
                <a:lnTo>
                  <a:pt x="493391" y="52993"/>
                </a:lnTo>
                <a:lnTo>
                  <a:pt x="532551" y="56861"/>
                </a:lnTo>
                <a:lnTo>
                  <a:pt x="571123" y="60932"/>
                </a:lnTo>
                <a:lnTo>
                  <a:pt x="609432" y="65799"/>
                </a:lnTo>
                <a:lnTo>
                  <a:pt x="647625" y="72665"/>
                </a:lnTo>
                <a:lnTo>
                  <a:pt x="685766" y="78539"/>
                </a:lnTo>
                <a:lnTo>
                  <a:pt x="724590" y="83502"/>
                </a:lnTo>
                <a:lnTo>
                  <a:pt x="765364" y="88059"/>
                </a:lnTo>
                <a:lnTo>
                  <a:pt x="803241" y="94318"/>
                </a:lnTo>
                <a:lnTo>
                  <a:pt x="838185" y="101098"/>
                </a:lnTo>
                <a:lnTo>
                  <a:pt x="885624" y="108882"/>
                </a:lnTo>
                <a:lnTo>
                  <a:pt x="930960" y="116362"/>
                </a:lnTo>
                <a:lnTo>
                  <a:pt x="974967" y="126496"/>
                </a:lnTo>
                <a:lnTo>
                  <a:pt x="1013720" y="134281"/>
                </a:lnTo>
                <a:lnTo>
                  <a:pt x="1054694" y="141351"/>
                </a:lnTo>
                <a:lnTo>
                  <a:pt x="1101955" y="148202"/>
                </a:lnTo>
                <a:lnTo>
                  <a:pt x="1116727" y="151139"/>
                </a:lnTo>
                <a:lnTo>
                  <a:pt x="1134973" y="155765"/>
                </a:lnTo>
                <a:lnTo>
                  <a:pt x="1134826" y="155860"/>
                </a:lnTo>
                <a:lnTo>
                  <a:pt x="1131035" y="156027"/>
                </a:lnTo>
                <a:lnTo>
                  <a:pt x="1130626" y="154159"/>
                </a:lnTo>
                <a:lnTo>
                  <a:pt x="1130517" y="152674"/>
                </a:lnTo>
                <a:lnTo>
                  <a:pt x="1124752" y="149141"/>
                </a:lnTo>
                <a:lnTo>
                  <a:pt x="1079269" y="128383"/>
                </a:lnTo>
                <a:lnTo>
                  <a:pt x="1038636" y="118340"/>
                </a:lnTo>
                <a:lnTo>
                  <a:pt x="1002481" y="109835"/>
                </a:lnTo>
                <a:lnTo>
                  <a:pt x="964957" y="98379"/>
                </a:lnTo>
                <a:lnTo>
                  <a:pt x="927027" y="87928"/>
                </a:lnTo>
                <a:lnTo>
                  <a:pt x="887097" y="80364"/>
                </a:lnTo>
                <a:lnTo>
                  <a:pt x="843986" y="73654"/>
                </a:lnTo>
                <a:lnTo>
                  <a:pt x="798051" y="67197"/>
                </a:lnTo>
                <a:lnTo>
                  <a:pt x="764617" y="62939"/>
                </a:lnTo>
                <a:lnTo>
                  <a:pt x="728591" y="58694"/>
                </a:lnTo>
                <a:lnTo>
                  <a:pt x="693294" y="54456"/>
                </a:lnTo>
                <a:lnTo>
                  <a:pt x="658086" y="50220"/>
                </a:lnTo>
                <a:lnTo>
                  <a:pt x="621271" y="45986"/>
                </a:lnTo>
                <a:lnTo>
                  <a:pt x="585623" y="43634"/>
                </a:lnTo>
                <a:lnTo>
                  <a:pt x="550966" y="41883"/>
                </a:lnTo>
                <a:lnTo>
                  <a:pt x="516748" y="38753"/>
                </a:lnTo>
                <a:lnTo>
                  <a:pt x="484606" y="36891"/>
                </a:lnTo>
                <a:lnTo>
                  <a:pt x="440625" y="33962"/>
                </a:lnTo>
                <a:lnTo>
                  <a:pt x="400784" y="32388"/>
                </a:lnTo>
                <a:lnTo>
                  <a:pt x="364049" y="34509"/>
                </a:lnTo>
                <a:lnTo>
                  <a:pt x="319448" y="35990"/>
                </a:lnTo>
                <a:lnTo>
                  <a:pt x="279843" y="41729"/>
                </a:lnTo>
                <a:lnTo>
                  <a:pt x="279530" y="45116"/>
                </a:lnTo>
                <a:lnTo>
                  <a:pt x="280192" y="46111"/>
                </a:lnTo>
                <a:lnTo>
                  <a:pt x="281340" y="46775"/>
                </a:lnTo>
                <a:lnTo>
                  <a:pt x="325180" y="55907"/>
                </a:lnTo>
                <a:lnTo>
                  <a:pt x="361350" y="59835"/>
                </a:lnTo>
                <a:lnTo>
                  <a:pt x="398774" y="63887"/>
                </a:lnTo>
                <a:lnTo>
                  <a:pt x="441142" y="66184"/>
                </a:lnTo>
                <a:lnTo>
                  <a:pt x="484976" y="70236"/>
                </a:lnTo>
                <a:lnTo>
                  <a:pt x="516346" y="72051"/>
                </a:lnTo>
                <a:lnTo>
                  <a:pt x="549104" y="73563"/>
                </a:lnTo>
                <a:lnTo>
                  <a:pt x="582477" y="76586"/>
                </a:lnTo>
                <a:lnTo>
                  <a:pt x="629629" y="82255"/>
                </a:lnTo>
                <a:lnTo>
                  <a:pt x="663657" y="84448"/>
                </a:lnTo>
                <a:lnTo>
                  <a:pt x="699241" y="86128"/>
                </a:lnTo>
                <a:lnTo>
                  <a:pt x="733872" y="89226"/>
                </a:lnTo>
                <a:lnTo>
                  <a:pt x="769959" y="92955"/>
                </a:lnTo>
                <a:lnTo>
                  <a:pt x="807165" y="96259"/>
                </a:lnTo>
                <a:lnTo>
                  <a:pt x="844867" y="97727"/>
                </a:lnTo>
                <a:lnTo>
                  <a:pt x="882791" y="100261"/>
                </a:lnTo>
                <a:lnTo>
                  <a:pt x="920107" y="103034"/>
                </a:lnTo>
                <a:lnTo>
                  <a:pt x="955506" y="104266"/>
                </a:lnTo>
                <a:lnTo>
                  <a:pt x="988173" y="106695"/>
                </a:lnTo>
                <a:lnTo>
                  <a:pt x="1034331" y="110148"/>
                </a:lnTo>
                <a:lnTo>
                  <a:pt x="1079286" y="113053"/>
                </a:lnTo>
                <a:lnTo>
                  <a:pt x="1120123" y="116501"/>
                </a:lnTo>
                <a:lnTo>
                  <a:pt x="1162156" y="117665"/>
                </a:lnTo>
                <a:lnTo>
                  <a:pt x="1208047" y="117927"/>
                </a:lnTo>
                <a:lnTo>
                  <a:pt x="1224998" y="117951"/>
                </a:lnTo>
                <a:lnTo>
                  <a:pt x="1222015" y="117952"/>
                </a:lnTo>
                <a:lnTo>
                  <a:pt x="1221076" y="117246"/>
                </a:lnTo>
                <a:lnTo>
                  <a:pt x="1220034" y="114581"/>
                </a:lnTo>
                <a:lnTo>
                  <a:pt x="1215807" y="111044"/>
                </a:lnTo>
                <a:lnTo>
                  <a:pt x="1198225" y="103025"/>
                </a:lnTo>
                <a:lnTo>
                  <a:pt x="1159161" y="95353"/>
                </a:lnTo>
                <a:lnTo>
                  <a:pt x="1121683" y="92676"/>
                </a:lnTo>
                <a:lnTo>
                  <a:pt x="1075457" y="88434"/>
                </a:lnTo>
                <a:lnTo>
                  <a:pt x="1042660" y="87194"/>
                </a:lnTo>
                <a:lnTo>
                  <a:pt x="1009269" y="86643"/>
                </a:lnTo>
                <a:lnTo>
                  <a:pt x="974908" y="86398"/>
                </a:lnTo>
                <a:lnTo>
                  <a:pt x="938470" y="86289"/>
                </a:lnTo>
                <a:lnTo>
                  <a:pt x="899228" y="86241"/>
                </a:lnTo>
                <a:lnTo>
                  <a:pt x="858267" y="86219"/>
                </a:lnTo>
                <a:lnTo>
                  <a:pt x="816545" y="86210"/>
                </a:lnTo>
                <a:lnTo>
                  <a:pt x="776364" y="86205"/>
                </a:lnTo>
                <a:lnTo>
                  <a:pt x="736634" y="86204"/>
                </a:lnTo>
                <a:lnTo>
                  <a:pt x="695457" y="86203"/>
                </a:lnTo>
                <a:lnTo>
                  <a:pt x="655520" y="86202"/>
                </a:lnTo>
                <a:lnTo>
                  <a:pt x="616603" y="86908"/>
                </a:lnTo>
                <a:lnTo>
                  <a:pt x="578140" y="89573"/>
                </a:lnTo>
                <a:lnTo>
                  <a:pt x="541760" y="91228"/>
                </a:lnTo>
                <a:lnTo>
                  <a:pt x="507482" y="92669"/>
                </a:lnTo>
                <a:lnTo>
                  <a:pt x="460417" y="96742"/>
                </a:lnTo>
                <a:lnTo>
                  <a:pt x="416604" y="98967"/>
                </a:lnTo>
                <a:lnTo>
                  <a:pt x="369478" y="103802"/>
                </a:lnTo>
                <a:lnTo>
                  <a:pt x="322019" y="105767"/>
                </a:lnTo>
                <a:lnTo>
                  <a:pt x="285992" y="111578"/>
                </a:lnTo>
                <a:lnTo>
                  <a:pt x="289193" y="111595"/>
                </a:lnTo>
                <a:lnTo>
                  <a:pt x="309295" y="116627"/>
                </a:lnTo>
                <a:lnTo>
                  <a:pt x="349136" y="117778"/>
                </a:lnTo>
                <a:lnTo>
                  <a:pt x="394931" y="117918"/>
                </a:lnTo>
                <a:lnTo>
                  <a:pt x="434046" y="117942"/>
                </a:lnTo>
                <a:lnTo>
                  <a:pt x="476915" y="117949"/>
                </a:lnTo>
                <a:lnTo>
                  <a:pt x="520897" y="119833"/>
                </a:lnTo>
                <a:lnTo>
                  <a:pt x="567090" y="122978"/>
                </a:lnTo>
                <a:lnTo>
                  <a:pt x="614643" y="123910"/>
                </a:lnTo>
                <a:lnTo>
                  <a:pt x="660013" y="126067"/>
                </a:lnTo>
                <a:lnTo>
                  <a:pt x="706616" y="129294"/>
                </a:lnTo>
                <a:lnTo>
                  <a:pt x="752410" y="132131"/>
                </a:lnTo>
                <a:lnTo>
                  <a:pt x="794671" y="135559"/>
                </a:lnTo>
                <a:lnTo>
                  <a:pt x="838472" y="136575"/>
                </a:lnTo>
                <a:lnTo>
                  <a:pt x="880849" y="136875"/>
                </a:lnTo>
                <a:lnTo>
                  <a:pt x="918335" y="136965"/>
                </a:lnTo>
                <a:lnTo>
                  <a:pt x="953665" y="136991"/>
                </a:lnTo>
                <a:lnTo>
                  <a:pt x="1000159" y="140371"/>
                </a:lnTo>
                <a:lnTo>
                  <a:pt x="1043295" y="142960"/>
                </a:lnTo>
                <a:lnTo>
                  <a:pt x="1075848" y="143329"/>
                </a:lnTo>
                <a:lnTo>
                  <a:pt x="1079758" y="141460"/>
                </a:lnTo>
                <a:lnTo>
                  <a:pt x="1085493" y="137263"/>
                </a:lnTo>
                <a:lnTo>
                  <a:pt x="1085744" y="133708"/>
                </a:lnTo>
                <a:lnTo>
                  <a:pt x="1082447" y="124816"/>
                </a:lnTo>
                <a:lnTo>
                  <a:pt x="1077046" y="119121"/>
                </a:lnTo>
                <a:lnTo>
                  <a:pt x="1058711" y="106345"/>
                </a:lnTo>
                <a:lnTo>
                  <a:pt x="1012774" y="96119"/>
                </a:lnTo>
                <a:lnTo>
                  <a:pt x="976944" y="89140"/>
                </a:lnTo>
                <a:lnTo>
                  <a:pt x="935753" y="87072"/>
                </a:lnTo>
                <a:lnTo>
                  <a:pt x="904134" y="86589"/>
                </a:lnTo>
                <a:lnTo>
                  <a:pt x="871267" y="86374"/>
                </a:lnTo>
                <a:lnTo>
                  <a:pt x="837844" y="86279"/>
                </a:lnTo>
                <a:lnTo>
                  <a:pt x="803470" y="86236"/>
                </a:lnTo>
                <a:lnTo>
                  <a:pt x="767026" y="86217"/>
                </a:lnTo>
                <a:lnTo>
                  <a:pt x="729661" y="86209"/>
                </a:lnTo>
                <a:lnTo>
                  <a:pt x="691888" y="86205"/>
                </a:lnTo>
                <a:lnTo>
                  <a:pt x="653933" y="86203"/>
                </a:lnTo>
                <a:lnTo>
                  <a:pt x="617780" y="86203"/>
                </a:lnTo>
                <a:lnTo>
                  <a:pt x="582896" y="86908"/>
                </a:lnTo>
                <a:lnTo>
                  <a:pt x="548578" y="89573"/>
                </a:lnTo>
                <a:lnTo>
                  <a:pt x="516392" y="91228"/>
                </a:lnTo>
                <a:lnTo>
                  <a:pt x="472386" y="92160"/>
                </a:lnTo>
                <a:lnTo>
                  <a:pt x="432537" y="92436"/>
                </a:lnTo>
                <a:lnTo>
                  <a:pt x="387887" y="92529"/>
                </a:lnTo>
                <a:lnTo>
                  <a:pt x="341408" y="92550"/>
                </a:lnTo>
                <a:lnTo>
                  <a:pt x="311653" y="86280"/>
                </a:lnTo>
                <a:lnTo>
                  <a:pt x="356934" y="79295"/>
                </a:lnTo>
                <a:lnTo>
                  <a:pt x="399843" y="74647"/>
                </a:lnTo>
                <a:lnTo>
                  <a:pt x="438088" y="70470"/>
                </a:lnTo>
                <a:lnTo>
                  <a:pt x="482973" y="68135"/>
                </a:lnTo>
                <a:lnTo>
                  <a:pt x="528649" y="67443"/>
                </a:lnTo>
                <a:lnTo>
                  <a:pt x="560451" y="63519"/>
                </a:lnTo>
                <a:lnTo>
                  <a:pt x="593400" y="58482"/>
                </a:lnTo>
                <a:lnTo>
                  <a:pt x="626859" y="56243"/>
                </a:lnTo>
                <a:lnTo>
                  <a:pt x="662426" y="53367"/>
                </a:lnTo>
                <a:lnTo>
                  <a:pt x="698695" y="50442"/>
                </a:lnTo>
                <a:lnTo>
                  <a:pt x="733629" y="49142"/>
                </a:lnTo>
                <a:lnTo>
                  <a:pt x="767970" y="46683"/>
                </a:lnTo>
                <a:lnTo>
                  <a:pt x="802047" y="43944"/>
                </a:lnTo>
                <a:lnTo>
                  <a:pt x="836007" y="42726"/>
                </a:lnTo>
                <a:lnTo>
                  <a:pt x="869916" y="42185"/>
                </a:lnTo>
                <a:lnTo>
                  <a:pt x="903096" y="41239"/>
                </a:lnTo>
                <a:lnTo>
                  <a:pt x="949542" y="37445"/>
                </a:lnTo>
                <a:lnTo>
                  <a:pt x="993878" y="35302"/>
                </a:lnTo>
                <a:lnTo>
                  <a:pt x="1033434" y="31217"/>
                </a:lnTo>
                <a:lnTo>
                  <a:pt x="1076880" y="29480"/>
                </a:lnTo>
                <a:lnTo>
                  <a:pt x="1121281" y="25945"/>
                </a:lnTo>
                <a:lnTo>
                  <a:pt x="1130524" y="26965"/>
                </a:lnTo>
                <a:lnTo>
                  <a:pt x="1142472" y="22910"/>
                </a:lnTo>
                <a:lnTo>
                  <a:pt x="1139473" y="22764"/>
                </a:lnTo>
                <a:lnTo>
                  <a:pt x="1136022" y="20848"/>
                </a:lnTo>
                <a:lnTo>
                  <a:pt x="1134115" y="19349"/>
                </a:lnTo>
                <a:lnTo>
                  <a:pt x="1091910" y="7777"/>
                </a:lnTo>
                <a:lnTo>
                  <a:pt x="1048370" y="4874"/>
                </a:lnTo>
                <a:lnTo>
                  <a:pt x="1013453" y="4195"/>
                </a:lnTo>
                <a:lnTo>
                  <a:pt x="975356" y="3893"/>
                </a:lnTo>
                <a:lnTo>
                  <a:pt x="932554" y="3759"/>
                </a:lnTo>
                <a:lnTo>
                  <a:pt x="885780" y="3700"/>
                </a:lnTo>
                <a:lnTo>
                  <a:pt x="861453" y="3684"/>
                </a:lnTo>
                <a:lnTo>
                  <a:pt x="836063" y="2968"/>
                </a:lnTo>
                <a:lnTo>
                  <a:pt x="809964" y="1785"/>
                </a:lnTo>
                <a:lnTo>
                  <a:pt x="783393" y="291"/>
                </a:lnTo>
                <a:lnTo>
                  <a:pt x="756506" y="0"/>
                </a:lnTo>
                <a:lnTo>
                  <a:pt x="729409" y="512"/>
                </a:lnTo>
                <a:lnTo>
                  <a:pt x="684015" y="2256"/>
                </a:lnTo>
                <a:lnTo>
                  <a:pt x="647700" y="365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SMARTInkShape-Group263">
            <a:extLst>
              <a:ext uri="{FF2B5EF4-FFF2-40B4-BE49-F238E27FC236}">
                <a16:creationId xmlns:a16="http://schemas.microsoft.com/office/drawing/2014/main" id="{4AC78216-B73B-4F57-A1DC-11A602A626F2}"/>
              </a:ext>
            </a:extLst>
          </p:cNvPr>
          <p:cNvGrpSpPr/>
          <p:nvPr/>
        </p:nvGrpSpPr>
        <p:grpSpPr>
          <a:xfrm>
            <a:off x="7707313" y="1771650"/>
            <a:ext cx="1797051" cy="571501"/>
            <a:chOff x="7707313" y="1771650"/>
            <a:chExt cx="1797051" cy="571501"/>
          </a:xfrm>
        </p:grpSpPr>
        <p:sp>
          <p:nvSpPr>
            <p:cNvPr id="8" name="SMARTInkShape-813">
              <a:extLst>
                <a:ext uri="{FF2B5EF4-FFF2-40B4-BE49-F238E27FC236}">
                  <a16:creationId xmlns:a16="http://schemas.microsoft.com/office/drawing/2014/main" id="{4B7BF3D8-DBF9-40B4-BD75-12103236E6A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238090" y="1771650"/>
              <a:ext cx="266274" cy="463551"/>
            </a:xfrm>
            <a:custGeom>
              <a:avLst/>
              <a:gdLst/>
              <a:ahLst/>
              <a:cxnLst/>
              <a:rect l="0" t="0" r="0" b="0"/>
              <a:pathLst>
                <a:path w="266274" h="463551">
                  <a:moveTo>
                    <a:pt x="177373" y="0"/>
                  </a:moveTo>
                  <a:lnTo>
                    <a:pt x="177373" y="0"/>
                  </a:lnTo>
                  <a:lnTo>
                    <a:pt x="163067" y="0"/>
                  </a:lnTo>
                  <a:lnTo>
                    <a:pt x="158550" y="1882"/>
                  </a:lnTo>
                  <a:lnTo>
                    <a:pt x="156358" y="3371"/>
                  </a:lnTo>
                  <a:lnTo>
                    <a:pt x="153922" y="6908"/>
                  </a:lnTo>
                  <a:lnTo>
                    <a:pt x="152133" y="10831"/>
                  </a:lnTo>
                  <a:lnTo>
                    <a:pt x="117843" y="57356"/>
                  </a:lnTo>
                  <a:lnTo>
                    <a:pt x="101121" y="73941"/>
                  </a:lnTo>
                  <a:lnTo>
                    <a:pt x="58046" y="103031"/>
                  </a:lnTo>
                  <a:lnTo>
                    <a:pt x="40051" y="115445"/>
                  </a:lnTo>
                  <a:lnTo>
                    <a:pt x="19249" y="125397"/>
                  </a:lnTo>
                  <a:lnTo>
                    <a:pt x="6883" y="136457"/>
                  </a:lnTo>
                  <a:lnTo>
                    <a:pt x="1017" y="139059"/>
                  </a:lnTo>
                  <a:lnTo>
                    <a:pt x="535" y="139978"/>
                  </a:lnTo>
                  <a:lnTo>
                    <a:pt x="0" y="142881"/>
                  </a:lnTo>
                  <a:lnTo>
                    <a:pt x="1644" y="146523"/>
                  </a:lnTo>
                  <a:lnTo>
                    <a:pt x="3070" y="148482"/>
                  </a:lnTo>
                  <a:lnTo>
                    <a:pt x="8418" y="150659"/>
                  </a:lnTo>
                  <a:lnTo>
                    <a:pt x="41169" y="157765"/>
                  </a:lnTo>
                  <a:lnTo>
                    <a:pt x="87678" y="145847"/>
                  </a:lnTo>
                  <a:lnTo>
                    <a:pt x="132736" y="126995"/>
                  </a:lnTo>
                  <a:lnTo>
                    <a:pt x="143685" y="122530"/>
                  </a:lnTo>
                  <a:lnTo>
                    <a:pt x="148995" y="120780"/>
                  </a:lnTo>
                  <a:lnTo>
                    <a:pt x="158153" y="115789"/>
                  </a:lnTo>
                  <a:lnTo>
                    <a:pt x="161070" y="114962"/>
                  </a:lnTo>
                  <a:lnTo>
                    <a:pt x="160860" y="114741"/>
                  </a:lnTo>
                  <a:lnTo>
                    <a:pt x="160014" y="114594"/>
                  </a:lnTo>
                  <a:lnTo>
                    <a:pt x="160156" y="114496"/>
                  </a:lnTo>
                  <a:lnTo>
                    <a:pt x="162315" y="114358"/>
                  </a:lnTo>
                  <a:lnTo>
                    <a:pt x="160567" y="114326"/>
                  </a:lnTo>
                  <a:lnTo>
                    <a:pt x="159819" y="115023"/>
                  </a:lnTo>
                  <a:lnTo>
                    <a:pt x="158988" y="117679"/>
                  </a:lnTo>
                  <a:lnTo>
                    <a:pt x="157748" y="129497"/>
                  </a:lnTo>
                  <a:lnTo>
                    <a:pt x="143401" y="171243"/>
                  </a:lnTo>
                  <a:lnTo>
                    <a:pt x="118557" y="215888"/>
                  </a:lnTo>
                  <a:lnTo>
                    <a:pt x="93689" y="263329"/>
                  </a:lnTo>
                  <a:lnTo>
                    <a:pt x="72262" y="308707"/>
                  </a:lnTo>
                  <a:lnTo>
                    <a:pt x="70684" y="316179"/>
                  </a:lnTo>
                  <a:lnTo>
                    <a:pt x="71865" y="324204"/>
                  </a:lnTo>
                  <a:lnTo>
                    <a:pt x="78915" y="348037"/>
                  </a:lnTo>
                  <a:lnTo>
                    <a:pt x="87914" y="360101"/>
                  </a:lnTo>
                  <a:lnTo>
                    <a:pt x="126911" y="383015"/>
                  </a:lnTo>
                  <a:lnTo>
                    <a:pt x="169771" y="402103"/>
                  </a:lnTo>
                  <a:lnTo>
                    <a:pt x="211353" y="417951"/>
                  </a:lnTo>
                  <a:lnTo>
                    <a:pt x="240059" y="435519"/>
                  </a:lnTo>
                  <a:lnTo>
                    <a:pt x="266273" y="463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814">
              <a:extLst>
                <a:ext uri="{FF2B5EF4-FFF2-40B4-BE49-F238E27FC236}">
                  <a16:creationId xmlns:a16="http://schemas.microsoft.com/office/drawing/2014/main" id="{4F257509-9C4B-4144-A464-66C87B9DEA5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294813" y="1803400"/>
              <a:ext cx="69851" cy="349248"/>
            </a:xfrm>
            <a:custGeom>
              <a:avLst/>
              <a:gdLst/>
              <a:ahLst/>
              <a:cxnLst/>
              <a:rect l="0" t="0" r="0" b="0"/>
              <a:pathLst>
                <a:path w="69851" h="349248">
                  <a:moveTo>
                    <a:pt x="69850" y="0"/>
                  </a:moveTo>
                  <a:lnTo>
                    <a:pt x="69850" y="0"/>
                  </a:lnTo>
                  <a:lnTo>
                    <a:pt x="64382" y="5467"/>
                  </a:lnTo>
                  <a:lnTo>
                    <a:pt x="59310" y="21384"/>
                  </a:lnTo>
                  <a:lnTo>
                    <a:pt x="52269" y="62424"/>
                  </a:lnTo>
                  <a:lnTo>
                    <a:pt x="45619" y="103854"/>
                  </a:lnTo>
                  <a:lnTo>
                    <a:pt x="44604" y="146068"/>
                  </a:lnTo>
                  <a:lnTo>
                    <a:pt x="44470" y="192750"/>
                  </a:lnTo>
                  <a:lnTo>
                    <a:pt x="47823" y="236806"/>
                  </a:lnTo>
                  <a:lnTo>
                    <a:pt x="52289" y="277484"/>
                  </a:lnTo>
                  <a:lnTo>
                    <a:pt x="64863" y="321754"/>
                  </a:lnTo>
                  <a:lnTo>
                    <a:pt x="67633" y="327152"/>
                  </a:lnTo>
                  <a:lnTo>
                    <a:pt x="69412" y="336366"/>
                  </a:lnTo>
                  <a:lnTo>
                    <a:pt x="69850" y="349247"/>
                  </a:lnTo>
                  <a:lnTo>
                    <a:pt x="69850" y="345878"/>
                  </a:lnTo>
                  <a:lnTo>
                    <a:pt x="67968" y="342342"/>
                  </a:lnTo>
                  <a:lnTo>
                    <a:pt x="66479" y="340411"/>
                  </a:lnTo>
                  <a:lnTo>
                    <a:pt x="62942" y="338266"/>
                  </a:lnTo>
                  <a:lnTo>
                    <a:pt x="61011" y="337694"/>
                  </a:lnTo>
                  <a:lnTo>
                    <a:pt x="59725" y="336607"/>
                  </a:lnTo>
                  <a:lnTo>
                    <a:pt x="48412" y="321653"/>
                  </a:lnTo>
                  <a:lnTo>
                    <a:pt x="40868" y="313251"/>
                  </a:lnTo>
                  <a:lnTo>
                    <a:pt x="36765" y="304797"/>
                  </a:lnTo>
                  <a:lnTo>
                    <a:pt x="35093" y="302681"/>
                  </a:lnTo>
                  <a:lnTo>
                    <a:pt x="31353" y="300331"/>
                  </a:lnTo>
                  <a:lnTo>
                    <a:pt x="27340" y="298580"/>
                  </a:lnTo>
                  <a:lnTo>
                    <a:pt x="21114" y="294334"/>
                  </a:lnTo>
                  <a:lnTo>
                    <a:pt x="13947" y="292394"/>
                  </a:lnTo>
                  <a:lnTo>
                    <a:pt x="6350" y="292100"/>
                  </a:lnTo>
                  <a:lnTo>
                    <a:pt x="10007" y="292100"/>
                  </a:lnTo>
                  <a:lnTo>
                    <a:pt x="8445" y="292100"/>
                  </a:lnTo>
                  <a:lnTo>
                    <a:pt x="10422" y="292100"/>
                  </a:lnTo>
                  <a:lnTo>
                    <a:pt x="6354" y="292100"/>
                  </a:lnTo>
                  <a:lnTo>
                    <a:pt x="6350" y="286633"/>
                  </a:lnTo>
                  <a:lnTo>
                    <a:pt x="5644" y="286339"/>
                  </a:lnTo>
                  <a:lnTo>
                    <a:pt x="0" y="285750"/>
                  </a:lnTo>
                  <a:lnTo>
                    <a:pt x="5467" y="285750"/>
                  </a:lnTo>
                  <a:lnTo>
                    <a:pt x="5761" y="286456"/>
                  </a:lnTo>
                  <a:lnTo>
                    <a:pt x="6350" y="292100"/>
                  </a:lnTo>
                  <a:lnTo>
                    <a:pt x="6350" y="286633"/>
                  </a:lnTo>
                  <a:lnTo>
                    <a:pt x="9721" y="282640"/>
                  </a:lnTo>
                  <a:lnTo>
                    <a:pt x="13257" y="280840"/>
                  </a:lnTo>
                  <a:lnTo>
                    <a:pt x="17905" y="279684"/>
                  </a:lnTo>
                  <a:lnTo>
                    <a:pt x="18287" y="278884"/>
                  </a:lnTo>
                  <a:lnTo>
                    <a:pt x="19050" y="273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815">
              <a:extLst>
                <a:ext uri="{FF2B5EF4-FFF2-40B4-BE49-F238E27FC236}">
                  <a16:creationId xmlns:a16="http://schemas.microsoft.com/office/drawing/2014/main" id="{D5DC008B-9202-4A93-8707-8B741648FE7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996852" y="1966078"/>
              <a:ext cx="205425" cy="243723"/>
            </a:xfrm>
            <a:custGeom>
              <a:avLst/>
              <a:gdLst/>
              <a:ahLst/>
              <a:cxnLst/>
              <a:rect l="0" t="0" r="0" b="0"/>
              <a:pathLst>
                <a:path w="205425" h="243723">
                  <a:moveTo>
                    <a:pt x="107461" y="97672"/>
                  </a:moveTo>
                  <a:lnTo>
                    <a:pt x="107461" y="97672"/>
                  </a:lnTo>
                  <a:lnTo>
                    <a:pt x="107461" y="103761"/>
                  </a:lnTo>
                  <a:lnTo>
                    <a:pt x="118997" y="114838"/>
                  </a:lnTo>
                  <a:lnTo>
                    <a:pt x="128831" y="120319"/>
                  </a:lnTo>
                  <a:lnTo>
                    <a:pt x="138832" y="122528"/>
                  </a:lnTo>
                  <a:lnTo>
                    <a:pt x="141075" y="122709"/>
                  </a:lnTo>
                  <a:lnTo>
                    <a:pt x="145449" y="124792"/>
                  </a:lnTo>
                  <a:lnTo>
                    <a:pt x="147603" y="126336"/>
                  </a:lnTo>
                  <a:lnTo>
                    <a:pt x="157376" y="128508"/>
                  </a:lnTo>
                  <a:lnTo>
                    <a:pt x="172813" y="129342"/>
                  </a:lnTo>
                  <a:lnTo>
                    <a:pt x="177193" y="127505"/>
                  </a:lnTo>
                  <a:lnTo>
                    <a:pt x="181492" y="125042"/>
                  </a:lnTo>
                  <a:lnTo>
                    <a:pt x="185754" y="123948"/>
                  </a:lnTo>
                  <a:lnTo>
                    <a:pt x="187173" y="122950"/>
                  </a:lnTo>
                  <a:lnTo>
                    <a:pt x="188119" y="121580"/>
                  </a:lnTo>
                  <a:lnTo>
                    <a:pt x="205112" y="80437"/>
                  </a:lnTo>
                  <a:lnTo>
                    <a:pt x="205424" y="72138"/>
                  </a:lnTo>
                  <a:lnTo>
                    <a:pt x="193920" y="29936"/>
                  </a:lnTo>
                  <a:lnTo>
                    <a:pt x="187797" y="17238"/>
                  </a:lnTo>
                  <a:lnTo>
                    <a:pt x="179855" y="10653"/>
                  </a:lnTo>
                  <a:lnTo>
                    <a:pt x="157509" y="677"/>
                  </a:lnTo>
                  <a:lnTo>
                    <a:pt x="145226" y="0"/>
                  </a:lnTo>
                  <a:lnTo>
                    <a:pt x="97720" y="11119"/>
                  </a:lnTo>
                  <a:lnTo>
                    <a:pt x="76588" y="20678"/>
                  </a:lnTo>
                  <a:lnTo>
                    <a:pt x="37779" y="59897"/>
                  </a:lnTo>
                  <a:lnTo>
                    <a:pt x="11000" y="98406"/>
                  </a:lnTo>
                  <a:lnTo>
                    <a:pt x="1989" y="128104"/>
                  </a:lnTo>
                  <a:lnTo>
                    <a:pt x="0" y="154562"/>
                  </a:lnTo>
                  <a:lnTo>
                    <a:pt x="3492" y="167406"/>
                  </a:lnTo>
                  <a:lnTo>
                    <a:pt x="17543" y="194893"/>
                  </a:lnTo>
                  <a:lnTo>
                    <a:pt x="41292" y="221561"/>
                  </a:lnTo>
                  <a:lnTo>
                    <a:pt x="72663" y="239030"/>
                  </a:lnTo>
                  <a:lnTo>
                    <a:pt x="107461" y="2437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816">
              <a:extLst>
                <a:ext uri="{FF2B5EF4-FFF2-40B4-BE49-F238E27FC236}">
                  <a16:creationId xmlns:a16="http://schemas.microsoft.com/office/drawing/2014/main" id="{A39131B7-39BA-40EC-9F07-8014E5428FE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894763" y="2032000"/>
              <a:ext cx="82551" cy="63501"/>
            </a:xfrm>
            <a:custGeom>
              <a:avLst/>
              <a:gdLst/>
              <a:ahLst/>
              <a:cxnLst/>
              <a:rect l="0" t="0" r="0" b="0"/>
              <a:pathLst>
                <a:path w="82551" h="63501">
                  <a:moveTo>
                    <a:pt x="0" y="0"/>
                  </a:moveTo>
                  <a:lnTo>
                    <a:pt x="0" y="0"/>
                  </a:lnTo>
                  <a:lnTo>
                    <a:pt x="0" y="6742"/>
                  </a:lnTo>
                  <a:lnTo>
                    <a:pt x="1881" y="11934"/>
                  </a:lnTo>
                  <a:lnTo>
                    <a:pt x="17712" y="33968"/>
                  </a:lnTo>
                  <a:lnTo>
                    <a:pt x="44619" y="50682"/>
                  </a:lnTo>
                  <a:lnTo>
                    <a:pt x="65639" y="60662"/>
                  </a:lnTo>
                  <a:lnTo>
                    <a:pt x="8255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817">
              <a:extLst>
                <a:ext uri="{FF2B5EF4-FFF2-40B4-BE49-F238E27FC236}">
                  <a16:creationId xmlns:a16="http://schemas.microsoft.com/office/drawing/2014/main" id="{26300285-BA63-4C40-BF28-5D02FF47F6E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907463" y="1974850"/>
              <a:ext cx="101601" cy="222251"/>
            </a:xfrm>
            <a:custGeom>
              <a:avLst/>
              <a:gdLst/>
              <a:ahLst/>
              <a:cxnLst/>
              <a:rect l="0" t="0" r="0" b="0"/>
              <a:pathLst>
                <a:path w="101601" h="222251">
                  <a:moveTo>
                    <a:pt x="101600" y="0"/>
                  </a:moveTo>
                  <a:lnTo>
                    <a:pt x="101600" y="0"/>
                  </a:lnTo>
                  <a:lnTo>
                    <a:pt x="98229" y="3371"/>
                  </a:lnTo>
                  <a:lnTo>
                    <a:pt x="96573" y="8789"/>
                  </a:lnTo>
                  <a:lnTo>
                    <a:pt x="95132" y="15195"/>
                  </a:lnTo>
                  <a:lnTo>
                    <a:pt x="77552" y="58306"/>
                  </a:lnTo>
                  <a:lnTo>
                    <a:pt x="58887" y="97798"/>
                  </a:lnTo>
                  <a:lnTo>
                    <a:pt x="39300" y="144834"/>
                  </a:lnTo>
                  <a:lnTo>
                    <a:pt x="15599" y="191826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818">
              <a:extLst>
                <a:ext uri="{FF2B5EF4-FFF2-40B4-BE49-F238E27FC236}">
                  <a16:creationId xmlns:a16="http://schemas.microsoft.com/office/drawing/2014/main" id="{B1228BF1-86D1-4455-A6B3-1FB92B8ADD1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888413" y="1936750"/>
              <a:ext cx="12701" cy="38101"/>
            </a:xfrm>
            <a:custGeom>
              <a:avLst/>
              <a:gdLst/>
              <a:ahLst/>
              <a:cxnLst/>
              <a:rect l="0" t="0" r="0" b="0"/>
              <a:pathLst>
                <a:path w="12701" h="38101">
                  <a:moveTo>
                    <a:pt x="12700" y="0"/>
                  </a:moveTo>
                  <a:lnTo>
                    <a:pt x="12700" y="0"/>
                  </a:lnTo>
                  <a:lnTo>
                    <a:pt x="12700" y="3371"/>
                  </a:lnTo>
                  <a:lnTo>
                    <a:pt x="11994" y="4364"/>
                  </a:lnTo>
                  <a:lnTo>
                    <a:pt x="10818" y="5026"/>
                  </a:lnTo>
                  <a:lnTo>
                    <a:pt x="9329" y="5467"/>
                  </a:lnTo>
                  <a:lnTo>
                    <a:pt x="8335" y="7173"/>
                  </a:lnTo>
                  <a:lnTo>
                    <a:pt x="6232" y="15609"/>
                  </a:lnTo>
                  <a:lnTo>
                    <a:pt x="1439" y="25138"/>
                  </a:lnTo>
                  <a:lnTo>
                    <a:pt x="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819">
              <a:extLst>
                <a:ext uri="{FF2B5EF4-FFF2-40B4-BE49-F238E27FC236}">
                  <a16:creationId xmlns:a16="http://schemas.microsoft.com/office/drawing/2014/main" id="{A5677561-9F70-4026-B426-19F7F3D078A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761413" y="2152650"/>
              <a:ext cx="25401" cy="82551"/>
            </a:xfrm>
            <a:custGeom>
              <a:avLst/>
              <a:gdLst/>
              <a:ahLst/>
              <a:cxnLst/>
              <a:rect l="0" t="0" r="0" b="0"/>
              <a:pathLst>
                <a:path w="25401" h="82551">
                  <a:moveTo>
                    <a:pt x="25400" y="0"/>
                  </a:moveTo>
                  <a:lnTo>
                    <a:pt x="25400" y="0"/>
                  </a:lnTo>
                  <a:lnTo>
                    <a:pt x="25400" y="5467"/>
                  </a:lnTo>
                  <a:lnTo>
                    <a:pt x="22029" y="9460"/>
                  </a:lnTo>
                  <a:lnTo>
                    <a:pt x="20373" y="15023"/>
                  </a:lnTo>
                  <a:lnTo>
                    <a:pt x="17284" y="33278"/>
                  </a:lnTo>
                  <a:lnTo>
                    <a:pt x="8077" y="57284"/>
                  </a:lnTo>
                  <a:lnTo>
                    <a:pt x="6412" y="64971"/>
                  </a:lnTo>
                  <a:lnTo>
                    <a:pt x="1475" y="75654"/>
                  </a:lnTo>
                  <a:lnTo>
                    <a:pt x="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820">
              <a:extLst>
                <a:ext uri="{FF2B5EF4-FFF2-40B4-BE49-F238E27FC236}">
                  <a16:creationId xmlns:a16="http://schemas.microsoft.com/office/drawing/2014/main" id="{5A565DE7-A1B0-45FE-95F2-692A30F733F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482013" y="2070135"/>
              <a:ext cx="183855" cy="171416"/>
            </a:xfrm>
            <a:custGeom>
              <a:avLst/>
              <a:gdLst/>
              <a:ahLst/>
              <a:cxnLst/>
              <a:rect l="0" t="0" r="0" b="0"/>
              <a:pathLst>
                <a:path w="183855" h="171416">
                  <a:moveTo>
                    <a:pt x="0" y="12665"/>
                  </a:moveTo>
                  <a:lnTo>
                    <a:pt x="0" y="12665"/>
                  </a:lnTo>
                  <a:lnTo>
                    <a:pt x="0" y="22125"/>
                  </a:lnTo>
                  <a:lnTo>
                    <a:pt x="1881" y="25806"/>
                  </a:lnTo>
                  <a:lnTo>
                    <a:pt x="5467" y="30548"/>
                  </a:lnTo>
                  <a:lnTo>
                    <a:pt x="6880" y="40918"/>
                  </a:lnTo>
                  <a:lnTo>
                    <a:pt x="9643" y="45918"/>
                  </a:lnTo>
                  <a:lnTo>
                    <a:pt x="9956" y="48239"/>
                  </a:lnTo>
                  <a:lnTo>
                    <a:pt x="4491" y="87147"/>
                  </a:lnTo>
                  <a:lnTo>
                    <a:pt x="1996" y="92335"/>
                  </a:lnTo>
                  <a:lnTo>
                    <a:pt x="1" y="107893"/>
                  </a:lnTo>
                  <a:lnTo>
                    <a:pt x="0" y="107914"/>
                  </a:lnTo>
                  <a:lnTo>
                    <a:pt x="20980" y="88816"/>
                  </a:lnTo>
                  <a:lnTo>
                    <a:pt x="36107" y="77570"/>
                  </a:lnTo>
                  <a:lnTo>
                    <a:pt x="79627" y="36458"/>
                  </a:lnTo>
                  <a:lnTo>
                    <a:pt x="126972" y="9088"/>
                  </a:lnTo>
                  <a:lnTo>
                    <a:pt x="145625" y="1976"/>
                  </a:lnTo>
                  <a:lnTo>
                    <a:pt x="173449" y="0"/>
                  </a:lnTo>
                  <a:lnTo>
                    <a:pt x="174899" y="694"/>
                  </a:lnTo>
                  <a:lnTo>
                    <a:pt x="175866" y="1862"/>
                  </a:lnTo>
                  <a:lnTo>
                    <a:pt x="182656" y="19739"/>
                  </a:lnTo>
                  <a:lnTo>
                    <a:pt x="183854" y="36091"/>
                  </a:lnTo>
                  <a:lnTo>
                    <a:pt x="174683" y="79519"/>
                  </a:lnTo>
                  <a:lnTo>
                    <a:pt x="168163" y="124564"/>
                  </a:lnTo>
                  <a:lnTo>
                    <a:pt x="165123" y="162816"/>
                  </a:lnTo>
                  <a:lnTo>
                    <a:pt x="165100" y="17141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821">
              <a:extLst>
                <a:ext uri="{FF2B5EF4-FFF2-40B4-BE49-F238E27FC236}">
                  <a16:creationId xmlns:a16="http://schemas.microsoft.com/office/drawing/2014/main" id="{91599C43-3C35-4F66-8EAB-D0A8895CFB4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462963" y="1974850"/>
              <a:ext cx="6351" cy="25401"/>
            </a:xfrm>
            <a:custGeom>
              <a:avLst/>
              <a:gdLst/>
              <a:ahLst/>
              <a:cxnLst/>
              <a:rect l="0" t="0" r="0" b="0"/>
              <a:pathLst>
                <a:path w="6351" h="25401">
                  <a:moveTo>
                    <a:pt x="6350" y="0"/>
                  </a:moveTo>
                  <a:lnTo>
                    <a:pt x="6350" y="0"/>
                  </a:lnTo>
                  <a:lnTo>
                    <a:pt x="6350" y="8838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822">
              <a:extLst>
                <a:ext uri="{FF2B5EF4-FFF2-40B4-BE49-F238E27FC236}">
                  <a16:creationId xmlns:a16="http://schemas.microsoft.com/office/drawing/2014/main" id="{985CFA02-2464-4A71-93B0-63B82B607EB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374063" y="2152650"/>
              <a:ext cx="25401" cy="95251"/>
            </a:xfrm>
            <a:custGeom>
              <a:avLst/>
              <a:gdLst/>
              <a:ahLst/>
              <a:cxnLst/>
              <a:rect l="0" t="0" r="0" b="0"/>
              <a:pathLst>
                <a:path w="25401" h="95251">
                  <a:moveTo>
                    <a:pt x="25400" y="0"/>
                  </a:moveTo>
                  <a:lnTo>
                    <a:pt x="25400" y="0"/>
                  </a:lnTo>
                  <a:lnTo>
                    <a:pt x="25400" y="8838"/>
                  </a:lnTo>
                  <a:lnTo>
                    <a:pt x="8182" y="55879"/>
                  </a:lnTo>
                  <a:lnTo>
                    <a:pt x="5011" y="69474"/>
                  </a:lnTo>
                  <a:lnTo>
                    <a:pt x="989" y="83338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823">
              <a:extLst>
                <a:ext uri="{FF2B5EF4-FFF2-40B4-BE49-F238E27FC236}">
                  <a16:creationId xmlns:a16="http://schemas.microsoft.com/office/drawing/2014/main" id="{33614B34-89CD-494B-9C90-E0DBA01AAEE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065604" y="2070100"/>
              <a:ext cx="194160" cy="50801"/>
            </a:xfrm>
            <a:custGeom>
              <a:avLst/>
              <a:gdLst/>
              <a:ahLst/>
              <a:cxnLst/>
              <a:rect l="0" t="0" r="0" b="0"/>
              <a:pathLst>
                <a:path w="194160" h="50801">
                  <a:moveTo>
                    <a:pt x="3659" y="0"/>
                  </a:moveTo>
                  <a:lnTo>
                    <a:pt x="3659" y="0"/>
                  </a:lnTo>
                  <a:lnTo>
                    <a:pt x="0" y="0"/>
                  </a:lnTo>
                  <a:lnTo>
                    <a:pt x="1563" y="0"/>
                  </a:lnTo>
                  <a:lnTo>
                    <a:pt x="45667" y="14927"/>
                  </a:lnTo>
                  <a:lnTo>
                    <a:pt x="92736" y="27526"/>
                  </a:lnTo>
                  <a:lnTo>
                    <a:pt x="139838" y="38121"/>
                  </a:lnTo>
                  <a:lnTo>
                    <a:pt x="185486" y="48444"/>
                  </a:lnTo>
                  <a:lnTo>
                    <a:pt x="194159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824">
              <a:extLst>
                <a:ext uri="{FF2B5EF4-FFF2-40B4-BE49-F238E27FC236}">
                  <a16:creationId xmlns:a16="http://schemas.microsoft.com/office/drawing/2014/main" id="{2E676580-5A88-41CA-A541-E98C0E7A0A7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081963" y="1848004"/>
              <a:ext cx="254001" cy="374497"/>
            </a:xfrm>
            <a:custGeom>
              <a:avLst/>
              <a:gdLst/>
              <a:ahLst/>
              <a:cxnLst/>
              <a:rect l="0" t="0" r="0" b="0"/>
              <a:pathLst>
                <a:path w="254001" h="374497">
                  <a:moveTo>
                    <a:pt x="0" y="374496"/>
                  </a:moveTo>
                  <a:lnTo>
                    <a:pt x="0" y="374496"/>
                  </a:lnTo>
                  <a:lnTo>
                    <a:pt x="3371" y="371125"/>
                  </a:lnTo>
                  <a:lnTo>
                    <a:pt x="5026" y="367588"/>
                  </a:lnTo>
                  <a:lnTo>
                    <a:pt x="9459" y="356198"/>
                  </a:lnTo>
                  <a:lnTo>
                    <a:pt x="15023" y="350371"/>
                  </a:lnTo>
                  <a:lnTo>
                    <a:pt x="22199" y="344018"/>
                  </a:lnTo>
                  <a:lnTo>
                    <a:pt x="50860" y="302467"/>
                  </a:lnTo>
                  <a:lnTo>
                    <a:pt x="74323" y="258681"/>
                  </a:lnTo>
                  <a:lnTo>
                    <a:pt x="81010" y="243295"/>
                  </a:lnTo>
                  <a:lnTo>
                    <a:pt x="109652" y="198165"/>
                  </a:lnTo>
                  <a:lnTo>
                    <a:pt x="131178" y="156394"/>
                  </a:lnTo>
                  <a:lnTo>
                    <a:pt x="154274" y="114135"/>
                  </a:lnTo>
                  <a:lnTo>
                    <a:pt x="180033" y="68153"/>
                  </a:lnTo>
                  <a:lnTo>
                    <a:pt x="208565" y="21059"/>
                  </a:lnTo>
                  <a:lnTo>
                    <a:pt x="214051" y="12096"/>
                  </a:lnTo>
                  <a:lnTo>
                    <a:pt x="226405" y="1599"/>
                  </a:lnTo>
                  <a:lnTo>
                    <a:pt x="239341" y="0"/>
                  </a:lnTo>
                  <a:lnTo>
                    <a:pt x="242311" y="1796"/>
                  </a:lnTo>
                  <a:lnTo>
                    <a:pt x="249966" y="8698"/>
                  </a:lnTo>
                  <a:lnTo>
                    <a:pt x="252207" y="14599"/>
                  </a:lnTo>
                  <a:lnTo>
                    <a:pt x="253930" y="58029"/>
                  </a:lnTo>
                  <a:lnTo>
                    <a:pt x="250619" y="97627"/>
                  </a:lnTo>
                  <a:lnTo>
                    <a:pt x="247910" y="144678"/>
                  </a:lnTo>
                  <a:lnTo>
                    <a:pt x="248370" y="189569"/>
                  </a:lnTo>
                  <a:lnTo>
                    <a:pt x="254000" y="21574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825">
              <a:extLst>
                <a:ext uri="{FF2B5EF4-FFF2-40B4-BE49-F238E27FC236}">
                  <a16:creationId xmlns:a16="http://schemas.microsoft.com/office/drawing/2014/main" id="{DF2B22CE-16F1-458A-8F23-107CF98AF74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7993063" y="2000350"/>
              <a:ext cx="66491" cy="222151"/>
            </a:xfrm>
            <a:custGeom>
              <a:avLst/>
              <a:gdLst/>
              <a:ahLst/>
              <a:cxnLst/>
              <a:rect l="0" t="0" r="0" b="0"/>
              <a:pathLst>
                <a:path w="66491" h="222151">
                  <a:moveTo>
                    <a:pt x="0" y="12600"/>
                  </a:moveTo>
                  <a:lnTo>
                    <a:pt x="0" y="12600"/>
                  </a:lnTo>
                  <a:lnTo>
                    <a:pt x="20704" y="1616"/>
                  </a:lnTo>
                  <a:lnTo>
                    <a:pt x="45408" y="0"/>
                  </a:lnTo>
                  <a:lnTo>
                    <a:pt x="50285" y="1826"/>
                  </a:lnTo>
                  <a:lnTo>
                    <a:pt x="59165" y="8747"/>
                  </a:lnTo>
                  <a:lnTo>
                    <a:pt x="61573" y="16532"/>
                  </a:lnTo>
                  <a:lnTo>
                    <a:pt x="64810" y="30934"/>
                  </a:lnTo>
                  <a:lnTo>
                    <a:pt x="66490" y="35406"/>
                  </a:lnTo>
                  <a:lnTo>
                    <a:pt x="65483" y="55184"/>
                  </a:lnTo>
                  <a:lnTo>
                    <a:pt x="56853" y="95462"/>
                  </a:lnTo>
                  <a:lnTo>
                    <a:pt x="46527" y="137524"/>
                  </a:lnTo>
                  <a:lnTo>
                    <a:pt x="38932" y="182512"/>
                  </a:lnTo>
                  <a:lnTo>
                    <a:pt x="38100" y="222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826">
              <a:extLst>
                <a:ext uri="{FF2B5EF4-FFF2-40B4-BE49-F238E27FC236}">
                  <a16:creationId xmlns:a16="http://schemas.microsoft.com/office/drawing/2014/main" id="{91C418B1-1856-41C7-9487-EA9EC8F4ACE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7809804" y="2038357"/>
              <a:ext cx="62610" cy="253986"/>
            </a:xfrm>
            <a:custGeom>
              <a:avLst/>
              <a:gdLst/>
              <a:ahLst/>
              <a:cxnLst/>
              <a:rect l="0" t="0" r="0" b="0"/>
              <a:pathLst>
                <a:path w="62610" h="253986">
                  <a:moveTo>
                    <a:pt x="62609" y="6343"/>
                  </a:moveTo>
                  <a:lnTo>
                    <a:pt x="62609" y="6343"/>
                  </a:lnTo>
                  <a:lnTo>
                    <a:pt x="59237" y="2972"/>
                  </a:lnTo>
                  <a:lnTo>
                    <a:pt x="58950" y="1979"/>
                  </a:lnTo>
                  <a:lnTo>
                    <a:pt x="59464" y="1317"/>
                  </a:lnTo>
                  <a:lnTo>
                    <a:pt x="62592" y="0"/>
                  </a:lnTo>
                  <a:lnTo>
                    <a:pt x="61903" y="22069"/>
                  </a:lnTo>
                  <a:lnTo>
                    <a:pt x="53149" y="63900"/>
                  </a:lnTo>
                  <a:lnTo>
                    <a:pt x="41355" y="105000"/>
                  </a:lnTo>
                  <a:lnTo>
                    <a:pt x="28735" y="151252"/>
                  </a:lnTo>
                  <a:lnTo>
                    <a:pt x="19412" y="195860"/>
                  </a:lnTo>
                  <a:lnTo>
                    <a:pt x="11416" y="221556"/>
                  </a:lnTo>
                  <a:lnTo>
                    <a:pt x="7224" y="234740"/>
                  </a:lnTo>
                  <a:lnTo>
                    <a:pt x="5562" y="250259"/>
                  </a:lnTo>
                  <a:lnTo>
                    <a:pt x="4822" y="251503"/>
                  </a:lnTo>
                  <a:lnTo>
                    <a:pt x="3623" y="252333"/>
                  </a:lnTo>
                  <a:lnTo>
                    <a:pt x="0" y="253665"/>
                  </a:lnTo>
                  <a:lnTo>
                    <a:pt x="1387" y="253847"/>
                  </a:lnTo>
                  <a:lnTo>
                    <a:pt x="5220" y="253985"/>
                  </a:lnTo>
                  <a:lnTo>
                    <a:pt x="6117" y="248216"/>
                  </a:lnTo>
                  <a:lnTo>
                    <a:pt x="25229" y="206332"/>
                  </a:lnTo>
                  <a:lnTo>
                    <a:pt x="37209" y="1777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827">
              <a:extLst>
                <a:ext uri="{FF2B5EF4-FFF2-40B4-BE49-F238E27FC236}">
                  <a16:creationId xmlns:a16="http://schemas.microsoft.com/office/drawing/2014/main" id="{DC39CC1E-B518-4E8F-85BB-346EFBCF812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77163" y="1955800"/>
              <a:ext cx="12701" cy="6351"/>
            </a:xfrm>
            <a:custGeom>
              <a:avLst/>
              <a:gdLst/>
              <a:ahLst/>
              <a:cxnLst/>
              <a:rect l="0" t="0" r="0" b="0"/>
              <a:pathLst>
                <a:path w="12701" h="63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2"/>
                  </a:lnTo>
                  <a:lnTo>
                    <a:pt x="127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MARTInkShape-828">
              <a:extLst>
                <a:ext uri="{FF2B5EF4-FFF2-40B4-BE49-F238E27FC236}">
                  <a16:creationId xmlns:a16="http://schemas.microsoft.com/office/drawing/2014/main" id="{2A725E6C-8735-453E-9736-EC3A8B9575D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707313" y="2133600"/>
              <a:ext cx="44451" cy="209551"/>
            </a:xfrm>
            <a:custGeom>
              <a:avLst/>
              <a:gdLst/>
              <a:ahLst/>
              <a:cxnLst/>
              <a:rect l="0" t="0" r="0" b="0"/>
              <a:pathLst>
                <a:path w="44451" h="209551">
                  <a:moveTo>
                    <a:pt x="44450" y="6350"/>
                  </a:moveTo>
                  <a:lnTo>
                    <a:pt x="44450" y="6350"/>
                  </a:lnTo>
                  <a:lnTo>
                    <a:pt x="41078" y="2979"/>
                  </a:lnTo>
                  <a:lnTo>
                    <a:pt x="37542" y="1324"/>
                  </a:lnTo>
                  <a:lnTo>
                    <a:pt x="31750" y="0"/>
                  </a:lnTo>
                  <a:lnTo>
                    <a:pt x="31044" y="15901"/>
                  </a:lnTo>
                  <a:lnTo>
                    <a:pt x="15448" y="58720"/>
                  </a:lnTo>
                  <a:lnTo>
                    <a:pt x="8577" y="101793"/>
                  </a:lnTo>
                  <a:lnTo>
                    <a:pt x="5839" y="145417"/>
                  </a:lnTo>
                  <a:lnTo>
                    <a:pt x="179" y="191647"/>
                  </a:lnTo>
                  <a:lnTo>
                    <a:pt x="0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MARTInkShape-829">
            <a:extLst>
              <a:ext uri="{FF2B5EF4-FFF2-40B4-BE49-F238E27FC236}">
                <a16:creationId xmlns:a16="http://schemas.microsoft.com/office/drawing/2014/main" id="{5B9CBE50-6011-409C-9BC5-7E759E40016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87513" y="3657915"/>
            <a:ext cx="3378201" cy="69536"/>
          </a:xfrm>
          <a:custGeom>
            <a:avLst/>
            <a:gdLst/>
            <a:ahLst/>
            <a:cxnLst/>
            <a:rect l="0" t="0" r="0" b="0"/>
            <a:pathLst>
              <a:path w="3378201" h="69536">
                <a:moveTo>
                  <a:pt x="0" y="50485"/>
                </a:moveTo>
                <a:lnTo>
                  <a:pt x="0" y="50485"/>
                </a:lnTo>
                <a:lnTo>
                  <a:pt x="45212" y="50485"/>
                </a:lnTo>
                <a:lnTo>
                  <a:pt x="58865" y="51191"/>
                </a:lnTo>
                <a:lnTo>
                  <a:pt x="89700" y="56247"/>
                </a:lnTo>
                <a:lnTo>
                  <a:pt x="133396" y="56801"/>
                </a:lnTo>
                <a:lnTo>
                  <a:pt x="180243" y="54951"/>
                </a:lnTo>
                <a:lnTo>
                  <a:pt x="225968" y="50368"/>
                </a:lnTo>
                <a:lnTo>
                  <a:pt x="264011" y="43694"/>
                </a:lnTo>
                <a:lnTo>
                  <a:pt x="308502" y="38952"/>
                </a:lnTo>
                <a:lnTo>
                  <a:pt x="343996" y="38131"/>
                </a:lnTo>
                <a:lnTo>
                  <a:pt x="381324" y="34517"/>
                </a:lnTo>
                <a:lnTo>
                  <a:pt x="422567" y="32348"/>
                </a:lnTo>
                <a:lnTo>
                  <a:pt x="466066" y="31706"/>
                </a:lnTo>
                <a:lnTo>
                  <a:pt x="510235" y="31515"/>
                </a:lnTo>
                <a:lnTo>
                  <a:pt x="541684" y="31471"/>
                </a:lnTo>
                <a:lnTo>
                  <a:pt x="574476" y="30746"/>
                </a:lnTo>
                <a:lnTo>
                  <a:pt x="607865" y="28071"/>
                </a:lnTo>
                <a:lnTo>
                  <a:pt x="643401" y="26412"/>
                </a:lnTo>
                <a:lnTo>
                  <a:pt x="680361" y="25675"/>
                </a:lnTo>
                <a:lnTo>
                  <a:pt x="717955" y="25347"/>
                </a:lnTo>
                <a:lnTo>
                  <a:pt x="759592" y="23320"/>
                </a:lnTo>
                <a:lnTo>
                  <a:pt x="803263" y="20067"/>
                </a:lnTo>
                <a:lnTo>
                  <a:pt x="846191" y="16270"/>
                </a:lnTo>
                <a:lnTo>
                  <a:pt x="890670" y="12230"/>
                </a:lnTo>
                <a:lnTo>
                  <a:pt x="935603" y="8788"/>
                </a:lnTo>
                <a:lnTo>
                  <a:pt x="979092" y="7259"/>
                </a:lnTo>
                <a:lnTo>
                  <a:pt x="1023820" y="4697"/>
                </a:lnTo>
                <a:lnTo>
                  <a:pt x="1069570" y="2618"/>
                </a:lnTo>
                <a:lnTo>
                  <a:pt x="1115773" y="4046"/>
                </a:lnTo>
                <a:lnTo>
                  <a:pt x="1162179" y="3270"/>
                </a:lnTo>
                <a:lnTo>
                  <a:pt x="1208674" y="1278"/>
                </a:lnTo>
                <a:lnTo>
                  <a:pt x="1255208" y="393"/>
                </a:lnTo>
                <a:lnTo>
                  <a:pt x="1301761" y="0"/>
                </a:lnTo>
                <a:lnTo>
                  <a:pt x="1349027" y="531"/>
                </a:lnTo>
                <a:lnTo>
                  <a:pt x="1373484" y="1660"/>
                </a:lnTo>
                <a:lnTo>
                  <a:pt x="1398256" y="3118"/>
                </a:lnTo>
                <a:lnTo>
                  <a:pt x="1423237" y="4091"/>
                </a:lnTo>
                <a:lnTo>
                  <a:pt x="1448358" y="4739"/>
                </a:lnTo>
                <a:lnTo>
                  <a:pt x="1473572" y="5171"/>
                </a:lnTo>
                <a:lnTo>
                  <a:pt x="1500259" y="6164"/>
                </a:lnTo>
                <a:lnTo>
                  <a:pt x="1527928" y="7533"/>
                </a:lnTo>
                <a:lnTo>
                  <a:pt x="1556252" y="9150"/>
                </a:lnTo>
                <a:lnTo>
                  <a:pt x="1584307" y="10228"/>
                </a:lnTo>
                <a:lnTo>
                  <a:pt x="1612182" y="10947"/>
                </a:lnTo>
                <a:lnTo>
                  <a:pt x="1639938" y="11427"/>
                </a:lnTo>
                <a:lnTo>
                  <a:pt x="1667614" y="12452"/>
                </a:lnTo>
                <a:lnTo>
                  <a:pt x="1695237" y="13841"/>
                </a:lnTo>
                <a:lnTo>
                  <a:pt x="1722824" y="15472"/>
                </a:lnTo>
                <a:lnTo>
                  <a:pt x="1750388" y="16560"/>
                </a:lnTo>
                <a:lnTo>
                  <a:pt x="1777936" y="17285"/>
                </a:lnTo>
                <a:lnTo>
                  <a:pt x="1805474" y="17768"/>
                </a:lnTo>
                <a:lnTo>
                  <a:pt x="1833710" y="18796"/>
                </a:lnTo>
                <a:lnTo>
                  <a:pt x="1862412" y="20187"/>
                </a:lnTo>
                <a:lnTo>
                  <a:pt x="1891425" y="21820"/>
                </a:lnTo>
                <a:lnTo>
                  <a:pt x="1920644" y="22908"/>
                </a:lnTo>
                <a:lnTo>
                  <a:pt x="1950001" y="23634"/>
                </a:lnTo>
                <a:lnTo>
                  <a:pt x="1979451" y="24118"/>
                </a:lnTo>
                <a:lnTo>
                  <a:pt x="2008961" y="24440"/>
                </a:lnTo>
                <a:lnTo>
                  <a:pt x="2038513" y="24655"/>
                </a:lnTo>
                <a:lnTo>
                  <a:pt x="2068092" y="24799"/>
                </a:lnTo>
                <a:lnTo>
                  <a:pt x="2098394" y="24894"/>
                </a:lnTo>
                <a:lnTo>
                  <a:pt x="2129179" y="24958"/>
                </a:lnTo>
                <a:lnTo>
                  <a:pt x="2160286" y="25000"/>
                </a:lnTo>
                <a:lnTo>
                  <a:pt x="2190901" y="25028"/>
                </a:lnTo>
                <a:lnTo>
                  <a:pt x="2221190" y="25047"/>
                </a:lnTo>
                <a:lnTo>
                  <a:pt x="2251260" y="25060"/>
                </a:lnTo>
                <a:lnTo>
                  <a:pt x="2281890" y="25068"/>
                </a:lnTo>
                <a:lnTo>
                  <a:pt x="2312893" y="25074"/>
                </a:lnTo>
                <a:lnTo>
                  <a:pt x="2344145" y="25078"/>
                </a:lnTo>
                <a:lnTo>
                  <a:pt x="2375563" y="25080"/>
                </a:lnTo>
                <a:lnTo>
                  <a:pt x="2407092" y="25082"/>
                </a:lnTo>
                <a:lnTo>
                  <a:pt x="2438694" y="25083"/>
                </a:lnTo>
                <a:lnTo>
                  <a:pt x="2470346" y="25083"/>
                </a:lnTo>
                <a:lnTo>
                  <a:pt x="2502031" y="25084"/>
                </a:lnTo>
                <a:lnTo>
                  <a:pt x="2533737" y="25084"/>
                </a:lnTo>
                <a:lnTo>
                  <a:pt x="2565458" y="25790"/>
                </a:lnTo>
                <a:lnTo>
                  <a:pt x="2597189" y="26966"/>
                </a:lnTo>
                <a:lnTo>
                  <a:pt x="2628925" y="28456"/>
                </a:lnTo>
                <a:lnTo>
                  <a:pt x="2661372" y="30154"/>
                </a:lnTo>
                <a:lnTo>
                  <a:pt x="2694292" y="31992"/>
                </a:lnTo>
                <a:lnTo>
                  <a:pt x="2727528" y="33923"/>
                </a:lnTo>
                <a:lnTo>
                  <a:pt x="2760269" y="35211"/>
                </a:lnTo>
                <a:lnTo>
                  <a:pt x="2792679" y="36069"/>
                </a:lnTo>
                <a:lnTo>
                  <a:pt x="2824869" y="36641"/>
                </a:lnTo>
                <a:lnTo>
                  <a:pt x="2856912" y="37728"/>
                </a:lnTo>
                <a:lnTo>
                  <a:pt x="2888858" y="39158"/>
                </a:lnTo>
                <a:lnTo>
                  <a:pt x="2920739" y="40817"/>
                </a:lnTo>
                <a:lnTo>
                  <a:pt x="2953281" y="42629"/>
                </a:lnTo>
                <a:lnTo>
                  <a:pt x="2986265" y="44542"/>
                </a:lnTo>
                <a:lnTo>
                  <a:pt x="3019543" y="46523"/>
                </a:lnTo>
                <a:lnTo>
                  <a:pt x="3053017" y="48549"/>
                </a:lnTo>
                <a:lnTo>
                  <a:pt x="3086622" y="50606"/>
                </a:lnTo>
                <a:lnTo>
                  <a:pt x="3120315" y="52682"/>
                </a:lnTo>
                <a:lnTo>
                  <a:pt x="3153360" y="54772"/>
                </a:lnTo>
                <a:lnTo>
                  <a:pt x="3185973" y="56871"/>
                </a:lnTo>
                <a:lnTo>
                  <a:pt x="3218298" y="58976"/>
                </a:lnTo>
                <a:lnTo>
                  <a:pt x="3250432" y="61084"/>
                </a:lnTo>
                <a:lnTo>
                  <a:pt x="3282438" y="63196"/>
                </a:lnTo>
                <a:lnTo>
                  <a:pt x="3314358" y="65309"/>
                </a:lnTo>
                <a:lnTo>
                  <a:pt x="3378200" y="6953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ARTInkShape-830">
            <a:extLst>
              <a:ext uri="{FF2B5EF4-FFF2-40B4-BE49-F238E27FC236}">
                <a16:creationId xmlns:a16="http://schemas.microsoft.com/office/drawing/2014/main" id="{DE76FB75-690F-4F53-AD67-8F5B8D8CAB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41763" y="4076700"/>
            <a:ext cx="1365251" cy="152401"/>
          </a:xfrm>
          <a:custGeom>
            <a:avLst/>
            <a:gdLst/>
            <a:ahLst/>
            <a:cxnLst/>
            <a:rect l="0" t="0" r="0" b="0"/>
            <a:pathLst>
              <a:path w="1365251" h="152401">
                <a:moveTo>
                  <a:pt x="0" y="152400"/>
                </a:moveTo>
                <a:lnTo>
                  <a:pt x="0" y="152400"/>
                </a:lnTo>
                <a:lnTo>
                  <a:pt x="39345" y="152400"/>
                </a:lnTo>
                <a:lnTo>
                  <a:pt x="78980" y="148036"/>
                </a:lnTo>
                <a:lnTo>
                  <a:pt x="122662" y="144561"/>
                </a:lnTo>
                <a:lnTo>
                  <a:pt x="161227" y="141140"/>
                </a:lnTo>
                <a:lnTo>
                  <a:pt x="203934" y="138245"/>
                </a:lnTo>
                <a:lnTo>
                  <a:pt x="249749" y="132919"/>
                </a:lnTo>
                <a:lnTo>
                  <a:pt x="283860" y="128925"/>
                </a:lnTo>
                <a:lnTo>
                  <a:pt x="322540" y="124798"/>
                </a:lnTo>
                <a:lnTo>
                  <a:pt x="365130" y="118731"/>
                </a:lnTo>
                <a:lnTo>
                  <a:pt x="410635" y="111330"/>
                </a:lnTo>
                <a:lnTo>
                  <a:pt x="434624" y="107381"/>
                </a:lnTo>
                <a:lnTo>
                  <a:pt x="459082" y="103337"/>
                </a:lnTo>
                <a:lnTo>
                  <a:pt x="484560" y="99231"/>
                </a:lnTo>
                <a:lnTo>
                  <a:pt x="510718" y="95082"/>
                </a:lnTo>
                <a:lnTo>
                  <a:pt x="537328" y="90905"/>
                </a:lnTo>
                <a:lnTo>
                  <a:pt x="565652" y="86003"/>
                </a:lnTo>
                <a:lnTo>
                  <a:pt x="595118" y="80619"/>
                </a:lnTo>
                <a:lnTo>
                  <a:pt x="625345" y="74912"/>
                </a:lnTo>
                <a:lnTo>
                  <a:pt x="656785" y="69697"/>
                </a:lnTo>
                <a:lnTo>
                  <a:pt x="689035" y="64809"/>
                </a:lnTo>
                <a:lnTo>
                  <a:pt x="721823" y="60140"/>
                </a:lnTo>
                <a:lnTo>
                  <a:pt x="755676" y="55615"/>
                </a:lnTo>
                <a:lnTo>
                  <a:pt x="790240" y="51188"/>
                </a:lnTo>
                <a:lnTo>
                  <a:pt x="825276" y="46825"/>
                </a:lnTo>
                <a:lnTo>
                  <a:pt x="860628" y="42506"/>
                </a:lnTo>
                <a:lnTo>
                  <a:pt x="896191" y="38215"/>
                </a:lnTo>
                <a:lnTo>
                  <a:pt x="931894" y="33943"/>
                </a:lnTo>
                <a:lnTo>
                  <a:pt x="968395" y="30390"/>
                </a:lnTo>
                <a:lnTo>
                  <a:pt x="1005430" y="27316"/>
                </a:lnTo>
                <a:lnTo>
                  <a:pt x="1042820" y="24561"/>
                </a:lnTo>
                <a:lnTo>
                  <a:pt x="1081857" y="21313"/>
                </a:lnTo>
                <a:lnTo>
                  <a:pt x="1121993" y="17736"/>
                </a:lnTo>
                <a:lnTo>
                  <a:pt x="1162862" y="13941"/>
                </a:lnTo>
                <a:lnTo>
                  <a:pt x="1203514" y="10705"/>
                </a:lnTo>
                <a:lnTo>
                  <a:pt x="1244020" y="7842"/>
                </a:lnTo>
                <a:lnTo>
                  <a:pt x="1284430" y="5228"/>
                </a:lnTo>
                <a:lnTo>
                  <a:pt x="13652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ARTInkShape-831">
            <a:extLst>
              <a:ext uri="{FF2B5EF4-FFF2-40B4-BE49-F238E27FC236}">
                <a16:creationId xmlns:a16="http://schemas.microsoft.com/office/drawing/2014/main" id="{8BC884B5-DEB5-48A2-A67E-E1E11143A73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576971" y="5486669"/>
            <a:ext cx="2487684" cy="241032"/>
          </a:xfrm>
          <a:custGeom>
            <a:avLst/>
            <a:gdLst/>
            <a:ahLst/>
            <a:cxnLst/>
            <a:rect l="0" t="0" r="0" b="0"/>
            <a:pathLst>
              <a:path w="2487684" h="241032">
                <a:moveTo>
                  <a:pt x="393492" y="241031"/>
                </a:moveTo>
                <a:lnTo>
                  <a:pt x="393492" y="241031"/>
                </a:lnTo>
                <a:lnTo>
                  <a:pt x="352046" y="229098"/>
                </a:lnTo>
                <a:lnTo>
                  <a:pt x="307302" y="216645"/>
                </a:lnTo>
                <a:lnTo>
                  <a:pt x="268856" y="205666"/>
                </a:lnTo>
                <a:lnTo>
                  <a:pt x="229904" y="196703"/>
                </a:lnTo>
                <a:lnTo>
                  <a:pt x="182750" y="183892"/>
                </a:lnTo>
                <a:lnTo>
                  <a:pt x="139944" y="171182"/>
                </a:lnTo>
                <a:lnTo>
                  <a:pt x="117552" y="166086"/>
                </a:lnTo>
                <a:lnTo>
                  <a:pt x="100246" y="164373"/>
                </a:lnTo>
                <a:lnTo>
                  <a:pt x="86981" y="159396"/>
                </a:lnTo>
                <a:lnTo>
                  <a:pt x="79600" y="158662"/>
                </a:lnTo>
                <a:lnTo>
                  <a:pt x="79808" y="158602"/>
                </a:lnTo>
                <a:lnTo>
                  <a:pt x="81841" y="158505"/>
                </a:lnTo>
                <a:lnTo>
                  <a:pt x="94507" y="167322"/>
                </a:lnTo>
                <a:lnTo>
                  <a:pt x="141360" y="181786"/>
                </a:lnTo>
                <a:lnTo>
                  <a:pt x="185565" y="188354"/>
                </a:lnTo>
                <a:lnTo>
                  <a:pt x="224404" y="189675"/>
                </a:lnTo>
                <a:lnTo>
                  <a:pt x="270954" y="190066"/>
                </a:lnTo>
                <a:lnTo>
                  <a:pt x="305869" y="190158"/>
                </a:lnTo>
                <a:lnTo>
                  <a:pt x="340202" y="190198"/>
                </a:lnTo>
                <a:lnTo>
                  <a:pt x="378039" y="190217"/>
                </a:lnTo>
                <a:lnTo>
                  <a:pt x="419079" y="189519"/>
                </a:lnTo>
                <a:lnTo>
                  <a:pt x="463190" y="186857"/>
                </a:lnTo>
                <a:lnTo>
                  <a:pt x="508665" y="185204"/>
                </a:lnTo>
                <a:lnTo>
                  <a:pt x="555452" y="183764"/>
                </a:lnTo>
                <a:lnTo>
                  <a:pt x="579782" y="182392"/>
                </a:lnTo>
                <a:lnTo>
                  <a:pt x="604469" y="180771"/>
                </a:lnTo>
                <a:lnTo>
                  <a:pt x="630098" y="179691"/>
                </a:lnTo>
                <a:lnTo>
                  <a:pt x="656357" y="178971"/>
                </a:lnTo>
                <a:lnTo>
                  <a:pt x="683035" y="178491"/>
                </a:lnTo>
                <a:lnTo>
                  <a:pt x="709993" y="177466"/>
                </a:lnTo>
                <a:lnTo>
                  <a:pt x="737137" y="176076"/>
                </a:lnTo>
                <a:lnTo>
                  <a:pt x="764405" y="174445"/>
                </a:lnTo>
                <a:lnTo>
                  <a:pt x="791756" y="173357"/>
                </a:lnTo>
                <a:lnTo>
                  <a:pt x="819162" y="172632"/>
                </a:lnTo>
                <a:lnTo>
                  <a:pt x="846605" y="172148"/>
                </a:lnTo>
                <a:lnTo>
                  <a:pt x="874778" y="171120"/>
                </a:lnTo>
                <a:lnTo>
                  <a:pt x="903438" y="169730"/>
                </a:lnTo>
                <a:lnTo>
                  <a:pt x="932423" y="168097"/>
                </a:lnTo>
                <a:lnTo>
                  <a:pt x="962329" y="167008"/>
                </a:lnTo>
                <a:lnTo>
                  <a:pt x="992850" y="166283"/>
                </a:lnTo>
                <a:lnTo>
                  <a:pt x="1023780" y="165799"/>
                </a:lnTo>
                <a:lnTo>
                  <a:pt x="1054984" y="165476"/>
                </a:lnTo>
                <a:lnTo>
                  <a:pt x="1086370" y="165261"/>
                </a:lnTo>
                <a:lnTo>
                  <a:pt x="1117877" y="165118"/>
                </a:lnTo>
                <a:lnTo>
                  <a:pt x="1149465" y="164317"/>
                </a:lnTo>
                <a:lnTo>
                  <a:pt x="1181107" y="163077"/>
                </a:lnTo>
                <a:lnTo>
                  <a:pt x="1212785" y="161545"/>
                </a:lnTo>
                <a:lnTo>
                  <a:pt x="1244487" y="160524"/>
                </a:lnTo>
                <a:lnTo>
                  <a:pt x="1276205" y="159843"/>
                </a:lnTo>
                <a:lnTo>
                  <a:pt x="1307934" y="159389"/>
                </a:lnTo>
                <a:lnTo>
                  <a:pt x="1339670" y="159086"/>
                </a:lnTo>
                <a:lnTo>
                  <a:pt x="1371410" y="158885"/>
                </a:lnTo>
                <a:lnTo>
                  <a:pt x="1403154" y="158750"/>
                </a:lnTo>
                <a:lnTo>
                  <a:pt x="1434900" y="158660"/>
                </a:lnTo>
                <a:lnTo>
                  <a:pt x="1466647" y="158600"/>
                </a:lnTo>
                <a:lnTo>
                  <a:pt x="1498395" y="158561"/>
                </a:lnTo>
                <a:lnTo>
                  <a:pt x="1530144" y="157829"/>
                </a:lnTo>
                <a:lnTo>
                  <a:pt x="1561893" y="156635"/>
                </a:lnTo>
                <a:lnTo>
                  <a:pt x="1593643" y="155134"/>
                </a:lnTo>
                <a:lnTo>
                  <a:pt x="1624687" y="154133"/>
                </a:lnTo>
                <a:lnTo>
                  <a:pt x="1655261" y="153466"/>
                </a:lnTo>
                <a:lnTo>
                  <a:pt x="1685521" y="153021"/>
                </a:lnTo>
                <a:lnTo>
                  <a:pt x="1716278" y="153430"/>
                </a:lnTo>
                <a:lnTo>
                  <a:pt x="1747365" y="154408"/>
                </a:lnTo>
                <a:lnTo>
                  <a:pt x="1778674" y="155766"/>
                </a:lnTo>
                <a:lnTo>
                  <a:pt x="1809424" y="156671"/>
                </a:lnTo>
                <a:lnTo>
                  <a:pt x="1839802" y="157274"/>
                </a:lnTo>
                <a:lnTo>
                  <a:pt x="1869932" y="157677"/>
                </a:lnTo>
                <a:lnTo>
                  <a:pt x="1898485" y="157945"/>
                </a:lnTo>
                <a:lnTo>
                  <a:pt x="1925987" y="158124"/>
                </a:lnTo>
                <a:lnTo>
                  <a:pt x="1952789" y="158243"/>
                </a:lnTo>
                <a:lnTo>
                  <a:pt x="1979123" y="159028"/>
                </a:lnTo>
                <a:lnTo>
                  <a:pt x="2005146" y="160257"/>
                </a:lnTo>
                <a:lnTo>
                  <a:pt x="2030961" y="161782"/>
                </a:lnTo>
                <a:lnTo>
                  <a:pt x="2055932" y="162092"/>
                </a:lnTo>
                <a:lnTo>
                  <a:pt x="2080341" y="161594"/>
                </a:lnTo>
                <a:lnTo>
                  <a:pt x="2127452" y="159865"/>
                </a:lnTo>
                <a:lnTo>
                  <a:pt x="2171909" y="159096"/>
                </a:lnTo>
                <a:lnTo>
                  <a:pt x="2213305" y="160636"/>
                </a:lnTo>
                <a:lnTo>
                  <a:pt x="2251459" y="162967"/>
                </a:lnTo>
                <a:lnTo>
                  <a:pt x="2284879" y="164002"/>
                </a:lnTo>
                <a:lnTo>
                  <a:pt x="2318077" y="164463"/>
                </a:lnTo>
                <a:lnTo>
                  <a:pt x="2364737" y="164722"/>
                </a:lnTo>
                <a:lnTo>
                  <a:pt x="2411688" y="164809"/>
                </a:lnTo>
                <a:lnTo>
                  <a:pt x="2458683" y="164829"/>
                </a:lnTo>
                <a:lnTo>
                  <a:pt x="2466819" y="162949"/>
                </a:lnTo>
                <a:lnTo>
                  <a:pt x="2475367" y="159805"/>
                </a:lnTo>
                <a:lnTo>
                  <a:pt x="2477791" y="159364"/>
                </a:lnTo>
                <a:lnTo>
                  <a:pt x="2482368" y="156992"/>
                </a:lnTo>
                <a:lnTo>
                  <a:pt x="2484575" y="155371"/>
                </a:lnTo>
                <a:lnTo>
                  <a:pt x="2487029" y="151690"/>
                </a:lnTo>
                <a:lnTo>
                  <a:pt x="2487683" y="149720"/>
                </a:lnTo>
                <a:lnTo>
                  <a:pt x="2487413" y="147702"/>
                </a:lnTo>
                <a:lnTo>
                  <a:pt x="2485233" y="143577"/>
                </a:lnTo>
                <a:lnTo>
                  <a:pt x="2474031" y="130957"/>
                </a:lnTo>
                <a:lnTo>
                  <a:pt x="2454835" y="118132"/>
                </a:lnTo>
                <a:lnTo>
                  <a:pt x="2413058" y="102455"/>
                </a:lnTo>
                <a:lnTo>
                  <a:pt x="2371504" y="91388"/>
                </a:lnTo>
                <a:lnTo>
                  <a:pt x="2334941" y="83882"/>
                </a:lnTo>
                <a:lnTo>
                  <a:pt x="2292437" y="73740"/>
                </a:lnTo>
                <a:lnTo>
                  <a:pt x="2260757" y="68372"/>
                </a:lnTo>
                <a:lnTo>
                  <a:pt x="2225982" y="61753"/>
                </a:lnTo>
                <a:lnTo>
                  <a:pt x="2188654" y="54813"/>
                </a:lnTo>
                <a:lnTo>
                  <a:pt x="2148545" y="49377"/>
                </a:lnTo>
                <a:lnTo>
                  <a:pt x="2105319" y="44609"/>
                </a:lnTo>
                <a:lnTo>
                  <a:pt x="2060237" y="40138"/>
                </a:lnTo>
                <a:lnTo>
                  <a:pt x="2014331" y="35799"/>
                </a:lnTo>
                <a:lnTo>
                  <a:pt x="1969939" y="31519"/>
                </a:lnTo>
                <a:lnTo>
                  <a:pt x="1925279" y="27265"/>
                </a:lnTo>
                <a:lnTo>
                  <a:pt x="1901517" y="25143"/>
                </a:lnTo>
                <a:lnTo>
                  <a:pt x="1877208" y="23022"/>
                </a:lnTo>
                <a:lnTo>
                  <a:pt x="1852536" y="20903"/>
                </a:lnTo>
                <a:lnTo>
                  <a:pt x="1827621" y="18785"/>
                </a:lnTo>
                <a:lnTo>
                  <a:pt x="1802545" y="16667"/>
                </a:lnTo>
                <a:lnTo>
                  <a:pt x="1776655" y="15255"/>
                </a:lnTo>
                <a:lnTo>
                  <a:pt x="1750223" y="14314"/>
                </a:lnTo>
                <a:lnTo>
                  <a:pt x="1723429" y="13686"/>
                </a:lnTo>
                <a:lnTo>
                  <a:pt x="1696394" y="12562"/>
                </a:lnTo>
                <a:lnTo>
                  <a:pt x="1669199" y="11108"/>
                </a:lnTo>
                <a:lnTo>
                  <a:pt x="1641896" y="9432"/>
                </a:lnTo>
                <a:lnTo>
                  <a:pt x="1614522" y="8315"/>
                </a:lnTo>
                <a:lnTo>
                  <a:pt x="1587101" y="7570"/>
                </a:lnTo>
                <a:lnTo>
                  <a:pt x="1559648" y="7074"/>
                </a:lnTo>
                <a:lnTo>
                  <a:pt x="1532174" y="6743"/>
                </a:lnTo>
                <a:lnTo>
                  <a:pt x="1504685" y="6522"/>
                </a:lnTo>
                <a:lnTo>
                  <a:pt x="1477187" y="6375"/>
                </a:lnTo>
                <a:lnTo>
                  <a:pt x="1449683" y="5572"/>
                </a:lnTo>
                <a:lnTo>
                  <a:pt x="1422175" y="4330"/>
                </a:lnTo>
                <a:lnTo>
                  <a:pt x="1394664" y="2797"/>
                </a:lnTo>
                <a:lnTo>
                  <a:pt x="1367151" y="1775"/>
                </a:lnTo>
                <a:lnTo>
                  <a:pt x="1339637" y="1094"/>
                </a:lnTo>
                <a:lnTo>
                  <a:pt x="1312122" y="639"/>
                </a:lnTo>
                <a:lnTo>
                  <a:pt x="1285311" y="337"/>
                </a:lnTo>
                <a:lnTo>
                  <a:pt x="1258972" y="135"/>
                </a:lnTo>
                <a:lnTo>
                  <a:pt x="1232945" y="0"/>
                </a:lnTo>
                <a:lnTo>
                  <a:pt x="1205716" y="616"/>
                </a:lnTo>
                <a:lnTo>
                  <a:pt x="1177685" y="1732"/>
                </a:lnTo>
                <a:lnTo>
                  <a:pt x="1149121" y="3182"/>
                </a:lnTo>
                <a:lnTo>
                  <a:pt x="1120906" y="4854"/>
                </a:lnTo>
                <a:lnTo>
                  <a:pt x="1092923" y="6674"/>
                </a:lnTo>
                <a:lnTo>
                  <a:pt x="1065096" y="8593"/>
                </a:lnTo>
                <a:lnTo>
                  <a:pt x="1037372" y="9872"/>
                </a:lnTo>
                <a:lnTo>
                  <a:pt x="1009717" y="10725"/>
                </a:lnTo>
                <a:lnTo>
                  <a:pt x="982109" y="11294"/>
                </a:lnTo>
                <a:lnTo>
                  <a:pt x="954531" y="13084"/>
                </a:lnTo>
                <a:lnTo>
                  <a:pt x="926973" y="15689"/>
                </a:lnTo>
                <a:lnTo>
                  <a:pt x="899429" y="18836"/>
                </a:lnTo>
                <a:lnTo>
                  <a:pt x="871894" y="21640"/>
                </a:lnTo>
                <a:lnTo>
                  <a:pt x="844366" y="24215"/>
                </a:lnTo>
                <a:lnTo>
                  <a:pt x="816841" y="26637"/>
                </a:lnTo>
                <a:lnTo>
                  <a:pt x="790025" y="29663"/>
                </a:lnTo>
                <a:lnTo>
                  <a:pt x="763680" y="33091"/>
                </a:lnTo>
                <a:lnTo>
                  <a:pt x="737651" y="36788"/>
                </a:lnTo>
                <a:lnTo>
                  <a:pt x="711125" y="40663"/>
                </a:lnTo>
                <a:lnTo>
                  <a:pt x="684269" y="44658"/>
                </a:lnTo>
                <a:lnTo>
                  <a:pt x="657194" y="48732"/>
                </a:lnTo>
                <a:lnTo>
                  <a:pt x="630676" y="52860"/>
                </a:lnTo>
                <a:lnTo>
                  <a:pt x="604531" y="57022"/>
                </a:lnTo>
                <a:lnTo>
                  <a:pt x="578635" y="61209"/>
                </a:lnTo>
                <a:lnTo>
                  <a:pt x="552903" y="66116"/>
                </a:lnTo>
                <a:lnTo>
                  <a:pt x="527283" y="71505"/>
                </a:lnTo>
                <a:lnTo>
                  <a:pt x="501736" y="77213"/>
                </a:lnTo>
                <a:lnTo>
                  <a:pt x="476238" y="82430"/>
                </a:lnTo>
                <a:lnTo>
                  <a:pt x="450772" y="87319"/>
                </a:lnTo>
                <a:lnTo>
                  <a:pt x="425329" y="91990"/>
                </a:lnTo>
                <a:lnTo>
                  <a:pt x="380125" y="104706"/>
                </a:lnTo>
                <a:lnTo>
                  <a:pt x="337456" y="118353"/>
                </a:lnTo>
                <a:lnTo>
                  <a:pt x="292622" y="129122"/>
                </a:lnTo>
                <a:lnTo>
                  <a:pt x="248707" y="142375"/>
                </a:lnTo>
                <a:lnTo>
                  <a:pt x="207082" y="156967"/>
                </a:lnTo>
                <a:lnTo>
                  <a:pt x="169767" y="170508"/>
                </a:lnTo>
                <a:lnTo>
                  <a:pt x="136249" y="181701"/>
                </a:lnTo>
                <a:lnTo>
                  <a:pt x="91494" y="195935"/>
                </a:lnTo>
                <a:lnTo>
                  <a:pt x="48558" y="210016"/>
                </a:lnTo>
                <a:lnTo>
                  <a:pt x="1372" y="221709"/>
                </a:lnTo>
                <a:lnTo>
                  <a:pt x="0" y="221945"/>
                </a:lnTo>
                <a:lnTo>
                  <a:pt x="6595" y="225341"/>
                </a:lnTo>
                <a:lnTo>
                  <a:pt x="38489" y="228069"/>
                </a:lnTo>
                <a:lnTo>
                  <a:pt x="85417" y="226415"/>
                </a:lnTo>
                <a:lnTo>
                  <a:pt x="121353" y="223295"/>
                </a:lnTo>
                <a:lnTo>
                  <a:pt x="162574" y="220489"/>
                </a:lnTo>
                <a:lnTo>
                  <a:pt x="194906" y="217084"/>
                </a:lnTo>
                <a:lnTo>
                  <a:pt x="230442" y="213220"/>
                </a:lnTo>
                <a:lnTo>
                  <a:pt x="269285" y="209150"/>
                </a:lnTo>
                <a:lnTo>
                  <a:pt x="311477" y="204284"/>
                </a:lnTo>
                <a:lnTo>
                  <a:pt x="358452" y="197417"/>
                </a:lnTo>
                <a:lnTo>
                  <a:pt x="382832" y="194316"/>
                </a:lnTo>
                <a:lnTo>
                  <a:pt x="407551" y="191544"/>
                </a:lnTo>
                <a:lnTo>
                  <a:pt x="432498" y="188990"/>
                </a:lnTo>
                <a:lnTo>
                  <a:pt x="459007" y="186581"/>
                </a:lnTo>
                <a:lnTo>
                  <a:pt x="486558" y="184270"/>
                </a:lnTo>
                <a:lnTo>
                  <a:pt x="514802" y="182024"/>
                </a:lnTo>
                <a:lnTo>
                  <a:pt x="543510" y="179115"/>
                </a:lnTo>
                <a:lnTo>
                  <a:pt x="572526" y="175765"/>
                </a:lnTo>
                <a:lnTo>
                  <a:pt x="601748" y="172120"/>
                </a:lnTo>
                <a:lnTo>
                  <a:pt x="631812" y="168985"/>
                </a:lnTo>
                <a:lnTo>
                  <a:pt x="662439" y="166189"/>
                </a:lnTo>
                <a:lnTo>
                  <a:pt x="693440" y="163620"/>
                </a:lnTo>
                <a:lnTo>
                  <a:pt x="755442" y="15848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SMARTInkShape-Group267">
            <a:extLst>
              <a:ext uri="{FF2B5EF4-FFF2-40B4-BE49-F238E27FC236}">
                <a16:creationId xmlns:a16="http://schemas.microsoft.com/office/drawing/2014/main" id="{1CADF311-5244-4DD1-B950-893306374604}"/>
              </a:ext>
            </a:extLst>
          </p:cNvPr>
          <p:cNvGrpSpPr/>
          <p:nvPr/>
        </p:nvGrpSpPr>
        <p:grpSpPr>
          <a:xfrm>
            <a:off x="8713608" y="4146956"/>
            <a:ext cx="663756" cy="465073"/>
            <a:chOff x="8713608" y="4146956"/>
            <a:chExt cx="663756" cy="465073"/>
          </a:xfrm>
        </p:grpSpPr>
        <p:sp>
          <p:nvSpPr>
            <p:cNvPr id="28" name="SMARTInkShape-832">
              <a:extLst>
                <a:ext uri="{FF2B5EF4-FFF2-40B4-BE49-F238E27FC236}">
                  <a16:creationId xmlns:a16="http://schemas.microsoft.com/office/drawing/2014/main" id="{6A3A8A49-DFAD-4065-8CF4-A18F0347EB6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713608" y="4337956"/>
              <a:ext cx="397056" cy="274073"/>
            </a:xfrm>
            <a:custGeom>
              <a:avLst/>
              <a:gdLst/>
              <a:ahLst/>
              <a:cxnLst/>
              <a:rect l="0" t="0" r="0" b="0"/>
              <a:pathLst>
                <a:path w="397056" h="274073">
                  <a:moveTo>
                    <a:pt x="73205" y="11794"/>
                  </a:moveTo>
                  <a:lnTo>
                    <a:pt x="73205" y="11794"/>
                  </a:lnTo>
                  <a:lnTo>
                    <a:pt x="69834" y="11794"/>
                  </a:lnTo>
                  <a:lnTo>
                    <a:pt x="68840" y="11089"/>
                  </a:lnTo>
                  <a:lnTo>
                    <a:pt x="68178" y="9913"/>
                  </a:lnTo>
                  <a:lnTo>
                    <a:pt x="66933" y="5706"/>
                  </a:lnTo>
                  <a:lnTo>
                    <a:pt x="66861" y="0"/>
                  </a:lnTo>
                  <a:lnTo>
                    <a:pt x="66855" y="4641"/>
                  </a:lnTo>
                  <a:lnTo>
                    <a:pt x="66855" y="1627"/>
                  </a:lnTo>
                  <a:lnTo>
                    <a:pt x="66149" y="21923"/>
                  </a:lnTo>
                  <a:lnTo>
                    <a:pt x="51659" y="61646"/>
                  </a:lnTo>
                  <a:lnTo>
                    <a:pt x="36196" y="102965"/>
                  </a:lnTo>
                  <a:lnTo>
                    <a:pt x="17199" y="150253"/>
                  </a:lnTo>
                  <a:lnTo>
                    <a:pt x="6821" y="176649"/>
                  </a:lnTo>
                  <a:lnTo>
                    <a:pt x="0" y="209903"/>
                  </a:lnTo>
                  <a:lnTo>
                    <a:pt x="6554" y="247965"/>
                  </a:lnTo>
                  <a:lnTo>
                    <a:pt x="12142" y="259414"/>
                  </a:lnTo>
                  <a:lnTo>
                    <a:pt x="21637" y="267275"/>
                  </a:lnTo>
                  <a:lnTo>
                    <a:pt x="36759" y="274072"/>
                  </a:lnTo>
                  <a:lnTo>
                    <a:pt x="61387" y="273813"/>
                  </a:lnTo>
                  <a:lnTo>
                    <a:pt x="107088" y="265993"/>
                  </a:lnTo>
                  <a:lnTo>
                    <a:pt x="147842" y="251272"/>
                  </a:lnTo>
                  <a:lnTo>
                    <a:pt x="187747" y="233504"/>
                  </a:lnTo>
                  <a:lnTo>
                    <a:pt x="229831" y="214834"/>
                  </a:lnTo>
                  <a:lnTo>
                    <a:pt x="269426" y="196602"/>
                  </a:lnTo>
                  <a:lnTo>
                    <a:pt x="307262" y="181244"/>
                  </a:lnTo>
                  <a:lnTo>
                    <a:pt x="350128" y="161212"/>
                  </a:lnTo>
                  <a:lnTo>
                    <a:pt x="397055" y="14514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833">
              <a:extLst>
                <a:ext uri="{FF2B5EF4-FFF2-40B4-BE49-F238E27FC236}">
                  <a16:creationId xmlns:a16="http://schemas.microsoft.com/office/drawing/2014/main" id="{73663CD2-DE9B-480A-B283-EF6B3D4E41F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856663" y="4146956"/>
              <a:ext cx="520701" cy="361545"/>
            </a:xfrm>
            <a:custGeom>
              <a:avLst/>
              <a:gdLst/>
              <a:ahLst/>
              <a:cxnLst/>
              <a:rect l="0" t="0" r="0" b="0"/>
              <a:pathLst>
                <a:path w="520701" h="361545">
                  <a:moveTo>
                    <a:pt x="520700" y="31344"/>
                  </a:moveTo>
                  <a:lnTo>
                    <a:pt x="520700" y="31344"/>
                  </a:lnTo>
                  <a:lnTo>
                    <a:pt x="520700" y="19788"/>
                  </a:lnTo>
                  <a:lnTo>
                    <a:pt x="516335" y="13800"/>
                  </a:lnTo>
                  <a:lnTo>
                    <a:pt x="515232" y="9906"/>
                  </a:lnTo>
                  <a:lnTo>
                    <a:pt x="514232" y="8585"/>
                  </a:lnTo>
                  <a:lnTo>
                    <a:pt x="511240" y="7118"/>
                  </a:lnTo>
                  <a:lnTo>
                    <a:pt x="467958" y="0"/>
                  </a:lnTo>
                  <a:lnTo>
                    <a:pt x="424722" y="4656"/>
                  </a:lnTo>
                  <a:lnTo>
                    <a:pt x="379611" y="12739"/>
                  </a:lnTo>
                  <a:lnTo>
                    <a:pt x="337778" y="28005"/>
                  </a:lnTo>
                  <a:lnTo>
                    <a:pt x="297857" y="44221"/>
                  </a:lnTo>
                  <a:lnTo>
                    <a:pt x="255999" y="64383"/>
                  </a:lnTo>
                  <a:lnTo>
                    <a:pt x="213760" y="89454"/>
                  </a:lnTo>
                  <a:lnTo>
                    <a:pt x="171446" y="120852"/>
                  </a:lnTo>
                  <a:lnTo>
                    <a:pt x="132486" y="150860"/>
                  </a:lnTo>
                  <a:lnTo>
                    <a:pt x="89065" y="190503"/>
                  </a:lnTo>
                  <a:lnTo>
                    <a:pt x="52363" y="231776"/>
                  </a:lnTo>
                  <a:lnTo>
                    <a:pt x="24311" y="276060"/>
                  </a:lnTo>
                  <a:lnTo>
                    <a:pt x="9448" y="310431"/>
                  </a:lnTo>
                  <a:lnTo>
                    <a:pt x="5081" y="327433"/>
                  </a:lnTo>
                  <a:lnTo>
                    <a:pt x="2258" y="333684"/>
                  </a:lnTo>
                  <a:lnTo>
                    <a:pt x="0" y="36154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32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590330"/>
                  </p:ext>
                </p:extLst>
              </p:nvPr>
            </p:nvGraphicFramePr>
            <p:xfrm>
              <a:off x="4662604" y="1447800"/>
              <a:ext cx="7223008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590330"/>
                  </p:ext>
                </p:extLst>
              </p:nvPr>
            </p:nvGraphicFramePr>
            <p:xfrm>
              <a:off x="4662604" y="1447800"/>
              <a:ext cx="7223008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  <a:gridCol w="90287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2"/>
                          <a:stretch>
                            <a:fillRect l="-100676" t="-1333" r="-600676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2"/>
                          <a:stretch>
                            <a:fillRect l="-200676" t="-1333" r="-500676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2"/>
                          <a:stretch>
                            <a:fillRect l="-298658" t="-1333" r="-397315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2"/>
                          <a:stretch>
                            <a:fillRect l="-401351" t="-1333" r="-3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2"/>
                          <a:stretch>
                            <a:fillRect l="-501351" t="-1333" r="-2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2"/>
                          <a:stretch>
                            <a:fillRect l="-601351" t="-1333" r="-100000" b="-9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2"/>
                          <a:stretch>
                            <a:fillRect l="-701351" t="-1333" b="-9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2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3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4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5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6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…</a:t>
                          </a:r>
                          <a:endParaRPr lang="en-US"/>
                        </a:p>
                      </a:txBody>
                      <a:tcP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1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mtClean="0"/>
                            <a:t>0</a:t>
                          </a:r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3212" y="1905000"/>
            <a:ext cx="457200" cy="3657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2072" y="3318301"/>
                <a:ext cx="274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72" y="3318301"/>
                <a:ext cx="2743200" cy="830997"/>
              </a:xfrm>
              <a:prstGeom prst="rect">
                <a:avLst/>
              </a:prstGeom>
              <a:blipFill rotWithShape="1">
                <a:blip r:embed="rId23"/>
                <a:stretch>
                  <a:fillRect l="-3333" t="-5839" r="-333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32012" y="55626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56212" y="5998779"/>
                <a:ext cx="525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12" y="5998779"/>
                <a:ext cx="5257800" cy="830997"/>
              </a:xfrm>
              <a:prstGeom prst="rect">
                <a:avLst/>
              </a:prstGeom>
              <a:blipFill rotWithShape="1">
                <a:blip r:embed="rId24"/>
                <a:stretch>
                  <a:fillRect l="-173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SMARTInkShape-Group268">
            <a:extLst>
              <a:ext uri="{FF2B5EF4-FFF2-40B4-BE49-F238E27FC236}">
                <a16:creationId xmlns:a16="http://schemas.microsoft.com/office/drawing/2014/main" id="{03B67B0B-C42C-4441-B9EE-DDD6DCF7010D}"/>
              </a:ext>
            </a:extLst>
          </p:cNvPr>
          <p:cNvGrpSpPr/>
          <p:nvPr/>
        </p:nvGrpSpPr>
        <p:grpSpPr>
          <a:xfrm>
            <a:off x="2601923" y="2819425"/>
            <a:ext cx="247641" cy="437857"/>
            <a:chOff x="2601923" y="2819425"/>
            <a:chExt cx="247641" cy="437857"/>
          </a:xfrm>
        </p:grpSpPr>
        <p:sp>
          <p:nvSpPr>
            <p:cNvPr id="3" name="SMARTInkShape-834">
              <a:extLst>
                <a:ext uri="{FF2B5EF4-FFF2-40B4-BE49-F238E27FC236}">
                  <a16:creationId xmlns:a16="http://schemas.microsoft.com/office/drawing/2014/main" id="{F2595D11-99F4-4B45-9B70-B988FD5D5B3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2710242" y="2819425"/>
              <a:ext cx="120272" cy="380976"/>
            </a:xfrm>
            <a:custGeom>
              <a:avLst/>
              <a:gdLst/>
              <a:ahLst/>
              <a:cxnLst/>
              <a:rect l="0" t="0" r="0" b="0"/>
              <a:pathLst>
                <a:path w="120272" h="380976">
                  <a:moveTo>
                    <a:pt x="120271" y="57125"/>
                  </a:moveTo>
                  <a:lnTo>
                    <a:pt x="120271" y="57125"/>
                  </a:lnTo>
                  <a:lnTo>
                    <a:pt x="97671" y="33820"/>
                  </a:lnTo>
                  <a:lnTo>
                    <a:pt x="93542" y="25371"/>
                  </a:lnTo>
                  <a:lnTo>
                    <a:pt x="90752" y="21140"/>
                  </a:lnTo>
                  <a:lnTo>
                    <a:pt x="88814" y="13929"/>
                  </a:lnTo>
                  <a:lnTo>
                    <a:pt x="75845" y="0"/>
                  </a:lnTo>
                  <a:lnTo>
                    <a:pt x="75828" y="3353"/>
                  </a:lnTo>
                  <a:lnTo>
                    <a:pt x="73942" y="6886"/>
                  </a:lnTo>
                  <a:lnTo>
                    <a:pt x="66983" y="18273"/>
                  </a:lnTo>
                  <a:lnTo>
                    <a:pt x="48524" y="63693"/>
                  </a:lnTo>
                  <a:lnTo>
                    <a:pt x="29880" y="108502"/>
                  </a:lnTo>
                  <a:lnTo>
                    <a:pt x="15077" y="150334"/>
                  </a:lnTo>
                  <a:lnTo>
                    <a:pt x="3938" y="192602"/>
                  </a:lnTo>
                  <a:lnTo>
                    <a:pt x="0" y="237925"/>
                  </a:lnTo>
                  <a:lnTo>
                    <a:pt x="348" y="284824"/>
                  </a:lnTo>
                  <a:lnTo>
                    <a:pt x="10161" y="331625"/>
                  </a:lnTo>
                  <a:lnTo>
                    <a:pt x="20122" y="369587"/>
                  </a:lnTo>
                  <a:lnTo>
                    <a:pt x="25021" y="38097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835">
              <a:extLst>
                <a:ext uri="{FF2B5EF4-FFF2-40B4-BE49-F238E27FC236}">
                  <a16:creationId xmlns:a16="http://schemas.microsoft.com/office/drawing/2014/main" id="{65425DF1-2FB9-411F-9DB0-58B0B8280E0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601923" y="3067052"/>
              <a:ext cx="247641" cy="190230"/>
            </a:xfrm>
            <a:custGeom>
              <a:avLst/>
              <a:gdLst/>
              <a:ahLst/>
              <a:cxnLst/>
              <a:rect l="0" t="0" r="0" b="0"/>
              <a:pathLst>
                <a:path w="247641" h="190230">
                  <a:moveTo>
                    <a:pt x="107940" y="44448"/>
                  </a:moveTo>
                  <a:lnTo>
                    <a:pt x="107940" y="44448"/>
                  </a:lnTo>
                  <a:lnTo>
                    <a:pt x="61902" y="20323"/>
                  </a:lnTo>
                  <a:lnTo>
                    <a:pt x="27132" y="8341"/>
                  </a:lnTo>
                  <a:lnTo>
                    <a:pt x="18403" y="6528"/>
                  </a:lnTo>
                  <a:lnTo>
                    <a:pt x="0" y="0"/>
                  </a:lnTo>
                  <a:lnTo>
                    <a:pt x="695" y="27836"/>
                  </a:lnTo>
                  <a:lnTo>
                    <a:pt x="7829" y="55285"/>
                  </a:lnTo>
                  <a:lnTo>
                    <a:pt x="10529" y="61259"/>
                  </a:lnTo>
                  <a:lnTo>
                    <a:pt x="17569" y="84840"/>
                  </a:lnTo>
                  <a:lnTo>
                    <a:pt x="36695" y="122769"/>
                  </a:lnTo>
                  <a:lnTo>
                    <a:pt x="79819" y="168721"/>
                  </a:lnTo>
                  <a:lnTo>
                    <a:pt x="86594" y="174795"/>
                  </a:lnTo>
                  <a:lnTo>
                    <a:pt x="90927" y="176463"/>
                  </a:lnTo>
                  <a:lnTo>
                    <a:pt x="92364" y="177614"/>
                  </a:lnTo>
                  <a:lnTo>
                    <a:pt x="95093" y="181898"/>
                  </a:lnTo>
                  <a:lnTo>
                    <a:pt x="98232" y="183148"/>
                  </a:lnTo>
                  <a:lnTo>
                    <a:pt x="103966" y="183852"/>
                  </a:lnTo>
                  <a:lnTo>
                    <a:pt x="105290" y="184656"/>
                  </a:lnTo>
                  <a:lnTo>
                    <a:pt x="106173" y="185898"/>
                  </a:lnTo>
                  <a:lnTo>
                    <a:pt x="107591" y="189590"/>
                  </a:lnTo>
                  <a:lnTo>
                    <a:pt x="109666" y="190094"/>
                  </a:lnTo>
                  <a:lnTo>
                    <a:pt x="111207" y="190229"/>
                  </a:lnTo>
                  <a:lnTo>
                    <a:pt x="114801" y="188497"/>
                  </a:lnTo>
                  <a:lnTo>
                    <a:pt x="116747" y="187047"/>
                  </a:lnTo>
                  <a:lnTo>
                    <a:pt x="142074" y="178543"/>
                  </a:lnTo>
                  <a:lnTo>
                    <a:pt x="186026" y="139638"/>
                  </a:lnTo>
                  <a:lnTo>
                    <a:pt x="199985" y="126980"/>
                  </a:lnTo>
                  <a:lnTo>
                    <a:pt x="230829" y="82300"/>
                  </a:lnTo>
                  <a:lnTo>
                    <a:pt x="247640" y="5714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SMARTInkShape-Group269">
            <a:extLst>
              <a:ext uri="{FF2B5EF4-FFF2-40B4-BE49-F238E27FC236}">
                <a16:creationId xmlns:a16="http://schemas.microsoft.com/office/drawing/2014/main" id="{9C778675-86C6-47E5-889C-3500B5EAEA4E}"/>
              </a:ext>
            </a:extLst>
          </p:cNvPr>
          <p:cNvGrpSpPr/>
          <p:nvPr/>
        </p:nvGrpSpPr>
        <p:grpSpPr>
          <a:xfrm>
            <a:off x="3795735" y="2000250"/>
            <a:ext cx="1003080" cy="273051"/>
            <a:chOff x="3795735" y="2000250"/>
            <a:chExt cx="1003080" cy="273051"/>
          </a:xfrm>
        </p:grpSpPr>
        <p:sp>
          <p:nvSpPr>
            <p:cNvPr id="12" name="SMARTInkShape-836">
              <a:extLst>
                <a:ext uri="{FF2B5EF4-FFF2-40B4-BE49-F238E27FC236}">
                  <a16:creationId xmlns:a16="http://schemas.microsoft.com/office/drawing/2014/main" id="{B4C560BB-5693-4D96-A316-6F655CDA860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795735" y="2089150"/>
              <a:ext cx="730229" cy="95251"/>
            </a:xfrm>
            <a:custGeom>
              <a:avLst/>
              <a:gdLst/>
              <a:ahLst/>
              <a:cxnLst/>
              <a:rect l="0" t="0" r="0" b="0"/>
              <a:pathLst>
                <a:path w="730229" h="95251">
                  <a:moveTo>
                    <a:pt x="6328" y="95250"/>
                  </a:moveTo>
                  <a:lnTo>
                    <a:pt x="6328" y="95250"/>
                  </a:lnTo>
                  <a:lnTo>
                    <a:pt x="0" y="88923"/>
                  </a:lnTo>
                  <a:lnTo>
                    <a:pt x="46624" y="88900"/>
                  </a:lnTo>
                  <a:lnTo>
                    <a:pt x="89252" y="88900"/>
                  </a:lnTo>
                  <a:lnTo>
                    <a:pt x="132657" y="88900"/>
                  </a:lnTo>
                  <a:lnTo>
                    <a:pt x="177106" y="88900"/>
                  </a:lnTo>
                  <a:lnTo>
                    <a:pt x="223742" y="81992"/>
                  </a:lnTo>
                  <a:lnTo>
                    <a:pt x="268231" y="73973"/>
                  </a:lnTo>
                  <a:lnTo>
                    <a:pt x="313420" y="65595"/>
                  </a:lnTo>
                  <a:lnTo>
                    <a:pt x="360499" y="55264"/>
                  </a:lnTo>
                  <a:lnTo>
                    <a:pt x="397017" y="45773"/>
                  </a:lnTo>
                  <a:lnTo>
                    <a:pt x="435354" y="38492"/>
                  </a:lnTo>
                  <a:lnTo>
                    <a:pt x="479913" y="29711"/>
                  </a:lnTo>
                  <a:lnTo>
                    <a:pt x="522686" y="21182"/>
                  </a:lnTo>
                  <a:lnTo>
                    <a:pt x="563225" y="12703"/>
                  </a:lnTo>
                  <a:lnTo>
                    <a:pt x="606505" y="7187"/>
                  </a:lnTo>
                  <a:lnTo>
                    <a:pt x="651771" y="5718"/>
                  </a:lnTo>
                  <a:lnTo>
                    <a:pt x="696464" y="397"/>
                  </a:lnTo>
                  <a:lnTo>
                    <a:pt x="73022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837">
              <a:extLst>
                <a:ext uri="{FF2B5EF4-FFF2-40B4-BE49-F238E27FC236}">
                  <a16:creationId xmlns:a16="http://schemas.microsoft.com/office/drawing/2014/main" id="{EF731E9B-363A-4C72-9FC8-92FC497EFCB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386315" y="2000250"/>
              <a:ext cx="412500" cy="273051"/>
            </a:xfrm>
            <a:custGeom>
              <a:avLst/>
              <a:gdLst/>
              <a:ahLst/>
              <a:cxnLst/>
              <a:rect l="0" t="0" r="0" b="0"/>
              <a:pathLst>
                <a:path w="412500" h="273051">
                  <a:moveTo>
                    <a:pt x="18998" y="6350"/>
                  </a:moveTo>
                  <a:lnTo>
                    <a:pt x="18998" y="6350"/>
                  </a:lnTo>
                  <a:lnTo>
                    <a:pt x="15626" y="6350"/>
                  </a:lnTo>
                  <a:lnTo>
                    <a:pt x="0" y="23"/>
                  </a:lnTo>
                  <a:lnTo>
                    <a:pt x="46343" y="0"/>
                  </a:lnTo>
                  <a:lnTo>
                    <a:pt x="91057" y="0"/>
                  </a:lnTo>
                  <a:lnTo>
                    <a:pt x="120889" y="1882"/>
                  </a:lnTo>
                  <a:lnTo>
                    <a:pt x="163749" y="10984"/>
                  </a:lnTo>
                  <a:lnTo>
                    <a:pt x="208059" y="19457"/>
                  </a:lnTo>
                  <a:lnTo>
                    <a:pt x="254378" y="29904"/>
                  </a:lnTo>
                  <a:lnTo>
                    <a:pt x="295632" y="36576"/>
                  </a:lnTo>
                  <a:lnTo>
                    <a:pt x="340619" y="44372"/>
                  </a:lnTo>
                  <a:lnTo>
                    <a:pt x="380260" y="57269"/>
                  </a:lnTo>
                  <a:lnTo>
                    <a:pt x="407614" y="68326"/>
                  </a:lnTo>
                  <a:lnTo>
                    <a:pt x="410438" y="72230"/>
                  </a:lnTo>
                  <a:lnTo>
                    <a:pt x="412028" y="78395"/>
                  </a:lnTo>
                  <a:lnTo>
                    <a:pt x="412499" y="88061"/>
                  </a:lnTo>
                  <a:lnTo>
                    <a:pt x="408847" y="95818"/>
                  </a:lnTo>
                  <a:lnTo>
                    <a:pt x="401814" y="103969"/>
                  </a:lnTo>
                  <a:lnTo>
                    <a:pt x="362074" y="137867"/>
                  </a:lnTo>
                  <a:lnTo>
                    <a:pt x="322996" y="161733"/>
                  </a:lnTo>
                  <a:lnTo>
                    <a:pt x="281306" y="189835"/>
                  </a:lnTo>
                  <a:lnTo>
                    <a:pt x="239805" y="216474"/>
                  </a:lnTo>
                  <a:lnTo>
                    <a:pt x="201817" y="248182"/>
                  </a:lnTo>
                  <a:lnTo>
                    <a:pt x="171398" y="273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SMARTInkShape-Group270">
            <a:extLst>
              <a:ext uri="{FF2B5EF4-FFF2-40B4-BE49-F238E27FC236}">
                <a16:creationId xmlns:a16="http://schemas.microsoft.com/office/drawing/2014/main" id="{831D7999-5314-4E51-B3FE-B61DFDF653B4}"/>
              </a:ext>
            </a:extLst>
          </p:cNvPr>
          <p:cNvGrpSpPr/>
          <p:nvPr/>
        </p:nvGrpSpPr>
        <p:grpSpPr>
          <a:xfrm>
            <a:off x="4119563" y="2495550"/>
            <a:ext cx="571500" cy="260351"/>
            <a:chOff x="4119563" y="2495550"/>
            <a:chExt cx="571500" cy="260351"/>
          </a:xfrm>
        </p:grpSpPr>
        <p:sp>
          <p:nvSpPr>
            <p:cNvPr id="15" name="SMARTInkShape-838">
              <a:extLst>
                <a:ext uri="{FF2B5EF4-FFF2-40B4-BE49-F238E27FC236}">
                  <a16:creationId xmlns:a16="http://schemas.microsoft.com/office/drawing/2014/main" id="{89314AF6-825C-47C8-A0FB-2D4B04074D4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119563" y="2597166"/>
              <a:ext cx="488951" cy="38085"/>
            </a:xfrm>
            <a:custGeom>
              <a:avLst/>
              <a:gdLst/>
              <a:ahLst/>
              <a:cxnLst/>
              <a:rect l="0" t="0" r="0" b="0"/>
              <a:pathLst>
                <a:path w="488951" h="38085">
                  <a:moveTo>
                    <a:pt x="0" y="38084"/>
                  </a:moveTo>
                  <a:lnTo>
                    <a:pt x="0" y="38084"/>
                  </a:lnTo>
                  <a:lnTo>
                    <a:pt x="0" y="31734"/>
                  </a:lnTo>
                  <a:lnTo>
                    <a:pt x="46402" y="31734"/>
                  </a:lnTo>
                  <a:lnTo>
                    <a:pt x="59218" y="31028"/>
                  </a:lnTo>
                  <a:lnTo>
                    <a:pt x="89731" y="25973"/>
                  </a:lnTo>
                  <a:lnTo>
                    <a:pt x="112582" y="23619"/>
                  </a:lnTo>
                  <a:lnTo>
                    <a:pt x="130254" y="20392"/>
                  </a:lnTo>
                  <a:lnTo>
                    <a:pt x="173903" y="18382"/>
                  </a:lnTo>
                  <a:lnTo>
                    <a:pt x="216043" y="13079"/>
                  </a:lnTo>
                  <a:lnTo>
                    <a:pt x="260358" y="7240"/>
                  </a:lnTo>
                  <a:lnTo>
                    <a:pt x="303917" y="3043"/>
                  </a:lnTo>
                  <a:lnTo>
                    <a:pt x="348289" y="253"/>
                  </a:lnTo>
                  <a:lnTo>
                    <a:pt x="395041" y="0"/>
                  </a:lnTo>
                  <a:lnTo>
                    <a:pt x="412441" y="694"/>
                  </a:lnTo>
                  <a:lnTo>
                    <a:pt x="458089" y="6218"/>
                  </a:lnTo>
                  <a:lnTo>
                    <a:pt x="488950" y="633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839">
              <a:extLst>
                <a:ext uri="{FF2B5EF4-FFF2-40B4-BE49-F238E27FC236}">
                  <a16:creationId xmlns:a16="http://schemas.microsoft.com/office/drawing/2014/main" id="{9D895B98-F9A1-4C08-A1F9-6F64EC457C8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494213" y="2495550"/>
              <a:ext cx="196850" cy="260351"/>
            </a:xfrm>
            <a:custGeom>
              <a:avLst/>
              <a:gdLst/>
              <a:ahLst/>
              <a:cxnLst/>
              <a:rect l="0" t="0" r="0" b="0"/>
              <a:pathLst>
                <a:path w="196850" h="260351">
                  <a:moveTo>
                    <a:pt x="12700" y="0"/>
                  </a:moveTo>
                  <a:lnTo>
                    <a:pt x="12700" y="0"/>
                  </a:lnTo>
                  <a:lnTo>
                    <a:pt x="12700" y="3371"/>
                  </a:lnTo>
                  <a:lnTo>
                    <a:pt x="13405" y="4364"/>
                  </a:lnTo>
                  <a:lnTo>
                    <a:pt x="14581" y="5026"/>
                  </a:lnTo>
                  <a:lnTo>
                    <a:pt x="21538" y="6089"/>
                  </a:lnTo>
                  <a:lnTo>
                    <a:pt x="33899" y="6327"/>
                  </a:lnTo>
                  <a:lnTo>
                    <a:pt x="38114" y="8221"/>
                  </a:lnTo>
                  <a:lnTo>
                    <a:pt x="40226" y="9714"/>
                  </a:lnTo>
                  <a:lnTo>
                    <a:pt x="65159" y="17595"/>
                  </a:lnTo>
                  <a:lnTo>
                    <a:pt x="74026" y="22774"/>
                  </a:lnTo>
                  <a:lnTo>
                    <a:pt x="112453" y="33194"/>
                  </a:lnTo>
                  <a:lnTo>
                    <a:pt x="141286" y="48034"/>
                  </a:lnTo>
                  <a:lnTo>
                    <a:pt x="171011" y="56710"/>
                  </a:lnTo>
                  <a:lnTo>
                    <a:pt x="182870" y="57124"/>
                  </a:lnTo>
                  <a:lnTo>
                    <a:pt x="189505" y="62615"/>
                  </a:lnTo>
                  <a:lnTo>
                    <a:pt x="196842" y="63499"/>
                  </a:lnTo>
                  <a:lnTo>
                    <a:pt x="196849" y="77806"/>
                  </a:lnTo>
                  <a:lnTo>
                    <a:pt x="194968" y="82323"/>
                  </a:lnTo>
                  <a:lnTo>
                    <a:pt x="166812" y="115922"/>
                  </a:lnTo>
                  <a:lnTo>
                    <a:pt x="119555" y="157447"/>
                  </a:lnTo>
                  <a:lnTo>
                    <a:pt x="81497" y="187656"/>
                  </a:lnTo>
                  <a:lnTo>
                    <a:pt x="34564" y="231753"/>
                  </a:lnTo>
                  <a:lnTo>
                    <a:pt x="0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SMARTInkShape-Group271">
            <a:extLst>
              <a:ext uri="{FF2B5EF4-FFF2-40B4-BE49-F238E27FC236}">
                <a16:creationId xmlns:a16="http://schemas.microsoft.com/office/drawing/2014/main" id="{C975404D-D8F5-4FEC-8F04-77D6FBAA544F}"/>
              </a:ext>
            </a:extLst>
          </p:cNvPr>
          <p:cNvGrpSpPr/>
          <p:nvPr/>
        </p:nvGrpSpPr>
        <p:grpSpPr>
          <a:xfrm>
            <a:off x="4233863" y="3009900"/>
            <a:ext cx="501624" cy="215901"/>
            <a:chOff x="4233863" y="3009900"/>
            <a:chExt cx="501624" cy="215901"/>
          </a:xfrm>
        </p:grpSpPr>
        <p:sp>
          <p:nvSpPr>
            <p:cNvPr id="18" name="SMARTInkShape-840">
              <a:extLst>
                <a:ext uri="{FF2B5EF4-FFF2-40B4-BE49-F238E27FC236}">
                  <a16:creationId xmlns:a16="http://schemas.microsoft.com/office/drawing/2014/main" id="{5CAFA563-736F-4627-9AB3-970691E3827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233863" y="3073400"/>
              <a:ext cx="355601" cy="31751"/>
            </a:xfrm>
            <a:custGeom>
              <a:avLst/>
              <a:gdLst/>
              <a:ahLst/>
              <a:cxnLst/>
              <a:rect l="0" t="0" r="0" b="0"/>
              <a:pathLst>
                <a:path w="355601" h="31751">
                  <a:moveTo>
                    <a:pt x="0" y="31750"/>
                  </a:moveTo>
                  <a:lnTo>
                    <a:pt x="0" y="31750"/>
                  </a:lnTo>
                  <a:lnTo>
                    <a:pt x="34136" y="31044"/>
                  </a:lnTo>
                  <a:lnTo>
                    <a:pt x="58439" y="26283"/>
                  </a:lnTo>
                  <a:lnTo>
                    <a:pt x="102380" y="21088"/>
                  </a:lnTo>
                  <a:lnTo>
                    <a:pt x="148867" y="12262"/>
                  </a:lnTo>
                  <a:lnTo>
                    <a:pt x="195215" y="6869"/>
                  </a:lnTo>
                  <a:lnTo>
                    <a:pt x="241713" y="6396"/>
                  </a:lnTo>
                  <a:lnTo>
                    <a:pt x="285228" y="3209"/>
                  </a:lnTo>
                  <a:lnTo>
                    <a:pt x="298923" y="4249"/>
                  </a:lnTo>
                  <a:lnTo>
                    <a:pt x="346491" y="207"/>
                  </a:lnTo>
                  <a:lnTo>
                    <a:pt x="3556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841">
              <a:extLst>
                <a:ext uri="{FF2B5EF4-FFF2-40B4-BE49-F238E27FC236}">
                  <a16:creationId xmlns:a16="http://schemas.microsoft.com/office/drawing/2014/main" id="{3E9B862C-21EB-4999-818D-5958F8D1385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538663" y="3009900"/>
              <a:ext cx="196824" cy="215901"/>
            </a:xfrm>
            <a:custGeom>
              <a:avLst/>
              <a:gdLst/>
              <a:ahLst/>
              <a:cxnLst/>
              <a:rect l="0" t="0" r="0" b="0"/>
              <a:pathLst>
                <a:path w="196824" h="215901">
                  <a:moveTo>
                    <a:pt x="0" y="0"/>
                  </a:moveTo>
                  <a:lnTo>
                    <a:pt x="0" y="0"/>
                  </a:lnTo>
                  <a:lnTo>
                    <a:pt x="8838" y="0"/>
                  </a:lnTo>
                  <a:lnTo>
                    <a:pt x="12865" y="1882"/>
                  </a:lnTo>
                  <a:lnTo>
                    <a:pt x="17006" y="4364"/>
                  </a:lnTo>
                  <a:lnTo>
                    <a:pt x="23305" y="6467"/>
                  </a:lnTo>
                  <a:lnTo>
                    <a:pt x="68648" y="33874"/>
                  </a:lnTo>
                  <a:lnTo>
                    <a:pt x="112267" y="65355"/>
                  </a:lnTo>
                  <a:lnTo>
                    <a:pt x="129133" y="73326"/>
                  </a:lnTo>
                  <a:lnTo>
                    <a:pt x="144172" y="77514"/>
                  </a:lnTo>
                  <a:lnTo>
                    <a:pt x="150154" y="80312"/>
                  </a:lnTo>
                  <a:lnTo>
                    <a:pt x="160749" y="82592"/>
                  </a:lnTo>
                  <a:lnTo>
                    <a:pt x="169377" y="86718"/>
                  </a:lnTo>
                  <a:lnTo>
                    <a:pt x="193414" y="88875"/>
                  </a:lnTo>
                  <a:lnTo>
                    <a:pt x="194559" y="89589"/>
                  </a:lnTo>
                  <a:lnTo>
                    <a:pt x="195322" y="90770"/>
                  </a:lnTo>
                  <a:lnTo>
                    <a:pt x="196760" y="94988"/>
                  </a:lnTo>
                  <a:lnTo>
                    <a:pt x="196823" y="98543"/>
                  </a:lnTo>
                  <a:lnTo>
                    <a:pt x="194956" y="102123"/>
                  </a:lnTo>
                  <a:lnTo>
                    <a:pt x="180947" y="116616"/>
                  </a:lnTo>
                  <a:lnTo>
                    <a:pt x="139285" y="149698"/>
                  </a:lnTo>
                  <a:lnTo>
                    <a:pt x="95225" y="187055"/>
                  </a:lnTo>
                  <a:lnTo>
                    <a:pt x="6985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SMARTInkShape-842">
            <a:extLst>
              <a:ext uri="{FF2B5EF4-FFF2-40B4-BE49-F238E27FC236}">
                <a16:creationId xmlns:a16="http://schemas.microsoft.com/office/drawing/2014/main" id="{4DF94A15-A64A-4D88-9967-857D1426708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13463" y="2120900"/>
            <a:ext cx="12701" cy="25401"/>
          </a:xfrm>
          <a:custGeom>
            <a:avLst/>
            <a:gdLst/>
            <a:ahLst/>
            <a:cxnLst/>
            <a:rect l="0" t="0" r="0" b="0"/>
            <a:pathLst>
              <a:path w="12701" h="25401">
                <a:moveTo>
                  <a:pt x="12700" y="25400"/>
                </a:moveTo>
                <a:lnTo>
                  <a:pt x="12700" y="25400"/>
                </a:lnTo>
                <a:lnTo>
                  <a:pt x="9328" y="25400"/>
                </a:lnTo>
                <a:lnTo>
                  <a:pt x="8335" y="24694"/>
                </a:lnTo>
                <a:lnTo>
                  <a:pt x="7673" y="23519"/>
                </a:lnTo>
                <a:lnTo>
                  <a:pt x="7232" y="22029"/>
                </a:lnTo>
                <a:lnTo>
                  <a:pt x="6232" y="21036"/>
                </a:lnTo>
                <a:lnTo>
                  <a:pt x="284" y="19128"/>
                </a:lnTo>
                <a:lnTo>
                  <a:pt x="0" y="6618"/>
                </a:lnTo>
                <a:lnTo>
                  <a:pt x="635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ARTInkShape-843">
            <a:extLst>
              <a:ext uri="{FF2B5EF4-FFF2-40B4-BE49-F238E27FC236}">
                <a16:creationId xmlns:a16="http://schemas.microsoft.com/office/drawing/2014/main" id="{7C235C14-87A4-4F05-B745-AD7F03A3244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992813" y="5842024"/>
            <a:ext cx="6351" cy="12677"/>
          </a:xfrm>
          <a:custGeom>
            <a:avLst/>
            <a:gdLst/>
            <a:ahLst/>
            <a:cxnLst/>
            <a:rect l="0" t="0" r="0" b="0"/>
            <a:pathLst>
              <a:path w="6351" h="12677">
                <a:moveTo>
                  <a:pt x="6350" y="12676"/>
                </a:moveTo>
                <a:lnTo>
                  <a:pt x="6350" y="12676"/>
                </a:lnTo>
                <a:lnTo>
                  <a:pt x="6350" y="56"/>
                </a:lnTo>
                <a:lnTo>
                  <a:pt x="2978" y="0"/>
                </a:lnTo>
                <a:lnTo>
                  <a:pt x="1985" y="697"/>
                </a:lnTo>
                <a:lnTo>
                  <a:pt x="1323" y="1868"/>
                </a:lnTo>
                <a:lnTo>
                  <a:pt x="0" y="632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SMARTInkShape-Group274">
            <a:extLst>
              <a:ext uri="{FF2B5EF4-FFF2-40B4-BE49-F238E27FC236}">
                <a16:creationId xmlns:a16="http://schemas.microsoft.com/office/drawing/2014/main" id="{FEE12AF1-90AB-42F5-935A-E0A3AA7684E8}"/>
              </a:ext>
            </a:extLst>
          </p:cNvPr>
          <p:cNvGrpSpPr/>
          <p:nvPr/>
        </p:nvGrpSpPr>
        <p:grpSpPr>
          <a:xfrm>
            <a:off x="6138863" y="2057400"/>
            <a:ext cx="5631876" cy="3123761"/>
            <a:chOff x="6138863" y="2057400"/>
            <a:chExt cx="5631876" cy="3123761"/>
          </a:xfrm>
        </p:grpSpPr>
        <p:sp>
          <p:nvSpPr>
            <p:cNvPr id="23" name="SMARTInkShape-844">
              <a:extLst>
                <a:ext uri="{FF2B5EF4-FFF2-40B4-BE49-F238E27FC236}">
                  <a16:creationId xmlns:a16="http://schemas.microsoft.com/office/drawing/2014/main" id="{159AE4F0-8606-45F7-B80C-DE1D3005693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38863" y="2057400"/>
              <a:ext cx="5530851" cy="2933701"/>
            </a:xfrm>
            <a:custGeom>
              <a:avLst/>
              <a:gdLst/>
              <a:ahLst/>
              <a:cxnLst/>
              <a:rect l="0" t="0" r="0" b="0"/>
              <a:pathLst>
                <a:path w="5530851" h="2933701">
                  <a:moveTo>
                    <a:pt x="0" y="0"/>
                  </a:moveTo>
                  <a:lnTo>
                    <a:pt x="0" y="0"/>
                  </a:lnTo>
                  <a:lnTo>
                    <a:pt x="20264" y="706"/>
                  </a:lnTo>
                  <a:lnTo>
                    <a:pt x="64312" y="10540"/>
                  </a:lnTo>
                  <a:lnTo>
                    <a:pt x="82791" y="13471"/>
                  </a:lnTo>
                  <a:lnTo>
                    <a:pt x="128895" y="31485"/>
                  </a:lnTo>
                  <a:lnTo>
                    <a:pt x="176084" y="46308"/>
                  </a:lnTo>
                  <a:lnTo>
                    <a:pt x="220775" y="70013"/>
                  </a:lnTo>
                  <a:lnTo>
                    <a:pt x="267127" y="97146"/>
                  </a:lnTo>
                  <a:lnTo>
                    <a:pt x="309089" y="127250"/>
                  </a:lnTo>
                  <a:lnTo>
                    <a:pt x="346673" y="150568"/>
                  </a:lnTo>
                  <a:lnTo>
                    <a:pt x="387703" y="172343"/>
                  </a:lnTo>
                  <a:lnTo>
                    <a:pt x="428759" y="201390"/>
                  </a:lnTo>
                  <a:lnTo>
                    <a:pt x="464530" y="222419"/>
                  </a:lnTo>
                  <a:lnTo>
                    <a:pt x="501940" y="245505"/>
                  </a:lnTo>
                  <a:lnTo>
                    <a:pt x="539836" y="266770"/>
                  </a:lnTo>
                  <a:lnTo>
                    <a:pt x="577875" y="290631"/>
                  </a:lnTo>
                  <a:lnTo>
                    <a:pt x="616663" y="315575"/>
                  </a:lnTo>
                  <a:lnTo>
                    <a:pt x="659121" y="340135"/>
                  </a:lnTo>
                  <a:lnTo>
                    <a:pt x="702276" y="362542"/>
                  </a:lnTo>
                  <a:lnTo>
                    <a:pt x="742893" y="390191"/>
                  </a:lnTo>
                  <a:lnTo>
                    <a:pt x="785893" y="416571"/>
                  </a:lnTo>
                  <a:lnTo>
                    <a:pt x="829208" y="442261"/>
                  </a:lnTo>
                  <a:lnTo>
                    <a:pt x="869872" y="467747"/>
                  </a:lnTo>
                  <a:lnTo>
                    <a:pt x="912887" y="493878"/>
                  </a:lnTo>
                  <a:lnTo>
                    <a:pt x="956912" y="522944"/>
                  </a:lnTo>
                  <a:lnTo>
                    <a:pt x="1001941" y="551155"/>
                  </a:lnTo>
                  <a:lnTo>
                    <a:pt x="1034211" y="573747"/>
                  </a:lnTo>
                  <a:lnTo>
                    <a:pt x="1080741" y="603524"/>
                  </a:lnTo>
                  <a:lnTo>
                    <a:pt x="1114624" y="623363"/>
                  </a:lnTo>
                  <a:lnTo>
                    <a:pt x="1150143" y="643939"/>
                  </a:lnTo>
                  <a:lnTo>
                    <a:pt x="1184745" y="664843"/>
                  </a:lnTo>
                  <a:lnTo>
                    <a:pt x="1220820" y="685893"/>
                  </a:lnTo>
                  <a:lnTo>
                    <a:pt x="1258020" y="707008"/>
                  </a:lnTo>
                  <a:lnTo>
                    <a:pt x="1295720" y="728152"/>
                  </a:lnTo>
                  <a:lnTo>
                    <a:pt x="1331760" y="749308"/>
                  </a:lnTo>
                  <a:lnTo>
                    <a:pt x="1367299" y="770470"/>
                  </a:lnTo>
                  <a:lnTo>
                    <a:pt x="1404260" y="791635"/>
                  </a:lnTo>
                  <a:lnTo>
                    <a:pt x="1439973" y="812801"/>
                  </a:lnTo>
                  <a:lnTo>
                    <a:pt x="1475365" y="833967"/>
                  </a:lnTo>
                  <a:lnTo>
                    <a:pt x="1512262" y="855133"/>
                  </a:lnTo>
                  <a:lnTo>
                    <a:pt x="1549827" y="876300"/>
                  </a:lnTo>
                  <a:lnTo>
                    <a:pt x="1587689" y="897467"/>
                  </a:lnTo>
                  <a:lnTo>
                    <a:pt x="1625684" y="918633"/>
                  </a:lnTo>
                  <a:lnTo>
                    <a:pt x="1661855" y="937919"/>
                  </a:lnTo>
                  <a:lnTo>
                    <a:pt x="1697452" y="955897"/>
                  </a:lnTo>
                  <a:lnTo>
                    <a:pt x="1734439" y="973295"/>
                  </a:lnTo>
                  <a:lnTo>
                    <a:pt x="1770164" y="992316"/>
                  </a:lnTo>
                  <a:lnTo>
                    <a:pt x="1804856" y="1011824"/>
                  </a:lnTo>
                  <a:lnTo>
                    <a:pt x="1839090" y="1029901"/>
                  </a:lnTo>
                  <a:lnTo>
                    <a:pt x="1875001" y="1047343"/>
                  </a:lnTo>
                  <a:lnTo>
                    <a:pt x="1912128" y="1065208"/>
                  </a:lnTo>
                  <a:lnTo>
                    <a:pt x="1949795" y="1084907"/>
                  </a:lnTo>
                  <a:lnTo>
                    <a:pt x="1987703" y="1103540"/>
                  </a:lnTo>
                  <a:lnTo>
                    <a:pt x="2025012" y="1121229"/>
                  </a:lnTo>
                  <a:lnTo>
                    <a:pt x="2060409" y="1138498"/>
                  </a:lnTo>
                  <a:lnTo>
                    <a:pt x="2096837" y="1157462"/>
                  </a:lnTo>
                  <a:lnTo>
                    <a:pt x="2133489" y="1176944"/>
                  </a:lnTo>
                  <a:lnTo>
                    <a:pt x="2168593" y="1195010"/>
                  </a:lnTo>
                  <a:lnTo>
                    <a:pt x="2204890" y="1212447"/>
                  </a:lnTo>
                  <a:lnTo>
                    <a:pt x="2241484" y="1229604"/>
                  </a:lnTo>
                  <a:lnTo>
                    <a:pt x="2276563" y="1246637"/>
                  </a:lnTo>
                  <a:lnTo>
                    <a:pt x="2312850" y="1265496"/>
                  </a:lnTo>
                  <a:lnTo>
                    <a:pt x="2350144" y="1284932"/>
                  </a:lnTo>
                  <a:lnTo>
                    <a:pt x="2387886" y="1302977"/>
                  </a:lnTo>
                  <a:lnTo>
                    <a:pt x="2423945" y="1322286"/>
                  </a:lnTo>
                  <a:lnTo>
                    <a:pt x="2458787" y="1341922"/>
                  </a:lnTo>
                  <a:lnTo>
                    <a:pt x="2493086" y="1360056"/>
                  </a:lnTo>
                  <a:lnTo>
                    <a:pt x="2529027" y="1377523"/>
                  </a:lnTo>
                  <a:lnTo>
                    <a:pt x="2566168" y="1394694"/>
                  </a:lnTo>
                  <a:lnTo>
                    <a:pt x="2603841" y="1411732"/>
                  </a:lnTo>
                  <a:lnTo>
                    <a:pt x="2639869" y="1430594"/>
                  </a:lnTo>
                  <a:lnTo>
                    <a:pt x="2674697" y="1450031"/>
                  </a:lnTo>
                  <a:lnTo>
                    <a:pt x="2708992" y="1468077"/>
                  </a:lnTo>
                  <a:lnTo>
                    <a:pt x="2744929" y="1487386"/>
                  </a:lnTo>
                  <a:lnTo>
                    <a:pt x="2782068" y="1507727"/>
                  </a:lnTo>
                  <a:lnTo>
                    <a:pt x="2819741" y="1528527"/>
                  </a:lnTo>
                  <a:lnTo>
                    <a:pt x="2855770" y="1547649"/>
                  </a:lnTo>
                  <a:lnTo>
                    <a:pt x="2892009" y="1566966"/>
                  </a:lnTo>
                  <a:lnTo>
                    <a:pt x="2931633" y="1589663"/>
                  </a:lnTo>
                  <a:lnTo>
                    <a:pt x="2970881" y="1611980"/>
                  </a:lnTo>
                  <a:lnTo>
                    <a:pt x="3009491" y="1633658"/>
                  </a:lnTo>
                  <a:lnTo>
                    <a:pt x="3047818" y="1655052"/>
                  </a:lnTo>
                  <a:lnTo>
                    <a:pt x="3086019" y="1676319"/>
                  </a:lnTo>
                  <a:lnTo>
                    <a:pt x="3124869" y="1697531"/>
                  </a:lnTo>
                  <a:lnTo>
                    <a:pt x="3165654" y="1718718"/>
                  </a:lnTo>
                  <a:lnTo>
                    <a:pt x="3205419" y="1739893"/>
                  </a:lnTo>
                  <a:lnTo>
                    <a:pt x="3244963" y="1761063"/>
                  </a:lnTo>
                  <a:lnTo>
                    <a:pt x="3286058" y="1782232"/>
                  </a:lnTo>
                  <a:lnTo>
                    <a:pt x="3325959" y="1805281"/>
                  </a:lnTo>
                  <a:lnTo>
                    <a:pt x="3365565" y="1828930"/>
                  </a:lnTo>
                  <a:lnTo>
                    <a:pt x="3406685" y="1851201"/>
                  </a:lnTo>
                  <a:lnTo>
                    <a:pt x="3448480" y="1872858"/>
                  </a:lnTo>
                  <a:lnTo>
                    <a:pt x="3490575" y="1894242"/>
                  </a:lnTo>
                  <a:lnTo>
                    <a:pt x="3532802" y="1915506"/>
                  </a:lnTo>
                  <a:lnTo>
                    <a:pt x="3575087" y="1938597"/>
                  </a:lnTo>
                  <a:lnTo>
                    <a:pt x="3617400" y="1962971"/>
                  </a:lnTo>
                  <a:lnTo>
                    <a:pt x="3659724" y="1987915"/>
                  </a:lnTo>
                  <a:lnTo>
                    <a:pt x="3702053" y="2011231"/>
                  </a:lnTo>
                  <a:lnTo>
                    <a:pt x="3745090" y="2034058"/>
                  </a:lnTo>
                  <a:lnTo>
                    <a:pt x="3790088" y="2058315"/>
                  </a:lnTo>
                  <a:lnTo>
                    <a:pt x="3834076" y="2081325"/>
                  </a:lnTo>
                  <a:lnTo>
                    <a:pt x="3877850" y="2103311"/>
                  </a:lnTo>
                  <a:lnTo>
                    <a:pt x="3923176" y="2124842"/>
                  </a:lnTo>
                  <a:lnTo>
                    <a:pt x="3967310" y="2148052"/>
                  </a:lnTo>
                  <a:lnTo>
                    <a:pt x="4011148" y="2171773"/>
                  </a:lnTo>
                  <a:lnTo>
                    <a:pt x="4056503" y="2194075"/>
                  </a:lnTo>
                  <a:lnTo>
                    <a:pt x="4102530" y="2215747"/>
                  </a:lnTo>
                  <a:lnTo>
                    <a:pt x="4148858" y="2237137"/>
                  </a:lnTo>
                  <a:lnTo>
                    <a:pt x="4195319" y="2258404"/>
                  </a:lnTo>
                  <a:lnTo>
                    <a:pt x="4239955" y="2279614"/>
                  </a:lnTo>
                  <a:lnTo>
                    <a:pt x="4284019" y="2300801"/>
                  </a:lnTo>
                  <a:lnTo>
                    <a:pt x="4329473" y="2321976"/>
                  </a:lnTo>
                  <a:lnTo>
                    <a:pt x="4375546" y="2341266"/>
                  </a:lnTo>
                  <a:lnTo>
                    <a:pt x="4421892" y="2360657"/>
                  </a:lnTo>
                  <a:lnTo>
                    <a:pt x="4468361" y="2383386"/>
                  </a:lnTo>
                  <a:lnTo>
                    <a:pt x="4513002" y="2403837"/>
                  </a:lnTo>
                  <a:lnTo>
                    <a:pt x="4557068" y="2423039"/>
                  </a:lnTo>
                  <a:lnTo>
                    <a:pt x="4602522" y="2443332"/>
                  </a:lnTo>
                  <a:lnTo>
                    <a:pt x="4646714" y="2464111"/>
                  </a:lnTo>
                  <a:lnTo>
                    <a:pt x="4689872" y="2485105"/>
                  </a:lnTo>
                  <a:lnTo>
                    <a:pt x="4732573" y="2506195"/>
                  </a:lnTo>
                  <a:lnTo>
                    <a:pt x="4775069" y="2527328"/>
                  </a:lnTo>
                  <a:lnTo>
                    <a:pt x="4817475" y="2548479"/>
                  </a:lnTo>
                  <a:lnTo>
                    <a:pt x="4859841" y="2569639"/>
                  </a:lnTo>
                  <a:lnTo>
                    <a:pt x="4902188" y="2590803"/>
                  </a:lnTo>
                  <a:lnTo>
                    <a:pt x="4943823" y="2611968"/>
                  </a:lnTo>
                  <a:lnTo>
                    <a:pt x="4983493" y="2633134"/>
                  </a:lnTo>
                  <a:lnTo>
                    <a:pt x="5022291" y="2654300"/>
                  </a:lnTo>
                  <a:lnTo>
                    <a:pt x="5060701" y="2674761"/>
                  </a:lnTo>
                  <a:lnTo>
                    <a:pt x="5098939" y="2693262"/>
                  </a:lnTo>
                  <a:lnTo>
                    <a:pt x="5135219" y="2714656"/>
                  </a:lnTo>
                  <a:lnTo>
                    <a:pt x="5169453" y="2736864"/>
                  </a:lnTo>
                  <a:lnTo>
                    <a:pt x="5216493" y="2765233"/>
                  </a:lnTo>
                  <a:lnTo>
                    <a:pt x="5261710" y="2791513"/>
                  </a:lnTo>
                  <a:lnTo>
                    <a:pt x="5305682" y="2817174"/>
                  </a:lnTo>
                  <a:lnTo>
                    <a:pt x="5345835" y="2841240"/>
                  </a:lnTo>
                  <a:lnTo>
                    <a:pt x="5383838" y="2858640"/>
                  </a:lnTo>
                  <a:lnTo>
                    <a:pt x="5426760" y="2883126"/>
                  </a:lnTo>
                  <a:lnTo>
                    <a:pt x="5453912" y="2898254"/>
                  </a:lnTo>
                  <a:lnTo>
                    <a:pt x="5496595" y="2919352"/>
                  </a:lnTo>
                  <a:lnTo>
                    <a:pt x="5506453" y="2923795"/>
                  </a:lnTo>
                  <a:lnTo>
                    <a:pt x="5522398" y="2928529"/>
                  </a:lnTo>
                  <a:lnTo>
                    <a:pt x="5530850" y="2933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MARTInkShape-845">
              <a:extLst>
                <a:ext uri="{FF2B5EF4-FFF2-40B4-BE49-F238E27FC236}">
                  <a16:creationId xmlns:a16="http://schemas.microsoft.com/office/drawing/2014/main" id="{D724EEEB-F922-49F7-BE82-95C3BB6055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536363" y="4749886"/>
              <a:ext cx="234376" cy="431275"/>
            </a:xfrm>
            <a:custGeom>
              <a:avLst/>
              <a:gdLst/>
              <a:ahLst/>
              <a:cxnLst/>
              <a:rect l="0" t="0" r="0" b="0"/>
              <a:pathLst>
                <a:path w="234376" h="431275">
                  <a:moveTo>
                    <a:pt x="12700" y="18964"/>
                  </a:moveTo>
                  <a:lnTo>
                    <a:pt x="12700" y="18964"/>
                  </a:lnTo>
                  <a:lnTo>
                    <a:pt x="12700" y="15593"/>
                  </a:lnTo>
                  <a:lnTo>
                    <a:pt x="14581" y="12057"/>
                  </a:lnTo>
                  <a:lnTo>
                    <a:pt x="18167" y="7408"/>
                  </a:lnTo>
                  <a:lnTo>
                    <a:pt x="19027" y="205"/>
                  </a:lnTo>
                  <a:lnTo>
                    <a:pt x="22414" y="0"/>
                  </a:lnTo>
                  <a:lnTo>
                    <a:pt x="23409" y="677"/>
                  </a:lnTo>
                  <a:lnTo>
                    <a:pt x="24072" y="1834"/>
                  </a:lnTo>
                  <a:lnTo>
                    <a:pt x="24515" y="3311"/>
                  </a:lnTo>
                  <a:lnTo>
                    <a:pt x="25515" y="4295"/>
                  </a:lnTo>
                  <a:lnTo>
                    <a:pt x="31000" y="7092"/>
                  </a:lnTo>
                  <a:lnTo>
                    <a:pt x="57353" y="33842"/>
                  </a:lnTo>
                  <a:lnTo>
                    <a:pt x="90166" y="76242"/>
                  </a:lnTo>
                  <a:lnTo>
                    <a:pt x="118272" y="117596"/>
                  </a:lnTo>
                  <a:lnTo>
                    <a:pt x="147281" y="165145"/>
                  </a:lnTo>
                  <a:lnTo>
                    <a:pt x="174199" y="209203"/>
                  </a:lnTo>
                  <a:lnTo>
                    <a:pt x="197342" y="251763"/>
                  </a:lnTo>
                  <a:lnTo>
                    <a:pt x="216548" y="294126"/>
                  </a:lnTo>
                  <a:lnTo>
                    <a:pt x="228406" y="336464"/>
                  </a:lnTo>
                  <a:lnTo>
                    <a:pt x="234375" y="377212"/>
                  </a:lnTo>
                  <a:lnTo>
                    <a:pt x="232898" y="396985"/>
                  </a:lnTo>
                  <a:lnTo>
                    <a:pt x="229805" y="405696"/>
                  </a:lnTo>
                  <a:lnTo>
                    <a:pt x="227992" y="408019"/>
                  </a:lnTo>
                  <a:lnTo>
                    <a:pt x="211456" y="421486"/>
                  </a:lnTo>
                  <a:lnTo>
                    <a:pt x="190672" y="428370"/>
                  </a:lnTo>
                  <a:lnTo>
                    <a:pt x="146656" y="431274"/>
                  </a:lnTo>
                  <a:lnTo>
                    <a:pt x="99759" y="425852"/>
                  </a:lnTo>
                  <a:lnTo>
                    <a:pt x="58094" y="415082"/>
                  </a:lnTo>
                  <a:lnTo>
                    <a:pt x="0" y="39361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SMARTInkShape-Group275">
            <a:extLst>
              <a:ext uri="{FF2B5EF4-FFF2-40B4-BE49-F238E27FC236}">
                <a16:creationId xmlns:a16="http://schemas.microsoft.com/office/drawing/2014/main" id="{53B585F0-2B99-4897-B5B6-FE21AE3AA118}"/>
              </a:ext>
            </a:extLst>
          </p:cNvPr>
          <p:cNvGrpSpPr/>
          <p:nvPr/>
        </p:nvGrpSpPr>
        <p:grpSpPr>
          <a:xfrm>
            <a:off x="711477" y="898329"/>
            <a:ext cx="2144437" cy="539122"/>
            <a:chOff x="711477" y="898329"/>
            <a:chExt cx="2144437" cy="539122"/>
          </a:xfrm>
        </p:grpSpPr>
        <p:sp>
          <p:nvSpPr>
            <p:cNvPr id="26" name="SMARTInkShape-846">
              <a:extLst>
                <a:ext uri="{FF2B5EF4-FFF2-40B4-BE49-F238E27FC236}">
                  <a16:creationId xmlns:a16="http://schemas.microsoft.com/office/drawing/2014/main" id="{75B6FF54-C937-485D-A21F-8CB5FD5B8E1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11477" y="898329"/>
              <a:ext cx="360086" cy="539122"/>
            </a:xfrm>
            <a:custGeom>
              <a:avLst/>
              <a:gdLst/>
              <a:ahLst/>
              <a:cxnLst/>
              <a:rect l="0" t="0" r="0" b="0"/>
              <a:pathLst>
                <a:path w="360086" h="539122">
                  <a:moveTo>
                    <a:pt x="290235" y="3371"/>
                  </a:moveTo>
                  <a:lnTo>
                    <a:pt x="290235" y="3371"/>
                  </a:lnTo>
                  <a:lnTo>
                    <a:pt x="283493" y="0"/>
                  </a:lnTo>
                  <a:lnTo>
                    <a:pt x="274539" y="227"/>
                  </a:lnTo>
                  <a:lnTo>
                    <a:pt x="264209" y="3385"/>
                  </a:lnTo>
                  <a:lnTo>
                    <a:pt x="237450" y="24911"/>
                  </a:lnTo>
                  <a:lnTo>
                    <a:pt x="198904" y="64863"/>
                  </a:lnTo>
                  <a:lnTo>
                    <a:pt x="158682" y="109646"/>
                  </a:lnTo>
                  <a:lnTo>
                    <a:pt x="125072" y="149926"/>
                  </a:lnTo>
                  <a:lnTo>
                    <a:pt x="91256" y="195225"/>
                  </a:lnTo>
                  <a:lnTo>
                    <a:pt x="69236" y="232372"/>
                  </a:lnTo>
                  <a:lnTo>
                    <a:pt x="49306" y="270190"/>
                  </a:lnTo>
                  <a:lnTo>
                    <a:pt x="29995" y="308206"/>
                  </a:lnTo>
                  <a:lnTo>
                    <a:pt x="14239" y="346281"/>
                  </a:lnTo>
                  <a:lnTo>
                    <a:pt x="4004" y="384374"/>
                  </a:lnTo>
                  <a:lnTo>
                    <a:pt x="0" y="430102"/>
                  </a:lnTo>
                  <a:lnTo>
                    <a:pt x="7153" y="471225"/>
                  </a:lnTo>
                  <a:lnTo>
                    <a:pt x="14843" y="487884"/>
                  </a:lnTo>
                  <a:lnTo>
                    <a:pt x="38909" y="511958"/>
                  </a:lnTo>
                  <a:lnTo>
                    <a:pt x="55062" y="522921"/>
                  </a:lnTo>
                  <a:lnTo>
                    <a:pt x="94178" y="535708"/>
                  </a:lnTo>
                  <a:lnTo>
                    <a:pt x="115610" y="539121"/>
                  </a:lnTo>
                  <a:lnTo>
                    <a:pt x="151476" y="537075"/>
                  </a:lnTo>
                  <a:lnTo>
                    <a:pt x="188914" y="531295"/>
                  </a:lnTo>
                  <a:lnTo>
                    <a:pt x="227524" y="520254"/>
                  </a:lnTo>
                  <a:lnTo>
                    <a:pt x="269224" y="503890"/>
                  </a:lnTo>
                  <a:lnTo>
                    <a:pt x="308704" y="485636"/>
                  </a:lnTo>
                  <a:lnTo>
                    <a:pt x="360085" y="46057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847">
              <a:extLst>
                <a:ext uri="{FF2B5EF4-FFF2-40B4-BE49-F238E27FC236}">
                  <a16:creationId xmlns:a16="http://schemas.microsoft.com/office/drawing/2014/main" id="{C1922DFB-B3CE-43A9-ADAF-E4156E3A804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42779" y="1079500"/>
              <a:ext cx="233556" cy="279401"/>
            </a:xfrm>
            <a:custGeom>
              <a:avLst/>
              <a:gdLst/>
              <a:ahLst/>
              <a:cxnLst/>
              <a:rect l="0" t="0" r="0" b="0"/>
              <a:pathLst>
                <a:path w="233556" h="279401">
                  <a:moveTo>
                    <a:pt x="138333" y="0"/>
                  </a:moveTo>
                  <a:lnTo>
                    <a:pt x="138333" y="0"/>
                  </a:lnTo>
                  <a:lnTo>
                    <a:pt x="102391" y="14927"/>
                  </a:lnTo>
                  <a:lnTo>
                    <a:pt x="76954" y="36365"/>
                  </a:lnTo>
                  <a:lnTo>
                    <a:pt x="46083" y="79093"/>
                  </a:lnTo>
                  <a:lnTo>
                    <a:pt x="24150" y="117608"/>
                  </a:lnTo>
                  <a:lnTo>
                    <a:pt x="7952" y="158219"/>
                  </a:lnTo>
                  <a:lnTo>
                    <a:pt x="0" y="195804"/>
                  </a:lnTo>
                  <a:lnTo>
                    <a:pt x="4221" y="228116"/>
                  </a:lnTo>
                  <a:lnTo>
                    <a:pt x="5886" y="231100"/>
                  </a:lnTo>
                  <a:lnTo>
                    <a:pt x="19222" y="243188"/>
                  </a:lnTo>
                  <a:lnTo>
                    <a:pt x="25658" y="245667"/>
                  </a:lnTo>
                  <a:lnTo>
                    <a:pt x="29350" y="246328"/>
                  </a:lnTo>
                  <a:lnTo>
                    <a:pt x="37215" y="245181"/>
                  </a:lnTo>
                  <a:lnTo>
                    <a:pt x="81450" y="229209"/>
                  </a:lnTo>
                  <a:lnTo>
                    <a:pt x="123768" y="195190"/>
                  </a:lnTo>
                  <a:lnTo>
                    <a:pt x="157777" y="153578"/>
                  </a:lnTo>
                  <a:lnTo>
                    <a:pt x="179490" y="123862"/>
                  </a:lnTo>
                  <a:lnTo>
                    <a:pt x="201678" y="79271"/>
                  </a:lnTo>
                  <a:lnTo>
                    <a:pt x="231140" y="32945"/>
                  </a:lnTo>
                  <a:lnTo>
                    <a:pt x="233440" y="25842"/>
                  </a:lnTo>
                  <a:lnTo>
                    <a:pt x="233555" y="21829"/>
                  </a:lnTo>
                  <a:lnTo>
                    <a:pt x="231701" y="57958"/>
                  </a:lnTo>
                  <a:lnTo>
                    <a:pt x="222752" y="98440"/>
                  </a:lnTo>
                  <a:lnTo>
                    <a:pt x="212384" y="145050"/>
                  </a:lnTo>
                  <a:lnTo>
                    <a:pt x="204649" y="185782"/>
                  </a:lnTo>
                  <a:lnTo>
                    <a:pt x="202786" y="233180"/>
                  </a:lnTo>
                  <a:lnTo>
                    <a:pt x="209028" y="262125"/>
                  </a:lnTo>
                  <a:lnTo>
                    <a:pt x="220883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848">
              <a:extLst>
                <a:ext uri="{FF2B5EF4-FFF2-40B4-BE49-F238E27FC236}">
                  <a16:creationId xmlns:a16="http://schemas.microsoft.com/office/drawing/2014/main" id="{067771B5-ACEB-4768-8495-A9304ADF580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509822" y="1079500"/>
              <a:ext cx="262347" cy="323851"/>
            </a:xfrm>
            <a:custGeom>
              <a:avLst/>
              <a:gdLst/>
              <a:ahLst/>
              <a:cxnLst/>
              <a:rect l="0" t="0" r="0" b="0"/>
              <a:pathLst>
                <a:path w="262347" h="323851">
                  <a:moveTo>
                    <a:pt x="44340" y="0"/>
                  </a:moveTo>
                  <a:lnTo>
                    <a:pt x="44340" y="0"/>
                  </a:lnTo>
                  <a:lnTo>
                    <a:pt x="42459" y="32996"/>
                  </a:lnTo>
                  <a:lnTo>
                    <a:pt x="29414" y="79644"/>
                  </a:lnTo>
                  <a:lnTo>
                    <a:pt x="18926" y="120825"/>
                  </a:lnTo>
                  <a:lnTo>
                    <a:pt x="8355" y="162301"/>
                  </a:lnTo>
                  <a:lnTo>
                    <a:pt x="448" y="197453"/>
                  </a:lnTo>
                  <a:lnTo>
                    <a:pt x="0" y="207160"/>
                  </a:lnTo>
                  <a:lnTo>
                    <a:pt x="1821" y="210370"/>
                  </a:lnTo>
                  <a:lnTo>
                    <a:pt x="3294" y="212213"/>
                  </a:lnTo>
                  <a:lnTo>
                    <a:pt x="6812" y="214261"/>
                  </a:lnTo>
                  <a:lnTo>
                    <a:pt x="8738" y="214808"/>
                  </a:lnTo>
                  <a:lnTo>
                    <a:pt x="10022" y="214466"/>
                  </a:lnTo>
                  <a:lnTo>
                    <a:pt x="10878" y="213533"/>
                  </a:lnTo>
                  <a:lnTo>
                    <a:pt x="11449" y="212205"/>
                  </a:lnTo>
                  <a:lnTo>
                    <a:pt x="57683" y="168828"/>
                  </a:lnTo>
                  <a:lnTo>
                    <a:pt x="95197" y="127327"/>
                  </a:lnTo>
                  <a:lnTo>
                    <a:pt x="133245" y="83903"/>
                  </a:lnTo>
                  <a:lnTo>
                    <a:pt x="173222" y="46450"/>
                  </a:lnTo>
                  <a:lnTo>
                    <a:pt x="210944" y="23772"/>
                  </a:lnTo>
                  <a:lnTo>
                    <a:pt x="225565" y="20449"/>
                  </a:lnTo>
                  <a:lnTo>
                    <a:pt x="232600" y="21553"/>
                  </a:lnTo>
                  <a:lnTo>
                    <a:pt x="240526" y="24260"/>
                  </a:lnTo>
                  <a:lnTo>
                    <a:pt x="242864" y="24640"/>
                  </a:lnTo>
                  <a:lnTo>
                    <a:pt x="247344" y="28825"/>
                  </a:lnTo>
                  <a:lnTo>
                    <a:pt x="255968" y="43010"/>
                  </a:lnTo>
                  <a:lnTo>
                    <a:pt x="262346" y="61976"/>
                  </a:lnTo>
                  <a:lnTo>
                    <a:pt x="261962" y="85469"/>
                  </a:lnTo>
                  <a:lnTo>
                    <a:pt x="251147" y="128126"/>
                  </a:lnTo>
                  <a:lnTo>
                    <a:pt x="237722" y="173136"/>
                  </a:lnTo>
                  <a:lnTo>
                    <a:pt x="218476" y="219212"/>
                  </a:lnTo>
                  <a:lnTo>
                    <a:pt x="203723" y="266021"/>
                  </a:lnTo>
                  <a:lnTo>
                    <a:pt x="198120" y="297062"/>
                  </a:lnTo>
                  <a:lnTo>
                    <a:pt x="203091" y="323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849">
              <a:extLst>
                <a:ext uri="{FF2B5EF4-FFF2-40B4-BE49-F238E27FC236}">
                  <a16:creationId xmlns:a16="http://schemas.microsoft.com/office/drawing/2014/main" id="{E8F842E5-DE98-4CB2-9F1B-A0BA8C81C84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7863" y="1028700"/>
              <a:ext cx="317501" cy="47512"/>
            </a:xfrm>
            <a:custGeom>
              <a:avLst/>
              <a:gdLst/>
              <a:ahLst/>
              <a:cxnLst/>
              <a:rect l="0" t="0" r="0" b="0"/>
              <a:pathLst>
                <a:path w="317501" h="47512">
                  <a:moveTo>
                    <a:pt x="0" y="0"/>
                  </a:moveTo>
                  <a:lnTo>
                    <a:pt x="0" y="0"/>
                  </a:lnTo>
                  <a:lnTo>
                    <a:pt x="5775" y="5070"/>
                  </a:lnTo>
                  <a:lnTo>
                    <a:pt x="17311" y="10831"/>
                  </a:lnTo>
                  <a:lnTo>
                    <a:pt x="58315" y="23305"/>
                  </a:lnTo>
                  <a:lnTo>
                    <a:pt x="103173" y="37241"/>
                  </a:lnTo>
                  <a:lnTo>
                    <a:pt x="138887" y="43026"/>
                  </a:lnTo>
                  <a:lnTo>
                    <a:pt x="183362" y="46050"/>
                  </a:lnTo>
                  <a:lnTo>
                    <a:pt x="217547" y="47511"/>
                  </a:lnTo>
                  <a:lnTo>
                    <a:pt x="263654" y="45055"/>
                  </a:lnTo>
                  <a:lnTo>
                    <a:pt x="31750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850">
              <a:extLst>
                <a:ext uri="{FF2B5EF4-FFF2-40B4-BE49-F238E27FC236}">
                  <a16:creationId xmlns:a16="http://schemas.microsoft.com/office/drawing/2014/main" id="{C4686ED6-844C-4EBC-91DE-5E89EA81F91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273102" y="996950"/>
              <a:ext cx="220455" cy="221846"/>
            </a:xfrm>
            <a:custGeom>
              <a:avLst/>
              <a:gdLst/>
              <a:ahLst/>
              <a:cxnLst/>
              <a:rect l="0" t="0" r="0" b="0"/>
              <a:pathLst>
                <a:path w="220455" h="221846">
                  <a:moveTo>
                    <a:pt x="151011" y="0"/>
                  </a:moveTo>
                  <a:lnTo>
                    <a:pt x="151011" y="0"/>
                  </a:lnTo>
                  <a:lnTo>
                    <a:pt x="136705" y="0"/>
                  </a:lnTo>
                  <a:lnTo>
                    <a:pt x="130306" y="3763"/>
                  </a:lnTo>
                  <a:lnTo>
                    <a:pt x="86227" y="45770"/>
                  </a:lnTo>
                  <a:lnTo>
                    <a:pt x="41686" y="89344"/>
                  </a:lnTo>
                  <a:lnTo>
                    <a:pt x="20760" y="114388"/>
                  </a:lnTo>
                  <a:lnTo>
                    <a:pt x="3302" y="157875"/>
                  </a:lnTo>
                  <a:lnTo>
                    <a:pt x="0" y="174170"/>
                  </a:lnTo>
                  <a:lnTo>
                    <a:pt x="1110" y="183477"/>
                  </a:lnTo>
                  <a:lnTo>
                    <a:pt x="7571" y="200950"/>
                  </a:lnTo>
                  <a:lnTo>
                    <a:pt x="13411" y="207609"/>
                  </a:lnTo>
                  <a:lnTo>
                    <a:pt x="26514" y="215325"/>
                  </a:lnTo>
                  <a:lnTo>
                    <a:pt x="37823" y="219172"/>
                  </a:lnTo>
                  <a:lnTo>
                    <a:pt x="71978" y="221845"/>
                  </a:lnTo>
                  <a:lnTo>
                    <a:pt x="116033" y="213376"/>
                  </a:lnTo>
                  <a:lnTo>
                    <a:pt x="143317" y="204531"/>
                  </a:lnTo>
                  <a:lnTo>
                    <a:pt x="185976" y="173453"/>
                  </a:lnTo>
                  <a:lnTo>
                    <a:pt x="203021" y="151541"/>
                  </a:lnTo>
                  <a:lnTo>
                    <a:pt x="216229" y="120537"/>
                  </a:lnTo>
                  <a:lnTo>
                    <a:pt x="220454" y="82540"/>
                  </a:lnTo>
                  <a:lnTo>
                    <a:pt x="216917" y="69846"/>
                  </a:lnTo>
                  <a:lnTo>
                    <a:pt x="199834" y="39705"/>
                  </a:lnTo>
                  <a:lnTo>
                    <a:pt x="196965" y="37054"/>
                  </a:lnTo>
                  <a:lnTo>
                    <a:pt x="190015" y="34107"/>
                  </a:lnTo>
                  <a:lnTo>
                    <a:pt x="169092" y="31957"/>
                  </a:lnTo>
                  <a:lnTo>
                    <a:pt x="158563" y="35182"/>
                  </a:lnTo>
                  <a:lnTo>
                    <a:pt x="146506" y="43977"/>
                  </a:lnTo>
                  <a:lnTo>
                    <a:pt x="134154" y="61003"/>
                  </a:lnTo>
                  <a:lnTo>
                    <a:pt x="119261" y="88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851">
              <a:extLst>
                <a:ext uri="{FF2B5EF4-FFF2-40B4-BE49-F238E27FC236}">
                  <a16:creationId xmlns:a16="http://schemas.microsoft.com/office/drawing/2014/main" id="{755F4029-8069-4C3F-B252-0C72C3C1896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563813" y="953296"/>
              <a:ext cx="292101" cy="234155"/>
            </a:xfrm>
            <a:custGeom>
              <a:avLst/>
              <a:gdLst/>
              <a:ahLst/>
              <a:cxnLst/>
              <a:rect l="0" t="0" r="0" b="0"/>
              <a:pathLst>
                <a:path w="292101" h="234155">
                  <a:moveTo>
                    <a:pt x="0" y="234154"/>
                  </a:moveTo>
                  <a:lnTo>
                    <a:pt x="0" y="234154"/>
                  </a:lnTo>
                  <a:lnTo>
                    <a:pt x="0" y="230783"/>
                  </a:lnTo>
                  <a:lnTo>
                    <a:pt x="14926" y="198028"/>
                  </a:lnTo>
                  <a:lnTo>
                    <a:pt x="39593" y="151433"/>
                  </a:lnTo>
                  <a:lnTo>
                    <a:pt x="67820" y="107144"/>
                  </a:lnTo>
                  <a:lnTo>
                    <a:pt x="104416" y="63261"/>
                  </a:lnTo>
                  <a:lnTo>
                    <a:pt x="151804" y="29565"/>
                  </a:lnTo>
                  <a:lnTo>
                    <a:pt x="199212" y="4431"/>
                  </a:lnTo>
                  <a:lnTo>
                    <a:pt x="222716" y="236"/>
                  </a:lnTo>
                  <a:lnTo>
                    <a:pt x="264754" y="0"/>
                  </a:lnTo>
                  <a:lnTo>
                    <a:pt x="292100" y="555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SMARTInkShape-852">
            <a:extLst>
              <a:ext uri="{FF2B5EF4-FFF2-40B4-BE49-F238E27FC236}">
                <a16:creationId xmlns:a16="http://schemas.microsoft.com/office/drawing/2014/main" id="{4DCF6429-E9C7-40BB-B4A5-E8610A73777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24063" y="914400"/>
            <a:ext cx="127001" cy="349251"/>
          </a:xfrm>
          <a:custGeom>
            <a:avLst/>
            <a:gdLst/>
            <a:ahLst/>
            <a:cxnLst/>
            <a:rect l="0" t="0" r="0" b="0"/>
            <a:pathLst>
              <a:path w="127001" h="349251">
                <a:moveTo>
                  <a:pt x="127000" y="0"/>
                </a:moveTo>
                <a:lnTo>
                  <a:pt x="127000" y="0"/>
                </a:lnTo>
                <a:lnTo>
                  <a:pt x="127000" y="17677"/>
                </a:lnTo>
                <a:lnTo>
                  <a:pt x="112694" y="63446"/>
                </a:lnTo>
                <a:lnTo>
                  <a:pt x="98748" y="104830"/>
                </a:lnTo>
                <a:lnTo>
                  <a:pt x="86565" y="140657"/>
                </a:lnTo>
                <a:lnTo>
                  <a:pt x="74018" y="178084"/>
                </a:lnTo>
                <a:lnTo>
                  <a:pt x="60658" y="215278"/>
                </a:lnTo>
                <a:lnTo>
                  <a:pt x="39420" y="259809"/>
                </a:lnTo>
                <a:lnTo>
                  <a:pt x="21471" y="307420"/>
                </a:lnTo>
                <a:lnTo>
                  <a:pt x="0" y="3492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&gt;|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r>
                  <a:rPr lang="en-US"/>
                  <a:t> proof summary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/>
                  <a:t>Assume towards reaching a contradiction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is countable</a:t>
                </a:r>
              </a:p>
              <a:p>
                <a:r>
                  <a:rPr lang="en-US"/>
                  <a:t>This means we can find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,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which is not in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:</a:t>
                </a:r>
              </a:p>
              <a:p>
                <a:pPr lvl="1"/>
                <a:r>
                  <a:rPr lang="en-US"/>
                  <a:t> let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be the opposite of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This is missing from the range because it must be different from every output (at the position indexed by the input)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Countable sets:</a:t>
            </a:r>
          </a:p>
          <a:p>
            <a:pPr lvl="1"/>
            <a:r>
              <a:rPr lang="en-US"/>
              <a:t>Integers</a:t>
            </a:r>
          </a:p>
          <a:p>
            <a:pPr lvl="1"/>
            <a:r>
              <a:rPr lang="en-US"/>
              <a:t>Rational numbers</a:t>
            </a:r>
          </a:p>
          <a:p>
            <a:pPr lvl="1"/>
            <a:r>
              <a:rPr lang="en-US"/>
              <a:t>Any finite set</a:t>
            </a:r>
          </a:p>
          <a:p>
            <a:pPr lvl="1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Uncountable Sets:</a:t>
            </a:r>
          </a:p>
          <a:p>
            <a:pPr lvl="1"/>
            <a:r>
              <a:rPr lang="en-US"/>
              <a:t>Real numbers</a:t>
            </a:r>
          </a:p>
          <a:p>
            <a:pPr lvl="1"/>
            <a:r>
              <a:rPr lang="en-US"/>
              <a:t>The power set of any infinite set</a:t>
            </a:r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SMARTInkShape-Group277">
            <a:extLst>
              <a:ext uri="{FF2B5EF4-FFF2-40B4-BE49-F238E27FC236}">
                <a16:creationId xmlns:a16="http://schemas.microsoft.com/office/drawing/2014/main" id="{C3C86B74-C4EB-459E-9FA8-A7F6D499F43A}"/>
              </a:ext>
            </a:extLst>
          </p:cNvPr>
          <p:cNvGrpSpPr/>
          <p:nvPr/>
        </p:nvGrpSpPr>
        <p:grpSpPr>
          <a:xfrm>
            <a:off x="3149011" y="2072850"/>
            <a:ext cx="567811" cy="238551"/>
            <a:chOff x="3149011" y="2072850"/>
            <a:chExt cx="567811" cy="238551"/>
          </a:xfrm>
        </p:grpSpPr>
        <p:sp>
          <p:nvSpPr>
            <p:cNvPr id="6" name="SMARTInkShape-853">
              <a:extLst>
                <a:ext uri="{FF2B5EF4-FFF2-40B4-BE49-F238E27FC236}">
                  <a16:creationId xmlns:a16="http://schemas.microsoft.com/office/drawing/2014/main" id="{9124456C-B728-41FF-A184-A581F3752AB7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149011" y="2072850"/>
              <a:ext cx="259353" cy="238551"/>
            </a:xfrm>
            <a:custGeom>
              <a:avLst/>
              <a:gdLst/>
              <a:ahLst/>
              <a:cxnLst/>
              <a:rect l="0" t="0" r="0" b="0"/>
              <a:pathLst>
                <a:path w="259353" h="238551">
                  <a:moveTo>
                    <a:pt x="259352" y="29000"/>
                  </a:moveTo>
                  <a:lnTo>
                    <a:pt x="259352" y="29000"/>
                  </a:lnTo>
                  <a:lnTo>
                    <a:pt x="259352" y="25629"/>
                  </a:lnTo>
                  <a:lnTo>
                    <a:pt x="257470" y="22093"/>
                  </a:lnTo>
                  <a:lnTo>
                    <a:pt x="254987" y="18169"/>
                  </a:lnTo>
                  <a:lnTo>
                    <a:pt x="253884" y="14073"/>
                  </a:lnTo>
                  <a:lnTo>
                    <a:pt x="252884" y="12699"/>
                  </a:lnTo>
                  <a:lnTo>
                    <a:pt x="251512" y="11783"/>
                  </a:lnTo>
                  <a:lnTo>
                    <a:pt x="249892" y="11172"/>
                  </a:lnTo>
                  <a:lnTo>
                    <a:pt x="248812" y="10059"/>
                  </a:lnTo>
                  <a:lnTo>
                    <a:pt x="247612" y="6941"/>
                  </a:lnTo>
                  <a:lnTo>
                    <a:pt x="246586" y="5827"/>
                  </a:lnTo>
                  <a:lnTo>
                    <a:pt x="240241" y="3090"/>
                  </a:lnTo>
                  <a:lnTo>
                    <a:pt x="237217" y="316"/>
                  </a:lnTo>
                  <a:lnTo>
                    <a:pt x="235423" y="0"/>
                  </a:lnTo>
                  <a:lnTo>
                    <a:pt x="233521" y="494"/>
                  </a:lnTo>
                  <a:lnTo>
                    <a:pt x="229527" y="2220"/>
                  </a:lnTo>
                  <a:lnTo>
                    <a:pt x="223311" y="3897"/>
                  </a:lnTo>
                  <a:lnTo>
                    <a:pt x="178624" y="31125"/>
                  </a:lnTo>
                  <a:lnTo>
                    <a:pt x="136251" y="48050"/>
                  </a:lnTo>
                  <a:lnTo>
                    <a:pt x="96045" y="57928"/>
                  </a:lnTo>
                  <a:lnTo>
                    <a:pt x="71578" y="61325"/>
                  </a:lnTo>
                  <a:lnTo>
                    <a:pt x="24900" y="78362"/>
                  </a:lnTo>
                  <a:lnTo>
                    <a:pt x="16710" y="82745"/>
                  </a:lnTo>
                  <a:lnTo>
                    <a:pt x="6674" y="91318"/>
                  </a:lnTo>
                  <a:lnTo>
                    <a:pt x="1249" y="101700"/>
                  </a:lnTo>
                  <a:lnTo>
                    <a:pt x="0" y="106702"/>
                  </a:lnTo>
                  <a:lnTo>
                    <a:pt x="1078" y="109024"/>
                  </a:lnTo>
                  <a:lnTo>
                    <a:pt x="31253" y="141577"/>
                  </a:lnTo>
                  <a:lnTo>
                    <a:pt x="75469" y="170997"/>
                  </a:lnTo>
                  <a:lnTo>
                    <a:pt x="119667" y="200461"/>
                  </a:lnTo>
                  <a:lnTo>
                    <a:pt x="162779" y="225851"/>
                  </a:lnTo>
                  <a:lnTo>
                    <a:pt x="183152" y="238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854">
              <a:extLst>
                <a:ext uri="{FF2B5EF4-FFF2-40B4-BE49-F238E27FC236}">
                  <a16:creationId xmlns:a16="http://schemas.microsoft.com/office/drawing/2014/main" id="{07B71E8F-3DB7-47AA-A413-3E040AB45FE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3344863" y="2216150"/>
              <a:ext cx="371959" cy="25396"/>
            </a:xfrm>
            <a:custGeom>
              <a:avLst/>
              <a:gdLst/>
              <a:ahLst/>
              <a:cxnLst/>
              <a:rect l="0" t="0" r="0" b="0"/>
              <a:pathLst>
                <a:path w="371959" h="25396">
                  <a:moveTo>
                    <a:pt x="368300" y="12700"/>
                  </a:moveTo>
                  <a:lnTo>
                    <a:pt x="368300" y="12700"/>
                  </a:lnTo>
                  <a:lnTo>
                    <a:pt x="371958" y="12700"/>
                  </a:lnTo>
                  <a:lnTo>
                    <a:pt x="326875" y="12700"/>
                  </a:lnTo>
                  <a:lnTo>
                    <a:pt x="319550" y="13406"/>
                  </a:lnTo>
                  <a:lnTo>
                    <a:pt x="276003" y="18658"/>
                  </a:lnTo>
                  <a:lnTo>
                    <a:pt x="229283" y="24494"/>
                  </a:lnTo>
                  <a:lnTo>
                    <a:pt x="185092" y="25321"/>
                  </a:lnTo>
                  <a:lnTo>
                    <a:pt x="139755" y="25395"/>
                  </a:lnTo>
                  <a:lnTo>
                    <a:pt x="97240" y="21036"/>
                  </a:lnTo>
                  <a:lnTo>
                    <a:pt x="53366" y="13660"/>
                  </a:lnTo>
                  <a:lnTo>
                    <a:pt x="10616" y="6375"/>
                  </a:lnTo>
                  <a:lnTo>
                    <a:pt x="4243" y="6357"/>
                  </a:lnTo>
                  <a:lnTo>
                    <a:pt x="2828" y="5649"/>
                  </a:lnTo>
                  <a:lnTo>
                    <a:pt x="1885" y="4472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SMARTInkShape-Group278">
            <a:extLst>
              <a:ext uri="{FF2B5EF4-FFF2-40B4-BE49-F238E27FC236}">
                <a16:creationId xmlns:a16="http://schemas.microsoft.com/office/drawing/2014/main" id="{D791D0CF-5573-4C10-BAA1-90088BBA05BA}"/>
              </a:ext>
            </a:extLst>
          </p:cNvPr>
          <p:cNvGrpSpPr/>
          <p:nvPr/>
        </p:nvGrpSpPr>
        <p:grpSpPr>
          <a:xfrm>
            <a:off x="4768527" y="2618892"/>
            <a:ext cx="779787" cy="302109"/>
            <a:chOff x="4768527" y="2618892"/>
            <a:chExt cx="779787" cy="302109"/>
          </a:xfrm>
        </p:grpSpPr>
        <p:sp>
          <p:nvSpPr>
            <p:cNvPr id="9" name="SMARTInkShape-855">
              <a:extLst>
                <a:ext uri="{FF2B5EF4-FFF2-40B4-BE49-F238E27FC236}">
                  <a16:creationId xmlns:a16="http://schemas.microsoft.com/office/drawing/2014/main" id="{B7EA0D39-614F-46A5-A474-4532FD237076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4768527" y="2618892"/>
              <a:ext cx="322587" cy="302109"/>
            </a:xfrm>
            <a:custGeom>
              <a:avLst/>
              <a:gdLst/>
              <a:ahLst/>
              <a:cxnLst/>
              <a:rect l="0" t="0" r="0" b="0"/>
              <a:pathLst>
                <a:path w="322587" h="302109">
                  <a:moveTo>
                    <a:pt x="227336" y="3658"/>
                  </a:moveTo>
                  <a:lnTo>
                    <a:pt x="227336" y="3658"/>
                  </a:lnTo>
                  <a:lnTo>
                    <a:pt x="227336" y="0"/>
                  </a:lnTo>
                  <a:lnTo>
                    <a:pt x="227336" y="3653"/>
                  </a:lnTo>
                  <a:lnTo>
                    <a:pt x="218497" y="3658"/>
                  </a:lnTo>
                  <a:lnTo>
                    <a:pt x="193927" y="12496"/>
                  </a:lnTo>
                  <a:lnTo>
                    <a:pt x="149948" y="40644"/>
                  </a:lnTo>
                  <a:lnTo>
                    <a:pt x="105510" y="71679"/>
                  </a:lnTo>
                  <a:lnTo>
                    <a:pt x="61061" y="103410"/>
                  </a:lnTo>
                  <a:lnTo>
                    <a:pt x="13816" y="141047"/>
                  </a:lnTo>
                  <a:lnTo>
                    <a:pt x="1581" y="153924"/>
                  </a:lnTo>
                  <a:lnTo>
                    <a:pt x="0" y="158167"/>
                  </a:lnTo>
                  <a:lnTo>
                    <a:pt x="284" y="160286"/>
                  </a:lnTo>
                  <a:lnTo>
                    <a:pt x="2481" y="164522"/>
                  </a:lnTo>
                  <a:lnTo>
                    <a:pt x="7685" y="170874"/>
                  </a:lnTo>
                  <a:lnTo>
                    <a:pt x="25903" y="183705"/>
                  </a:lnTo>
                  <a:lnTo>
                    <a:pt x="67460" y="198217"/>
                  </a:lnTo>
                  <a:lnTo>
                    <a:pt x="112304" y="208952"/>
                  </a:lnTo>
                  <a:lnTo>
                    <a:pt x="157890" y="222506"/>
                  </a:lnTo>
                  <a:lnTo>
                    <a:pt x="201597" y="238772"/>
                  </a:lnTo>
                  <a:lnTo>
                    <a:pt x="244202" y="255574"/>
                  </a:lnTo>
                  <a:lnTo>
                    <a:pt x="285883" y="277551"/>
                  </a:lnTo>
                  <a:lnTo>
                    <a:pt x="322586" y="30210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856">
              <a:extLst>
                <a:ext uri="{FF2B5EF4-FFF2-40B4-BE49-F238E27FC236}">
                  <a16:creationId xmlns:a16="http://schemas.microsoft.com/office/drawing/2014/main" id="{D1114582-F668-4A3C-9ABD-CEDD0EA5AF6E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4913313" y="2711460"/>
              <a:ext cx="635001" cy="57141"/>
            </a:xfrm>
            <a:custGeom>
              <a:avLst/>
              <a:gdLst/>
              <a:ahLst/>
              <a:cxnLst/>
              <a:rect l="0" t="0" r="0" b="0"/>
              <a:pathLst>
                <a:path w="635001" h="57141">
                  <a:moveTo>
                    <a:pt x="635000" y="25390"/>
                  </a:moveTo>
                  <a:lnTo>
                    <a:pt x="635000" y="25390"/>
                  </a:lnTo>
                  <a:lnTo>
                    <a:pt x="631628" y="25390"/>
                  </a:lnTo>
                  <a:lnTo>
                    <a:pt x="628092" y="23509"/>
                  </a:lnTo>
                  <a:lnTo>
                    <a:pt x="626161" y="22019"/>
                  </a:lnTo>
                  <a:lnTo>
                    <a:pt x="620253" y="20364"/>
                  </a:lnTo>
                  <a:lnTo>
                    <a:pt x="613629" y="18923"/>
                  </a:lnTo>
                  <a:lnTo>
                    <a:pt x="603627" y="14130"/>
                  </a:lnTo>
                  <a:lnTo>
                    <a:pt x="585556" y="10935"/>
                  </a:lnTo>
                  <a:lnTo>
                    <a:pt x="579864" y="8382"/>
                  </a:lnTo>
                  <a:lnTo>
                    <a:pt x="547550" y="4494"/>
                  </a:lnTo>
                  <a:lnTo>
                    <a:pt x="541805" y="1992"/>
                  </a:lnTo>
                  <a:lnTo>
                    <a:pt x="494896" y="0"/>
                  </a:lnTo>
                  <a:lnTo>
                    <a:pt x="480598" y="1875"/>
                  </a:lnTo>
                  <a:lnTo>
                    <a:pt x="449350" y="5948"/>
                  </a:lnTo>
                  <a:lnTo>
                    <a:pt x="406312" y="11784"/>
                  </a:lnTo>
                  <a:lnTo>
                    <a:pt x="361944" y="18399"/>
                  </a:lnTo>
                  <a:lnTo>
                    <a:pt x="317499" y="20884"/>
                  </a:lnTo>
                  <a:lnTo>
                    <a:pt x="274373" y="24994"/>
                  </a:lnTo>
                  <a:lnTo>
                    <a:pt x="230040" y="27237"/>
                  </a:lnTo>
                  <a:lnTo>
                    <a:pt x="183719" y="31345"/>
                  </a:lnTo>
                  <a:lnTo>
                    <a:pt x="142465" y="36758"/>
                  </a:lnTo>
                  <a:lnTo>
                    <a:pt x="97478" y="44378"/>
                  </a:lnTo>
                  <a:lnTo>
                    <a:pt x="53687" y="50840"/>
                  </a:lnTo>
                  <a:lnTo>
                    <a:pt x="8318" y="57012"/>
                  </a:lnTo>
                  <a:lnTo>
                    <a:pt x="0" y="5714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SMARTInkShape-Group279">
            <a:extLst>
              <a:ext uri="{FF2B5EF4-FFF2-40B4-BE49-F238E27FC236}">
                <a16:creationId xmlns:a16="http://schemas.microsoft.com/office/drawing/2014/main" id="{C184AB69-A0BD-4CE0-9A6D-C2CF54147953}"/>
              </a:ext>
            </a:extLst>
          </p:cNvPr>
          <p:cNvGrpSpPr/>
          <p:nvPr/>
        </p:nvGrpSpPr>
        <p:grpSpPr>
          <a:xfrm>
            <a:off x="4735774" y="3606800"/>
            <a:ext cx="615577" cy="895351"/>
            <a:chOff x="4735774" y="3606800"/>
            <a:chExt cx="615577" cy="895351"/>
          </a:xfrm>
        </p:grpSpPr>
        <p:sp>
          <p:nvSpPr>
            <p:cNvPr id="12" name="SMARTInkShape-857">
              <a:extLst>
                <a:ext uri="{FF2B5EF4-FFF2-40B4-BE49-F238E27FC236}">
                  <a16:creationId xmlns:a16="http://schemas.microsoft.com/office/drawing/2014/main" id="{DA1E1F6C-7C0A-4D76-85C1-2326D921F03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5103813" y="4064030"/>
              <a:ext cx="247538" cy="438121"/>
            </a:xfrm>
            <a:custGeom>
              <a:avLst/>
              <a:gdLst/>
              <a:ahLst/>
              <a:cxnLst/>
              <a:rect l="0" t="0" r="0" b="0"/>
              <a:pathLst>
                <a:path w="247538" h="438121">
                  <a:moveTo>
                    <a:pt x="69850" y="25370"/>
                  </a:moveTo>
                  <a:lnTo>
                    <a:pt x="69850" y="25370"/>
                  </a:lnTo>
                  <a:lnTo>
                    <a:pt x="75317" y="19903"/>
                  </a:lnTo>
                  <a:lnTo>
                    <a:pt x="81095" y="18489"/>
                  </a:lnTo>
                  <a:lnTo>
                    <a:pt x="87684" y="14708"/>
                  </a:lnTo>
                  <a:lnTo>
                    <a:pt x="114476" y="5882"/>
                  </a:lnTo>
                  <a:lnTo>
                    <a:pt x="122845" y="2597"/>
                  </a:lnTo>
                  <a:lnTo>
                    <a:pt x="169334" y="0"/>
                  </a:lnTo>
                  <a:lnTo>
                    <a:pt x="175919" y="1865"/>
                  </a:lnTo>
                  <a:lnTo>
                    <a:pt x="181197" y="4340"/>
                  </a:lnTo>
                  <a:lnTo>
                    <a:pt x="188135" y="6439"/>
                  </a:lnTo>
                  <a:lnTo>
                    <a:pt x="192506" y="9430"/>
                  </a:lnTo>
                  <a:lnTo>
                    <a:pt x="194919" y="13112"/>
                  </a:lnTo>
                  <a:lnTo>
                    <a:pt x="195991" y="17805"/>
                  </a:lnTo>
                  <a:lnTo>
                    <a:pt x="196736" y="36351"/>
                  </a:lnTo>
                  <a:lnTo>
                    <a:pt x="193445" y="52142"/>
                  </a:lnTo>
                  <a:lnTo>
                    <a:pt x="166766" y="99742"/>
                  </a:lnTo>
                  <a:lnTo>
                    <a:pt x="160901" y="108519"/>
                  </a:lnTo>
                  <a:lnTo>
                    <a:pt x="133384" y="139630"/>
                  </a:lnTo>
                  <a:lnTo>
                    <a:pt x="138820" y="145134"/>
                  </a:lnTo>
                  <a:lnTo>
                    <a:pt x="142810" y="145758"/>
                  </a:lnTo>
                  <a:lnTo>
                    <a:pt x="187587" y="146019"/>
                  </a:lnTo>
                  <a:lnTo>
                    <a:pt x="202807" y="146725"/>
                  </a:lnTo>
                  <a:lnTo>
                    <a:pt x="224091" y="153193"/>
                  </a:lnTo>
                  <a:lnTo>
                    <a:pt x="243323" y="173363"/>
                  </a:lnTo>
                  <a:lnTo>
                    <a:pt x="245727" y="179574"/>
                  </a:lnTo>
                  <a:lnTo>
                    <a:pt x="247537" y="207509"/>
                  </a:lnTo>
                  <a:lnTo>
                    <a:pt x="244245" y="223506"/>
                  </a:lnTo>
                  <a:lnTo>
                    <a:pt x="219104" y="267451"/>
                  </a:lnTo>
                  <a:lnTo>
                    <a:pt x="183874" y="314902"/>
                  </a:lnTo>
                  <a:lnTo>
                    <a:pt x="140956" y="359709"/>
                  </a:lnTo>
                  <a:lnTo>
                    <a:pt x="99369" y="390008"/>
                  </a:lnTo>
                  <a:lnTo>
                    <a:pt x="54140" y="416818"/>
                  </a:lnTo>
                  <a:lnTo>
                    <a:pt x="8662" y="435042"/>
                  </a:lnTo>
                  <a:lnTo>
                    <a:pt x="0" y="4381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858">
              <a:extLst>
                <a:ext uri="{FF2B5EF4-FFF2-40B4-BE49-F238E27FC236}">
                  <a16:creationId xmlns:a16="http://schemas.microsoft.com/office/drawing/2014/main" id="{058E0F2E-0BA0-48B6-900D-EE2A0C358B1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4748213" y="3752850"/>
              <a:ext cx="488951" cy="590551"/>
            </a:xfrm>
            <a:custGeom>
              <a:avLst/>
              <a:gdLst/>
              <a:ahLst/>
              <a:cxnLst/>
              <a:rect l="0" t="0" r="0" b="0"/>
              <a:pathLst>
                <a:path w="488951" h="590551">
                  <a:moveTo>
                    <a:pt x="488950" y="0"/>
                  </a:moveTo>
                  <a:lnTo>
                    <a:pt x="488950" y="0"/>
                  </a:lnTo>
                  <a:lnTo>
                    <a:pt x="485578" y="0"/>
                  </a:lnTo>
                  <a:lnTo>
                    <a:pt x="482042" y="1882"/>
                  </a:lnTo>
                  <a:lnTo>
                    <a:pt x="437422" y="45187"/>
                  </a:lnTo>
                  <a:lnTo>
                    <a:pt x="394960" y="91404"/>
                  </a:lnTo>
                  <a:lnTo>
                    <a:pt x="361806" y="131728"/>
                  </a:lnTo>
                  <a:lnTo>
                    <a:pt x="328276" y="169872"/>
                  </a:lnTo>
                  <a:lnTo>
                    <a:pt x="294900" y="212453"/>
                  </a:lnTo>
                  <a:lnTo>
                    <a:pt x="259298" y="259721"/>
                  </a:lnTo>
                  <a:lnTo>
                    <a:pt x="230719" y="292761"/>
                  </a:lnTo>
                  <a:lnTo>
                    <a:pt x="200614" y="326966"/>
                  </a:lnTo>
                  <a:lnTo>
                    <a:pt x="173122" y="363335"/>
                  </a:lnTo>
                  <a:lnTo>
                    <a:pt x="146793" y="398784"/>
                  </a:lnTo>
                  <a:lnTo>
                    <a:pt x="120980" y="432648"/>
                  </a:lnTo>
                  <a:lnTo>
                    <a:pt x="83353" y="478775"/>
                  </a:lnTo>
                  <a:lnTo>
                    <a:pt x="50253" y="518861"/>
                  </a:lnTo>
                  <a:lnTo>
                    <a:pt x="17191" y="562487"/>
                  </a:lnTo>
                  <a:lnTo>
                    <a:pt x="0" y="590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859">
              <a:extLst>
                <a:ext uri="{FF2B5EF4-FFF2-40B4-BE49-F238E27FC236}">
                  <a16:creationId xmlns:a16="http://schemas.microsoft.com/office/drawing/2014/main" id="{6C023170-E4E4-4CDA-9CE5-FEB76A6BD3B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4735774" y="3606800"/>
              <a:ext cx="37823" cy="406401"/>
            </a:xfrm>
            <a:custGeom>
              <a:avLst/>
              <a:gdLst/>
              <a:ahLst/>
              <a:cxnLst/>
              <a:rect l="0" t="0" r="0" b="0"/>
              <a:pathLst>
                <a:path w="37823" h="406401">
                  <a:moveTo>
                    <a:pt x="6089" y="0"/>
                  </a:moveTo>
                  <a:lnTo>
                    <a:pt x="6089" y="0"/>
                  </a:lnTo>
                  <a:lnTo>
                    <a:pt x="621" y="0"/>
                  </a:lnTo>
                  <a:lnTo>
                    <a:pt x="327" y="706"/>
                  </a:lnTo>
                  <a:lnTo>
                    <a:pt x="0" y="3371"/>
                  </a:lnTo>
                  <a:lnTo>
                    <a:pt x="1736" y="6908"/>
                  </a:lnTo>
                  <a:lnTo>
                    <a:pt x="4154" y="10831"/>
                  </a:lnTo>
                  <a:lnTo>
                    <a:pt x="5515" y="17712"/>
                  </a:lnTo>
                  <a:lnTo>
                    <a:pt x="6624" y="27669"/>
                  </a:lnTo>
                  <a:lnTo>
                    <a:pt x="10402" y="36107"/>
                  </a:lnTo>
                  <a:lnTo>
                    <a:pt x="21874" y="80459"/>
                  </a:lnTo>
                  <a:lnTo>
                    <a:pt x="29312" y="126661"/>
                  </a:lnTo>
                  <a:lnTo>
                    <a:pt x="34573" y="165447"/>
                  </a:lnTo>
                  <a:lnTo>
                    <a:pt x="37193" y="205098"/>
                  </a:lnTo>
                  <a:lnTo>
                    <a:pt x="37711" y="242720"/>
                  </a:lnTo>
                  <a:lnTo>
                    <a:pt x="37822" y="289334"/>
                  </a:lnTo>
                  <a:lnTo>
                    <a:pt x="34465" y="335602"/>
                  </a:lnTo>
                  <a:lnTo>
                    <a:pt x="31881" y="380597"/>
                  </a:lnTo>
                  <a:lnTo>
                    <a:pt x="31489" y="406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SMARTInkShape-Group280">
            <a:extLst>
              <a:ext uri="{FF2B5EF4-FFF2-40B4-BE49-F238E27FC236}">
                <a16:creationId xmlns:a16="http://schemas.microsoft.com/office/drawing/2014/main" id="{07CECE77-AFF6-43B9-87D8-6D00113FC762}"/>
              </a:ext>
            </a:extLst>
          </p:cNvPr>
          <p:cNvGrpSpPr/>
          <p:nvPr/>
        </p:nvGrpSpPr>
        <p:grpSpPr>
          <a:xfrm>
            <a:off x="6323013" y="3613150"/>
            <a:ext cx="342901" cy="831851"/>
            <a:chOff x="6323013" y="3613150"/>
            <a:chExt cx="342901" cy="831851"/>
          </a:xfrm>
        </p:grpSpPr>
        <p:sp>
          <p:nvSpPr>
            <p:cNvPr id="16" name="SMARTInkShape-860">
              <a:extLst>
                <a:ext uri="{FF2B5EF4-FFF2-40B4-BE49-F238E27FC236}">
                  <a16:creationId xmlns:a16="http://schemas.microsoft.com/office/drawing/2014/main" id="{B102857A-3E09-4797-BFAC-8BD258E64F45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412207" y="4108484"/>
              <a:ext cx="196557" cy="336517"/>
            </a:xfrm>
            <a:custGeom>
              <a:avLst/>
              <a:gdLst/>
              <a:ahLst/>
              <a:cxnLst/>
              <a:rect l="0" t="0" r="0" b="0"/>
              <a:pathLst>
                <a:path w="196557" h="336517">
                  <a:moveTo>
                    <a:pt x="12406" y="6316"/>
                  </a:moveTo>
                  <a:lnTo>
                    <a:pt x="12406" y="6316"/>
                  </a:lnTo>
                  <a:lnTo>
                    <a:pt x="15777" y="2945"/>
                  </a:lnTo>
                  <a:lnTo>
                    <a:pt x="27986" y="849"/>
                  </a:lnTo>
                  <a:lnTo>
                    <a:pt x="70061" y="0"/>
                  </a:lnTo>
                  <a:lnTo>
                    <a:pt x="100666" y="676"/>
                  </a:lnTo>
                  <a:lnTo>
                    <a:pt x="137182" y="9426"/>
                  </a:lnTo>
                  <a:lnTo>
                    <a:pt x="149957" y="18448"/>
                  </a:lnTo>
                  <a:lnTo>
                    <a:pt x="154678" y="24173"/>
                  </a:lnTo>
                  <a:lnTo>
                    <a:pt x="158188" y="29775"/>
                  </a:lnTo>
                  <a:lnTo>
                    <a:pt x="166686" y="40862"/>
                  </a:lnTo>
                  <a:lnTo>
                    <a:pt x="175920" y="69856"/>
                  </a:lnTo>
                  <a:lnTo>
                    <a:pt x="176096" y="79006"/>
                  </a:lnTo>
                  <a:lnTo>
                    <a:pt x="164599" y="120782"/>
                  </a:lnTo>
                  <a:lnTo>
                    <a:pt x="152927" y="146049"/>
                  </a:lnTo>
                  <a:lnTo>
                    <a:pt x="120305" y="189910"/>
                  </a:lnTo>
                  <a:lnTo>
                    <a:pt x="94818" y="210854"/>
                  </a:lnTo>
                  <a:lnTo>
                    <a:pt x="59049" y="230570"/>
                  </a:lnTo>
                  <a:lnTo>
                    <a:pt x="46295" y="233628"/>
                  </a:lnTo>
                  <a:lnTo>
                    <a:pt x="24245" y="234803"/>
                  </a:lnTo>
                  <a:lnTo>
                    <a:pt x="19314" y="232984"/>
                  </a:lnTo>
                  <a:lnTo>
                    <a:pt x="10399" y="226068"/>
                  </a:lnTo>
                  <a:lnTo>
                    <a:pt x="7986" y="222046"/>
                  </a:lnTo>
                  <a:lnTo>
                    <a:pt x="6208" y="217907"/>
                  </a:lnTo>
                  <a:lnTo>
                    <a:pt x="1946" y="211610"/>
                  </a:lnTo>
                  <a:lnTo>
                    <a:pt x="369" y="205276"/>
                  </a:lnTo>
                  <a:lnTo>
                    <a:pt x="0" y="201046"/>
                  </a:lnTo>
                  <a:lnTo>
                    <a:pt x="1718" y="196815"/>
                  </a:lnTo>
                  <a:lnTo>
                    <a:pt x="3164" y="194699"/>
                  </a:lnTo>
                  <a:lnTo>
                    <a:pt x="4833" y="193288"/>
                  </a:lnTo>
                  <a:lnTo>
                    <a:pt x="17423" y="186350"/>
                  </a:lnTo>
                  <a:lnTo>
                    <a:pt x="36071" y="184410"/>
                  </a:lnTo>
                  <a:lnTo>
                    <a:pt x="48502" y="187574"/>
                  </a:lnTo>
                  <a:lnTo>
                    <a:pt x="61122" y="192980"/>
                  </a:lnTo>
                  <a:lnTo>
                    <a:pt x="108649" y="236029"/>
                  </a:lnTo>
                  <a:lnTo>
                    <a:pt x="145842" y="278581"/>
                  </a:lnTo>
                  <a:lnTo>
                    <a:pt x="186696" y="326017"/>
                  </a:lnTo>
                  <a:lnTo>
                    <a:pt x="196556" y="33651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861">
              <a:extLst>
                <a:ext uri="{FF2B5EF4-FFF2-40B4-BE49-F238E27FC236}">
                  <a16:creationId xmlns:a16="http://schemas.microsoft.com/office/drawing/2014/main" id="{E78CA86B-E948-43C9-9F8E-9164904D4E8E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323013" y="3949700"/>
              <a:ext cx="342901" cy="12701"/>
            </a:xfrm>
            <a:custGeom>
              <a:avLst/>
              <a:gdLst/>
              <a:ahLst/>
              <a:cxnLst/>
              <a:rect l="0" t="0" r="0" b="0"/>
              <a:pathLst>
                <a:path w="342901" h="12701">
                  <a:moveTo>
                    <a:pt x="0" y="0"/>
                  </a:moveTo>
                  <a:lnTo>
                    <a:pt x="0" y="0"/>
                  </a:lnTo>
                  <a:lnTo>
                    <a:pt x="44444" y="4364"/>
                  </a:lnTo>
                  <a:lnTo>
                    <a:pt x="83385" y="5958"/>
                  </a:lnTo>
                  <a:lnTo>
                    <a:pt x="128419" y="6272"/>
                  </a:lnTo>
                  <a:lnTo>
                    <a:pt x="173010" y="6335"/>
                  </a:lnTo>
                  <a:lnTo>
                    <a:pt x="213908" y="6347"/>
                  </a:lnTo>
                  <a:lnTo>
                    <a:pt x="257971" y="6350"/>
                  </a:lnTo>
                  <a:lnTo>
                    <a:pt x="303941" y="10714"/>
                  </a:lnTo>
                  <a:lnTo>
                    <a:pt x="34290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862">
              <a:extLst>
                <a:ext uri="{FF2B5EF4-FFF2-40B4-BE49-F238E27FC236}">
                  <a16:creationId xmlns:a16="http://schemas.microsoft.com/office/drawing/2014/main" id="{3D62D600-BE6E-4102-9449-4358DFD8209E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437313" y="3613150"/>
              <a:ext cx="50801" cy="292101"/>
            </a:xfrm>
            <a:custGeom>
              <a:avLst/>
              <a:gdLst/>
              <a:ahLst/>
              <a:cxnLst/>
              <a:rect l="0" t="0" r="0" b="0"/>
              <a:pathLst>
                <a:path w="50801" h="292101">
                  <a:moveTo>
                    <a:pt x="50800" y="0"/>
                  </a:moveTo>
                  <a:lnTo>
                    <a:pt x="50800" y="0"/>
                  </a:lnTo>
                  <a:lnTo>
                    <a:pt x="42071" y="9434"/>
                  </a:lnTo>
                  <a:lnTo>
                    <a:pt x="39865" y="14306"/>
                  </a:lnTo>
                  <a:lnTo>
                    <a:pt x="38622" y="21015"/>
                  </a:lnTo>
                  <a:lnTo>
                    <a:pt x="40214" y="25333"/>
                  </a:lnTo>
                  <a:lnTo>
                    <a:pt x="41626" y="27472"/>
                  </a:lnTo>
                  <a:lnTo>
                    <a:pt x="41861" y="29604"/>
                  </a:lnTo>
                  <a:lnTo>
                    <a:pt x="38382" y="48211"/>
                  </a:lnTo>
                  <a:lnTo>
                    <a:pt x="37519" y="58116"/>
                  </a:lnTo>
                  <a:lnTo>
                    <a:pt x="26858" y="104510"/>
                  </a:lnTo>
                  <a:lnTo>
                    <a:pt x="19122" y="146361"/>
                  </a:lnTo>
                  <a:lnTo>
                    <a:pt x="10314" y="186586"/>
                  </a:lnTo>
                  <a:lnTo>
                    <a:pt x="1230" y="233724"/>
                  </a:lnTo>
                  <a:lnTo>
                    <a:pt x="48" y="277863"/>
                  </a:lnTo>
                  <a:lnTo>
                    <a:pt x="0" y="292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SMARTInkShape-Group281">
            <a:extLst>
              <a:ext uri="{FF2B5EF4-FFF2-40B4-BE49-F238E27FC236}">
                <a16:creationId xmlns:a16="http://schemas.microsoft.com/office/drawing/2014/main" id="{9FC63BD0-EA78-4C97-A434-AFA8F5C24E0C}"/>
              </a:ext>
            </a:extLst>
          </p:cNvPr>
          <p:cNvGrpSpPr/>
          <p:nvPr/>
        </p:nvGrpSpPr>
        <p:grpSpPr>
          <a:xfrm>
            <a:off x="5745163" y="3533870"/>
            <a:ext cx="303508" cy="676181"/>
            <a:chOff x="5745163" y="3533870"/>
            <a:chExt cx="303508" cy="676181"/>
          </a:xfrm>
        </p:grpSpPr>
        <p:sp>
          <p:nvSpPr>
            <p:cNvPr id="20" name="SMARTInkShape-863">
              <a:extLst>
                <a:ext uri="{FF2B5EF4-FFF2-40B4-BE49-F238E27FC236}">
                  <a16:creationId xmlns:a16="http://schemas.microsoft.com/office/drawing/2014/main" id="{A3EE698C-08B0-44DC-A49B-0E360709589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840413" y="3962400"/>
              <a:ext cx="208258" cy="247651"/>
            </a:xfrm>
            <a:custGeom>
              <a:avLst/>
              <a:gdLst/>
              <a:ahLst/>
              <a:cxnLst/>
              <a:rect l="0" t="0" r="0" b="0"/>
              <a:pathLst>
                <a:path w="208258" h="247651">
                  <a:moveTo>
                    <a:pt x="19050" y="0"/>
                  </a:moveTo>
                  <a:lnTo>
                    <a:pt x="19050" y="0"/>
                  </a:lnTo>
                  <a:lnTo>
                    <a:pt x="19050" y="3371"/>
                  </a:lnTo>
                  <a:lnTo>
                    <a:pt x="19755" y="4364"/>
                  </a:lnTo>
                  <a:lnTo>
                    <a:pt x="20931" y="5026"/>
                  </a:lnTo>
                  <a:lnTo>
                    <a:pt x="65696" y="16885"/>
                  </a:lnTo>
                  <a:lnTo>
                    <a:pt x="110185" y="18994"/>
                  </a:lnTo>
                  <a:lnTo>
                    <a:pt x="156430" y="19048"/>
                  </a:lnTo>
                  <a:lnTo>
                    <a:pt x="198531" y="19050"/>
                  </a:lnTo>
                  <a:lnTo>
                    <a:pt x="203006" y="20932"/>
                  </a:lnTo>
                  <a:lnTo>
                    <a:pt x="205187" y="22421"/>
                  </a:lnTo>
                  <a:lnTo>
                    <a:pt x="207610" y="25958"/>
                  </a:lnTo>
                  <a:lnTo>
                    <a:pt x="208257" y="27889"/>
                  </a:lnTo>
                  <a:lnTo>
                    <a:pt x="207982" y="29881"/>
                  </a:lnTo>
                  <a:lnTo>
                    <a:pt x="204353" y="38149"/>
                  </a:lnTo>
                  <a:lnTo>
                    <a:pt x="203969" y="40249"/>
                  </a:lnTo>
                  <a:lnTo>
                    <a:pt x="169995" y="83033"/>
                  </a:lnTo>
                  <a:lnTo>
                    <a:pt x="129850" y="120693"/>
                  </a:lnTo>
                  <a:lnTo>
                    <a:pt x="88718" y="159313"/>
                  </a:lnTo>
                  <a:lnTo>
                    <a:pt x="47248" y="196793"/>
                  </a:lnTo>
                  <a:lnTo>
                    <a:pt x="0" y="247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864">
              <a:extLst>
                <a:ext uri="{FF2B5EF4-FFF2-40B4-BE49-F238E27FC236}">
                  <a16:creationId xmlns:a16="http://schemas.microsoft.com/office/drawing/2014/main" id="{6C8828E0-3203-4B93-B3E2-0F4CBBAB2BE0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745163" y="3848983"/>
              <a:ext cx="266701" cy="29553"/>
            </a:xfrm>
            <a:custGeom>
              <a:avLst/>
              <a:gdLst/>
              <a:ahLst/>
              <a:cxnLst/>
              <a:rect l="0" t="0" r="0" b="0"/>
              <a:pathLst>
                <a:path w="266701" h="29553">
                  <a:moveTo>
                    <a:pt x="0" y="5467"/>
                  </a:moveTo>
                  <a:lnTo>
                    <a:pt x="0" y="5467"/>
                  </a:lnTo>
                  <a:lnTo>
                    <a:pt x="0" y="0"/>
                  </a:lnTo>
                  <a:lnTo>
                    <a:pt x="5467" y="4662"/>
                  </a:lnTo>
                  <a:lnTo>
                    <a:pt x="21062" y="18301"/>
                  </a:lnTo>
                  <a:lnTo>
                    <a:pt x="28411" y="21754"/>
                  </a:lnTo>
                  <a:lnTo>
                    <a:pt x="70256" y="27780"/>
                  </a:lnTo>
                  <a:lnTo>
                    <a:pt x="96035" y="29552"/>
                  </a:lnTo>
                  <a:lnTo>
                    <a:pt x="135849" y="25319"/>
                  </a:lnTo>
                  <a:lnTo>
                    <a:pt x="177849" y="19597"/>
                  </a:lnTo>
                  <a:lnTo>
                    <a:pt x="223578" y="11385"/>
                  </a:lnTo>
                  <a:lnTo>
                    <a:pt x="266700" y="54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865">
              <a:extLst>
                <a:ext uri="{FF2B5EF4-FFF2-40B4-BE49-F238E27FC236}">
                  <a16:creationId xmlns:a16="http://schemas.microsoft.com/office/drawing/2014/main" id="{146A374C-04B2-448C-ADB3-0623C896F534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747854" y="3533870"/>
              <a:ext cx="175110" cy="295181"/>
            </a:xfrm>
            <a:custGeom>
              <a:avLst/>
              <a:gdLst/>
              <a:ahLst/>
              <a:cxnLst/>
              <a:rect l="0" t="0" r="0" b="0"/>
              <a:pathLst>
                <a:path w="175110" h="295181">
                  <a:moveTo>
                    <a:pt x="3659" y="28480"/>
                  </a:moveTo>
                  <a:lnTo>
                    <a:pt x="3659" y="28480"/>
                  </a:lnTo>
                  <a:lnTo>
                    <a:pt x="3659" y="25109"/>
                  </a:lnTo>
                  <a:lnTo>
                    <a:pt x="2953" y="24116"/>
                  </a:lnTo>
                  <a:lnTo>
                    <a:pt x="1777" y="23454"/>
                  </a:lnTo>
                  <a:lnTo>
                    <a:pt x="287" y="23013"/>
                  </a:lnTo>
                  <a:lnTo>
                    <a:pt x="0" y="22718"/>
                  </a:lnTo>
                  <a:lnTo>
                    <a:pt x="514" y="22522"/>
                  </a:lnTo>
                  <a:lnTo>
                    <a:pt x="1562" y="22392"/>
                  </a:lnTo>
                  <a:lnTo>
                    <a:pt x="2261" y="21599"/>
                  </a:lnTo>
                  <a:lnTo>
                    <a:pt x="3950" y="17112"/>
                  </a:lnTo>
                  <a:lnTo>
                    <a:pt x="6846" y="13315"/>
                  </a:lnTo>
                  <a:lnTo>
                    <a:pt x="10484" y="11157"/>
                  </a:lnTo>
                  <a:lnTo>
                    <a:pt x="14453" y="9492"/>
                  </a:lnTo>
                  <a:lnTo>
                    <a:pt x="18569" y="6400"/>
                  </a:lnTo>
                  <a:lnTo>
                    <a:pt x="24632" y="4556"/>
                  </a:lnTo>
                  <a:lnTo>
                    <a:pt x="35979" y="1636"/>
                  </a:lnTo>
                  <a:lnTo>
                    <a:pt x="40022" y="0"/>
                  </a:lnTo>
                  <a:lnTo>
                    <a:pt x="48277" y="65"/>
                  </a:lnTo>
                  <a:lnTo>
                    <a:pt x="92676" y="9964"/>
                  </a:lnTo>
                  <a:lnTo>
                    <a:pt x="113741" y="20789"/>
                  </a:lnTo>
                  <a:lnTo>
                    <a:pt x="141478" y="42673"/>
                  </a:lnTo>
                  <a:lnTo>
                    <a:pt x="151454" y="58408"/>
                  </a:lnTo>
                  <a:lnTo>
                    <a:pt x="160905" y="91992"/>
                  </a:lnTo>
                  <a:lnTo>
                    <a:pt x="162112" y="108916"/>
                  </a:lnTo>
                  <a:lnTo>
                    <a:pt x="155219" y="142911"/>
                  </a:lnTo>
                  <a:lnTo>
                    <a:pt x="131694" y="182057"/>
                  </a:lnTo>
                  <a:lnTo>
                    <a:pt x="111264" y="200737"/>
                  </a:lnTo>
                  <a:lnTo>
                    <a:pt x="79884" y="220221"/>
                  </a:lnTo>
                  <a:lnTo>
                    <a:pt x="63113" y="226202"/>
                  </a:lnTo>
                  <a:lnTo>
                    <a:pt x="56894" y="229246"/>
                  </a:lnTo>
                  <a:lnTo>
                    <a:pt x="44030" y="231359"/>
                  </a:lnTo>
                  <a:lnTo>
                    <a:pt x="40887" y="229656"/>
                  </a:lnTo>
                  <a:lnTo>
                    <a:pt x="39061" y="228214"/>
                  </a:lnTo>
                  <a:lnTo>
                    <a:pt x="37032" y="224730"/>
                  </a:lnTo>
                  <a:lnTo>
                    <a:pt x="35622" y="214668"/>
                  </a:lnTo>
                  <a:lnTo>
                    <a:pt x="35417" y="197810"/>
                  </a:lnTo>
                  <a:lnTo>
                    <a:pt x="36120" y="196400"/>
                  </a:lnTo>
                  <a:lnTo>
                    <a:pt x="37294" y="195460"/>
                  </a:lnTo>
                  <a:lnTo>
                    <a:pt x="40480" y="193710"/>
                  </a:lnTo>
                  <a:lnTo>
                    <a:pt x="46240" y="189464"/>
                  </a:lnTo>
                  <a:lnTo>
                    <a:pt x="50335" y="188223"/>
                  </a:lnTo>
                  <a:lnTo>
                    <a:pt x="52415" y="188597"/>
                  </a:lnTo>
                  <a:lnTo>
                    <a:pt x="60823" y="192387"/>
                  </a:lnTo>
                  <a:lnTo>
                    <a:pt x="62935" y="192785"/>
                  </a:lnTo>
                  <a:lnTo>
                    <a:pt x="69278" y="196715"/>
                  </a:lnTo>
                  <a:lnTo>
                    <a:pt x="103935" y="242633"/>
                  </a:lnTo>
                  <a:lnTo>
                    <a:pt x="129313" y="271371"/>
                  </a:lnTo>
                  <a:lnTo>
                    <a:pt x="175109" y="29518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MARTInkShape-866">
            <a:extLst>
              <a:ext uri="{FF2B5EF4-FFF2-40B4-BE49-F238E27FC236}">
                <a16:creationId xmlns:a16="http://schemas.microsoft.com/office/drawing/2014/main" id="{BE5A0C49-C7BA-4325-A17B-919AE4DB5B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05463" y="3505223"/>
            <a:ext cx="272773" cy="279362"/>
          </a:xfrm>
          <a:custGeom>
            <a:avLst/>
            <a:gdLst/>
            <a:ahLst/>
            <a:cxnLst/>
            <a:rect l="0" t="0" r="0" b="0"/>
            <a:pathLst>
              <a:path w="272773" h="279362">
                <a:moveTo>
                  <a:pt x="127000" y="31727"/>
                </a:moveTo>
                <a:lnTo>
                  <a:pt x="127000" y="31727"/>
                </a:lnTo>
                <a:lnTo>
                  <a:pt x="120727" y="25455"/>
                </a:lnTo>
                <a:lnTo>
                  <a:pt x="117302" y="25400"/>
                </a:lnTo>
                <a:lnTo>
                  <a:pt x="116301" y="24687"/>
                </a:lnTo>
                <a:lnTo>
                  <a:pt x="115634" y="23506"/>
                </a:lnTo>
                <a:lnTo>
                  <a:pt x="115189" y="22013"/>
                </a:lnTo>
                <a:lnTo>
                  <a:pt x="115598" y="21018"/>
                </a:lnTo>
                <a:lnTo>
                  <a:pt x="116576" y="20354"/>
                </a:lnTo>
                <a:lnTo>
                  <a:pt x="117934" y="19912"/>
                </a:lnTo>
                <a:lnTo>
                  <a:pt x="118839" y="18912"/>
                </a:lnTo>
                <a:lnTo>
                  <a:pt x="120411" y="13637"/>
                </a:lnTo>
                <a:lnTo>
                  <a:pt x="132465" y="862"/>
                </a:lnTo>
                <a:lnTo>
                  <a:pt x="136458" y="239"/>
                </a:lnTo>
                <a:lnTo>
                  <a:pt x="148253" y="0"/>
                </a:lnTo>
                <a:lnTo>
                  <a:pt x="181977" y="6153"/>
                </a:lnTo>
                <a:lnTo>
                  <a:pt x="192521" y="6981"/>
                </a:lnTo>
                <a:lnTo>
                  <a:pt x="238415" y="25305"/>
                </a:lnTo>
                <a:lnTo>
                  <a:pt x="252521" y="36845"/>
                </a:lnTo>
                <a:lnTo>
                  <a:pt x="261872" y="46728"/>
                </a:lnTo>
                <a:lnTo>
                  <a:pt x="264554" y="52035"/>
                </a:lnTo>
                <a:lnTo>
                  <a:pt x="266981" y="61191"/>
                </a:lnTo>
                <a:lnTo>
                  <a:pt x="270938" y="67660"/>
                </a:lnTo>
                <a:lnTo>
                  <a:pt x="272632" y="76167"/>
                </a:lnTo>
                <a:lnTo>
                  <a:pt x="272772" y="78287"/>
                </a:lnTo>
                <a:lnTo>
                  <a:pt x="271045" y="82524"/>
                </a:lnTo>
                <a:lnTo>
                  <a:pt x="267558" y="87622"/>
                </a:lnTo>
                <a:lnTo>
                  <a:pt x="266163" y="93699"/>
                </a:lnTo>
                <a:lnTo>
                  <a:pt x="262386" y="99635"/>
                </a:lnTo>
                <a:lnTo>
                  <a:pt x="261254" y="103771"/>
                </a:lnTo>
                <a:lnTo>
                  <a:pt x="260247" y="105157"/>
                </a:lnTo>
                <a:lnTo>
                  <a:pt x="258870" y="106080"/>
                </a:lnTo>
                <a:lnTo>
                  <a:pt x="255459" y="107812"/>
                </a:lnTo>
                <a:lnTo>
                  <a:pt x="251591" y="110933"/>
                </a:lnTo>
                <a:lnTo>
                  <a:pt x="245638" y="112791"/>
                </a:lnTo>
                <a:lnTo>
                  <a:pt x="234354" y="115718"/>
                </a:lnTo>
                <a:lnTo>
                  <a:pt x="222073" y="119173"/>
                </a:lnTo>
                <a:lnTo>
                  <a:pt x="176095" y="126372"/>
                </a:lnTo>
                <a:lnTo>
                  <a:pt x="157942" y="126897"/>
                </a:lnTo>
                <a:lnTo>
                  <a:pt x="152981" y="128823"/>
                </a:lnTo>
                <a:lnTo>
                  <a:pt x="148425" y="131325"/>
                </a:lnTo>
                <a:lnTo>
                  <a:pt x="139853" y="133151"/>
                </a:lnTo>
                <a:lnTo>
                  <a:pt x="133375" y="133326"/>
                </a:lnTo>
                <a:lnTo>
                  <a:pt x="138819" y="133327"/>
                </a:lnTo>
                <a:lnTo>
                  <a:pt x="144595" y="137691"/>
                </a:lnTo>
                <a:lnTo>
                  <a:pt x="150479" y="139089"/>
                </a:lnTo>
                <a:lnTo>
                  <a:pt x="154603" y="139416"/>
                </a:lnTo>
                <a:lnTo>
                  <a:pt x="155985" y="140208"/>
                </a:lnTo>
                <a:lnTo>
                  <a:pt x="156907" y="141442"/>
                </a:lnTo>
                <a:lnTo>
                  <a:pt x="157521" y="142971"/>
                </a:lnTo>
                <a:lnTo>
                  <a:pt x="158636" y="143990"/>
                </a:lnTo>
                <a:lnTo>
                  <a:pt x="165495" y="147506"/>
                </a:lnTo>
                <a:lnTo>
                  <a:pt x="169509" y="150212"/>
                </a:lnTo>
                <a:lnTo>
                  <a:pt x="175735" y="152441"/>
                </a:lnTo>
                <a:lnTo>
                  <a:pt x="179939" y="155463"/>
                </a:lnTo>
                <a:lnTo>
                  <a:pt x="182278" y="159158"/>
                </a:lnTo>
                <a:lnTo>
                  <a:pt x="184024" y="163152"/>
                </a:lnTo>
                <a:lnTo>
                  <a:pt x="195085" y="177788"/>
                </a:lnTo>
                <a:lnTo>
                  <a:pt x="196771" y="182016"/>
                </a:lnTo>
                <a:lnTo>
                  <a:pt x="200981" y="189067"/>
                </a:lnTo>
                <a:lnTo>
                  <a:pt x="203197" y="236154"/>
                </a:lnTo>
                <a:lnTo>
                  <a:pt x="203200" y="278462"/>
                </a:lnTo>
                <a:lnTo>
                  <a:pt x="157649" y="279361"/>
                </a:lnTo>
                <a:lnTo>
                  <a:pt x="114148" y="278670"/>
                </a:lnTo>
                <a:lnTo>
                  <a:pt x="69781" y="272910"/>
                </a:lnTo>
                <a:lnTo>
                  <a:pt x="26044" y="266612"/>
                </a:lnTo>
                <a:lnTo>
                  <a:pt x="0" y="26032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ARTInkShape-867">
            <a:extLst>
              <a:ext uri="{FF2B5EF4-FFF2-40B4-BE49-F238E27FC236}">
                <a16:creationId xmlns:a16="http://schemas.microsoft.com/office/drawing/2014/main" id="{690BB97F-CD82-4CDF-A710-9847585FDFA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76438" y="3556010"/>
            <a:ext cx="2076426" cy="81091"/>
          </a:xfrm>
          <a:custGeom>
            <a:avLst/>
            <a:gdLst/>
            <a:ahLst/>
            <a:cxnLst/>
            <a:rect l="0" t="0" r="0" b="0"/>
            <a:pathLst>
              <a:path w="2076426" h="81091">
                <a:moveTo>
                  <a:pt x="19025" y="57140"/>
                </a:moveTo>
                <a:lnTo>
                  <a:pt x="19025" y="57140"/>
                </a:lnTo>
                <a:lnTo>
                  <a:pt x="15653" y="57140"/>
                </a:lnTo>
                <a:lnTo>
                  <a:pt x="12117" y="59022"/>
                </a:lnTo>
                <a:lnTo>
                  <a:pt x="7469" y="62607"/>
                </a:lnTo>
                <a:lnTo>
                  <a:pt x="958" y="63412"/>
                </a:lnTo>
                <a:lnTo>
                  <a:pt x="630" y="62733"/>
                </a:lnTo>
                <a:lnTo>
                  <a:pt x="61" y="58016"/>
                </a:lnTo>
                <a:lnTo>
                  <a:pt x="0" y="60770"/>
                </a:lnTo>
                <a:lnTo>
                  <a:pt x="697" y="61677"/>
                </a:lnTo>
                <a:lnTo>
                  <a:pt x="5444" y="63251"/>
                </a:lnTo>
                <a:lnTo>
                  <a:pt x="16290" y="64148"/>
                </a:lnTo>
                <a:lnTo>
                  <a:pt x="58100" y="74749"/>
                </a:lnTo>
                <a:lnTo>
                  <a:pt x="99073" y="81090"/>
                </a:lnTo>
                <a:lnTo>
                  <a:pt x="138318" y="78882"/>
                </a:lnTo>
                <a:lnTo>
                  <a:pt x="185816" y="80380"/>
                </a:lnTo>
                <a:lnTo>
                  <a:pt x="228292" y="77745"/>
                </a:lnTo>
                <a:lnTo>
                  <a:pt x="259964" y="76881"/>
                </a:lnTo>
                <a:lnTo>
                  <a:pt x="294736" y="74616"/>
                </a:lnTo>
                <a:lnTo>
                  <a:pt x="331358" y="71257"/>
                </a:lnTo>
                <a:lnTo>
                  <a:pt x="368800" y="67413"/>
                </a:lnTo>
                <a:lnTo>
                  <a:pt x="408489" y="63352"/>
                </a:lnTo>
                <a:lnTo>
                  <a:pt x="450353" y="58490"/>
                </a:lnTo>
                <a:lnTo>
                  <a:pt x="494830" y="51625"/>
                </a:lnTo>
                <a:lnTo>
                  <a:pt x="540467" y="43871"/>
                </a:lnTo>
                <a:lnTo>
                  <a:pt x="588032" y="36426"/>
                </a:lnTo>
                <a:lnTo>
                  <a:pt x="613558" y="33453"/>
                </a:lnTo>
                <a:lnTo>
                  <a:pt x="639746" y="30765"/>
                </a:lnTo>
                <a:lnTo>
                  <a:pt x="666378" y="27562"/>
                </a:lnTo>
                <a:lnTo>
                  <a:pt x="693305" y="24016"/>
                </a:lnTo>
                <a:lnTo>
                  <a:pt x="720428" y="20241"/>
                </a:lnTo>
                <a:lnTo>
                  <a:pt x="747682" y="17018"/>
                </a:lnTo>
                <a:lnTo>
                  <a:pt x="775024" y="14164"/>
                </a:lnTo>
                <a:lnTo>
                  <a:pt x="802424" y="11556"/>
                </a:lnTo>
                <a:lnTo>
                  <a:pt x="830569" y="9112"/>
                </a:lnTo>
                <a:lnTo>
                  <a:pt x="859210" y="6777"/>
                </a:lnTo>
                <a:lnTo>
                  <a:pt x="888181" y="4515"/>
                </a:lnTo>
                <a:lnTo>
                  <a:pt x="916668" y="3006"/>
                </a:lnTo>
                <a:lnTo>
                  <a:pt x="944831" y="2001"/>
                </a:lnTo>
                <a:lnTo>
                  <a:pt x="972779" y="1331"/>
                </a:lnTo>
                <a:lnTo>
                  <a:pt x="1001994" y="884"/>
                </a:lnTo>
                <a:lnTo>
                  <a:pt x="1032054" y="586"/>
                </a:lnTo>
                <a:lnTo>
                  <a:pt x="1062678" y="387"/>
                </a:lnTo>
                <a:lnTo>
                  <a:pt x="1092266" y="255"/>
                </a:lnTo>
                <a:lnTo>
                  <a:pt x="1121163" y="167"/>
                </a:lnTo>
                <a:lnTo>
                  <a:pt x="1149600" y="108"/>
                </a:lnTo>
                <a:lnTo>
                  <a:pt x="1178436" y="69"/>
                </a:lnTo>
                <a:lnTo>
                  <a:pt x="1207538" y="42"/>
                </a:lnTo>
                <a:lnTo>
                  <a:pt x="1236817" y="25"/>
                </a:lnTo>
                <a:lnTo>
                  <a:pt x="1266214" y="13"/>
                </a:lnTo>
                <a:lnTo>
                  <a:pt x="1295689" y="6"/>
                </a:lnTo>
                <a:lnTo>
                  <a:pt x="1325218" y="0"/>
                </a:lnTo>
                <a:lnTo>
                  <a:pt x="1354781" y="702"/>
                </a:lnTo>
                <a:lnTo>
                  <a:pt x="1384368" y="1876"/>
                </a:lnTo>
                <a:lnTo>
                  <a:pt x="1413970" y="3364"/>
                </a:lnTo>
                <a:lnTo>
                  <a:pt x="1443583" y="4356"/>
                </a:lnTo>
                <a:lnTo>
                  <a:pt x="1473202" y="5018"/>
                </a:lnTo>
                <a:lnTo>
                  <a:pt x="1502826" y="5458"/>
                </a:lnTo>
                <a:lnTo>
                  <a:pt x="1532453" y="6458"/>
                </a:lnTo>
                <a:lnTo>
                  <a:pt x="1562083" y="7830"/>
                </a:lnTo>
                <a:lnTo>
                  <a:pt x="1591713" y="9450"/>
                </a:lnTo>
                <a:lnTo>
                  <a:pt x="1620639" y="10530"/>
                </a:lnTo>
                <a:lnTo>
                  <a:pt x="1649096" y="11250"/>
                </a:lnTo>
                <a:lnTo>
                  <a:pt x="1677238" y="11730"/>
                </a:lnTo>
                <a:lnTo>
                  <a:pt x="1704467" y="12755"/>
                </a:lnTo>
                <a:lnTo>
                  <a:pt x="1731086" y="14145"/>
                </a:lnTo>
                <a:lnTo>
                  <a:pt x="1757299" y="15777"/>
                </a:lnTo>
                <a:lnTo>
                  <a:pt x="1783241" y="16865"/>
                </a:lnTo>
                <a:lnTo>
                  <a:pt x="1809002" y="17590"/>
                </a:lnTo>
                <a:lnTo>
                  <a:pt x="1834643" y="18073"/>
                </a:lnTo>
                <a:lnTo>
                  <a:pt x="1859498" y="19101"/>
                </a:lnTo>
                <a:lnTo>
                  <a:pt x="1883829" y="20492"/>
                </a:lnTo>
                <a:lnTo>
                  <a:pt x="1930854" y="23918"/>
                </a:lnTo>
                <a:lnTo>
                  <a:pt x="1975273" y="27794"/>
                </a:lnTo>
                <a:lnTo>
                  <a:pt x="2016652" y="31868"/>
                </a:lnTo>
                <a:lnTo>
                  <a:pt x="2076425" y="3809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SMARTInkShape-Group284">
            <a:extLst>
              <a:ext uri="{FF2B5EF4-FFF2-40B4-BE49-F238E27FC236}">
                <a16:creationId xmlns:a16="http://schemas.microsoft.com/office/drawing/2014/main" id="{5E66E06A-28A5-47A6-AB71-DE7EA3716348}"/>
              </a:ext>
            </a:extLst>
          </p:cNvPr>
          <p:cNvGrpSpPr/>
          <p:nvPr/>
        </p:nvGrpSpPr>
        <p:grpSpPr>
          <a:xfrm>
            <a:off x="9637847" y="1955801"/>
            <a:ext cx="603117" cy="330200"/>
            <a:chOff x="9637847" y="1955801"/>
            <a:chExt cx="603117" cy="330200"/>
          </a:xfrm>
        </p:grpSpPr>
        <p:sp>
          <p:nvSpPr>
            <p:cNvPr id="26" name="SMARTInkShape-868">
              <a:extLst>
                <a:ext uri="{FF2B5EF4-FFF2-40B4-BE49-F238E27FC236}">
                  <a16:creationId xmlns:a16="http://schemas.microsoft.com/office/drawing/2014/main" id="{92A78F00-BEE4-44AB-82CC-F5AB1F8CC30B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637847" y="1955801"/>
              <a:ext cx="266567" cy="330200"/>
            </a:xfrm>
            <a:custGeom>
              <a:avLst/>
              <a:gdLst/>
              <a:ahLst/>
              <a:cxnLst/>
              <a:rect l="0" t="0" r="0" b="0"/>
              <a:pathLst>
                <a:path w="266567" h="330200">
                  <a:moveTo>
                    <a:pt x="234816" y="6349"/>
                  </a:moveTo>
                  <a:lnTo>
                    <a:pt x="234816" y="6349"/>
                  </a:lnTo>
                  <a:lnTo>
                    <a:pt x="241088" y="77"/>
                  </a:lnTo>
                  <a:lnTo>
                    <a:pt x="247438" y="0"/>
                  </a:lnTo>
                  <a:lnTo>
                    <a:pt x="247509" y="8837"/>
                  </a:lnTo>
                  <a:lnTo>
                    <a:pt x="242048" y="26666"/>
                  </a:lnTo>
                  <a:lnTo>
                    <a:pt x="234685" y="36985"/>
                  </a:lnTo>
                  <a:lnTo>
                    <a:pt x="189935" y="79576"/>
                  </a:lnTo>
                  <a:lnTo>
                    <a:pt x="145890" y="115777"/>
                  </a:lnTo>
                  <a:lnTo>
                    <a:pt x="100583" y="146887"/>
                  </a:lnTo>
                  <a:lnTo>
                    <a:pt x="57060" y="174780"/>
                  </a:lnTo>
                  <a:lnTo>
                    <a:pt x="46994" y="178316"/>
                  </a:lnTo>
                  <a:lnTo>
                    <a:pt x="33190" y="187674"/>
                  </a:lnTo>
                  <a:lnTo>
                    <a:pt x="28082" y="189949"/>
                  </a:lnTo>
                  <a:lnTo>
                    <a:pt x="10380" y="200514"/>
                  </a:lnTo>
                  <a:lnTo>
                    <a:pt x="5009" y="202006"/>
                  </a:lnTo>
                  <a:lnTo>
                    <a:pt x="3295" y="203109"/>
                  </a:lnTo>
                  <a:lnTo>
                    <a:pt x="2151" y="204550"/>
                  </a:lnTo>
                  <a:lnTo>
                    <a:pt x="317" y="208562"/>
                  </a:lnTo>
                  <a:lnTo>
                    <a:pt x="0" y="212627"/>
                  </a:lnTo>
                  <a:lnTo>
                    <a:pt x="3276" y="221672"/>
                  </a:lnTo>
                  <a:lnTo>
                    <a:pt x="12086" y="233288"/>
                  </a:lnTo>
                  <a:lnTo>
                    <a:pt x="27006" y="245668"/>
                  </a:lnTo>
                  <a:lnTo>
                    <a:pt x="66034" y="263572"/>
                  </a:lnTo>
                  <a:lnTo>
                    <a:pt x="112968" y="283015"/>
                  </a:lnTo>
                  <a:lnTo>
                    <a:pt x="151910" y="292778"/>
                  </a:lnTo>
                  <a:lnTo>
                    <a:pt x="193631" y="306882"/>
                  </a:lnTo>
                  <a:lnTo>
                    <a:pt x="237273" y="321095"/>
                  </a:lnTo>
                  <a:lnTo>
                    <a:pt x="266566" y="3301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ARTInkShape-869">
              <a:extLst>
                <a:ext uri="{FF2B5EF4-FFF2-40B4-BE49-F238E27FC236}">
                  <a16:creationId xmlns:a16="http://schemas.microsoft.com/office/drawing/2014/main" id="{84327976-AB28-41D6-B7F7-DB97EC3F4B6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745663" y="2089150"/>
              <a:ext cx="495301" cy="88901"/>
            </a:xfrm>
            <a:custGeom>
              <a:avLst/>
              <a:gdLst/>
              <a:ahLst/>
              <a:cxnLst/>
              <a:rect l="0" t="0" r="0" b="0"/>
              <a:pathLst>
                <a:path w="495301" h="88901">
                  <a:moveTo>
                    <a:pt x="495300" y="88900"/>
                  </a:moveTo>
                  <a:lnTo>
                    <a:pt x="495300" y="88900"/>
                  </a:lnTo>
                  <a:lnTo>
                    <a:pt x="495300" y="80062"/>
                  </a:lnTo>
                  <a:lnTo>
                    <a:pt x="494594" y="78774"/>
                  </a:lnTo>
                  <a:lnTo>
                    <a:pt x="493418" y="77916"/>
                  </a:lnTo>
                  <a:lnTo>
                    <a:pt x="491929" y="77344"/>
                  </a:lnTo>
                  <a:lnTo>
                    <a:pt x="490935" y="76257"/>
                  </a:lnTo>
                  <a:lnTo>
                    <a:pt x="489832" y="73168"/>
                  </a:lnTo>
                  <a:lnTo>
                    <a:pt x="488259" y="52901"/>
                  </a:lnTo>
                  <a:lnTo>
                    <a:pt x="483927" y="44447"/>
                  </a:lnTo>
                  <a:lnTo>
                    <a:pt x="483484" y="42331"/>
                  </a:lnTo>
                  <a:lnTo>
                    <a:pt x="482484" y="40921"/>
                  </a:lnTo>
                  <a:lnTo>
                    <a:pt x="481111" y="39981"/>
                  </a:lnTo>
                  <a:lnTo>
                    <a:pt x="477704" y="38230"/>
                  </a:lnTo>
                  <a:lnTo>
                    <a:pt x="473839" y="35101"/>
                  </a:lnTo>
                  <a:lnTo>
                    <a:pt x="467887" y="33239"/>
                  </a:lnTo>
                  <a:lnTo>
                    <a:pt x="464325" y="32743"/>
                  </a:lnTo>
                  <a:lnTo>
                    <a:pt x="461244" y="31001"/>
                  </a:lnTo>
                  <a:lnTo>
                    <a:pt x="452832" y="23218"/>
                  </a:lnTo>
                  <a:lnTo>
                    <a:pt x="428780" y="15052"/>
                  </a:lnTo>
                  <a:lnTo>
                    <a:pt x="382978" y="12792"/>
                  </a:lnTo>
                  <a:lnTo>
                    <a:pt x="335960" y="8341"/>
                  </a:lnTo>
                  <a:lnTo>
                    <a:pt x="291993" y="6525"/>
                  </a:lnTo>
                  <a:lnTo>
                    <a:pt x="251590" y="6373"/>
                  </a:lnTo>
                  <a:lnTo>
                    <a:pt x="204428" y="6352"/>
                  </a:lnTo>
                  <a:lnTo>
                    <a:pt x="161836" y="6350"/>
                  </a:lnTo>
                  <a:lnTo>
                    <a:pt x="127406" y="3206"/>
                  </a:lnTo>
                  <a:lnTo>
                    <a:pt x="83910" y="6074"/>
                  </a:lnTo>
                  <a:lnTo>
                    <a:pt x="38300" y="6343"/>
                  </a:lnTo>
                  <a:lnTo>
                    <a:pt x="9449" y="6350"/>
                  </a:lnTo>
                  <a:lnTo>
                    <a:pt x="5845" y="4469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SMARTInkShape-870">
            <a:extLst>
              <a:ext uri="{FF2B5EF4-FFF2-40B4-BE49-F238E27FC236}">
                <a16:creationId xmlns:a16="http://schemas.microsoft.com/office/drawing/2014/main" id="{682AEDE5-A63D-4FCE-BF99-C8116B549AE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494963" y="2482850"/>
            <a:ext cx="514063" cy="1111251"/>
          </a:xfrm>
          <a:custGeom>
            <a:avLst/>
            <a:gdLst/>
            <a:ahLst/>
            <a:cxnLst/>
            <a:rect l="0" t="0" r="0" b="0"/>
            <a:pathLst>
              <a:path w="514063" h="1111251">
                <a:moveTo>
                  <a:pt x="298450" y="0"/>
                </a:moveTo>
                <a:lnTo>
                  <a:pt x="298450" y="0"/>
                </a:lnTo>
                <a:lnTo>
                  <a:pt x="309695" y="11951"/>
                </a:lnTo>
                <a:lnTo>
                  <a:pt x="316285" y="21493"/>
                </a:lnTo>
                <a:lnTo>
                  <a:pt x="334830" y="33631"/>
                </a:lnTo>
                <a:lnTo>
                  <a:pt x="382003" y="56281"/>
                </a:lnTo>
                <a:lnTo>
                  <a:pt x="424803" y="74614"/>
                </a:lnTo>
                <a:lnTo>
                  <a:pt x="469852" y="109320"/>
                </a:lnTo>
                <a:lnTo>
                  <a:pt x="496159" y="128825"/>
                </a:lnTo>
                <a:lnTo>
                  <a:pt x="499209" y="135102"/>
                </a:lnTo>
                <a:lnTo>
                  <a:pt x="508022" y="165874"/>
                </a:lnTo>
                <a:lnTo>
                  <a:pt x="509426" y="167733"/>
                </a:lnTo>
                <a:lnTo>
                  <a:pt x="511067" y="168972"/>
                </a:lnTo>
                <a:lnTo>
                  <a:pt x="512890" y="174112"/>
                </a:lnTo>
                <a:lnTo>
                  <a:pt x="514062" y="188909"/>
                </a:lnTo>
                <a:lnTo>
                  <a:pt x="506499" y="217245"/>
                </a:lnTo>
                <a:lnTo>
                  <a:pt x="503805" y="224964"/>
                </a:lnTo>
                <a:lnTo>
                  <a:pt x="501583" y="236538"/>
                </a:lnTo>
                <a:lnTo>
                  <a:pt x="490169" y="256721"/>
                </a:lnTo>
                <a:lnTo>
                  <a:pt x="454873" y="298461"/>
                </a:lnTo>
                <a:lnTo>
                  <a:pt x="412613" y="333551"/>
                </a:lnTo>
                <a:lnTo>
                  <a:pt x="368997" y="370482"/>
                </a:lnTo>
                <a:lnTo>
                  <a:pt x="332426" y="417089"/>
                </a:lnTo>
                <a:lnTo>
                  <a:pt x="315764" y="451556"/>
                </a:lnTo>
                <a:lnTo>
                  <a:pt x="311757" y="477667"/>
                </a:lnTo>
                <a:lnTo>
                  <a:pt x="311174" y="522741"/>
                </a:lnTo>
                <a:lnTo>
                  <a:pt x="311862" y="539649"/>
                </a:lnTo>
                <a:lnTo>
                  <a:pt x="326076" y="575647"/>
                </a:lnTo>
                <a:lnTo>
                  <a:pt x="344144" y="597755"/>
                </a:lnTo>
                <a:lnTo>
                  <a:pt x="363107" y="611606"/>
                </a:lnTo>
                <a:lnTo>
                  <a:pt x="369754" y="614019"/>
                </a:lnTo>
                <a:lnTo>
                  <a:pt x="376708" y="615797"/>
                </a:lnTo>
                <a:lnTo>
                  <a:pt x="386919" y="620807"/>
                </a:lnTo>
                <a:lnTo>
                  <a:pt x="404238" y="622213"/>
                </a:lnTo>
                <a:lnTo>
                  <a:pt x="404959" y="622947"/>
                </a:lnTo>
                <a:lnTo>
                  <a:pt x="406210" y="627760"/>
                </a:lnTo>
                <a:lnTo>
                  <a:pt x="406398" y="616903"/>
                </a:lnTo>
                <a:lnTo>
                  <a:pt x="399657" y="612862"/>
                </a:lnTo>
                <a:lnTo>
                  <a:pt x="373460" y="604218"/>
                </a:lnTo>
                <a:lnTo>
                  <a:pt x="347419" y="603275"/>
                </a:lnTo>
                <a:lnTo>
                  <a:pt x="343027" y="605143"/>
                </a:lnTo>
                <a:lnTo>
                  <a:pt x="321735" y="624450"/>
                </a:lnTo>
                <a:lnTo>
                  <a:pt x="315383" y="634147"/>
                </a:lnTo>
                <a:lnTo>
                  <a:pt x="306289" y="666799"/>
                </a:lnTo>
                <a:lnTo>
                  <a:pt x="304858" y="707791"/>
                </a:lnTo>
                <a:lnTo>
                  <a:pt x="306693" y="733836"/>
                </a:lnTo>
                <a:lnTo>
                  <a:pt x="319727" y="780377"/>
                </a:lnTo>
                <a:lnTo>
                  <a:pt x="330214" y="822763"/>
                </a:lnTo>
                <a:lnTo>
                  <a:pt x="342900" y="868386"/>
                </a:lnTo>
                <a:lnTo>
                  <a:pt x="347995" y="898412"/>
                </a:lnTo>
                <a:lnTo>
                  <a:pt x="347203" y="934898"/>
                </a:lnTo>
                <a:lnTo>
                  <a:pt x="337008" y="970974"/>
                </a:lnTo>
                <a:lnTo>
                  <a:pt x="325475" y="994898"/>
                </a:lnTo>
                <a:lnTo>
                  <a:pt x="279475" y="1038241"/>
                </a:lnTo>
                <a:lnTo>
                  <a:pt x="238074" y="1064765"/>
                </a:lnTo>
                <a:lnTo>
                  <a:pt x="202244" y="1076937"/>
                </a:lnTo>
                <a:lnTo>
                  <a:pt x="164816" y="1091911"/>
                </a:lnTo>
                <a:lnTo>
                  <a:pt x="126916" y="1101444"/>
                </a:lnTo>
                <a:lnTo>
                  <a:pt x="88875" y="1108031"/>
                </a:lnTo>
                <a:lnTo>
                  <a:pt x="50793" y="1110296"/>
                </a:lnTo>
                <a:lnTo>
                  <a:pt x="0" y="11112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SMARTInkShape-Group286">
            <a:extLst>
              <a:ext uri="{FF2B5EF4-FFF2-40B4-BE49-F238E27FC236}">
                <a16:creationId xmlns:a16="http://schemas.microsoft.com/office/drawing/2014/main" id="{EF98DE79-7501-4157-BD3F-8DD69F892BC7}"/>
              </a:ext>
            </a:extLst>
          </p:cNvPr>
          <p:cNvGrpSpPr/>
          <p:nvPr/>
        </p:nvGrpSpPr>
        <p:grpSpPr>
          <a:xfrm>
            <a:off x="8114171" y="3613150"/>
            <a:ext cx="2500981" cy="520701"/>
            <a:chOff x="8114171" y="3613150"/>
            <a:chExt cx="2500981" cy="520701"/>
          </a:xfrm>
        </p:grpSpPr>
        <p:sp>
          <p:nvSpPr>
            <p:cNvPr id="30" name="SMARTInkShape-871">
              <a:extLst>
                <a:ext uri="{FF2B5EF4-FFF2-40B4-BE49-F238E27FC236}">
                  <a16:creationId xmlns:a16="http://schemas.microsoft.com/office/drawing/2014/main" id="{1C425EE9-81A3-4B92-A071-CE998FF0A7F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0348915" y="3930650"/>
              <a:ext cx="266237" cy="203201"/>
            </a:xfrm>
            <a:custGeom>
              <a:avLst/>
              <a:gdLst/>
              <a:ahLst/>
              <a:cxnLst/>
              <a:rect l="0" t="0" r="0" b="0"/>
              <a:pathLst>
                <a:path w="266237" h="203201">
                  <a:moveTo>
                    <a:pt x="38098" y="0"/>
                  </a:moveTo>
                  <a:lnTo>
                    <a:pt x="38098" y="0"/>
                  </a:lnTo>
                  <a:lnTo>
                    <a:pt x="32630" y="5467"/>
                  </a:lnTo>
                  <a:lnTo>
                    <a:pt x="31217" y="15609"/>
                  </a:lnTo>
                  <a:lnTo>
                    <a:pt x="7592" y="58923"/>
                  </a:lnTo>
                  <a:lnTo>
                    <a:pt x="5888" y="67666"/>
                  </a:lnTo>
                  <a:lnTo>
                    <a:pt x="0" y="76197"/>
                  </a:lnTo>
                  <a:lnTo>
                    <a:pt x="8836" y="76200"/>
                  </a:lnTo>
                  <a:lnTo>
                    <a:pt x="12863" y="74319"/>
                  </a:lnTo>
                  <a:lnTo>
                    <a:pt x="42735" y="53957"/>
                  </a:lnTo>
                  <a:lnTo>
                    <a:pt x="48626" y="50792"/>
                  </a:lnTo>
                  <a:lnTo>
                    <a:pt x="79648" y="28360"/>
                  </a:lnTo>
                  <a:lnTo>
                    <a:pt x="86549" y="26277"/>
                  </a:lnTo>
                  <a:lnTo>
                    <a:pt x="107676" y="25400"/>
                  </a:lnTo>
                  <a:lnTo>
                    <a:pt x="107923" y="30867"/>
                  </a:lnTo>
                  <a:lnTo>
                    <a:pt x="99107" y="49349"/>
                  </a:lnTo>
                  <a:lnTo>
                    <a:pt x="95081" y="53683"/>
                  </a:lnTo>
                  <a:lnTo>
                    <a:pt x="93020" y="54839"/>
                  </a:lnTo>
                  <a:lnTo>
                    <a:pt x="91646" y="56315"/>
                  </a:lnTo>
                  <a:lnTo>
                    <a:pt x="90119" y="59836"/>
                  </a:lnTo>
                  <a:lnTo>
                    <a:pt x="89007" y="61058"/>
                  </a:lnTo>
                  <a:lnTo>
                    <a:pt x="85888" y="62414"/>
                  </a:lnTo>
                  <a:lnTo>
                    <a:pt x="84775" y="63482"/>
                  </a:lnTo>
                  <a:lnTo>
                    <a:pt x="76485" y="75853"/>
                  </a:lnTo>
                  <a:lnTo>
                    <a:pt x="76255" y="79790"/>
                  </a:lnTo>
                  <a:lnTo>
                    <a:pt x="76205" y="76812"/>
                  </a:lnTo>
                  <a:lnTo>
                    <a:pt x="104036" y="70449"/>
                  </a:lnTo>
                  <a:lnTo>
                    <a:pt x="112323" y="70116"/>
                  </a:lnTo>
                  <a:lnTo>
                    <a:pt x="120710" y="66206"/>
                  </a:lnTo>
                  <a:lnTo>
                    <a:pt x="135248" y="57952"/>
                  </a:lnTo>
                  <a:lnTo>
                    <a:pt x="151079" y="52919"/>
                  </a:lnTo>
                  <a:lnTo>
                    <a:pt x="195489" y="50855"/>
                  </a:lnTo>
                  <a:lnTo>
                    <a:pt x="235717" y="51508"/>
                  </a:lnTo>
                  <a:lnTo>
                    <a:pt x="252680" y="59639"/>
                  </a:lnTo>
                  <a:lnTo>
                    <a:pt x="258821" y="67428"/>
                  </a:lnTo>
                  <a:lnTo>
                    <a:pt x="264364" y="79951"/>
                  </a:lnTo>
                  <a:lnTo>
                    <a:pt x="266236" y="100616"/>
                  </a:lnTo>
                  <a:lnTo>
                    <a:pt x="257819" y="142985"/>
                  </a:lnTo>
                  <a:lnTo>
                    <a:pt x="243907" y="175209"/>
                  </a:lnTo>
                  <a:lnTo>
                    <a:pt x="222248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872">
              <a:extLst>
                <a:ext uri="{FF2B5EF4-FFF2-40B4-BE49-F238E27FC236}">
                  <a16:creationId xmlns:a16="http://schemas.microsoft.com/office/drawing/2014/main" id="{83E38EFB-74FC-4BA4-B7FE-6CC8FA78AE9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234616" y="3733800"/>
              <a:ext cx="76117" cy="311151"/>
            </a:xfrm>
            <a:custGeom>
              <a:avLst/>
              <a:gdLst/>
              <a:ahLst/>
              <a:cxnLst/>
              <a:rect l="0" t="0" r="0" b="0"/>
              <a:pathLst>
                <a:path w="76117" h="311151">
                  <a:moveTo>
                    <a:pt x="69847" y="0"/>
                  </a:moveTo>
                  <a:lnTo>
                    <a:pt x="69847" y="0"/>
                  </a:lnTo>
                  <a:lnTo>
                    <a:pt x="69847" y="8839"/>
                  </a:lnTo>
                  <a:lnTo>
                    <a:pt x="56705" y="52735"/>
                  </a:lnTo>
                  <a:lnTo>
                    <a:pt x="52548" y="70424"/>
                  </a:lnTo>
                  <a:lnTo>
                    <a:pt x="50164" y="82805"/>
                  </a:lnTo>
                  <a:lnTo>
                    <a:pt x="30137" y="127015"/>
                  </a:lnTo>
                  <a:lnTo>
                    <a:pt x="6470" y="174430"/>
                  </a:lnTo>
                  <a:lnTo>
                    <a:pt x="2874" y="180535"/>
                  </a:lnTo>
                  <a:lnTo>
                    <a:pt x="849" y="187940"/>
                  </a:lnTo>
                  <a:lnTo>
                    <a:pt x="0" y="208556"/>
                  </a:lnTo>
                  <a:lnTo>
                    <a:pt x="3368" y="212627"/>
                  </a:lnTo>
                  <a:lnTo>
                    <a:pt x="6905" y="214445"/>
                  </a:lnTo>
                  <a:lnTo>
                    <a:pt x="18294" y="215613"/>
                  </a:lnTo>
                  <a:lnTo>
                    <a:pt x="24121" y="213891"/>
                  </a:lnTo>
                  <a:lnTo>
                    <a:pt x="40176" y="205758"/>
                  </a:lnTo>
                  <a:lnTo>
                    <a:pt x="52630" y="203537"/>
                  </a:lnTo>
                  <a:lnTo>
                    <a:pt x="75281" y="203200"/>
                  </a:lnTo>
                  <a:lnTo>
                    <a:pt x="75586" y="203906"/>
                  </a:lnTo>
                  <a:lnTo>
                    <a:pt x="76116" y="212039"/>
                  </a:lnTo>
                  <a:lnTo>
                    <a:pt x="74280" y="216065"/>
                  </a:lnTo>
                  <a:lnTo>
                    <a:pt x="48900" y="262282"/>
                  </a:lnTo>
                  <a:lnTo>
                    <a:pt x="12697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873">
              <a:extLst>
                <a:ext uri="{FF2B5EF4-FFF2-40B4-BE49-F238E27FC236}">
                  <a16:creationId xmlns:a16="http://schemas.microsoft.com/office/drawing/2014/main" id="{EFCB1470-FB31-4F55-BEDB-EFF8C4E77F7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948863" y="3879850"/>
              <a:ext cx="184151" cy="50549"/>
            </a:xfrm>
            <a:custGeom>
              <a:avLst/>
              <a:gdLst/>
              <a:ahLst/>
              <a:cxnLst/>
              <a:rect l="0" t="0" r="0" b="0"/>
              <a:pathLst>
                <a:path w="184151" h="50549">
                  <a:moveTo>
                    <a:pt x="0" y="0"/>
                  </a:moveTo>
                  <a:lnTo>
                    <a:pt x="0" y="0"/>
                  </a:lnTo>
                  <a:lnTo>
                    <a:pt x="3371" y="6742"/>
                  </a:lnTo>
                  <a:lnTo>
                    <a:pt x="8789" y="11933"/>
                  </a:lnTo>
                  <a:lnTo>
                    <a:pt x="54814" y="39942"/>
                  </a:lnTo>
                  <a:lnTo>
                    <a:pt x="81357" y="47923"/>
                  </a:lnTo>
                  <a:lnTo>
                    <a:pt x="125614" y="50548"/>
                  </a:lnTo>
                  <a:lnTo>
                    <a:pt x="150500" y="49314"/>
                  </a:lnTo>
                  <a:lnTo>
                    <a:pt x="18415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874">
              <a:extLst>
                <a:ext uri="{FF2B5EF4-FFF2-40B4-BE49-F238E27FC236}">
                  <a16:creationId xmlns:a16="http://schemas.microsoft.com/office/drawing/2014/main" id="{38F3CE59-517E-471C-813D-F71735D6A61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993313" y="3829050"/>
              <a:ext cx="101601" cy="190501"/>
            </a:xfrm>
            <a:custGeom>
              <a:avLst/>
              <a:gdLst/>
              <a:ahLst/>
              <a:cxnLst/>
              <a:rect l="0" t="0" r="0" b="0"/>
              <a:pathLst>
                <a:path w="101601" h="190501">
                  <a:moveTo>
                    <a:pt x="101600" y="0"/>
                  </a:moveTo>
                  <a:lnTo>
                    <a:pt x="101600" y="0"/>
                  </a:lnTo>
                  <a:lnTo>
                    <a:pt x="96132" y="0"/>
                  </a:lnTo>
                  <a:lnTo>
                    <a:pt x="92140" y="3371"/>
                  </a:lnTo>
                  <a:lnTo>
                    <a:pt x="62930" y="45463"/>
                  </a:lnTo>
                  <a:lnTo>
                    <a:pt x="39300" y="92330"/>
                  </a:lnTo>
                  <a:lnTo>
                    <a:pt x="11941" y="138824"/>
                  </a:lnTo>
                  <a:lnTo>
                    <a:pt x="1651" y="176301"/>
                  </a:lnTo>
                  <a:lnTo>
                    <a:pt x="0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875">
              <a:extLst>
                <a:ext uri="{FF2B5EF4-FFF2-40B4-BE49-F238E27FC236}">
                  <a16:creationId xmlns:a16="http://schemas.microsoft.com/office/drawing/2014/main" id="{532B2249-3B5E-4742-9662-92C7573007E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650413" y="3819042"/>
              <a:ext cx="127001" cy="244959"/>
            </a:xfrm>
            <a:custGeom>
              <a:avLst/>
              <a:gdLst/>
              <a:ahLst/>
              <a:cxnLst/>
              <a:rect l="0" t="0" r="0" b="0"/>
              <a:pathLst>
                <a:path w="127001" h="244959">
                  <a:moveTo>
                    <a:pt x="127000" y="3658"/>
                  </a:moveTo>
                  <a:lnTo>
                    <a:pt x="127000" y="3658"/>
                  </a:lnTo>
                  <a:lnTo>
                    <a:pt x="127000" y="0"/>
                  </a:lnTo>
                  <a:lnTo>
                    <a:pt x="127000" y="1562"/>
                  </a:lnTo>
                  <a:lnTo>
                    <a:pt x="126294" y="2260"/>
                  </a:lnTo>
                  <a:lnTo>
                    <a:pt x="123629" y="3037"/>
                  </a:lnTo>
                  <a:lnTo>
                    <a:pt x="92996" y="4360"/>
                  </a:lnTo>
                  <a:lnTo>
                    <a:pt x="81059" y="8683"/>
                  </a:lnTo>
                  <a:lnTo>
                    <a:pt x="50369" y="11855"/>
                  </a:lnTo>
                  <a:lnTo>
                    <a:pt x="39854" y="16905"/>
                  </a:lnTo>
                  <a:lnTo>
                    <a:pt x="27747" y="26308"/>
                  </a:lnTo>
                  <a:lnTo>
                    <a:pt x="23386" y="27836"/>
                  </a:lnTo>
                  <a:lnTo>
                    <a:pt x="21940" y="28949"/>
                  </a:lnTo>
                  <a:lnTo>
                    <a:pt x="16059" y="41160"/>
                  </a:lnTo>
                  <a:lnTo>
                    <a:pt x="13696" y="49420"/>
                  </a:lnTo>
                  <a:lnTo>
                    <a:pt x="14069" y="51805"/>
                  </a:lnTo>
                  <a:lnTo>
                    <a:pt x="16366" y="56336"/>
                  </a:lnTo>
                  <a:lnTo>
                    <a:pt x="33906" y="81086"/>
                  </a:lnTo>
                  <a:lnTo>
                    <a:pt x="49481" y="94323"/>
                  </a:lnTo>
                  <a:lnTo>
                    <a:pt x="61915" y="113251"/>
                  </a:lnTo>
                  <a:lnTo>
                    <a:pt x="96404" y="144562"/>
                  </a:lnTo>
                  <a:lnTo>
                    <a:pt x="99290" y="151184"/>
                  </a:lnTo>
                  <a:lnTo>
                    <a:pt x="101279" y="158125"/>
                  </a:lnTo>
                  <a:lnTo>
                    <a:pt x="106423" y="168330"/>
                  </a:lnTo>
                  <a:lnTo>
                    <a:pt x="106932" y="170590"/>
                  </a:lnTo>
                  <a:lnTo>
                    <a:pt x="106566" y="172801"/>
                  </a:lnTo>
                  <a:lnTo>
                    <a:pt x="96353" y="190744"/>
                  </a:lnTo>
                  <a:lnTo>
                    <a:pt x="89625" y="198755"/>
                  </a:lnTo>
                  <a:lnTo>
                    <a:pt x="46791" y="227042"/>
                  </a:lnTo>
                  <a:lnTo>
                    <a:pt x="8632" y="243038"/>
                  </a:lnTo>
                  <a:lnTo>
                    <a:pt x="0" y="2449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876">
              <a:extLst>
                <a:ext uri="{FF2B5EF4-FFF2-40B4-BE49-F238E27FC236}">
                  <a16:creationId xmlns:a16="http://schemas.microsoft.com/office/drawing/2014/main" id="{2DDE75B4-C595-4C1D-8784-93F5881030D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523413" y="3689350"/>
              <a:ext cx="38101" cy="82551"/>
            </a:xfrm>
            <a:custGeom>
              <a:avLst/>
              <a:gdLst/>
              <a:ahLst/>
              <a:cxnLst/>
              <a:rect l="0" t="0" r="0" b="0"/>
              <a:pathLst>
                <a:path w="38101" h="825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6088" y="5467"/>
                  </a:lnTo>
                  <a:lnTo>
                    <a:pt x="10662" y="11245"/>
                  </a:lnTo>
                  <a:lnTo>
                    <a:pt x="12096" y="17130"/>
                  </a:lnTo>
                  <a:lnTo>
                    <a:pt x="12431" y="21254"/>
                  </a:lnTo>
                  <a:lnTo>
                    <a:pt x="14461" y="25439"/>
                  </a:lnTo>
                  <a:lnTo>
                    <a:pt x="17011" y="29651"/>
                  </a:lnTo>
                  <a:lnTo>
                    <a:pt x="19151" y="35989"/>
                  </a:lnTo>
                  <a:lnTo>
                    <a:pt x="23235" y="42335"/>
                  </a:lnTo>
                  <a:lnTo>
                    <a:pt x="24758" y="49389"/>
                  </a:lnTo>
                  <a:lnTo>
                    <a:pt x="25915" y="59398"/>
                  </a:lnTo>
                  <a:lnTo>
                    <a:pt x="3810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877">
              <a:extLst>
                <a:ext uri="{FF2B5EF4-FFF2-40B4-BE49-F238E27FC236}">
                  <a16:creationId xmlns:a16="http://schemas.microsoft.com/office/drawing/2014/main" id="{0949F5E6-4CC6-4565-8A61-7AC60C7690C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212263" y="3810010"/>
              <a:ext cx="184151" cy="101591"/>
            </a:xfrm>
            <a:custGeom>
              <a:avLst/>
              <a:gdLst/>
              <a:ahLst/>
              <a:cxnLst/>
              <a:rect l="0" t="0" r="0" b="0"/>
              <a:pathLst>
                <a:path w="184151" h="101591">
                  <a:moveTo>
                    <a:pt x="0" y="101590"/>
                  </a:moveTo>
                  <a:lnTo>
                    <a:pt x="0" y="101590"/>
                  </a:lnTo>
                  <a:lnTo>
                    <a:pt x="0" y="92752"/>
                  </a:lnTo>
                  <a:lnTo>
                    <a:pt x="3371" y="83292"/>
                  </a:lnTo>
                  <a:lnTo>
                    <a:pt x="30345" y="40279"/>
                  </a:lnTo>
                  <a:lnTo>
                    <a:pt x="48800" y="21813"/>
                  </a:lnTo>
                  <a:lnTo>
                    <a:pt x="80520" y="4249"/>
                  </a:lnTo>
                  <a:lnTo>
                    <a:pt x="93159" y="1252"/>
                  </a:lnTo>
                  <a:lnTo>
                    <a:pt x="134473" y="0"/>
                  </a:lnTo>
                  <a:lnTo>
                    <a:pt x="139258" y="1876"/>
                  </a:lnTo>
                  <a:lnTo>
                    <a:pt x="143736" y="4356"/>
                  </a:lnTo>
                  <a:lnTo>
                    <a:pt x="152360" y="5948"/>
                  </a:lnTo>
                  <a:lnTo>
                    <a:pt x="154490" y="6079"/>
                  </a:lnTo>
                  <a:lnTo>
                    <a:pt x="158738" y="8105"/>
                  </a:lnTo>
                  <a:lnTo>
                    <a:pt x="170195" y="17889"/>
                  </a:lnTo>
                  <a:lnTo>
                    <a:pt x="172773" y="18528"/>
                  </a:lnTo>
                  <a:lnTo>
                    <a:pt x="184150" y="1904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878">
              <a:extLst>
                <a:ext uri="{FF2B5EF4-FFF2-40B4-BE49-F238E27FC236}">
                  <a16:creationId xmlns:a16="http://schemas.microsoft.com/office/drawing/2014/main" id="{F17B0B58-D116-4E35-B5EF-6A2AFB779C4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072663" y="3813120"/>
              <a:ext cx="120257" cy="110889"/>
            </a:xfrm>
            <a:custGeom>
              <a:avLst/>
              <a:gdLst/>
              <a:ahLst/>
              <a:cxnLst/>
              <a:rect l="0" t="0" r="0" b="0"/>
              <a:pathLst>
                <a:path w="120257" h="110889">
                  <a:moveTo>
                    <a:pt x="12600" y="47680"/>
                  </a:moveTo>
                  <a:lnTo>
                    <a:pt x="12600" y="47680"/>
                  </a:lnTo>
                  <a:lnTo>
                    <a:pt x="2475" y="58511"/>
                  </a:lnTo>
                  <a:lnTo>
                    <a:pt x="662" y="64687"/>
                  </a:lnTo>
                  <a:lnTo>
                    <a:pt x="0" y="75206"/>
                  </a:lnTo>
                  <a:lnTo>
                    <a:pt x="1826" y="79435"/>
                  </a:lnTo>
                  <a:lnTo>
                    <a:pt x="4284" y="83665"/>
                  </a:lnTo>
                  <a:lnTo>
                    <a:pt x="5376" y="87898"/>
                  </a:lnTo>
                  <a:lnTo>
                    <a:pt x="6373" y="89308"/>
                  </a:lnTo>
                  <a:lnTo>
                    <a:pt x="7743" y="90249"/>
                  </a:lnTo>
                  <a:lnTo>
                    <a:pt x="11147" y="92000"/>
                  </a:lnTo>
                  <a:lnTo>
                    <a:pt x="24524" y="100859"/>
                  </a:lnTo>
                  <a:lnTo>
                    <a:pt x="51144" y="109701"/>
                  </a:lnTo>
                  <a:lnTo>
                    <a:pt x="64350" y="110888"/>
                  </a:lnTo>
                  <a:lnTo>
                    <a:pt x="69231" y="109169"/>
                  </a:lnTo>
                  <a:lnTo>
                    <a:pt x="103537" y="83653"/>
                  </a:lnTo>
                  <a:lnTo>
                    <a:pt x="109943" y="73939"/>
                  </a:lnTo>
                  <a:lnTo>
                    <a:pt x="119059" y="41281"/>
                  </a:lnTo>
                  <a:lnTo>
                    <a:pt x="120256" y="27758"/>
                  </a:lnTo>
                  <a:lnTo>
                    <a:pt x="118537" y="22833"/>
                  </a:lnTo>
                  <a:lnTo>
                    <a:pt x="117092" y="20532"/>
                  </a:lnTo>
                  <a:lnTo>
                    <a:pt x="114065" y="8111"/>
                  </a:lnTo>
                  <a:lnTo>
                    <a:pt x="112699" y="6484"/>
                  </a:lnTo>
                  <a:lnTo>
                    <a:pt x="102065" y="502"/>
                  </a:lnTo>
                  <a:lnTo>
                    <a:pt x="99055" y="0"/>
                  </a:lnTo>
                  <a:lnTo>
                    <a:pt x="96341" y="371"/>
                  </a:lnTo>
                  <a:lnTo>
                    <a:pt x="90740" y="1960"/>
                  </a:lnTo>
                  <a:lnTo>
                    <a:pt x="72501" y="3824"/>
                  </a:lnTo>
                  <a:lnTo>
                    <a:pt x="63524" y="10116"/>
                  </a:lnTo>
                  <a:lnTo>
                    <a:pt x="50700" y="2228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879">
              <a:extLst>
                <a:ext uri="{FF2B5EF4-FFF2-40B4-BE49-F238E27FC236}">
                  <a16:creationId xmlns:a16="http://schemas.microsoft.com/office/drawing/2014/main" id="{C0DB46D3-BD34-4544-B710-917E18B1903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114171" y="3613150"/>
              <a:ext cx="164643" cy="334914"/>
            </a:xfrm>
            <a:custGeom>
              <a:avLst/>
              <a:gdLst/>
              <a:ahLst/>
              <a:cxnLst/>
              <a:rect l="0" t="0" r="0" b="0"/>
              <a:pathLst>
                <a:path w="164643" h="334914">
                  <a:moveTo>
                    <a:pt x="164642" y="0"/>
                  </a:moveTo>
                  <a:lnTo>
                    <a:pt x="164642" y="0"/>
                  </a:lnTo>
                  <a:lnTo>
                    <a:pt x="138615" y="706"/>
                  </a:lnTo>
                  <a:lnTo>
                    <a:pt x="116925" y="6467"/>
                  </a:lnTo>
                  <a:lnTo>
                    <a:pt x="86807" y="27706"/>
                  </a:lnTo>
                  <a:lnTo>
                    <a:pt x="46029" y="71192"/>
                  </a:lnTo>
                  <a:lnTo>
                    <a:pt x="26812" y="113710"/>
                  </a:lnTo>
                  <a:lnTo>
                    <a:pt x="13473" y="151421"/>
                  </a:lnTo>
                  <a:lnTo>
                    <a:pt x="3025" y="192136"/>
                  </a:lnTo>
                  <a:lnTo>
                    <a:pt x="0" y="236725"/>
                  </a:lnTo>
                  <a:lnTo>
                    <a:pt x="8420" y="278998"/>
                  </a:lnTo>
                  <a:lnTo>
                    <a:pt x="21625" y="304015"/>
                  </a:lnTo>
                  <a:lnTo>
                    <a:pt x="29583" y="314094"/>
                  </a:lnTo>
                  <a:lnTo>
                    <a:pt x="45367" y="324330"/>
                  </a:lnTo>
                  <a:lnTo>
                    <a:pt x="69664" y="333404"/>
                  </a:lnTo>
                  <a:lnTo>
                    <a:pt x="89227" y="334913"/>
                  </a:lnTo>
                  <a:lnTo>
                    <a:pt x="132412" y="327589"/>
                  </a:lnTo>
                  <a:lnTo>
                    <a:pt x="151942" y="323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880">
              <a:extLst>
                <a:ext uri="{FF2B5EF4-FFF2-40B4-BE49-F238E27FC236}">
                  <a16:creationId xmlns:a16="http://schemas.microsoft.com/office/drawing/2014/main" id="{F3A97356-828E-45E5-A4C5-A7AD55F93E4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929205" y="3702050"/>
              <a:ext cx="105259" cy="101601"/>
            </a:xfrm>
            <a:custGeom>
              <a:avLst/>
              <a:gdLst/>
              <a:ahLst/>
              <a:cxnLst/>
              <a:rect l="0" t="0" r="0" b="0"/>
              <a:pathLst>
                <a:path w="105259" h="101601">
                  <a:moveTo>
                    <a:pt x="3658" y="0"/>
                  </a:moveTo>
                  <a:lnTo>
                    <a:pt x="3658" y="0"/>
                  </a:lnTo>
                  <a:lnTo>
                    <a:pt x="287" y="0"/>
                  </a:lnTo>
                  <a:lnTo>
                    <a:pt x="0" y="1411"/>
                  </a:lnTo>
                  <a:lnTo>
                    <a:pt x="1562" y="6742"/>
                  </a:lnTo>
                  <a:lnTo>
                    <a:pt x="18530" y="32939"/>
                  </a:lnTo>
                  <a:lnTo>
                    <a:pt x="65074" y="80459"/>
                  </a:lnTo>
                  <a:lnTo>
                    <a:pt x="105258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881">
              <a:extLst>
                <a:ext uri="{FF2B5EF4-FFF2-40B4-BE49-F238E27FC236}">
                  <a16:creationId xmlns:a16="http://schemas.microsoft.com/office/drawing/2014/main" id="{F235E3D9-D1FF-4EF2-9E3F-200CA6124FD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8970963" y="3657600"/>
              <a:ext cx="127001" cy="222251"/>
            </a:xfrm>
            <a:custGeom>
              <a:avLst/>
              <a:gdLst/>
              <a:ahLst/>
              <a:cxnLst/>
              <a:rect l="0" t="0" r="0" b="0"/>
              <a:pathLst>
                <a:path w="127001" h="222251">
                  <a:moveTo>
                    <a:pt x="127000" y="0"/>
                  </a:moveTo>
                  <a:lnTo>
                    <a:pt x="127000" y="0"/>
                  </a:lnTo>
                  <a:lnTo>
                    <a:pt x="127000" y="3371"/>
                  </a:lnTo>
                  <a:lnTo>
                    <a:pt x="117279" y="28820"/>
                  </a:lnTo>
                  <a:lnTo>
                    <a:pt x="87448" y="73421"/>
                  </a:lnTo>
                  <a:lnTo>
                    <a:pt x="56958" y="119518"/>
                  </a:lnTo>
                  <a:lnTo>
                    <a:pt x="26080" y="162129"/>
                  </a:lnTo>
                  <a:lnTo>
                    <a:pt x="12823" y="182564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882">
              <a:extLst>
                <a:ext uri="{FF2B5EF4-FFF2-40B4-BE49-F238E27FC236}">
                  <a16:creationId xmlns:a16="http://schemas.microsoft.com/office/drawing/2014/main" id="{9002F103-8404-496E-952E-0EC00665762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8380633" y="3708400"/>
              <a:ext cx="190281" cy="189420"/>
            </a:xfrm>
            <a:custGeom>
              <a:avLst/>
              <a:gdLst/>
              <a:ahLst/>
              <a:cxnLst/>
              <a:rect l="0" t="0" r="0" b="0"/>
              <a:pathLst>
                <a:path w="190281" h="189420">
                  <a:moveTo>
                    <a:pt x="190280" y="0"/>
                  </a:moveTo>
                  <a:lnTo>
                    <a:pt x="190280" y="0"/>
                  </a:lnTo>
                  <a:lnTo>
                    <a:pt x="150673" y="706"/>
                  </a:lnTo>
                  <a:lnTo>
                    <a:pt x="138136" y="5026"/>
                  </a:lnTo>
                  <a:lnTo>
                    <a:pt x="126382" y="7839"/>
                  </a:lnTo>
                  <a:lnTo>
                    <a:pt x="96319" y="21062"/>
                  </a:lnTo>
                  <a:lnTo>
                    <a:pt x="56849" y="58065"/>
                  </a:lnTo>
                  <a:lnTo>
                    <a:pt x="25299" y="101653"/>
                  </a:lnTo>
                  <a:lnTo>
                    <a:pt x="5440" y="132652"/>
                  </a:lnTo>
                  <a:lnTo>
                    <a:pt x="1457" y="147332"/>
                  </a:lnTo>
                  <a:lnTo>
                    <a:pt x="0" y="165853"/>
                  </a:lnTo>
                  <a:lnTo>
                    <a:pt x="3216" y="176533"/>
                  </a:lnTo>
                  <a:lnTo>
                    <a:pt x="4892" y="179072"/>
                  </a:lnTo>
                  <a:lnTo>
                    <a:pt x="16790" y="188068"/>
                  </a:lnTo>
                  <a:lnTo>
                    <a:pt x="20981" y="189419"/>
                  </a:lnTo>
                  <a:lnTo>
                    <a:pt x="27076" y="188138"/>
                  </a:lnTo>
                  <a:lnTo>
                    <a:pt x="70295" y="172010"/>
                  </a:lnTo>
                  <a:lnTo>
                    <a:pt x="116379" y="132732"/>
                  </a:lnTo>
                  <a:lnTo>
                    <a:pt x="158174" y="90170"/>
                  </a:lnTo>
                  <a:lnTo>
                    <a:pt x="19028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883">
              <a:extLst>
                <a:ext uri="{FF2B5EF4-FFF2-40B4-BE49-F238E27FC236}">
                  <a16:creationId xmlns:a16="http://schemas.microsoft.com/office/drawing/2014/main" id="{96808F6D-85AA-4AE0-BB2E-94602B1FF1D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551863" y="3708400"/>
              <a:ext cx="57151" cy="203201"/>
            </a:xfrm>
            <a:custGeom>
              <a:avLst/>
              <a:gdLst/>
              <a:ahLst/>
              <a:cxnLst/>
              <a:rect l="0" t="0" r="0" b="0"/>
              <a:pathLst>
                <a:path w="57151" h="203201">
                  <a:moveTo>
                    <a:pt x="57150" y="0"/>
                  </a:moveTo>
                  <a:lnTo>
                    <a:pt x="57150" y="0"/>
                  </a:lnTo>
                  <a:lnTo>
                    <a:pt x="57150" y="3371"/>
                  </a:lnTo>
                  <a:lnTo>
                    <a:pt x="55268" y="6908"/>
                  </a:lnTo>
                  <a:lnTo>
                    <a:pt x="52785" y="10831"/>
                  </a:lnTo>
                  <a:lnTo>
                    <a:pt x="35896" y="58256"/>
                  </a:lnTo>
                  <a:lnTo>
                    <a:pt x="21161" y="103768"/>
                  </a:lnTo>
                  <a:lnTo>
                    <a:pt x="8466" y="145590"/>
                  </a:lnTo>
                  <a:lnTo>
                    <a:pt x="1254" y="174368"/>
                  </a:lnTo>
                  <a:lnTo>
                    <a:pt x="0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884">
              <a:extLst>
                <a:ext uri="{FF2B5EF4-FFF2-40B4-BE49-F238E27FC236}">
                  <a16:creationId xmlns:a16="http://schemas.microsoft.com/office/drawing/2014/main" id="{B3C60336-F04B-4204-B002-A9409088D81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704352" y="3727450"/>
              <a:ext cx="138719" cy="171451"/>
            </a:xfrm>
            <a:custGeom>
              <a:avLst/>
              <a:gdLst/>
              <a:ahLst/>
              <a:cxnLst/>
              <a:rect l="0" t="0" r="0" b="0"/>
              <a:pathLst>
                <a:path w="138719" h="171451">
                  <a:moveTo>
                    <a:pt x="63411" y="0"/>
                  </a:moveTo>
                  <a:lnTo>
                    <a:pt x="63411" y="0"/>
                  </a:lnTo>
                  <a:lnTo>
                    <a:pt x="58341" y="5775"/>
                  </a:lnTo>
                  <a:lnTo>
                    <a:pt x="28702" y="52531"/>
                  </a:lnTo>
                  <a:lnTo>
                    <a:pt x="11638" y="74033"/>
                  </a:lnTo>
                  <a:lnTo>
                    <a:pt x="933" y="103344"/>
                  </a:lnTo>
                  <a:lnTo>
                    <a:pt x="0" y="113013"/>
                  </a:lnTo>
                  <a:lnTo>
                    <a:pt x="676" y="113442"/>
                  </a:lnTo>
                  <a:lnTo>
                    <a:pt x="3308" y="113919"/>
                  </a:lnTo>
                  <a:lnTo>
                    <a:pt x="4292" y="114752"/>
                  </a:lnTo>
                  <a:lnTo>
                    <a:pt x="5385" y="117558"/>
                  </a:lnTo>
                  <a:lnTo>
                    <a:pt x="6383" y="118589"/>
                  </a:lnTo>
                  <a:lnTo>
                    <a:pt x="9372" y="119734"/>
                  </a:lnTo>
                  <a:lnTo>
                    <a:pt x="11157" y="119334"/>
                  </a:lnTo>
                  <a:lnTo>
                    <a:pt x="32257" y="105868"/>
                  </a:lnTo>
                  <a:lnTo>
                    <a:pt x="78234" y="67535"/>
                  </a:lnTo>
                  <a:lnTo>
                    <a:pt x="124597" y="22068"/>
                  </a:lnTo>
                  <a:lnTo>
                    <a:pt x="133148" y="19085"/>
                  </a:lnTo>
                  <a:lnTo>
                    <a:pt x="136598" y="19060"/>
                  </a:lnTo>
                  <a:lnTo>
                    <a:pt x="137602" y="20468"/>
                  </a:lnTo>
                  <a:lnTo>
                    <a:pt x="138718" y="25795"/>
                  </a:lnTo>
                  <a:lnTo>
                    <a:pt x="130694" y="52275"/>
                  </a:lnTo>
                  <a:lnTo>
                    <a:pt x="110539" y="95336"/>
                  </a:lnTo>
                  <a:lnTo>
                    <a:pt x="103503" y="120667"/>
                  </a:lnTo>
                  <a:lnTo>
                    <a:pt x="101627" y="156263"/>
                  </a:lnTo>
                  <a:lnTo>
                    <a:pt x="103444" y="163054"/>
                  </a:lnTo>
                  <a:lnTo>
                    <a:pt x="107861" y="171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SMARTInkShape-Group287">
            <a:extLst>
              <a:ext uri="{FF2B5EF4-FFF2-40B4-BE49-F238E27FC236}">
                <a16:creationId xmlns:a16="http://schemas.microsoft.com/office/drawing/2014/main" id="{65500949-D294-49B2-B2C7-DB948F2DF0AF}"/>
              </a:ext>
            </a:extLst>
          </p:cNvPr>
          <p:cNvGrpSpPr/>
          <p:nvPr/>
        </p:nvGrpSpPr>
        <p:grpSpPr>
          <a:xfrm>
            <a:off x="7545217" y="4413250"/>
            <a:ext cx="1171747" cy="736601"/>
            <a:chOff x="7545217" y="4413250"/>
            <a:chExt cx="1171747" cy="736601"/>
          </a:xfrm>
        </p:grpSpPr>
        <p:sp>
          <p:nvSpPr>
            <p:cNvPr id="45" name="SMARTInkShape-885">
              <a:extLst>
                <a:ext uri="{FF2B5EF4-FFF2-40B4-BE49-F238E27FC236}">
                  <a16:creationId xmlns:a16="http://schemas.microsoft.com/office/drawing/2014/main" id="{4FB3D9D0-87C9-4611-B5BE-6E736E50854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450273" y="4578350"/>
              <a:ext cx="266691" cy="463551"/>
            </a:xfrm>
            <a:custGeom>
              <a:avLst/>
              <a:gdLst/>
              <a:ahLst/>
              <a:cxnLst/>
              <a:rect l="0" t="0" r="0" b="0"/>
              <a:pathLst>
                <a:path w="266691" h="463551">
                  <a:moveTo>
                    <a:pt x="241290" y="0"/>
                  </a:moveTo>
                  <a:lnTo>
                    <a:pt x="241290" y="0"/>
                  </a:lnTo>
                  <a:lnTo>
                    <a:pt x="237632" y="0"/>
                  </a:lnTo>
                  <a:lnTo>
                    <a:pt x="241235" y="0"/>
                  </a:lnTo>
                  <a:lnTo>
                    <a:pt x="237620" y="0"/>
                  </a:lnTo>
                  <a:lnTo>
                    <a:pt x="239189" y="0"/>
                  </a:lnTo>
                  <a:lnTo>
                    <a:pt x="226107" y="0"/>
                  </a:lnTo>
                  <a:lnTo>
                    <a:pt x="222076" y="1882"/>
                  </a:lnTo>
                  <a:lnTo>
                    <a:pt x="217934" y="4364"/>
                  </a:lnTo>
                  <a:lnTo>
                    <a:pt x="213741" y="5467"/>
                  </a:lnTo>
                  <a:lnTo>
                    <a:pt x="209525" y="9721"/>
                  </a:lnTo>
                  <a:lnTo>
                    <a:pt x="197699" y="23949"/>
                  </a:lnTo>
                  <a:lnTo>
                    <a:pt x="150493" y="63624"/>
                  </a:lnTo>
                  <a:lnTo>
                    <a:pt x="125459" y="85389"/>
                  </a:lnTo>
                  <a:lnTo>
                    <a:pt x="82191" y="130090"/>
                  </a:lnTo>
                  <a:lnTo>
                    <a:pt x="34840" y="175392"/>
                  </a:lnTo>
                  <a:lnTo>
                    <a:pt x="19726" y="191786"/>
                  </a:lnTo>
                  <a:lnTo>
                    <a:pt x="15112" y="198127"/>
                  </a:lnTo>
                  <a:lnTo>
                    <a:pt x="101" y="209455"/>
                  </a:lnTo>
                  <a:lnTo>
                    <a:pt x="0" y="215009"/>
                  </a:lnTo>
                  <a:lnTo>
                    <a:pt x="9425" y="221499"/>
                  </a:lnTo>
                  <a:lnTo>
                    <a:pt x="34663" y="249740"/>
                  </a:lnTo>
                  <a:lnTo>
                    <a:pt x="76593" y="280943"/>
                  </a:lnTo>
                  <a:lnTo>
                    <a:pt x="122061" y="317473"/>
                  </a:lnTo>
                  <a:lnTo>
                    <a:pt x="168124" y="358867"/>
                  </a:lnTo>
                  <a:lnTo>
                    <a:pt x="214126" y="399620"/>
                  </a:lnTo>
                  <a:lnTo>
                    <a:pt x="254821" y="444472"/>
                  </a:lnTo>
                  <a:lnTo>
                    <a:pt x="266690" y="463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886">
              <a:extLst>
                <a:ext uri="{FF2B5EF4-FFF2-40B4-BE49-F238E27FC236}">
                  <a16:creationId xmlns:a16="http://schemas.microsoft.com/office/drawing/2014/main" id="{D3F3D71D-232A-452E-8DF3-40E2EECA65E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145463" y="4413250"/>
              <a:ext cx="82551" cy="641351"/>
            </a:xfrm>
            <a:custGeom>
              <a:avLst/>
              <a:gdLst/>
              <a:ahLst/>
              <a:cxnLst/>
              <a:rect l="0" t="0" r="0" b="0"/>
              <a:pathLst>
                <a:path w="82551" h="641351">
                  <a:moveTo>
                    <a:pt x="82550" y="0"/>
                  </a:moveTo>
                  <a:lnTo>
                    <a:pt x="82550" y="0"/>
                  </a:lnTo>
                  <a:lnTo>
                    <a:pt x="82550" y="45148"/>
                  </a:lnTo>
                  <a:lnTo>
                    <a:pt x="77523" y="85081"/>
                  </a:lnTo>
                  <a:lnTo>
                    <a:pt x="73090" y="128754"/>
                  </a:lnTo>
                  <a:lnTo>
                    <a:pt x="67439" y="165620"/>
                  </a:lnTo>
                  <a:lnTo>
                    <a:pt x="61296" y="210096"/>
                  </a:lnTo>
                  <a:lnTo>
                    <a:pt x="51636" y="255651"/>
                  </a:lnTo>
                  <a:lnTo>
                    <a:pt x="45762" y="289306"/>
                  </a:lnTo>
                  <a:lnTo>
                    <a:pt x="40799" y="325431"/>
                  </a:lnTo>
                  <a:lnTo>
                    <a:pt x="36242" y="362653"/>
                  </a:lnTo>
                  <a:lnTo>
                    <a:pt x="29983" y="396599"/>
                  </a:lnTo>
                  <a:lnTo>
                    <a:pt x="20408" y="443478"/>
                  </a:lnTo>
                  <a:lnTo>
                    <a:pt x="13102" y="488647"/>
                  </a:lnTo>
                  <a:lnTo>
                    <a:pt x="8350" y="531429"/>
                  </a:lnTo>
                  <a:lnTo>
                    <a:pt x="6942" y="570916"/>
                  </a:lnTo>
                  <a:lnTo>
                    <a:pt x="4643" y="607545"/>
                  </a:lnTo>
                  <a:lnTo>
                    <a:pt x="0" y="641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887">
              <a:extLst>
                <a:ext uri="{FF2B5EF4-FFF2-40B4-BE49-F238E27FC236}">
                  <a16:creationId xmlns:a16="http://schemas.microsoft.com/office/drawing/2014/main" id="{CBC7477C-FC85-485C-8927-6A0BE16A317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77163" y="4565688"/>
              <a:ext cx="203201" cy="399344"/>
            </a:xfrm>
            <a:custGeom>
              <a:avLst/>
              <a:gdLst/>
              <a:ahLst/>
              <a:cxnLst/>
              <a:rect l="0" t="0" r="0" b="0"/>
              <a:pathLst>
                <a:path w="203201" h="399344">
                  <a:moveTo>
                    <a:pt x="203200" y="12662"/>
                  </a:moveTo>
                  <a:lnTo>
                    <a:pt x="203200" y="12662"/>
                  </a:lnTo>
                  <a:lnTo>
                    <a:pt x="203200" y="9291"/>
                  </a:lnTo>
                  <a:lnTo>
                    <a:pt x="202494" y="8298"/>
                  </a:lnTo>
                  <a:lnTo>
                    <a:pt x="201318" y="7636"/>
                  </a:lnTo>
                  <a:lnTo>
                    <a:pt x="199828" y="7195"/>
                  </a:lnTo>
                  <a:lnTo>
                    <a:pt x="190334" y="1402"/>
                  </a:lnTo>
                  <a:lnTo>
                    <a:pt x="169564" y="0"/>
                  </a:lnTo>
                  <a:lnTo>
                    <a:pt x="150035" y="673"/>
                  </a:lnTo>
                  <a:lnTo>
                    <a:pt x="138215" y="5033"/>
                  </a:lnTo>
                  <a:lnTo>
                    <a:pt x="91820" y="32956"/>
                  </a:lnTo>
                  <a:lnTo>
                    <a:pt x="84789" y="39556"/>
                  </a:lnTo>
                  <a:lnTo>
                    <a:pt x="42991" y="84646"/>
                  </a:lnTo>
                  <a:lnTo>
                    <a:pt x="35394" y="97334"/>
                  </a:lnTo>
                  <a:lnTo>
                    <a:pt x="32070" y="117659"/>
                  </a:lnTo>
                  <a:lnTo>
                    <a:pt x="31791" y="128969"/>
                  </a:lnTo>
                  <a:lnTo>
                    <a:pt x="33649" y="133263"/>
                  </a:lnTo>
                  <a:lnTo>
                    <a:pt x="40592" y="141769"/>
                  </a:lnTo>
                  <a:lnTo>
                    <a:pt x="86818" y="167179"/>
                  </a:lnTo>
                  <a:lnTo>
                    <a:pt x="134282" y="190462"/>
                  </a:lnTo>
                  <a:lnTo>
                    <a:pt x="163038" y="210746"/>
                  </a:lnTo>
                  <a:lnTo>
                    <a:pt x="172328" y="221088"/>
                  </a:lnTo>
                  <a:lnTo>
                    <a:pt x="175368" y="229003"/>
                  </a:lnTo>
                  <a:lnTo>
                    <a:pt x="183125" y="258221"/>
                  </a:lnTo>
                  <a:lnTo>
                    <a:pt x="178878" y="279498"/>
                  </a:lnTo>
                  <a:lnTo>
                    <a:pt x="175221" y="289065"/>
                  </a:lnTo>
                  <a:lnTo>
                    <a:pt x="134883" y="336643"/>
                  </a:lnTo>
                  <a:lnTo>
                    <a:pt x="119222" y="353719"/>
                  </a:lnTo>
                  <a:lnTo>
                    <a:pt x="74863" y="384993"/>
                  </a:lnTo>
                  <a:lnTo>
                    <a:pt x="60909" y="394935"/>
                  </a:lnTo>
                  <a:lnTo>
                    <a:pt x="38150" y="399343"/>
                  </a:lnTo>
                  <a:lnTo>
                    <a:pt x="11167" y="393506"/>
                  </a:lnTo>
                  <a:lnTo>
                    <a:pt x="0" y="38731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888">
              <a:extLst>
                <a:ext uri="{FF2B5EF4-FFF2-40B4-BE49-F238E27FC236}">
                  <a16:creationId xmlns:a16="http://schemas.microsoft.com/office/drawing/2014/main" id="{ABCB2BB4-CD0E-457F-9033-7DA25312376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545217" y="4470400"/>
              <a:ext cx="60497" cy="679451"/>
            </a:xfrm>
            <a:custGeom>
              <a:avLst/>
              <a:gdLst/>
              <a:ahLst/>
              <a:cxnLst/>
              <a:rect l="0" t="0" r="0" b="0"/>
              <a:pathLst>
                <a:path w="60497" h="679451">
                  <a:moveTo>
                    <a:pt x="60496" y="0"/>
                  </a:moveTo>
                  <a:lnTo>
                    <a:pt x="60496" y="0"/>
                  </a:lnTo>
                  <a:lnTo>
                    <a:pt x="57124" y="3371"/>
                  </a:lnTo>
                  <a:lnTo>
                    <a:pt x="55469" y="8789"/>
                  </a:lnTo>
                  <a:lnTo>
                    <a:pt x="49797" y="52253"/>
                  </a:lnTo>
                  <a:lnTo>
                    <a:pt x="42886" y="95335"/>
                  </a:lnTo>
                  <a:lnTo>
                    <a:pt x="34665" y="135239"/>
                  </a:lnTo>
                  <a:lnTo>
                    <a:pt x="28819" y="175932"/>
                  </a:lnTo>
                  <a:lnTo>
                    <a:pt x="23381" y="218049"/>
                  </a:lnTo>
                  <a:lnTo>
                    <a:pt x="22590" y="257665"/>
                  </a:lnTo>
                  <a:lnTo>
                    <a:pt x="21747" y="293186"/>
                  </a:lnTo>
                  <a:lnTo>
                    <a:pt x="17343" y="329816"/>
                  </a:lnTo>
                  <a:lnTo>
                    <a:pt x="12275" y="364737"/>
                  </a:lnTo>
                  <a:lnTo>
                    <a:pt x="9754" y="405031"/>
                  </a:lnTo>
                  <a:lnTo>
                    <a:pt x="5558" y="444094"/>
                  </a:lnTo>
                  <a:lnTo>
                    <a:pt x="4001" y="481774"/>
                  </a:lnTo>
                  <a:lnTo>
                    <a:pt x="3475" y="524587"/>
                  </a:lnTo>
                  <a:lnTo>
                    <a:pt x="0" y="563801"/>
                  </a:lnTo>
                  <a:lnTo>
                    <a:pt x="2418" y="604118"/>
                  </a:lnTo>
                  <a:lnTo>
                    <a:pt x="3291" y="650358"/>
                  </a:lnTo>
                  <a:lnTo>
                    <a:pt x="6993" y="667850"/>
                  </a:lnTo>
                  <a:lnTo>
                    <a:pt x="3346" y="679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SMARTInkShape-Group288">
            <a:extLst>
              <a:ext uri="{FF2B5EF4-FFF2-40B4-BE49-F238E27FC236}">
                <a16:creationId xmlns:a16="http://schemas.microsoft.com/office/drawing/2014/main" id="{6983A7AB-AC05-48C4-A513-8EBDC2C0C208}"/>
              </a:ext>
            </a:extLst>
          </p:cNvPr>
          <p:cNvGrpSpPr/>
          <p:nvPr/>
        </p:nvGrpSpPr>
        <p:grpSpPr>
          <a:xfrm>
            <a:off x="8991308" y="4344362"/>
            <a:ext cx="951206" cy="945189"/>
            <a:chOff x="8991308" y="4344362"/>
            <a:chExt cx="951206" cy="945189"/>
          </a:xfrm>
        </p:grpSpPr>
        <p:sp>
          <p:nvSpPr>
            <p:cNvPr id="50" name="SMARTInkShape-889">
              <a:extLst>
                <a:ext uri="{FF2B5EF4-FFF2-40B4-BE49-F238E27FC236}">
                  <a16:creationId xmlns:a16="http://schemas.microsoft.com/office/drawing/2014/main" id="{ED127057-6605-4783-A221-F45E709A28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840913" y="4349750"/>
              <a:ext cx="101601" cy="939801"/>
            </a:xfrm>
            <a:custGeom>
              <a:avLst/>
              <a:gdLst/>
              <a:ahLst/>
              <a:cxnLst/>
              <a:rect l="0" t="0" r="0" b="0"/>
              <a:pathLst>
                <a:path w="101601" h="939801">
                  <a:moveTo>
                    <a:pt x="101600" y="0"/>
                  </a:moveTo>
                  <a:lnTo>
                    <a:pt x="101600" y="0"/>
                  </a:lnTo>
                  <a:lnTo>
                    <a:pt x="96573" y="20722"/>
                  </a:lnTo>
                  <a:lnTo>
                    <a:pt x="95367" y="61060"/>
                  </a:lnTo>
                  <a:lnTo>
                    <a:pt x="91902" y="100256"/>
                  </a:lnTo>
                  <a:lnTo>
                    <a:pt x="89789" y="138204"/>
                  </a:lnTo>
                  <a:lnTo>
                    <a:pt x="89164" y="180728"/>
                  </a:lnTo>
                  <a:lnTo>
                    <a:pt x="87135" y="213673"/>
                  </a:lnTo>
                  <a:lnTo>
                    <a:pt x="84587" y="249483"/>
                  </a:lnTo>
                  <a:lnTo>
                    <a:pt x="83456" y="286565"/>
                  </a:lnTo>
                  <a:lnTo>
                    <a:pt x="81071" y="324212"/>
                  </a:lnTo>
                  <a:lnTo>
                    <a:pt x="78364" y="362816"/>
                  </a:lnTo>
                  <a:lnTo>
                    <a:pt x="77161" y="403492"/>
                  </a:lnTo>
                  <a:lnTo>
                    <a:pt x="76627" y="443208"/>
                  </a:lnTo>
                  <a:lnTo>
                    <a:pt x="75684" y="482026"/>
                  </a:lnTo>
                  <a:lnTo>
                    <a:pt x="72913" y="520445"/>
                  </a:lnTo>
                  <a:lnTo>
                    <a:pt x="69329" y="556806"/>
                  </a:lnTo>
                  <a:lnTo>
                    <a:pt x="66091" y="591780"/>
                  </a:lnTo>
                  <a:lnTo>
                    <a:pt x="64651" y="626139"/>
                  </a:lnTo>
                  <a:lnTo>
                    <a:pt x="62130" y="660225"/>
                  </a:lnTo>
                  <a:lnTo>
                    <a:pt x="57952" y="693483"/>
                  </a:lnTo>
                  <a:lnTo>
                    <a:pt x="48372" y="739974"/>
                  </a:lnTo>
                  <a:lnTo>
                    <a:pt x="40751" y="784323"/>
                  </a:lnTo>
                  <a:lnTo>
                    <a:pt x="33319" y="824588"/>
                  </a:lnTo>
                  <a:lnTo>
                    <a:pt x="23200" y="861919"/>
                  </a:lnTo>
                  <a:lnTo>
                    <a:pt x="10850" y="906017"/>
                  </a:lnTo>
                  <a:lnTo>
                    <a:pt x="0" y="939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890">
              <a:extLst>
                <a:ext uri="{FF2B5EF4-FFF2-40B4-BE49-F238E27FC236}">
                  <a16:creationId xmlns:a16="http://schemas.microsoft.com/office/drawing/2014/main" id="{FBF0FA30-ED2F-45AF-960E-85DCDCC9FD5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536113" y="4344362"/>
              <a:ext cx="177801" cy="233789"/>
            </a:xfrm>
            <a:custGeom>
              <a:avLst/>
              <a:gdLst/>
              <a:ahLst/>
              <a:cxnLst/>
              <a:rect l="0" t="0" r="0" b="0"/>
              <a:pathLst>
                <a:path w="177801" h="233789">
                  <a:moveTo>
                    <a:pt x="177800" y="18088"/>
                  </a:moveTo>
                  <a:lnTo>
                    <a:pt x="177800" y="18088"/>
                  </a:lnTo>
                  <a:lnTo>
                    <a:pt x="177800" y="12621"/>
                  </a:lnTo>
                  <a:lnTo>
                    <a:pt x="177094" y="12326"/>
                  </a:lnTo>
                  <a:lnTo>
                    <a:pt x="174429" y="12000"/>
                  </a:lnTo>
                  <a:lnTo>
                    <a:pt x="173435" y="11207"/>
                  </a:lnTo>
                  <a:lnTo>
                    <a:pt x="172332" y="8444"/>
                  </a:lnTo>
                  <a:lnTo>
                    <a:pt x="170627" y="7426"/>
                  </a:lnTo>
                  <a:lnTo>
                    <a:pt x="162190" y="5286"/>
                  </a:lnTo>
                  <a:lnTo>
                    <a:pt x="153497" y="1203"/>
                  </a:lnTo>
                  <a:lnTo>
                    <a:pt x="143716" y="0"/>
                  </a:lnTo>
                  <a:lnTo>
                    <a:pt x="136075" y="1347"/>
                  </a:lnTo>
                  <a:lnTo>
                    <a:pt x="129622" y="3592"/>
                  </a:lnTo>
                  <a:lnTo>
                    <a:pt x="97304" y="8689"/>
                  </a:lnTo>
                  <a:lnTo>
                    <a:pt x="78072" y="18244"/>
                  </a:lnTo>
                  <a:lnTo>
                    <a:pt x="58638" y="32683"/>
                  </a:lnTo>
                  <a:lnTo>
                    <a:pt x="53578" y="38686"/>
                  </a:lnTo>
                  <a:lnTo>
                    <a:pt x="47468" y="42771"/>
                  </a:lnTo>
                  <a:lnTo>
                    <a:pt x="45791" y="46227"/>
                  </a:lnTo>
                  <a:lnTo>
                    <a:pt x="44847" y="52139"/>
                  </a:lnTo>
                  <a:lnTo>
                    <a:pt x="46508" y="56270"/>
                  </a:lnTo>
                  <a:lnTo>
                    <a:pt x="48892" y="60458"/>
                  </a:lnTo>
                  <a:lnTo>
                    <a:pt x="50940" y="66782"/>
                  </a:lnTo>
                  <a:lnTo>
                    <a:pt x="71172" y="89172"/>
                  </a:lnTo>
                  <a:lnTo>
                    <a:pt x="118560" y="118819"/>
                  </a:lnTo>
                  <a:lnTo>
                    <a:pt x="130402" y="130387"/>
                  </a:lnTo>
                  <a:lnTo>
                    <a:pt x="149555" y="165607"/>
                  </a:lnTo>
                  <a:lnTo>
                    <a:pt x="152262" y="173903"/>
                  </a:lnTo>
                  <a:lnTo>
                    <a:pt x="155396" y="178591"/>
                  </a:lnTo>
                  <a:lnTo>
                    <a:pt x="155809" y="181534"/>
                  </a:lnTo>
                  <a:lnTo>
                    <a:pt x="152988" y="197090"/>
                  </a:lnTo>
                  <a:lnTo>
                    <a:pt x="151381" y="199512"/>
                  </a:lnTo>
                  <a:lnTo>
                    <a:pt x="115140" y="226303"/>
                  </a:lnTo>
                  <a:lnTo>
                    <a:pt x="105501" y="230573"/>
                  </a:lnTo>
                  <a:lnTo>
                    <a:pt x="63356" y="233788"/>
                  </a:lnTo>
                  <a:lnTo>
                    <a:pt x="19161" y="233275"/>
                  </a:lnTo>
                  <a:lnTo>
                    <a:pt x="0" y="22763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891">
              <a:extLst>
                <a:ext uri="{FF2B5EF4-FFF2-40B4-BE49-F238E27FC236}">
                  <a16:creationId xmlns:a16="http://schemas.microsoft.com/office/drawing/2014/main" id="{7148FCBB-9C4A-47EB-A23B-D61D5A02A9E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180513" y="4883268"/>
              <a:ext cx="266701" cy="139583"/>
            </a:xfrm>
            <a:custGeom>
              <a:avLst/>
              <a:gdLst/>
              <a:ahLst/>
              <a:cxnLst/>
              <a:rect l="0" t="0" r="0" b="0"/>
              <a:pathLst>
                <a:path w="266701" h="139583">
                  <a:moveTo>
                    <a:pt x="0" y="37982"/>
                  </a:moveTo>
                  <a:lnTo>
                    <a:pt x="0" y="37982"/>
                  </a:lnTo>
                  <a:lnTo>
                    <a:pt x="705" y="17026"/>
                  </a:lnTo>
                  <a:lnTo>
                    <a:pt x="6467" y="2909"/>
                  </a:lnTo>
                  <a:lnTo>
                    <a:pt x="7839" y="1900"/>
                  </a:lnTo>
                  <a:lnTo>
                    <a:pt x="11245" y="779"/>
                  </a:lnTo>
                  <a:lnTo>
                    <a:pt x="24624" y="0"/>
                  </a:lnTo>
                  <a:lnTo>
                    <a:pt x="40482" y="4975"/>
                  </a:lnTo>
                  <a:lnTo>
                    <a:pt x="52995" y="11426"/>
                  </a:lnTo>
                  <a:lnTo>
                    <a:pt x="97132" y="46659"/>
                  </a:lnTo>
                  <a:lnTo>
                    <a:pt x="144610" y="88677"/>
                  </a:lnTo>
                  <a:lnTo>
                    <a:pt x="190069" y="121854"/>
                  </a:lnTo>
                  <a:lnTo>
                    <a:pt x="199480" y="128880"/>
                  </a:lnTo>
                  <a:lnTo>
                    <a:pt x="215973" y="136098"/>
                  </a:lnTo>
                  <a:lnTo>
                    <a:pt x="266700" y="13958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MARTInkShape-892">
              <a:extLst>
                <a:ext uri="{FF2B5EF4-FFF2-40B4-BE49-F238E27FC236}">
                  <a16:creationId xmlns:a16="http://schemas.microsoft.com/office/drawing/2014/main" id="{9F061C82-FAE5-4EBD-89D7-C4D1E5ACCF9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212265" y="4631915"/>
              <a:ext cx="231798" cy="333786"/>
            </a:xfrm>
            <a:custGeom>
              <a:avLst/>
              <a:gdLst/>
              <a:ahLst/>
              <a:cxnLst/>
              <a:rect l="0" t="0" r="0" b="0"/>
              <a:pathLst>
                <a:path w="231798" h="333786">
                  <a:moveTo>
                    <a:pt x="6348" y="35335"/>
                  </a:moveTo>
                  <a:lnTo>
                    <a:pt x="6348" y="35335"/>
                  </a:lnTo>
                  <a:lnTo>
                    <a:pt x="0" y="28987"/>
                  </a:lnTo>
                  <a:lnTo>
                    <a:pt x="5773" y="23916"/>
                  </a:lnTo>
                  <a:lnTo>
                    <a:pt x="36123" y="7786"/>
                  </a:lnTo>
                  <a:lnTo>
                    <a:pt x="82215" y="3125"/>
                  </a:lnTo>
                  <a:lnTo>
                    <a:pt x="101499" y="0"/>
                  </a:lnTo>
                  <a:lnTo>
                    <a:pt x="146041" y="5195"/>
                  </a:lnTo>
                  <a:lnTo>
                    <a:pt x="158039" y="9239"/>
                  </a:lnTo>
                  <a:lnTo>
                    <a:pt x="202549" y="33768"/>
                  </a:lnTo>
                  <a:lnTo>
                    <a:pt x="216814" y="50443"/>
                  </a:lnTo>
                  <a:lnTo>
                    <a:pt x="223361" y="61805"/>
                  </a:lnTo>
                  <a:lnTo>
                    <a:pt x="231797" y="95270"/>
                  </a:lnTo>
                  <a:lnTo>
                    <a:pt x="227560" y="137235"/>
                  </a:lnTo>
                  <a:lnTo>
                    <a:pt x="210971" y="177470"/>
                  </a:lnTo>
                  <a:lnTo>
                    <a:pt x="188525" y="217646"/>
                  </a:lnTo>
                  <a:lnTo>
                    <a:pt x="152224" y="259305"/>
                  </a:lnTo>
                  <a:lnTo>
                    <a:pt x="120624" y="293664"/>
                  </a:lnTo>
                  <a:lnTo>
                    <a:pt x="73051" y="319395"/>
                  </a:lnTo>
                  <a:lnTo>
                    <a:pt x="31748" y="33378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MARTInkShape-893">
              <a:extLst>
                <a:ext uri="{FF2B5EF4-FFF2-40B4-BE49-F238E27FC236}">
                  <a16:creationId xmlns:a16="http://schemas.microsoft.com/office/drawing/2014/main" id="{7C147CB1-6D9E-40A6-B170-FB4EC3846B3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991308" y="4457700"/>
              <a:ext cx="68556" cy="647701"/>
            </a:xfrm>
            <a:custGeom>
              <a:avLst/>
              <a:gdLst/>
              <a:ahLst/>
              <a:cxnLst/>
              <a:rect l="0" t="0" r="0" b="0"/>
              <a:pathLst>
                <a:path w="68556" h="647701">
                  <a:moveTo>
                    <a:pt x="68555" y="0"/>
                  </a:moveTo>
                  <a:lnTo>
                    <a:pt x="68555" y="0"/>
                  </a:lnTo>
                  <a:lnTo>
                    <a:pt x="67849" y="46087"/>
                  </a:lnTo>
                  <a:lnTo>
                    <a:pt x="59716" y="85161"/>
                  </a:lnTo>
                  <a:lnTo>
                    <a:pt x="55912" y="123701"/>
                  </a:lnTo>
                  <a:lnTo>
                    <a:pt x="49098" y="167166"/>
                  </a:lnTo>
                  <a:lnTo>
                    <a:pt x="44916" y="203812"/>
                  </a:lnTo>
                  <a:lnTo>
                    <a:pt x="40131" y="250750"/>
                  </a:lnTo>
                  <a:lnTo>
                    <a:pt x="34419" y="290040"/>
                  </a:lnTo>
                  <a:lnTo>
                    <a:pt x="28258" y="329590"/>
                  </a:lnTo>
                  <a:lnTo>
                    <a:pt x="21964" y="368119"/>
                  </a:lnTo>
                  <a:lnTo>
                    <a:pt x="14222" y="413995"/>
                  </a:lnTo>
                  <a:lnTo>
                    <a:pt x="10080" y="458910"/>
                  </a:lnTo>
                  <a:lnTo>
                    <a:pt x="6047" y="501596"/>
                  </a:lnTo>
                  <a:lnTo>
                    <a:pt x="5251" y="541568"/>
                  </a:lnTo>
                  <a:lnTo>
                    <a:pt x="5081" y="582628"/>
                  </a:lnTo>
                  <a:lnTo>
                    <a:pt x="0" y="622783"/>
                  </a:lnTo>
                  <a:lnTo>
                    <a:pt x="4896" y="641122"/>
                  </a:lnTo>
                  <a:lnTo>
                    <a:pt x="5034" y="646695"/>
                  </a:lnTo>
                  <a:lnTo>
                    <a:pt x="5746" y="647029"/>
                  </a:lnTo>
                  <a:lnTo>
                    <a:pt x="11405" y="647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895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/>
              </a:p>
              <a:p>
                <a:r>
                  <a:rPr lang="en-US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 is infinite!</a:t>
                </a:r>
              </a:p>
              <a:p>
                <a:r>
                  <a:rPr lang="en-US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/>
                  <a:t> (why?)</a:t>
                </a:r>
              </a:p>
              <a:p>
                <a:pPr lvl="1"/>
                <a:r>
                  <a:rPr lang="en-US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≠|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Consider, towards reaching a contradiction, that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Consider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)}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What are the “types” of: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</m:oMath>
                </a14:m>
                <a:endParaRPr lang="en-US"/>
              </a:p>
              <a:p>
                <a:pPr lvl="2"/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/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/>
                  <a:t>,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/>
                  <a:t>?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56" t="-3369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1"/>
            <a:ext cx="11961812" cy="548640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Course registration survey was due Thursday</a:t>
            </a:r>
          </a:p>
          <a:p>
            <a:pPr lvl="1"/>
            <a:r>
              <a:rPr lang="en-US"/>
              <a:t>Didn’t complete it? No problem! Just do it soon</a:t>
            </a:r>
          </a:p>
          <a:p>
            <a:r>
              <a:rPr lang="en-US"/>
              <a:t>Exercise 0_2 due Tuesday</a:t>
            </a:r>
          </a:p>
          <a:p>
            <a:pPr lvl="1"/>
            <a:r>
              <a:rPr lang="en-US"/>
              <a:t>Didn’t complete it? No problem (this time)! Just request an extension.</a:t>
            </a:r>
          </a:p>
          <a:p>
            <a:r>
              <a:rPr lang="en-US"/>
              <a:t>Exercise 0_3 due Today</a:t>
            </a:r>
          </a:p>
          <a:p>
            <a:pPr lvl="1"/>
            <a:r>
              <a:rPr lang="en-US"/>
              <a:t>Pick one of python/java</a:t>
            </a:r>
          </a:p>
          <a:p>
            <a:pPr lvl="1"/>
            <a:r>
              <a:rPr lang="en-US"/>
              <a:t>Didn’t complete it? No problem(this time)! Just request an extension.</a:t>
            </a:r>
          </a:p>
          <a:p>
            <a:r>
              <a:rPr lang="en-US"/>
              <a:t>Exercise due/release dates will be more “batched” going forward, staggered this time to test out the submission system</a:t>
            </a:r>
          </a:p>
          <a:p>
            <a:r>
              <a:rPr lang="en-US"/>
              <a:t>First Quiz</a:t>
            </a:r>
          </a:p>
          <a:p>
            <a:pPr lvl="1"/>
            <a:r>
              <a:rPr lang="en-US"/>
              <a:t>Released Tomorrow, due Tuesday</a:t>
            </a:r>
          </a:p>
          <a:p>
            <a:r>
              <a:rPr lang="en-US"/>
              <a:t>Exercises 1_x released tomorrow, see assignments page for deadlines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sp>
        <p:nvSpPr>
          <p:cNvPr id="47" name="SMARTInkShape-329">
            <a:extLst>
              <a:ext uri="{FF2B5EF4-FFF2-40B4-BE49-F238E27FC236}">
                <a16:creationId xmlns:a16="http://schemas.microsoft.com/office/drawing/2014/main" id="{E440F867-9A3D-4099-BA58-709ABF68AE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220913" y="6464889"/>
            <a:ext cx="381001" cy="50212"/>
          </a:xfrm>
          <a:custGeom>
            <a:avLst/>
            <a:gdLst/>
            <a:ahLst/>
            <a:cxnLst/>
            <a:rect l="0" t="0" r="0" b="0"/>
            <a:pathLst>
              <a:path w="381001" h="50212">
                <a:moveTo>
                  <a:pt x="0" y="5761"/>
                </a:moveTo>
                <a:lnTo>
                  <a:pt x="0" y="5761"/>
                </a:lnTo>
                <a:lnTo>
                  <a:pt x="8838" y="5761"/>
                </a:lnTo>
                <a:lnTo>
                  <a:pt x="12865" y="3880"/>
                </a:lnTo>
                <a:lnTo>
                  <a:pt x="17006" y="1397"/>
                </a:lnTo>
                <a:lnTo>
                  <a:pt x="24010" y="0"/>
                </a:lnTo>
                <a:lnTo>
                  <a:pt x="51180" y="168"/>
                </a:lnTo>
                <a:lnTo>
                  <a:pt x="92382" y="6294"/>
                </a:lnTo>
                <a:lnTo>
                  <a:pt x="139470" y="16735"/>
                </a:lnTo>
                <a:lnTo>
                  <a:pt x="181558" y="23303"/>
                </a:lnTo>
                <a:lnTo>
                  <a:pt x="222574" y="31282"/>
                </a:lnTo>
                <a:lnTo>
                  <a:pt x="268018" y="39651"/>
                </a:lnTo>
                <a:lnTo>
                  <a:pt x="305190" y="42614"/>
                </a:lnTo>
                <a:lnTo>
                  <a:pt x="349757" y="46862"/>
                </a:lnTo>
                <a:lnTo>
                  <a:pt x="381000" y="5021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SMARTInkShape-Group88">
            <a:extLst>
              <a:ext uri="{FF2B5EF4-FFF2-40B4-BE49-F238E27FC236}">
                <a16:creationId xmlns:a16="http://schemas.microsoft.com/office/drawing/2014/main" id="{0881B4C1-FA17-41E7-ABDC-B0BA781E268E}"/>
              </a:ext>
            </a:extLst>
          </p:cNvPr>
          <p:cNvGrpSpPr/>
          <p:nvPr/>
        </p:nvGrpSpPr>
        <p:grpSpPr>
          <a:xfrm>
            <a:off x="2633672" y="5194300"/>
            <a:ext cx="349242" cy="222251"/>
            <a:chOff x="2633672" y="5194300"/>
            <a:chExt cx="349242" cy="222251"/>
          </a:xfrm>
        </p:grpSpPr>
        <p:sp>
          <p:nvSpPr>
            <p:cNvPr id="48" name="SMARTInkShape-330">
              <a:extLst>
                <a:ext uri="{FF2B5EF4-FFF2-40B4-BE49-F238E27FC236}">
                  <a16:creationId xmlns:a16="http://schemas.microsoft.com/office/drawing/2014/main" id="{FA7F7BCD-1841-4002-BE20-D65D29E021D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633672" y="5194300"/>
              <a:ext cx="158742" cy="222251"/>
            </a:xfrm>
            <a:custGeom>
              <a:avLst/>
              <a:gdLst/>
              <a:ahLst/>
              <a:cxnLst/>
              <a:rect l="0" t="0" r="0" b="0"/>
              <a:pathLst>
                <a:path w="158742" h="222251">
                  <a:moveTo>
                    <a:pt x="133341" y="0"/>
                  </a:moveTo>
                  <a:lnTo>
                    <a:pt x="133341" y="0"/>
                  </a:lnTo>
                  <a:lnTo>
                    <a:pt x="127873" y="0"/>
                  </a:lnTo>
                  <a:lnTo>
                    <a:pt x="117731" y="5070"/>
                  </a:lnTo>
                  <a:lnTo>
                    <a:pt x="99459" y="16301"/>
                  </a:lnTo>
                  <a:lnTo>
                    <a:pt x="68236" y="29809"/>
                  </a:lnTo>
                  <a:lnTo>
                    <a:pt x="48628" y="40240"/>
                  </a:lnTo>
                  <a:lnTo>
                    <a:pt x="32571" y="45777"/>
                  </a:lnTo>
                  <a:lnTo>
                    <a:pt x="27876" y="48568"/>
                  </a:lnTo>
                  <a:lnTo>
                    <a:pt x="19113" y="50359"/>
                  </a:lnTo>
                  <a:lnTo>
                    <a:pt x="16972" y="50506"/>
                  </a:lnTo>
                  <a:lnTo>
                    <a:pt x="12712" y="52551"/>
                  </a:lnTo>
                  <a:lnTo>
                    <a:pt x="8467" y="55106"/>
                  </a:lnTo>
                  <a:lnTo>
                    <a:pt x="363" y="57071"/>
                  </a:lnTo>
                  <a:lnTo>
                    <a:pt x="0" y="68704"/>
                  </a:lnTo>
                  <a:lnTo>
                    <a:pt x="4356" y="75399"/>
                  </a:lnTo>
                  <a:lnTo>
                    <a:pt x="6458" y="84978"/>
                  </a:lnTo>
                  <a:lnTo>
                    <a:pt x="11941" y="93304"/>
                  </a:lnTo>
                  <a:lnTo>
                    <a:pt x="48656" y="135272"/>
                  </a:lnTo>
                  <a:lnTo>
                    <a:pt x="95116" y="174542"/>
                  </a:lnTo>
                  <a:lnTo>
                    <a:pt x="140071" y="209822"/>
                  </a:lnTo>
                  <a:lnTo>
                    <a:pt x="158741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331">
              <a:extLst>
                <a:ext uri="{FF2B5EF4-FFF2-40B4-BE49-F238E27FC236}">
                  <a16:creationId xmlns:a16="http://schemas.microsoft.com/office/drawing/2014/main" id="{53CAA718-27F3-4FA6-AF18-89F80B663BE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678113" y="5257830"/>
              <a:ext cx="304801" cy="44421"/>
            </a:xfrm>
            <a:custGeom>
              <a:avLst/>
              <a:gdLst/>
              <a:ahLst/>
              <a:cxnLst/>
              <a:rect l="0" t="0" r="0" b="0"/>
              <a:pathLst>
                <a:path w="304801" h="44421">
                  <a:moveTo>
                    <a:pt x="304800" y="38070"/>
                  </a:moveTo>
                  <a:lnTo>
                    <a:pt x="304800" y="38070"/>
                  </a:lnTo>
                  <a:lnTo>
                    <a:pt x="301428" y="34699"/>
                  </a:lnTo>
                  <a:lnTo>
                    <a:pt x="297892" y="33044"/>
                  </a:lnTo>
                  <a:lnTo>
                    <a:pt x="295961" y="32603"/>
                  </a:lnTo>
                  <a:lnTo>
                    <a:pt x="285701" y="26810"/>
                  </a:lnTo>
                  <a:lnTo>
                    <a:pt x="283600" y="26330"/>
                  </a:lnTo>
                  <a:lnTo>
                    <a:pt x="282200" y="25305"/>
                  </a:lnTo>
                  <a:lnTo>
                    <a:pt x="281266" y="23915"/>
                  </a:lnTo>
                  <a:lnTo>
                    <a:pt x="279768" y="19987"/>
                  </a:lnTo>
                  <a:lnTo>
                    <a:pt x="277682" y="19450"/>
                  </a:lnTo>
                  <a:lnTo>
                    <a:pt x="276138" y="19307"/>
                  </a:lnTo>
                  <a:lnTo>
                    <a:pt x="275108" y="18506"/>
                  </a:lnTo>
                  <a:lnTo>
                    <a:pt x="273321" y="13578"/>
                  </a:lnTo>
                  <a:lnTo>
                    <a:pt x="271289" y="13074"/>
                  </a:lnTo>
                  <a:lnTo>
                    <a:pt x="269759" y="12939"/>
                  </a:lnTo>
                  <a:lnTo>
                    <a:pt x="268739" y="12144"/>
                  </a:lnTo>
                  <a:lnTo>
                    <a:pt x="263597" y="3855"/>
                  </a:lnTo>
                  <a:lnTo>
                    <a:pt x="259912" y="1697"/>
                  </a:lnTo>
                  <a:lnTo>
                    <a:pt x="251796" y="311"/>
                  </a:lnTo>
                  <a:lnTo>
                    <a:pt x="239175" y="0"/>
                  </a:lnTo>
                  <a:lnTo>
                    <a:pt x="196368" y="9430"/>
                  </a:lnTo>
                  <a:lnTo>
                    <a:pt x="155336" y="12386"/>
                  </a:lnTo>
                  <a:lnTo>
                    <a:pt x="111186" y="21483"/>
                  </a:lnTo>
                  <a:lnTo>
                    <a:pt x="64394" y="25848"/>
                  </a:lnTo>
                  <a:lnTo>
                    <a:pt x="17073" y="38548"/>
                  </a:lnTo>
                  <a:lnTo>
                    <a:pt x="6678" y="43812"/>
                  </a:lnTo>
                  <a:lnTo>
                    <a:pt x="0" y="444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SMARTInkShape-Group89">
            <a:extLst>
              <a:ext uri="{FF2B5EF4-FFF2-40B4-BE49-F238E27FC236}">
                <a16:creationId xmlns:a16="http://schemas.microsoft.com/office/drawing/2014/main" id="{2CFBB05D-B1A5-4DA1-BA06-11369BAFAFEA}"/>
              </a:ext>
            </a:extLst>
          </p:cNvPr>
          <p:cNvGrpSpPr/>
          <p:nvPr/>
        </p:nvGrpSpPr>
        <p:grpSpPr>
          <a:xfrm>
            <a:off x="4602538" y="3149607"/>
            <a:ext cx="456826" cy="323844"/>
            <a:chOff x="4602538" y="3149607"/>
            <a:chExt cx="456826" cy="323844"/>
          </a:xfrm>
        </p:grpSpPr>
        <p:sp>
          <p:nvSpPr>
            <p:cNvPr id="51" name="SMARTInkShape-332">
              <a:extLst>
                <a:ext uri="{FF2B5EF4-FFF2-40B4-BE49-F238E27FC236}">
                  <a16:creationId xmlns:a16="http://schemas.microsoft.com/office/drawing/2014/main" id="{DA623E46-A11C-4D18-96CE-404F2D5C769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602538" y="3149607"/>
              <a:ext cx="171076" cy="323844"/>
            </a:xfrm>
            <a:custGeom>
              <a:avLst/>
              <a:gdLst/>
              <a:ahLst/>
              <a:cxnLst/>
              <a:rect l="0" t="0" r="0" b="0"/>
              <a:pathLst>
                <a:path w="171076" h="323844">
                  <a:moveTo>
                    <a:pt x="164725" y="19043"/>
                  </a:moveTo>
                  <a:lnTo>
                    <a:pt x="164725" y="19043"/>
                  </a:lnTo>
                  <a:lnTo>
                    <a:pt x="164725" y="16"/>
                  </a:lnTo>
                  <a:lnTo>
                    <a:pt x="161353" y="0"/>
                  </a:lnTo>
                  <a:lnTo>
                    <a:pt x="160360" y="703"/>
                  </a:lnTo>
                  <a:lnTo>
                    <a:pt x="159698" y="1878"/>
                  </a:lnTo>
                  <a:lnTo>
                    <a:pt x="159257" y="3366"/>
                  </a:lnTo>
                  <a:lnTo>
                    <a:pt x="158257" y="4358"/>
                  </a:lnTo>
                  <a:lnTo>
                    <a:pt x="146243" y="9453"/>
                  </a:lnTo>
                  <a:lnTo>
                    <a:pt x="140518" y="15016"/>
                  </a:lnTo>
                  <a:lnTo>
                    <a:pt x="134210" y="22192"/>
                  </a:lnTo>
                  <a:lnTo>
                    <a:pt x="94976" y="57889"/>
                  </a:lnTo>
                  <a:lnTo>
                    <a:pt x="60167" y="101688"/>
                  </a:lnTo>
                  <a:lnTo>
                    <a:pt x="27291" y="133225"/>
                  </a:lnTo>
                  <a:lnTo>
                    <a:pt x="2473" y="169783"/>
                  </a:lnTo>
                  <a:lnTo>
                    <a:pt x="0" y="185344"/>
                  </a:lnTo>
                  <a:lnTo>
                    <a:pt x="3107" y="195709"/>
                  </a:lnTo>
                  <a:lnTo>
                    <a:pt x="20609" y="222674"/>
                  </a:lnTo>
                  <a:lnTo>
                    <a:pt x="31948" y="233189"/>
                  </a:lnTo>
                  <a:lnTo>
                    <a:pt x="73251" y="258495"/>
                  </a:lnTo>
                  <a:lnTo>
                    <a:pt x="117070" y="285746"/>
                  </a:lnTo>
                  <a:lnTo>
                    <a:pt x="162420" y="317734"/>
                  </a:lnTo>
                  <a:lnTo>
                    <a:pt x="171075" y="32384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333">
              <a:extLst>
                <a:ext uri="{FF2B5EF4-FFF2-40B4-BE49-F238E27FC236}">
                  <a16:creationId xmlns:a16="http://schemas.microsoft.com/office/drawing/2014/main" id="{5A91AF22-C5C6-4C6F-8076-25D24AF070D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748213" y="3258308"/>
              <a:ext cx="311151" cy="43693"/>
            </a:xfrm>
            <a:custGeom>
              <a:avLst/>
              <a:gdLst/>
              <a:ahLst/>
              <a:cxnLst/>
              <a:rect l="0" t="0" r="0" b="0"/>
              <a:pathLst>
                <a:path w="311151" h="43693">
                  <a:moveTo>
                    <a:pt x="311150" y="43692"/>
                  </a:moveTo>
                  <a:lnTo>
                    <a:pt x="311150" y="43692"/>
                  </a:lnTo>
                  <a:lnTo>
                    <a:pt x="311150" y="37365"/>
                  </a:lnTo>
                  <a:lnTo>
                    <a:pt x="305682" y="31877"/>
                  </a:lnTo>
                  <a:lnTo>
                    <a:pt x="305061" y="27883"/>
                  </a:lnTo>
                  <a:lnTo>
                    <a:pt x="304268" y="26803"/>
                  </a:lnTo>
                  <a:lnTo>
                    <a:pt x="299355" y="24926"/>
                  </a:lnTo>
                  <a:lnTo>
                    <a:pt x="298852" y="22887"/>
                  </a:lnTo>
                  <a:lnTo>
                    <a:pt x="298718" y="21355"/>
                  </a:lnTo>
                  <a:lnTo>
                    <a:pt x="297923" y="20334"/>
                  </a:lnTo>
                  <a:lnTo>
                    <a:pt x="295158" y="19200"/>
                  </a:lnTo>
                  <a:lnTo>
                    <a:pt x="294139" y="18192"/>
                  </a:lnTo>
                  <a:lnTo>
                    <a:pt x="293006" y="15190"/>
                  </a:lnTo>
                  <a:lnTo>
                    <a:pt x="291998" y="14107"/>
                  </a:lnTo>
                  <a:lnTo>
                    <a:pt x="280616" y="7768"/>
                  </a:lnTo>
                  <a:lnTo>
                    <a:pt x="236717" y="132"/>
                  </a:lnTo>
                  <a:lnTo>
                    <a:pt x="206707" y="0"/>
                  </a:lnTo>
                  <a:lnTo>
                    <a:pt x="164106" y="5333"/>
                  </a:lnTo>
                  <a:lnTo>
                    <a:pt x="138245" y="7440"/>
                  </a:lnTo>
                  <a:lnTo>
                    <a:pt x="92501" y="16131"/>
                  </a:lnTo>
                  <a:lnTo>
                    <a:pt x="47120" y="23675"/>
                  </a:lnTo>
                  <a:lnTo>
                    <a:pt x="30448" y="25157"/>
                  </a:lnTo>
                  <a:lnTo>
                    <a:pt x="14068" y="30723"/>
                  </a:lnTo>
                  <a:lnTo>
                    <a:pt x="970" y="30990"/>
                  </a:lnTo>
                  <a:lnTo>
                    <a:pt x="647" y="30285"/>
                  </a:lnTo>
                  <a:lnTo>
                    <a:pt x="0" y="2464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MARTInkShape-334">
            <a:extLst>
              <a:ext uri="{FF2B5EF4-FFF2-40B4-BE49-F238E27FC236}">
                <a16:creationId xmlns:a16="http://schemas.microsoft.com/office/drawing/2014/main" id="{1A24BDEF-8EDA-4807-8DD1-6B6A69EED8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935663" y="3098800"/>
            <a:ext cx="946141" cy="28672"/>
          </a:xfrm>
          <a:custGeom>
            <a:avLst/>
            <a:gdLst/>
            <a:ahLst/>
            <a:cxnLst/>
            <a:rect l="0" t="0" r="0" b="0"/>
            <a:pathLst>
              <a:path w="946141" h="28672">
                <a:moveTo>
                  <a:pt x="12700" y="19050"/>
                </a:moveTo>
                <a:lnTo>
                  <a:pt x="12700" y="19050"/>
                </a:lnTo>
                <a:lnTo>
                  <a:pt x="3056" y="19050"/>
                </a:lnTo>
                <a:lnTo>
                  <a:pt x="2037" y="18344"/>
                </a:lnTo>
                <a:lnTo>
                  <a:pt x="1358" y="17169"/>
                </a:lnTo>
                <a:lnTo>
                  <a:pt x="0" y="12702"/>
                </a:lnTo>
                <a:lnTo>
                  <a:pt x="0" y="16072"/>
                </a:lnTo>
                <a:lnTo>
                  <a:pt x="1881" y="19608"/>
                </a:lnTo>
                <a:lnTo>
                  <a:pt x="3371" y="21539"/>
                </a:lnTo>
                <a:lnTo>
                  <a:pt x="6907" y="23684"/>
                </a:lnTo>
                <a:lnTo>
                  <a:pt x="14746" y="24892"/>
                </a:lnTo>
                <a:lnTo>
                  <a:pt x="22076" y="25880"/>
                </a:lnTo>
                <a:lnTo>
                  <a:pt x="30037" y="28671"/>
                </a:lnTo>
                <a:lnTo>
                  <a:pt x="40161" y="28500"/>
                </a:lnTo>
                <a:lnTo>
                  <a:pt x="82670" y="25581"/>
                </a:lnTo>
                <a:lnTo>
                  <a:pt x="124031" y="25416"/>
                </a:lnTo>
                <a:lnTo>
                  <a:pt x="167147" y="28547"/>
                </a:lnTo>
                <a:lnTo>
                  <a:pt x="213922" y="21450"/>
                </a:lnTo>
                <a:lnTo>
                  <a:pt x="254445" y="19524"/>
                </a:lnTo>
                <a:lnTo>
                  <a:pt x="299792" y="19144"/>
                </a:lnTo>
                <a:lnTo>
                  <a:pt x="336947" y="19078"/>
                </a:lnTo>
                <a:lnTo>
                  <a:pt x="374767" y="19058"/>
                </a:lnTo>
                <a:lnTo>
                  <a:pt x="412784" y="19053"/>
                </a:lnTo>
                <a:lnTo>
                  <a:pt x="450860" y="19051"/>
                </a:lnTo>
                <a:lnTo>
                  <a:pt x="496582" y="19050"/>
                </a:lnTo>
                <a:lnTo>
                  <a:pt x="541466" y="19050"/>
                </a:lnTo>
                <a:lnTo>
                  <a:pt x="587517" y="19050"/>
                </a:lnTo>
                <a:lnTo>
                  <a:pt x="630585" y="19050"/>
                </a:lnTo>
                <a:lnTo>
                  <a:pt x="671183" y="19050"/>
                </a:lnTo>
                <a:lnTo>
                  <a:pt x="709958" y="15679"/>
                </a:lnTo>
                <a:lnTo>
                  <a:pt x="755207" y="13092"/>
                </a:lnTo>
                <a:lnTo>
                  <a:pt x="797219" y="8388"/>
                </a:lnTo>
                <a:lnTo>
                  <a:pt x="842311" y="5823"/>
                </a:lnTo>
                <a:lnTo>
                  <a:pt x="886424" y="269"/>
                </a:lnTo>
                <a:lnTo>
                  <a:pt x="933283" y="1"/>
                </a:lnTo>
                <a:lnTo>
                  <a:pt x="946117" y="0"/>
                </a:lnTo>
                <a:lnTo>
                  <a:pt x="946140" y="3371"/>
                </a:lnTo>
                <a:lnTo>
                  <a:pt x="945438" y="4364"/>
                </a:lnTo>
                <a:lnTo>
                  <a:pt x="944264" y="5026"/>
                </a:lnTo>
                <a:lnTo>
                  <a:pt x="933450" y="63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SMARTInkShape-Group91">
            <a:extLst>
              <a:ext uri="{FF2B5EF4-FFF2-40B4-BE49-F238E27FC236}">
                <a16:creationId xmlns:a16="http://schemas.microsoft.com/office/drawing/2014/main" id="{6B09171B-F4E9-459B-B454-7F0C8123687A}"/>
              </a:ext>
            </a:extLst>
          </p:cNvPr>
          <p:cNvGrpSpPr/>
          <p:nvPr/>
        </p:nvGrpSpPr>
        <p:grpSpPr>
          <a:xfrm>
            <a:off x="4805396" y="2292350"/>
            <a:ext cx="482568" cy="184151"/>
            <a:chOff x="4805396" y="2292350"/>
            <a:chExt cx="482568" cy="184151"/>
          </a:xfrm>
        </p:grpSpPr>
        <p:sp>
          <p:nvSpPr>
            <p:cNvPr id="55" name="SMARTInkShape-335">
              <a:extLst>
                <a:ext uri="{FF2B5EF4-FFF2-40B4-BE49-F238E27FC236}">
                  <a16:creationId xmlns:a16="http://schemas.microsoft.com/office/drawing/2014/main" id="{AA928508-525E-486B-B360-E67D9358697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805396" y="2292350"/>
              <a:ext cx="171418" cy="184151"/>
            </a:xfrm>
            <a:custGeom>
              <a:avLst/>
              <a:gdLst/>
              <a:ahLst/>
              <a:cxnLst/>
              <a:rect l="0" t="0" r="0" b="0"/>
              <a:pathLst>
                <a:path w="171418" h="184151">
                  <a:moveTo>
                    <a:pt x="165067" y="0"/>
                  </a:moveTo>
                  <a:lnTo>
                    <a:pt x="165067" y="0"/>
                  </a:lnTo>
                  <a:lnTo>
                    <a:pt x="165067" y="3371"/>
                  </a:lnTo>
                  <a:lnTo>
                    <a:pt x="164361" y="4364"/>
                  </a:lnTo>
                  <a:lnTo>
                    <a:pt x="163185" y="5026"/>
                  </a:lnTo>
                  <a:lnTo>
                    <a:pt x="154235" y="6881"/>
                  </a:lnTo>
                  <a:lnTo>
                    <a:pt x="139652" y="19205"/>
                  </a:lnTo>
                  <a:lnTo>
                    <a:pt x="131431" y="25446"/>
                  </a:lnTo>
                  <a:lnTo>
                    <a:pt x="87528" y="50800"/>
                  </a:lnTo>
                  <a:lnTo>
                    <a:pt x="39938" y="76200"/>
                  </a:lnTo>
                  <a:lnTo>
                    <a:pt x="1247" y="106696"/>
                  </a:lnTo>
                  <a:lnTo>
                    <a:pt x="535" y="109274"/>
                  </a:lnTo>
                  <a:lnTo>
                    <a:pt x="0" y="114006"/>
                  </a:lnTo>
                  <a:lnTo>
                    <a:pt x="8807" y="123113"/>
                  </a:lnTo>
                  <a:lnTo>
                    <a:pt x="12833" y="125272"/>
                  </a:lnTo>
                  <a:lnTo>
                    <a:pt x="20947" y="126488"/>
                  </a:lnTo>
                  <a:lnTo>
                    <a:pt x="28341" y="127478"/>
                  </a:lnTo>
                  <a:lnTo>
                    <a:pt x="71713" y="140137"/>
                  </a:lnTo>
                  <a:lnTo>
                    <a:pt x="117802" y="154786"/>
                  </a:lnTo>
                  <a:lnTo>
                    <a:pt x="153854" y="170055"/>
                  </a:lnTo>
                  <a:lnTo>
                    <a:pt x="171417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336">
              <a:extLst>
                <a:ext uri="{FF2B5EF4-FFF2-40B4-BE49-F238E27FC236}">
                  <a16:creationId xmlns:a16="http://schemas.microsoft.com/office/drawing/2014/main" id="{6FC52A4C-A18B-4506-BC1A-4DD44CE218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900613" y="2381251"/>
              <a:ext cx="387351" cy="25400"/>
            </a:xfrm>
            <a:custGeom>
              <a:avLst/>
              <a:gdLst/>
              <a:ahLst/>
              <a:cxnLst/>
              <a:rect l="0" t="0" r="0" b="0"/>
              <a:pathLst>
                <a:path w="387351" h="25400">
                  <a:moveTo>
                    <a:pt x="387350" y="25399"/>
                  </a:moveTo>
                  <a:lnTo>
                    <a:pt x="387350" y="25399"/>
                  </a:lnTo>
                  <a:lnTo>
                    <a:pt x="381882" y="19932"/>
                  </a:lnTo>
                  <a:lnTo>
                    <a:pt x="381261" y="15939"/>
                  </a:lnTo>
                  <a:lnTo>
                    <a:pt x="380468" y="14859"/>
                  </a:lnTo>
                  <a:lnTo>
                    <a:pt x="377706" y="13659"/>
                  </a:lnTo>
                  <a:lnTo>
                    <a:pt x="376687" y="12634"/>
                  </a:lnTo>
                  <a:lnTo>
                    <a:pt x="375555" y="9613"/>
                  </a:lnTo>
                  <a:lnTo>
                    <a:pt x="374548" y="8525"/>
                  </a:lnTo>
                  <a:lnTo>
                    <a:pt x="361820" y="1450"/>
                  </a:lnTo>
                  <a:lnTo>
                    <a:pt x="337870" y="37"/>
                  </a:lnTo>
                  <a:lnTo>
                    <a:pt x="291911" y="0"/>
                  </a:lnTo>
                  <a:lnTo>
                    <a:pt x="253555" y="1881"/>
                  </a:lnTo>
                  <a:lnTo>
                    <a:pt x="206153" y="6088"/>
                  </a:lnTo>
                  <a:lnTo>
                    <a:pt x="158922" y="7039"/>
                  </a:lnTo>
                  <a:lnTo>
                    <a:pt x="114310" y="12306"/>
                  </a:lnTo>
                  <a:lnTo>
                    <a:pt x="69850" y="12676"/>
                  </a:lnTo>
                  <a:lnTo>
                    <a:pt x="24062" y="12699"/>
                  </a:lnTo>
                  <a:lnTo>
                    <a:pt x="0" y="126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SMARTInkShape-Group92">
            <a:extLst>
              <a:ext uri="{FF2B5EF4-FFF2-40B4-BE49-F238E27FC236}">
                <a16:creationId xmlns:a16="http://schemas.microsoft.com/office/drawing/2014/main" id="{E34F8F59-5B8A-456A-A5C0-25CE430AE01F}"/>
              </a:ext>
            </a:extLst>
          </p:cNvPr>
          <p:cNvGrpSpPr/>
          <p:nvPr/>
        </p:nvGrpSpPr>
        <p:grpSpPr>
          <a:xfrm>
            <a:off x="7805524" y="1485900"/>
            <a:ext cx="492340" cy="209551"/>
            <a:chOff x="7805524" y="1485900"/>
            <a:chExt cx="492340" cy="209551"/>
          </a:xfrm>
        </p:grpSpPr>
        <p:sp>
          <p:nvSpPr>
            <p:cNvPr id="58" name="SMARTInkShape-337">
              <a:extLst>
                <a:ext uri="{FF2B5EF4-FFF2-40B4-BE49-F238E27FC236}">
                  <a16:creationId xmlns:a16="http://schemas.microsoft.com/office/drawing/2014/main" id="{7C78E8DF-8D43-41FD-B705-52098AE200D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05524" y="1485900"/>
              <a:ext cx="149440" cy="209551"/>
            </a:xfrm>
            <a:custGeom>
              <a:avLst/>
              <a:gdLst/>
              <a:ahLst/>
              <a:cxnLst/>
              <a:rect l="0" t="0" r="0" b="0"/>
              <a:pathLst>
                <a:path w="149440" h="209551">
                  <a:moveTo>
                    <a:pt x="149439" y="0"/>
                  </a:moveTo>
                  <a:lnTo>
                    <a:pt x="149439" y="0"/>
                  </a:lnTo>
                  <a:lnTo>
                    <a:pt x="128860" y="0"/>
                  </a:lnTo>
                  <a:lnTo>
                    <a:pt x="106785" y="8838"/>
                  </a:lnTo>
                  <a:lnTo>
                    <a:pt x="62576" y="33870"/>
                  </a:lnTo>
                  <a:lnTo>
                    <a:pt x="41478" y="46332"/>
                  </a:lnTo>
                  <a:lnTo>
                    <a:pt x="7993" y="71889"/>
                  </a:lnTo>
                  <a:lnTo>
                    <a:pt x="5435" y="78047"/>
                  </a:lnTo>
                  <a:lnTo>
                    <a:pt x="3592" y="84782"/>
                  </a:lnTo>
                  <a:lnTo>
                    <a:pt x="421" y="90127"/>
                  </a:lnTo>
                  <a:lnTo>
                    <a:pt x="0" y="92540"/>
                  </a:lnTo>
                  <a:lnTo>
                    <a:pt x="424" y="94855"/>
                  </a:lnTo>
                  <a:lnTo>
                    <a:pt x="2071" y="100013"/>
                  </a:lnTo>
                  <a:lnTo>
                    <a:pt x="3978" y="117930"/>
                  </a:lnTo>
                  <a:lnTo>
                    <a:pt x="9129" y="125410"/>
                  </a:lnTo>
                  <a:lnTo>
                    <a:pt x="26859" y="143329"/>
                  </a:lnTo>
                  <a:lnTo>
                    <a:pt x="37232" y="150810"/>
                  </a:lnTo>
                  <a:lnTo>
                    <a:pt x="49297" y="163741"/>
                  </a:lnTo>
                  <a:lnTo>
                    <a:pt x="94422" y="198907"/>
                  </a:lnTo>
                  <a:lnTo>
                    <a:pt x="111339" y="209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ARTInkShape-338">
              <a:extLst>
                <a:ext uri="{FF2B5EF4-FFF2-40B4-BE49-F238E27FC236}">
                  <a16:creationId xmlns:a16="http://schemas.microsoft.com/office/drawing/2014/main" id="{4FF92060-7993-44A9-AB88-356356D73AF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834313" y="1530357"/>
              <a:ext cx="463551" cy="63493"/>
            </a:xfrm>
            <a:custGeom>
              <a:avLst/>
              <a:gdLst/>
              <a:ahLst/>
              <a:cxnLst/>
              <a:rect l="0" t="0" r="0" b="0"/>
              <a:pathLst>
                <a:path w="463551" h="63493">
                  <a:moveTo>
                    <a:pt x="463550" y="6343"/>
                  </a:moveTo>
                  <a:lnTo>
                    <a:pt x="463550" y="6343"/>
                  </a:lnTo>
                  <a:lnTo>
                    <a:pt x="457206" y="0"/>
                  </a:lnTo>
                  <a:lnTo>
                    <a:pt x="457200" y="5461"/>
                  </a:lnTo>
                  <a:lnTo>
                    <a:pt x="456494" y="5755"/>
                  </a:lnTo>
                  <a:lnTo>
                    <a:pt x="453829" y="6082"/>
                  </a:lnTo>
                  <a:lnTo>
                    <a:pt x="450292" y="8108"/>
                  </a:lnTo>
                  <a:lnTo>
                    <a:pt x="446368" y="10655"/>
                  </a:lnTo>
                  <a:lnTo>
                    <a:pt x="399999" y="23942"/>
                  </a:lnTo>
                  <a:lnTo>
                    <a:pt x="354109" y="27237"/>
                  </a:lnTo>
                  <a:lnTo>
                    <a:pt x="312342" y="36373"/>
                  </a:lnTo>
                  <a:lnTo>
                    <a:pt x="266769" y="41363"/>
                  </a:lnTo>
                  <a:lnTo>
                    <a:pt x="225235" y="44173"/>
                  </a:lnTo>
                  <a:lnTo>
                    <a:pt x="181040" y="49887"/>
                  </a:lnTo>
                  <a:lnTo>
                    <a:pt x="136613" y="54084"/>
                  </a:lnTo>
                  <a:lnTo>
                    <a:pt x="92165" y="62342"/>
                  </a:lnTo>
                  <a:lnTo>
                    <a:pt x="47016" y="63448"/>
                  </a:lnTo>
                  <a:lnTo>
                    <a:pt x="17239" y="63492"/>
                  </a:lnTo>
                  <a:lnTo>
                    <a:pt x="12835" y="61611"/>
                  </a:lnTo>
                  <a:lnTo>
                    <a:pt x="0" y="5079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230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are countably many strings</a:t>
            </a:r>
          </a:p>
          <a:p>
            <a:pPr lvl="1"/>
            <a:r>
              <a:rPr lang="en-US"/>
              <a:t>And therefore binary strings, programs, etc.</a:t>
            </a:r>
          </a:p>
          <a:p>
            <a:r>
              <a:rPr lang="en-US"/>
              <a:t>We can’t write down (or compute) all things from an uncountable set</a:t>
            </a:r>
          </a:p>
          <a:p>
            <a:r>
              <a:rPr lang="en-US"/>
              <a:t>There are uncountably many functions</a:t>
            </a:r>
          </a:p>
          <a:p>
            <a:r>
              <a:rPr lang="en-US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Representing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ℚ</m:t>
                    </m:r>
                  </m:oMath>
                </a14:m>
                <a:r>
                  <a:rPr lang="en-US"/>
                  <a:t> with binary strings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2" t="-9043" r="-2167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Idea: </a:t>
                </a:r>
              </a:p>
              <a:p>
                <a:pPr lvl="1"/>
                <a:r>
                  <a:rPr lang="en-US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≥|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/>
                  <a:t>,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  <m:r>
                      <a:rPr lang="en-US" i="1">
                        <a:latin typeface="Cambria Math"/>
                      </a:rPr>
                      <m:t>ℚ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Find a way to represent rationals with naturals</a:t>
                </a:r>
              </a:p>
              <a:p>
                <a:pPr lvl="1"/>
                <a:r>
                  <a:rPr lang="en-US"/>
                  <a:t>We know how to represent naturals with strings</a:t>
                </a:r>
              </a:p>
              <a:p>
                <a:pPr lvl="1"/>
                <a:r>
                  <a:rPr lang="en-US"/>
                  <a:t>A rational is represented by the string that represents the natural number that represents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87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</p:spPr>
            <p:txBody>
              <a:bodyPr/>
              <a:lstStyle/>
              <a:p>
                <a:r>
                  <a:rPr lang="en-US"/>
                  <a:t>Representing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ℚ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-152400"/>
                <a:ext cx="10969943" cy="1143000"/>
              </a:xfrm>
              <a:blipFill rotWithShape="1">
                <a:blip r:embed="rId2"/>
                <a:stretch>
                  <a:fillRect t="-9043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70120" y="157509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59817" y="26347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70120" y="37015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91348" y="47683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91348" y="583253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2660546" y="6410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577660" y="640711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784746" y="640711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977074" y="638692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346346" y="63900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8519022" y="641627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9594746" y="64056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1120" y="1071265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7290" y="16022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7290" y="26557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1051" y="3793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4391" y="47683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4391" y="58325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1130" y="609600"/>
                <a:ext cx="474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30" y="609600"/>
                <a:ext cx="47480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2362" y="1302097"/>
                <a:ext cx="474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362" y="1302097"/>
                <a:ext cx="47481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 flipV="1">
            <a:off x="3275939" y="840432"/>
            <a:ext cx="43165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59767" y="1763762"/>
            <a:ext cx="0" cy="4576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85457" y="1907426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38162" y="22214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26260" y="2974032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491767" y="32882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70597" y="4057649"/>
            <a:ext cx="17594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953192" y="2129095"/>
            <a:ext cx="0" cy="15975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38386" y="1898262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229990" y="2129095"/>
            <a:ext cx="0" cy="26392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989958" y="5031432"/>
            <a:ext cx="2761965" cy="22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07926" y="5345631"/>
            <a:ext cx="0" cy="5217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899406" y="6100465"/>
            <a:ext cx="412823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8447688" y="2129095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35783" y="1925159"/>
            <a:ext cx="568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9627419" y="2125510"/>
            <a:ext cx="1532" cy="3798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1283" y="166743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0/0 	0/1 	0/2 	 0/3 	 0/4 	 0/5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1283" y="27432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1/0	1/1	1/2	 1/3	 1/4	 1/5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1120" y="38100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2/0	2/1	2/2	 2/3	 2/4	 2/5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1120" y="48006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3/0	3/1	3/2	 3/3	 3/4	 3/5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58518" y="5867400"/>
            <a:ext cx="6983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4/0	4/1	4/2	 4/3	 4/4	 4/5</a:t>
            </a:r>
          </a:p>
        </p:txBody>
      </p:sp>
    </p:spTree>
    <p:extLst>
      <p:ext uri="{BB962C8B-B14F-4D97-AF65-F5344CB8AC3E}">
        <p14:creationId xmlns:p14="http://schemas.microsoft.com/office/powerpoint/2010/main" val="21827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en-US"/>
                  <a:t> is uncountable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Show a subset of real numbers is uncountable</a:t>
            </a:r>
          </a:p>
          <a:p>
            <a:r>
              <a:rPr lang="en-US"/>
              <a:t>Specifically, the set of all real numbers between 0 and 1 where the fractional portion is only 1s and 0s</a:t>
            </a:r>
          </a:p>
          <a:p>
            <a:pPr lvl="1"/>
            <a:r>
              <a:rPr lang="en-US"/>
              <a:t>E.g. 0.00111101101111</a:t>
            </a:r>
          </a:p>
          <a:p>
            <a:r>
              <a:rPr lang="en-US"/>
              <a:t>We get different reals for each different fractional part, there are the same number of fractional parts as there are infinite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7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0"/>
            <a:ext cx="10969943" cy="4678364"/>
          </a:xfrm>
        </p:spPr>
        <p:txBody>
          <a:bodyPr>
            <a:normAutofit/>
          </a:bodyPr>
          <a:lstStyle/>
          <a:p>
            <a:r>
              <a:rPr lang="en-US"/>
              <a:t>What does it mean to “represent” things with strings?</a:t>
            </a:r>
          </a:p>
          <a:p>
            <a:r>
              <a:rPr lang="en-US"/>
              <a:t>How can we represent natural numbers with binary strings?</a:t>
            </a:r>
          </a:p>
          <a:p>
            <a:r>
              <a:rPr lang="en-US"/>
              <a:t>How can we count things?</a:t>
            </a:r>
          </a:p>
          <a:p>
            <a:r>
              <a:rPr lang="en-US"/>
              <a:t>What does it mean for a set to be infinite?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grpSp>
        <p:nvGrpSpPr>
          <p:cNvPr id="331" name="SMARTInkShape-Group93">
            <a:extLst>
              <a:ext uri="{FF2B5EF4-FFF2-40B4-BE49-F238E27FC236}">
                <a16:creationId xmlns:a16="http://schemas.microsoft.com/office/drawing/2014/main" id="{20E6B43B-EF0B-40FF-A91C-2361D9A9558E}"/>
              </a:ext>
            </a:extLst>
          </p:cNvPr>
          <p:cNvGrpSpPr/>
          <p:nvPr/>
        </p:nvGrpSpPr>
        <p:grpSpPr>
          <a:xfrm>
            <a:off x="10101294" y="5683250"/>
            <a:ext cx="209520" cy="457201"/>
            <a:chOff x="10101294" y="5683250"/>
            <a:chExt cx="209520" cy="457201"/>
          </a:xfrm>
        </p:grpSpPr>
        <p:sp>
          <p:nvSpPr>
            <p:cNvPr id="329" name="SMARTInkShape-339">
              <a:extLst>
                <a:ext uri="{FF2B5EF4-FFF2-40B4-BE49-F238E27FC236}">
                  <a16:creationId xmlns:a16="http://schemas.microsoft.com/office/drawing/2014/main" id="{7A9C5828-522D-4DB5-B42E-19A759698070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10240963" y="5683250"/>
              <a:ext cx="69851" cy="406401"/>
            </a:xfrm>
            <a:custGeom>
              <a:avLst/>
              <a:gdLst/>
              <a:ahLst/>
              <a:cxnLst/>
              <a:rect l="0" t="0" r="0" b="0"/>
              <a:pathLst>
                <a:path w="69851" h="406401">
                  <a:moveTo>
                    <a:pt x="69850" y="0"/>
                  </a:moveTo>
                  <a:lnTo>
                    <a:pt x="69850" y="0"/>
                  </a:lnTo>
                  <a:lnTo>
                    <a:pt x="69850" y="3371"/>
                  </a:lnTo>
                  <a:lnTo>
                    <a:pt x="69144" y="4364"/>
                  </a:lnTo>
                  <a:lnTo>
                    <a:pt x="67968" y="5026"/>
                  </a:lnTo>
                  <a:lnTo>
                    <a:pt x="66479" y="5467"/>
                  </a:lnTo>
                  <a:lnTo>
                    <a:pt x="65485" y="7173"/>
                  </a:lnTo>
                  <a:lnTo>
                    <a:pt x="52684" y="51850"/>
                  </a:lnTo>
                  <a:lnTo>
                    <a:pt x="40196" y="94062"/>
                  </a:lnTo>
                  <a:lnTo>
                    <a:pt x="31173" y="140357"/>
                  </a:lnTo>
                  <a:lnTo>
                    <a:pt x="20925" y="185656"/>
                  </a:lnTo>
                  <a:lnTo>
                    <a:pt x="12389" y="225375"/>
                  </a:lnTo>
                  <a:lnTo>
                    <a:pt x="6439" y="266145"/>
                  </a:lnTo>
                  <a:lnTo>
                    <a:pt x="2927" y="290446"/>
                  </a:lnTo>
                  <a:lnTo>
                    <a:pt x="1592" y="335049"/>
                  </a:lnTo>
                  <a:lnTo>
                    <a:pt x="27" y="380938"/>
                  </a:lnTo>
                  <a:lnTo>
                    <a:pt x="0" y="406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SMARTInkShape-340">
              <a:extLst>
                <a:ext uri="{FF2B5EF4-FFF2-40B4-BE49-F238E27FC236}">
                  <a16:creationId xmlns:a16="http://schemas.microsoft.com/office/drawing/2014/main" id="{790EF0EB-332C-4227-8150-53FD43D24619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10101294" y="5759450"/>
              <a:ext cx="95220" cy="381001"/>
            </a:xfrm>
            <a:custGeom>
              <a:avLst/>
              <a:gdLst/>
              <a:ahLst/>
              <a:cxnLst/>
              <a:rect l="0" t="0" r="0" b="0"/>
              <a:pathLst>
                <a:path w="95220" h="381001">
                  <a:moveTo>
                    <a:pt x="95219" y="0"/>
                  </a:moveTo>
                  <a:lnTo>
                    <a:pt x="95219" y="0"/>
                  </a:lnTo>
                  <a:lnTo>
                    <a:pt x="95219" y="15732"/>
                  </a:lnTo>
                  <a:lnTo>
                    <a:pt x="89457" y="41224"/>
                  </a:lnTo>
                  <a:lnTo>
                    <a:pt x="87103" y="62236"/>
                  </a:lnTo>
                  <a:lnTo>
                    <a:pt x="70578" y="105269"/>
                  </a:lnTo>
                  <a:lnTo>
                    <a:pt x="51883" y="152557"/>
                  </a:lnTo>
                  <a:lnTo>
                    <a:pt x="38494" y="198473"/>
                  </a:lnTo>
                  <a:lnTo>
                    <a:pt x="26836" y="244911"/>
                  </a:lnTo>
                  <a:lnTo>
                    <a:pt x="13392" y="291209"/>
                  </a:lnTo>
                  <a:lnTo>
                    <a:pt x="1769" y="334616"/>
                  </a:lnTo>
                  <a:lnTo>
                    <a:pt x="0" y="370012"/>
                  </a:lnTo>
                  <a:lnTo>
                    <a:pt x="1864" y="374470"/>
                  </a:lnTo>
                  <a:lnTo>
                    <a:pt x="6319" y="381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SMARTInkShape-Group94">
            <a:extLst>
              <a:ext uri="{FF2B5EF4-FFF2-40B4-BE49-F238E27FC236}">
                <a16:creationId xmlns:a16="http://schemas.microsoft.com/office/drawing/2014/main" id="{B2810910-DB3D-44C8-919D-5AC29E3FFC7A}"/>
              </a:ext>
            </a:extLst>
          </p:cNvPr>
          <p:cNvGrpSpPr/>
          <p:nvPr/>
        </p:nvGrpSpPr>
        <p:grpSpPr>
          <a:xfrm>
            <a:off x="8240713" y="5740400"/>
            <a:ext cx="2165351" cy="330201"/>
            <a:chOff x="8240713" y="5740400"/>
            <a:chExt cx="2165351" cy="330201"/>
          </a:xfrm>
        </p:grpSpPr>
        <p:sp>
          <p:nvSpPr>
            <p:cNvPr id="332" name="SMARTInkShape-341">
              <a:extLst>
                <a:ext uri="{FF2B5EF4-FFF2-40B4-BE49-F238E27FC236}">
                  <a16:creationId xmlns:a16="http://schemas.microsoft.com/office/drawing/2014/main" id="{EE6E2A5C-1B51-4E43-BB9D-413F805E7A60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8240713" y="5778500"/>
              <a:ext cx="195395" cy="273051"/>
            </a:xfrm>
            <a:custGeom>
              <a:avLst/>
              <a:gdLst/>
              <a:ahLst/>
              <a:cxnLst/>
              <a:rect l="0" t="0" r="0" b="0"/>
              <a:pathLst>
                <a:path w="195395" h="273051">
                  <a:moveTo>
                    <a:pt x="69850" y="0"/>
                  </a:moveTo>
                  <a:lnTo>
                    <a:pt x="69850" y="0"/>
                  </a:lnTo>
                  <a:lnTo>
                    <a:pt x="69850" y="8839"/>
                  </a:lnTo>
                  <a:lnTo>
                    <a:pt x="60128" y="40162"/>
                  </a:lnTo>
                  <a:lnTo>
                    <a:pt x="54946" y="52422"/>
                  </a:lnTo>
                  <a:lnTo>
                    <a:pt x="46094" y="95448"/>
                  </a:lnTo>
                  <a:lnTo>
                    <a:pt x="35921" y="135771"/>
                  </a:lnTo>
                  <a:lnTo>
                    <a:pt x="26648" y="182923"/>
                  </a:lnTo>
                  <a:lnTo>
                    <a:pt x="8880" y="227823"/>
                  </a:lnTo>
                  <a:lnTo>
                    <a:pt x="1308" y="248131"/>
                  </a:lnTo>
                  <a:lnTo>
                    <a:pt x="0" y="266690"/>
                  </a:lnTo>
                  <a:lnTo>
                    <a:pt x="3371" y="263326"/>
                  </a:lnTo>
                  <a:lnTo>
                    <a:pt x="5026" y="257910"/>
                  </a:lnTo>
                  <a:lnTo>
                    <a:pt x="5467" y="254490"/>
                  </a:lnTo>
                  <a:lnTo>
                    <a:pt x="27342" y="208515"/>
                  </a:lnTo>
                  <a:lnTo>
                    <a:pt x="45668" y="167988"/>
                  </a:lnTo>
                  <a:lnTo>
                    <a:pt x="68503" y="125183"/>
                  </a:lnTo>
                  <a:lnTo>
                    <a:pt x="106382" y="78215"/>
                  </a:lnTo>
                  <a:lnTo>
                    <a:pt x="127419" y="58651"/>
                  </a:lnTo>
                  <a:lnTo>
                    <a:pt x="157270" y="34590"/>
                  </a:lnTo>
                  <a:lnTo>
                    <a:pt x="164207" y="33012"/>
                  </a:lnTo>
                  <a:lnTo>
                    <a:pt x="170112" y="34192"/>
                  </a:lnTo>
                  <a:lnTo>
                    <a:pt x="177403" y="38824"/>
                  </a:lnTo>
                  <a:lnTo>
                    <a:pt x="182817" y="43339"/>
                  </a:lnTo>
                  <a:lnTo>
                    <a:pt x="187126" y="50863"/>
                  </a:lnTo>
                  <a:lnTo>
                    <a:pt x="195394" y="89543"/>
                  </a:lnTo>
                  <a:lnTo>
                    <a:pt x="194840" y="133964"/>
                  </a:lnTo>
                  <a:lnTo>
                    <a:pt x="189000" y="179178"/>
                  </a:lnTo>
                  <a:lnTo>
                    <a:pt x="184433" y="222842"/>
                  </a:lnTo>
                  <a:lnTo>
                    <a:pt x="184151" y="269961"/>
                  </a:lnTo>
                  <a:lnTo>
                    <a:pt x="184150" y="273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SMARTInkShape-342">
              <a:extLst>
                <a:ext uri="{FF2B5EF4-FFF2-40B4-BE49-F238E27FC236}">
                  <a16:creationId xmlns:a16="http://schemas.microsoft.com/office/drawing/2014/main" id="{1C873595-797F-4056-A703-0CAB92F3238C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8545885" y="5835650"/>
              <a:ext cx="189140" cy="222251"/>
            </a:xfrm>
            <a:custGeom>
              <a:avLst/>
              <a:gdLst/>
              <a:ahLst/>
              <a:cxnLst/>
              <a:rect l="0" t="0" r="0" b="0"/>
              <a:pathLst>
                <a:path w="189140" h="222251">
                  <a:moveTo>
                    <a:pt x="139328" y="0"/>
                  </a:moveTo>
                  <a:lnTo>
                    <a:pt x="139328" y="0"/>
                  </a:lnTo>
                  <a:lnTo>
                    <a:pt x="133860" y="0"/>
                  </a:lnTo>
                  <a:lnTo>
                    <a:pt x="128082" y="4364"/>
                  </a:lnTo>
                  <a:lnTo>
                    <a:pt x="124217" y="5467"/>
                  </a:lnTo>
                  <a:lnTo>
                    <a:pt x="122904" y="6467"/>
                  </a:lnTo>
                  <a:lnTo>
                    <a:pt x="121445" y="9460"/>
                  </a:lnTo>
                  <a:lnTo>
                    <a:pt x="120350" y="10540"/>
                  </a:lnTo>
                  <a:lnTo>
                    <a:pt x="75731" y="33892"/>
                  </a:lnTo>
                  <a:lnTo>
                    <a:pt x="39787" y="65748"/>
                  </a:lnTo>
                  <a:lnTo>
                    <a:pt x="21039" y="97956"/>
                  </a:lnTo>
                  <a:lnTo>
                    <a:pt x="3871" y="140688"/>
                  </a:lnTo>
                  <a:lnTo>
                    <a:pt x="0" y="169049"/>
                  </a:lnTo>
                  <a:lnTo>
                    <a:pt x="1675" y="175792"/>
                  </a:lnTo>
                  <a:lnTo>
                    <a:pt x="4702" y="183555"/>
                  </a:lnTo>
                  <a:lnTo>
                    <a:pt x="5128" y="185870"/>
                  </a:lnTo>
                  <a:lnTo>
                    <a:pt x="7481" y="190324"/>
                  </a:lnTo>
                  <a:lnTo>
                    <a:pt x="11585" y="194655"/>
                  </a:lnTo>
                  <a:lnTo>
                    <a:pt x="21123" y="200355"/>
                  </a:lnTo>
                  <a:lnTo>
                    <a:pt x="26349" y="201935"/>
                  </a:lnTo>
                  <a:lnTo>
                    <a:pt x="32905" y="200756"/>
                  </a:lnTo>
                  <a:lnTo>
                    <a:pt x="44530" y="198008"/>
                  </a:lnTo>
                  <a:lnTo>
                    <a:pt x="56912" y="195312"/>
                  </a:lnTo>
                  <a:lnTo>
                    <a:pt x="65304" y="191227"/>
                  </a:lnTo>
                  <a:lnTo>
                    <a:pt x="111811" y="148126"/>
                  </a:lnTo>
                  <a:lnTo>
                    <a:pt x="144443" y="100606"/>
                  </a:lnTo>
                  <a:lnTo>
                    <a:pt x="170300" y="53692"/>
                  </a:lnTo>
                  <a:lnTo>
                    <a:pt x="177692" y="39717"/>
                  </a:lnTo>
                  <a:lnTo>
                    <a:pt x="182575" y="33324"/>
                  </a:lnTo>
                  <a:lnTo>
                    <a:pt x="185124" y="32449"/>
                  </a:lnTo>
                  <a:lnTo>
                    <a:pt x="189139" y="31888"/>
                  </a:lnTo>
                  <a:lnTo>
                    <a:pt x="186464" y="31791"/>
                  </a:lnTo>
                  <a:lnTo>
                    <a:pt x="185569" y="33189"/>
                  </a:lnTo>
                  <a:lnTo>
                    <a:pt x="183602" y="41192"/>
                  </a:lnTo>
                  <a:lnTo>
                    <a:pt x="179571" y="49051"/>
                  </a:lnTo>
                  <a:lnTo>
                    <a:pt x="172043" y="94836"/>
                  </a:lnTo>
                  <a:lnTo>
                    <a:pt x="158905" y="139676"/>
                  </a:lnTo>
                  <a:lnTo>
                    <a:pt x="155085" y="158037"/>
                  </a:lnTo>
                  <a:lnTo>
                    <a:pt x="155637" y="179122"/>
                  </a:lnTo>
                  <a:lnTo>
                    <a:pt x="152741" y="196719"/>
                  </a:lnTo>
                  <a:lnTo>
                    <a:pt x="154226" y="202201"/>
                  </a:lnTo>
                  <a:lnTo>
                    <a:pt x="156533" y="206989"/>
                  </a:lnTo>
                  <a:lnTo>
                    <a:pt x="158536" y="213652"/>
                  </a:lnTo>
                  <a:lnTo>
                    <a:pt x="164728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SMARTInkShape-343">
              <a:extLst>
                <a:ext uri="{FF2B5EF4-FFF2-40B4-BE49-F238E27FC236}">
                  <a16:creationId xmlns:a16="http://schemas.microsoft.com/office/drawing/2014/main" id="{C2F57EB7-70C5-4E5C-82FF-317557D1B8B4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8818563" y="5829300"/>
              <a:ext cx="120651" cy="82551"/>
            </a:xfrm>
            <a:custGeom>
              <a:avLst/>
              <a:gdLst/>
              <a:ahLst/>
              <a:cxnLst/>
              <a:rect l="0" t="0" r="0" b="0"/>
              <a:pathLst>
                <a:path w="120651" h="825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3371" y="8839"/>
                  </a:lnTo>
                  <a:lnTo>
                    <a:pt x="5026" y="14747"/>
                  </a:lnTo>
                  <a:lnTo>
                    <a:pt x="5467" y="18298"/>
                  </a:lnTo>
                  <a:lnTo>
                    <a:pt x="7172" y="21371"/>
                  </a:lnTo>
                  <a:lnTo>
                    <a:pt x="34816" y="50375"/>
                  </a:lnTo>
                  <a:lnTo>
                    <a:pt x="35910" y="52633"/>
                  </a:lnTo>
                  <a:lnTo>
                    <a:pt x="42771" y="57024"/>
                  </a:lnTo>
                  <a:lnTo>
                    <a:pt x="69701" y="67958"/>
                  </a:lnTo>
                  <a:lnTo>
                    <a:pt x="77545" y="69715"/>
                  </a:lnTo>
                  <a:lnTo>
                    <a:pt x="87338" y="73965"/>
                  </a:lnTo>
                  <a:lnTo>
                    <a:pt x="12065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SMARTInkShape-344">
              <a:extLst>
                <a:ext uri="{FF2B5EF4-FFF2-40B4-BE49-F238E27FC236}">
                  <a16:creationId xmlns:a16="http://schemas.microsoft.com/office/drawing/2014/main" id="{B900015E-3582-4C61-91A4-B0D11D625118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8882063" y="5772150"/>
              <a:ext cx="38101" cy="222251"/>
            </a:xfrm>
            <a:custGeom>
              <a:avLst/>
              <a:gdLst/>
              <a:ahLst/>
              <a:cxnLst/>
              <a:rect l="0" t="0" r="0" b="0"/>
              <a:pathLst>
                <a:path w="38101" h="222251">
                  <a:moveTo>
                    <a:pt x="38100" y="0"/>
                  </a:moveTo>
                  <a:lnTo>
                    <a:pt x="38100" y="0"/>
                  </a:lnTo>
                  <a:lnTo>
                    <a:pt x="38100" y="5467"/>
                  </a:lnTo>
                  <a:lnTo>
                    <a:pt x="34729" y="9460"/>
                  </a:lnTo>
                  <a:lnTo>
                    <a:pt x="33073" y="15023"/>
                  </a:lnTo>
                  <a:lnTo>
                    <a:pt x="32011" y="26721"/>
                  </a:lnTo>
                  <a:lnTo>
                    <a:pt x="35459" y="41601"/>
                  </a:lnTo>
                  <a:lnTo>
                    <a:pt x="31936" y="83569"/>
                  </a:lnTo>
                  <a:lnTo>
                    <a:pt x="21635" y="130718"/>
                  </a:lnTo>
                  <a:lnTo>
                    <a:pt x="15779" y="177986"/>
                  </a:lnTo>
                  <a:lnTo>
                    <a:pt x="6286" y="213051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MARTInkShape-345">
              <a:extLst>
                <a:ext uri="{FF2B5EF4-FFF2-40B4-BE49-F238E27FC236}">
                  <a16:creationId xmlns:a16="http://schemas.microsoft.com/office/drawing/2014/main" id="{B27718CF-AFCD-4642-95E5-229F3683386E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0012363" y="5937250"/>
              <a:ext cx="393701" cy="44451"/>
            </a:xfrm>
            <a:custGeom>
              <a:avLst/>
              <a:gdLst/>
              <a:ahLst/>
              <a:cxnLst/>
              <a:rect l="0" t="0" r="0" b="0"/>
              <a:pathLst>
                <a:path w="393701" h="444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46394" y="17600"/>
                  </a:lnTo>
                  <a:lnTo>
                    <a:pt x="92385" y="27803"/>
                  </a:lnTo>
                  <a:lnTo>
                    <a:pt x="139840" y="34775"/>
                  </a:lnTo>
                  <a:lnTo>
                    <a:pt x="179657" y="37443"/>
                  </a:lnTo>
                  <a:lnTo>
                    <a:pt x="217311" y="37971"/>
                  </a:lnTo>
                  <a:lnTo>
                    <a:pt x="258512" y="38075"/>
                  </a:lnTo>
                  <a:lnTo>
                    <a:pt x="299916" y="38095"/>
                  </a:lnTo>
                  <a:lnTo>
                    <a:pt x="337885" y="39981"/>
                  </a:lnTo>
                  <a:lnTo>
                    <a:pt x="381750" y="43861"/>
                  </a:lnTo>
                  <a:lnTo>
                    <a:pt x="39370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MARTInkShape-346">
              <a:extLst>
                <a:ext uri="{FF2B5EF4-FFF2-40B4-BE49-F238E27FC236}">
                  <a16:creationId xmlns:a16="http://schemas.microsoft.com/office/drawing/2014/main" id="{C4F27418-F531-4872-9EBE-D7EC680B150E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10012363" y="5784850"/>
              <a:ext cx="381001" cy="152401"/>
            </a:xfrm>
            <a:custGeom>
              <a:avLst/>
              <a:gdLst/>
              <a:ahLst/>
              <a:cxnLst/>
              <a:rect l="0" t="0" r="0" b="0"/>
              <a:pathLst>
                <a:path w="381001" h="1524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6907" y="9721"/>
                  </a:lnTo>
                  <a:lnTo>
                    <a:pt x="17712" y="27255"/>
                  </a:lnTo>
                  <a:lnTo>
                    <a:pt x="64787" y="62349"/>
                  </a:lnTo>
                  <a:lnTo>
                    <a:pt x="108025" y="84606"/>
                  </a:lnTo>
                  <a:lnTo>
                    <a:pt x="127727" y="91783"/>
                  </a:lnTo>
                  <a:lnTo>
                    <a:pt x="175228" y="99310"/>
                  </a:lnTo>
                  <a:lnTo>
                    <a:pt x="222098" y="108373"/>
                  </a:lnTo>
                  <a:lnTo>
                    <a:pt x="265362" y="120687"/>
                  </a:lnTo>
                  <a:lnTo>
                    <a:pt x="307700" y="130001"/>
                  </a:lnTo>
                  <a:lnTo>
                    <a:pt x="353186" y="142723"/>
                  </a:lnTo>
                  <a:lnTo>
                    <a:pt x="365288" y="146098"/>
                  </a:lnTo>
                  <a:lnTo>
                    <a:pt x="374473" y="150947"/>
                  </a:lnTo>
                  <a:lnTo>
                    <a:pt x="381000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SMARTInkShape-347">
              <a:extLst>
                <a:ext uri="{FF2B5EF4-FFF2-40B4-BE49-F238E27FC236}">
                  <a16:creationId xmlns:a16="http://schemas.microsoft.com/office/drawing/2014/main" id="{FC663314-5C49-4BFC-928E-F8D45921FF09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9777413" y="5740400"/>
              <a:ext cx="57151" cy="317501"/>
            </a:xfrm>
            <a:custGeom>
              <a:avLst/>
              <a:gdLst/>
              <a:ahLst/>
              <a:cxnLst/>
              <a:rect l="0" t="0" r="0" b="0"/>
              <a:pathLst>
                <a:path w="57151" h="317501">
                  <a:moveTo>
                    <a:pt x="57150" y="0"/>
                  </a:moveTo>
                  <a:lnTo>
                    <a:pt x="57150" y="0"/>
                  </a:lnTo>
                  <a:lnTo>
                    <a:pt x="56444" y="46087"/>
                  </a:lnTo>
                  <a:lnTo>
                    <a:pt x="48311" y="85161"/>
                  </a:lnTo>
                  <a:lnTo>
                    <a:pt x="36485" y="123701"/>
                  </a:lnTo>
                  <a:lnTo>
                    <a:pt x="30803" y="163403"/>
                  </a:lnTo>
                  <a:lnTo>
                    <a:pt x="23097" y="202003"/>
                  </a:lnTo>
                  <a:lnTo>
                    <a:pt x="11121" y="242187"/>
                  </a:lnTo>
                  <a:lnTo>
                    <a:pt x="3110" y="284565"/>
                  </a:lnTo>
                  <a:lnTo>
                    <a:pt x="4371" y="299588"/>
                  </a:lnTo>
                  <a:lnTo>
                    <a:pt x="0" y="317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SMARTInkShape-348">
              <a:extLst>
                <a:ext uri="{FF2B5EF4-FFF2-40B4-BE49-F238E27FC236}">
                  <a16:creationId xmlns:a16="http://schemas.microsoft.com/office/drawing/2014/main" id="{1544772C-0B89-42B3-8F0B-FFF16CC4571A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9542731" y="5930900"/>
              <a:ext cx="126733" cy="139701"/>
            </a:xfrm>
            <a:custGeom>
              <a:avLst/>
              <a:gdLst/>
              <a:ahLst/>
              <a:cxnLst/>
              <a:rect l="0" t="0" r="0" b="0"/>
              <a:pathLst>
                <a:path w="126733" h="139701">
                  <a:moveTo>
                    <a:pt x="50532" y="31750"/>
                  </a:moveTo>
                  <a:lnTo>
                    <a:pt x="50532" y="31750"/>
                  </a:lnTo>
                  <a:lnTo>
                    <a:pt x="47161" y="31750"/>
                  </a:lnTo>
                  <a:lnTo>
                    <a:pt x="46167" y="32456"/>
                  </a:lnTo>
                  <a:lnTo>
                    <a:pt x="45505" y="33632"/>
                  </a:lnTo>
                  <a:lnTo>
                    <a:pt x="45064" y="35121"/>
                  </a:lnTo>
                  <a:lnTo>
                    <a:pt x="44064" y="36114"/>
                  </a:lnTo>
                  <a:lnTo>
                    <a:pt x="37390" y="39589"/>
                  </a:lnTo>
                  <a:lnTo>
                    <a:pt x="20881" y="54386"/>
                  </a:lnTo>
                  <a:lnTo>
                    <a:pt x="16658" y="55922"/>
                  </a:lnTo>
                  <a:lnTo>
                    <a:pt x="15248" y="57037"/>
                  </a:lnTo>
                  <a:lnTo>
                    <a:pt x="6997" y="68880"/>
                  </a:lnTo>
                  <a:lnTo>
                    <a:pt x="6352" y="72934"/>
                  </a:lnTo>
                  <a:lnTo>
                    <a:pt x="5557" y="74023"/>
                  </a:lnTo>
                  <a:lnTo>
                    <a:pt x="4320" y="74749"/>
                  </a:lnTo>
                  <a:lnTo>
                    <a:pt x="2791" y="75232"/>
                  </a:lnTo>
                  <a:lnTo>
                    <a:pt x="1771" y="76260"/>
                  </a:lnTo>
                  <a:lnTo>
                    <a:pt x="638" y="79285"/>
                  </a:lnTo>
                  <a:lnTo>
                    <a:pt x="0" y="84953"/>
                  </a:lnTo>
                  <a:lnTo>
                    <a:pt x="616" y="86269"/>
                  </a:lnTo>
                  <a:lnTo>
                    <a:pt x="1732" y="87146"/>
                  </a:lnTo>
                  <a:lnTo>
                    <a:pt x="3182" y="87731"/>
                  </a:lnTo>
                  <a:lnTo>
                    <a:pt x="4148" y="88826"/>
                  </a:lnTo>
                  <a:lnTo>
                    <a:pt x="5223" y="91925"/>
                  </a:lnTo>
                  <a:lnTo>
                    <a:pt x="6214" y="93033"/>
                  </a:lnTo>
                  <a:lnTo>
                    <a:pt x="18912" y="100147"/>
                  </a:lnTo>
                  <a:lnTo>
                    <a:pt x="42861" y="101562"/>
                  </a:lnTo>
                  <a:lnTo>
                    <a:pt x="64389" y="101598"/>
                  </a:lnTo>
                  <a:lnTo>
                    <a:pt x="69154" y="99718"/>
                  </a:lnTo>
                  <a:lnTo>
                    <a:pt x="103184" y="74074"/>
                  </a:lnTo>
                  <a:lnTo>
                    <a:pt x="116125" y="52544"/>
                  </a:lnTo>
                  <a:lnTo>
                    <a:pt x="119541" y="36616"/>
                  </a:lnTo>
                  <a:lnTo>
                    <a:pt x="120838" y="27626"/>
                  </a:lnTo>
                  <a:lnTo>
                    <a:pt x="126121" y="9127"/>
                  </a:lnTo>
                  <a:lnTo>
                    <a:pt x="126732" y="0"/>
                  </a:lnTo>
                  <a:lnTo>
                    <a:pt x="126732" y="45002"/>
                  </a:lnTo>
                  <a:lnTo>
                    <a:pt x="126026" y="91437"/>
                  </a:lnTo>
                  <a:lnTo>
                    <a:pt x="120774" y="118794"/>
                  </a:lnTo>
                  <a:lnTo>
                    <a:pt x="120382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SMARTInkShape-349">
              <a:extLst>
                <a:ext uri="{FF2B5EF4-FFF2-40B4-BE49-F238E27FC236}">
                  <a16:creationId xmlns:a16="http://schemas.microsoft.com/office/drawing/2014/main" id="{EC97ABAE-1E95-4389-AB0D-479D6E7F9860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9428163" y="5880100"/>
              <a:ext cx="50801" cy="19051"/>
            </a:xfrm>
            <a:custGeom>
              <a:avLst/>
              <a:gdLst/>
              <a:ahLst/>
              <a:cxnLst/>
              <a:rect l="0" t="0" r="0" b="0"/>
              <a:pathLst>
                <a:path w="50801" h="19051">
                  <a:moveTo>
                    <a:pt x="0" y="0"/>
                  </a:moveTo>
                  <a:lnTo>
                    <a:pt x="0" y="0"/>
                  </a:lnTo>
                  <a:lnTo>
                    <a:pt x="9459" y="0"/>
                  </a:lnTo>
                  <a:lnTo>
                    <a:pt x="10539" y="706"/>
                  </a:lnTo>
                  <a:lnTo>
                    <a:pt x="11260" y="1882"/>
                  </a:lnTo>
                  <a:lnTo>
                    <a:pt x="11740" y="3371"/>
                  </a:lnTo>
                  <a:lnTo>
                    <a:pt x="12765" y="4364"/>
                  </a:lnTo>
                  <a:lnTo>
                    <a:pt x="15786" y="5467"/>
                  </a:lnTo>
                  <a:lnTo>
                    <a:pt x="23475" y="6881"/>
                  </a:lnTo>
                  <a:lnTo>
                    <a:pt x="30520" y="11794"/>
                  </a:lnTo>
                  <a:lnTo>
                    <a:pt x="40234" y="13227"/>
                  </a:lnTo>
                  <a:lnTo>
                    <a:pt x="41640" y="14462"/>
                  </a:lnTo>
                  <a:lnTo>
                    <a:pt x="42576" y="15992"/>
                  </a:lnTo>
                  <a:lnTo>
                    <a:pt x="43906" y="17011"/>
                  </a:lnTo>
                  <a:lnTo>
                    <a:pt x="5080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SMARTInkShape-350">
              <a:extLst>
                <a:ext uri="{FF2B5EF4-FFF2-40B4-BE49-F238E27FC236}">
                  <a16:creationId xmlns:a16="http://schemas.microsoft.com/office/drawing/2014/main" id="{1B600329-AE9D-4B1D-A46A-35109F2B9EA1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9332913" y="5899150"/>
              <a:ext cx="50801" cy="114301"/>
            </a:xfrm>
            <a:custGeom>
              <a:avLst/>
              <a:gdLst/>
              <a:ahLst/>
              <a:cxnLst/>
              <a:rect l="0" t="0" r="0" b="0"/>
              <a:pathLst>
                <a:path w="50801" h="114301">
                  <a:moveTo>
                    <a:pt x="0" y="114300"/>
                  </a:moveTo>
                  <a:lnTo>
                    <a:pt x="0" y="114300"/>
                  </a:lnTo>
                  <a:lnTo>
                    <a:pt x="0" y="110929"/>
                  </a:lnTo>
                  <a:lnTo>
                    <a:pt x="1881" y="107393"/>
                  </a:lnTo>
                  <a:lnTo>
                    <a:pt x="3371" y="105462"/>
                  </a:lnTo>
                  <a:lnTo>
                    <a:pt x="6907" y="103316"/>
                  </a:lnTo>
                  <a:lnTo>
                    <a:pt x="8838" y="102744"/>
                  </a:lnTo>
                  <a:lnTo>
                    <a:pt x="12865" y="98346"/>
                  </a:lnTo>
                  <a:lnTo>
                    <a:pt x="28933" y="77732"/>
                  </a:lnTo>
                  <a:lnTo>
                    <a:pt x="33074" y="64848"/>
                  </a:lnTo>
                  <a:lnTo>
                    <a:pt x="34749" y="62282"/>
                  </a:lnTo>
                  <a:lnTo>
                    <a:pt x="43480" y="30801"/>
                  </a:lnTo>
                  <a:lnTo>
                    <a:pt x="46204" y="12297"/>
                  </a:lnTo>
                  <a:lnTo>
                    <a:pt x="508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SMARTInkShape-351">
              <a:extLst>
                <a:ext uri="{FF2B5EF4-FFF2-40B4-BE49-F238E27FC236}">
                  <a16:creationId xmlns:a16="http://schemas.microsoft.com/office/drawing/2014/main" id="{272AF4C9-A3B1-4C28-B9EB-51F4E2EF8C4F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9029105" y="5867400"/>
              <a:ext cx="195859" cy="196851"/>
            </a:xfrm>
            <a:custGeom>
              <a:avLst/>
              <a:gdLst/>
              <a:ahLst/>
              <a:cxnLst/>
              <a:rect l="0" t="0" r="0" b="0"/>
              <a:pathLst>
                <a:path w="195859" h="196851">
                  <a:moveTo>
                    <a:pt x="56158" y="0"/>
                  </a:moveTo>
                  <a:lnTo>
                    <a:pt x="56158" y="0"/>
                  </a:lnTo>
                  <a:lnTo>
                    <a:pt x="52787" y="0"/>
                  </a:lnTo>
                  <a:lnTo>
                    <a:pt x="51793" y="706"/>
                  </a:lnTo>
                  <a:lnTo>
                    <a:pt x="51131" y="1882"/>
                  </a:lnTo>
                  <a:lnTo>
                    <a:pt x="50690" y="3371"/>
                  </a:lnTo>
                  <a:lnTo>
                    <a:pt x="15956" y="49035"/>
                  </a:lnTo>
                  <a:lnTo>
                    <a:pt x="8183" y="65686"/>
                  </a:lnTo>
                  <a:lnTo>
                    <a:pt x="0" y="96115"/>
                  </a:lnTo>
                  <a:lnTo>
                    <a:pt x="375" y="98649"/>
                  </a:lnTo>
                  <a:lnTo>
                    <a:pt x="2672" y="103346"/>
                  </a:lnTo>
                  <a:lnTo>
                    <a:pt x="4273" y="104881"/>
                  </a:lnTo>
                  <a:lnTo>
                    <a:pt x="18117" y="114678"/>
                  </a:lnTo>
                  <a:lnTo>
                    <a:pt x="20214" y="116668"/>
                  </a:lnTo>
                  <a:lnTo>
                    <a:pt x="26307" y="118881"/>
                  </a:lnTo>
                  <a:lnTo>
                    <a:pt x="54152" y="120547"/>
                  </a:lnTo>
                  <a:lnTo>
                    <a:pt x="98232" y="111188"/>
                  </a:lnTo>
                  <a:lnTo>
                    <a:pt x="119623" y="98324"/>
                  </a:lnTo>
                  <a:lnTo>
                    <a:pt x="149289" y="86592"/>
                  </a:lnTo>
                  <a:lnTo>
                    <a:pt x="163549" y="78056"/>
                  </a:lnTo>
                  <a:lnTo>
                    <a:pt x="169093" y="76567"/>
                  </a:lnTo>
                  <a:lnTo>
                    <a:pt x="169548" y="75739"/>
                  </a:lnTo>
                  <a:lnTo>
                    <a:pt x="170053" y="72938"/>
                  </a:lnTo>
                  <a:lnTo>
                    <a:pt x="170893" y="71908"/>
                  </a:lnTo>
                  <a:lnTo>
                    <a:pt x="175890" y="70121"/>
                  </a:lnTo>
                  <a:lnTo>
                    <a:pt x="173165" y="69930"/>
                  </a:lnTo>
                  <a:lnTo>
                    <a:pt x="172262" y="70609"/>
                  </a:lnTo>
                  <a:lnTo>
                    <a:pt x="171260" y="73245"/>
                  </a:lnTo>
                  <a:lnTo>
                    <a:pt x="164697" y="118478"/>
                  </a:lnTo>
                  <a:lnTo>
                    <a:pt x="164186" y="134484"/>
                  </a:lnTo>
                  <a:lnTo>
                    <a:pt x="162260" y="139264"/>
                  </a:lnTo>
                  <a:lnTo>
                    <a:pt x="160760" y="141526"/>
                  </a:lnTo>
                  <a:lnTo>
                    <a:pt x="160464" y="144445"/>
                  </a:lnTo>
                  <a:lnTo>
                    <a:pt x="164401" y="162378"/>
                  </a:lnTo>
                  <a:lnTo>
                    <a:pt x="167295" y="166948"/>
                  </a:lnTo>
                  <a:lnTo>
                    <a:pt x="170933" y="169449"/>
                  </a:lnTo>
                  <a:lnTo>
                    <a:pt x="172891" y="170116"/>
                  </a:lnTo>
                  <a:lnTo>
                    <a:pt x="174197" y="171266"/>
                  </a:lnTo>
                  <a:lnTo>
                    <a:pt x="183206" y="184070"/>
                  </a:lnTo>
                  <a:lnTo>
                    <a:pt x="186237" y="187172"/>
                  </a:lnTo>
                  <a:lnTo>
                    <a:pt x="189935" y="189021"/>
                  </a:lnTo>
                  <a:lnTo>
                    <a:pt x="191910" y="189514"/>
                  </a:lnTo>
                  <a:lnTo>
                    <a:pt x="193226" y="190548"/>
                  </a:lnTo>
                  <a:lnTo>
                    <a:pt x="195858" y="196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4" name="SMARTInkShape-352">
            <a:extLst>
              <a:ext uri="{FF2B5EF4-FFF2-40B4-BE49-F238E27FC236}">
                <a16:creationId xmlns:a16="http://schemas.microsoft.com/office/drawing/2014/main" id="{55BEDC79-7F99-46B0-9DD3-816E5441400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721008" y="5849233"/>
            <a:ext cx="176806" cy="189618"/>
          </a:xfrm>
          <a:custGeom>
            <a:avLst/>
            <a:gdLst/>
            <a:ahLst/>
            <a:cxnLst/>
            <a:rect l="0" t="0" r="0" b="0"/>
            <a:pathLst>
              <a:path w="176806" h="189618">
                <a:moveTo>
                  <a:pt x="176805" y="5467"/>
                </a:moveTo>
                <a:lnTo>
                  <a:pt x="176805" y="5467"/>
                </a:lnTo>
                <a:lnTo>
                  <a:pt x="129396" y="5467"/>
                </a:lnTo>
                <a:lnTo>
                  <a:pt x="119045" y="4762"/>
                </a:lnTo>
                <a:lnTo>
                  <a:pt x="96570" y="0"/>
                </a:lnTo>
                <a:lnTo>
                  <a:pt x="51688" y="5361"/>
                </a:lnTo>
                <a:lnTo>
                  <a:pt x="48943" y="5396"/>
                </a:lnTo>
                <a:lnTo>
                  <a:pt x="44013" y="7317"/>
                </a:lnTo>
                <a:lnTo>
                  <a:pt x="23203" y="25859"/>
                </a:lnTo>
                <a:lnTo>
                  <a:pt x="9668" y="48104"/>
                </a:lnTo>
                <a:lnTo>
                  <a:pt x="0" y="76449"/>
                </a:lnTo>
                <a:lnTo>
                  <a:pt x="373" y="78894"/>
                </a:lnTo>
                <a:lnTo>
                  <a:pt x="2670" y="83492"/>
                </a:lnTo>
                <a:lnTo>
                  <a:pt x="7930" y="90047"/>
                </a:lnTo>
                <a:lnTo>
                  <a:pt x="17328" y="96458"/>
                </a:lnTo>
                <a:lnTo>
                  <a:pt x="25679" y="99455"/>
                </a:lnTo>
                <a:lnTo>
                  <a:pt x="32261" y="98275"/>
                </a:lnTo>
                <a:lnTo>
                  <a:pt x="43901" y="95525"/>
                </a:lnTo>
                <a:lnTo>
                  <a:pt x="63847" y="91225"/>
                </a:lnTo>
                <a:lnTo>
                  <a:pt x="91884" y="79461"/>
                </a:lnTo>
                <a:lnTo>
                  <a:pt x="133761" y="51501"/>
                </a:lnTo>
                <a:lnTo>
                  <a:pt x="161260" y="20337"/>
                </a:lnTo>
                <a:lnTo>
                  <a:pt x="163262" y="13949"/>
                </a:lnTo>
                <a:lnTo>
                  <a:pt x="164101" y="5500"/>
                </a:lnTo>
                <a:lnTo>
                  <a:pt x="151895" y="17679"/>
                </a:lnTo>
                <a:lnTo>
                  <a:pt x="148095" y="27123"/>
                </a:lnTo>
                <a:lnTo>
                  <a:pt x="139765" y="74587"/>
                </a:lnTo>
                <a:lnTo>
                  <a:pt x="135699" y="108853"/>
                </a:lnTo>
                <a:lnTo>
                  <a:pt x="136664" y="124088"/>
                </a:lnTo>
                <a:lnTo>
                  <a:pt x="135296" y="149235"/>
                </a:lnTo>
                <a:lnTo>
                  <a:pt x="151405" y="18961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1" name="SMARTInkShape-Group96">
            <a:extLst>
              <a:ext uri="{FF2B5EF4-FFF2-40B4-BE49-F238E27FC236}">
                <a16:creationId xmlns:a16="http://schemas.microsoft.com/office/drawing/2014/main" id="{9BB7D41D-C847-4F0F-8A59-199AAA50D769}"/>
              </a:ext>
            </a:extLst>
          </p:cNvPr>
          <p:cNvGrpSpPr/>
          <p:nvPr/>
        </p:nvGrpSpPr>
        <p:grpSpPr>
          <a:xfrm>
            <a:off x="6526237" y="5689600"/>
            <a:ext cx="1041377" cy="260351"/>
            <a:chOff x="6526237" y="5689600"/>
            <a:chExt cx="1041377" cy="260351"/>
          </a:xfrm>
        </p:grpSpPr>
        <p:sp>
          <p:nvSpPr>
            <p:cNvPr id="345" name="SMARTInkShape-353">
              <a:extLst>
                <a:ext uri="{FF2B5EF4-FFF2-40B4-BE49-F238E27FC236}">
                  <a16:creationId xmlns:a16="http://schemas.microsoft.com/office/drawing/2014/main" id="{EC902B2D-CBDF-428F-8AD0-736354D1443A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6526237" y="5785153"/>
              <a:ext cx="234923" cy="133041"/>
            </a:xfrm>
            <a:custGeom>
              <a:avLst/>
              <a:gdLst/>
              <a:ahLst/>
              <a:cxnLst/>
              <a:rect l="0" t="0" r="0" b="0"/>
              <a:pathLst>
                <a:path w="234923" h="133041">
                  <a:moveTo>
                    <a:pt x="31726" y="69547"/>
                  </a:moveTo>
                  <a:lnTo>
                    <a:pt x="31726" y="69547"/>
                  </a:lnTo>
                  <a:lnTo>
                    <a:pt x="31726" y="72918"/>
                  </a:lnTo>
                  <a:lnTo>
                    <a:pt x="29844" y="76455"/>
                  </a:lnTo>
                  <a:lnTo>
                    <a:pt x="21186" y="87091"/>
                  </a:lnTo>
                  <a:lnTo>
                    <a:pt x="14146" y="103598"/>
                  </a:lnTo>
                  <a:lnTo>
                    <a:pt x="8956" y="111308"/>
                  </a:lnTo>
                  <a:lnTo>
                    <a:pt x="7105" y="118061"/>
                  </a:lnTo>
                  <a:lnTo>
                    <a:pt x="6672" y="122388"/>
                  </a:lnTo>
                  <a:lnTo>
                    <a:pt x="5851" y="123825"/>
                  </a:lnTo>
                  <a:lnTo>
                    <a:pt x="4598" y="124782"/>
                  </a:lnTo>
                  <a:lnTo>
                    <a:pt x="3057" y="125420"/>
                  </a:lnTo>
                  <a:lnTo>
                    <a:pt x="2030" y="126552"/>
                  </a:lnTo>
                  <a:lnTo>
                    <a:pt x="0" y="132960"/>
                  </a:lnTo>
                  <a:lnTo>
                    <a:pt x="8816" y="133040"/>
                  </a:lnTo>
                  <a:lnTo>
                    <a:pt x="12841" y="131163"/>
                  </a:lnTo>
                  <a:lnTo>
                    <a:pt x="59296" y="96061"/>
                  </a:lnTo>
                  <a:lnTo>
                    <a:pt x="82253" y="73884"/>
                  </a:lnTo>
                  <a:lnTo>
                    <a:pt x="97026" y="58132"/>
                  </a:lnTo>
                  <a:lnTo>
                    <a:pt x="114810" y="46410"/>
                  </a:lnTo>
                  <a:lnTo>
                    <a:pt x="131602" y="36586"/>
                  </a:lnTo>
                  <a:lnTo>
                    <a:pt x="168325" y="11464"/>
                  </a:lnTo>
                  <a:lnTo>
                    <a:pt x="204013" y="721"/>
                  </a:lnTo>
                  <a:lnTo>
                    <a:pt x="214634" y="0"/>
                  </a:lnTo>
                  <a:lnTo>
                    <a:pt x="220733" y="1714"/>
                  </a:lnTo>
                  <a:lnTo>
                    <a:pt x="225796" y="4121"/>
                  </a:lnTo>
                  <a:lnTo>
                    <a:pt x="230397" y="5191"/>
                  </a:lnTo>
                  <a:lnTo>
                    <a:pt x="231906" y="6182"/>
                  </a:lnTo>
                  <a:lnTo>
                    <a:pt x="232912" y="7548"/>
                  </a:lnTo>
                  <a:lnTo>
                    <a:pt x="234031" y="10947"/>
                  </a:lnTo>
                  <a:lnTo>
                    <a:pt x="234922" y="51472"/>
                  </a:lnTo>
                  <a:lnTo>
                    <a:pt x="233043" y="56340"/>
                  </a:lnTo>
                  <a:lnTo>
                    <a:pt x="230561" y="60855"/>
                  </a:lnTo>
                  <a:lnTo>
                    <a:pt x="228968" y="69503"/>
                  </a:lnTo>
                  <a:lnTo>
                    <a:pt x="228837" y="71634"/>
                  </a:lnTo>
                  <a:lnTo>
                    <a:pt x="226810" y="75884"/>
                  </a:lnTo>
                  <a:lnTo>
                    <a:pt x="222226" y="8224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SMARTInkShape-354">
              <a:extLst>
                <a:ext uri="{FF2B5EF4-FFF2-40B4-BE49-F238E27FC236}">
                  <a16:creationId xmlns:a16="http://schemas.microsoft.com/office/drawing/2014/main" id="{015CD3AC-7001-47F5-AC8F-45766E2D5BE1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6900940" y="5791200"/>
              <a:ext cx="190042" cy="132691"/>
            </a:xfrm>
            <a:custGeom>
              <a:avLst/>
              <a:gdLst/>
              <a:ahLst/>
              <a:cxnLst/>
              <a:rect l="0" t="0" r="0" b="0"/>
              <a:pathLst>
                <a:path w="190042" h="132691">
                  <a:moveTo>
                    <a:pt x="6273" y="88900"/>
                  </a:moveTo>
                  <a:lnTo>
                    <a:pt x="6273" y="88900"/>
                  </a:lnTo>
                  <a:lnTo>
                    <a:pt x="6273" y="92271"/>
                  </a:lnTo>
                  <a:lnTo>
                    <a:pt x="5567" y="93264"/>
                  </a:lnTo>
                  <a:lnTo>
                    <a:pt x="4391" y="93926"/>
                  </a:lnTo>
                  <a:lnTo>
                    <a:pt x="2901" y="94367"/>
                  </a:lnTo>
                  <a:lnTo>
                    <a:pt x="1908" y="95367"/>
                  </a:lnTo>
                  <a:lnTo>
                    <a:pt x="805" y="98360"/>
                  </a:lnTo>
                  <a:lnTo>
                    <a:pt x="0" y="106783"/>
                  </a:lnTo>
                  <a:lnTo>
                    <a:pt x="4302" y="112789"/>
                  </a:lnTo>
                  <a:lnTo>
                    <a:pt x="6394" y="118713"/>
                  </a:lnTo>
                  <a:lnTo>
                    <a:pt x="9384" y="122846"/>
                  </a:lnTo>
                  <a:lnTo>
                    <a:pt x="13065" y="125154"/>
                  </a:lnTo>
                  <a:lnTo>
                    <a:pt x="40405" y="132690"/>
                  </a:lnTo>
                  <a:lnTo>
                    <a:pt x="66268" y="132587"/>
                  </a:lnTo>
                  <a:lnTo>
                    <a:pt x="108866" y="118421"/>
                  </a:lnTo>
                  <a:lnTo>
                    <a:pt x="145846" y="93757"/>
                  </a:lnTo>
                  <a:lnTo>
                    <a:pt x="174765" y="65689"/>
                  </a:lnTo>
                  <a:lnTo>
                    <a:pt x="187527" y="46518"/>
                  </a:lnTo>
                  <a:lnTo>
                    <a:pt x="190041" y="30602"/>
                  </a:lnTo>
                  <a:lnTo>
                    <a:pt x="188371" y="25831"/>
                  </a:lnTo>
                  <a:lnTo>
                    <a:pt x="175486" y="10609"/>
                  </a:lnTo>
                  <a:lnTo>
                    <a:pt x="165850" y="4241"/>
                  </a:lnTo>
                  <a:lnTo>
                    <a:pt x="154057" y="1257"/>
                  </a:lnTo>
                  <a:lnTo>
                    <a:pt x="107007" y="10"/>
                  </a:lnTo>
                  <a:lnTo>
                    <a:pt x="9517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SMARTInkShape-355">
              <a:extLst>
                <a:ext uri="{FF2B5EF4-FFF2-40B4-BE49-F238E27FC236}">
                  <a16:creationId xmlns:a16="http://schemas.microsoft.com/office/drawing/2014/main" id="{8493FBEE-5A83-424E-9EEA-D44C9855C0FE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7300913" y="5835650"/>
              <a:ext cx="82551" cy="114301"/>
            </a:xfrm>
            <a:custGeom>
              <a:avLst/>
              <a:gdLst/>
              <a:ahLst/>
              <a:cxnLst/>
              <a:rect l="0" t="0" r="0" b="0"/>
              <a:pathLst>
                <a:path w="82551" h="114301">
                  <a:moveTo>
                    <a:pt x="82550" y="0"/>
                  </a:moveTo>
                  <a:lnTo>
                    <a:pt x="82550" y="0"/>
                  </a:lnTo>
                  <a:lnTo>
                    <a:pt x="77082" y="0"/>
                  </a:lnTo>
                  <a:lnTo>
                    <a:pt x="76788" y="706"/>
                  </a:lnTo>
                  <a:lnTo>
                    <a:pt x="76461" y="3371"/>
                  </a:lnTo>
                  <a:lnTo>
                    <a:pt x="74434" y="6908"/>
                  </a:lnTo>
                  <a:lnTo>
                    <a:pt x="36726" y="47230"/>
                  </a:lnTo>
                  <a:lnTo>
                    <a:pt x="25134" y="74357"/>
                  </a:lnTo>
                  <a:lnTo>
                    <a:pt x="3400" y="103187"/>
                  </a:lnTo>
                  <a:lnTo>
                    <a:pt x="0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SMARTInkShape-356">
              <a:extLst>
                <a:ext uri="{FF2B5EF4-FFF2-40B4-BE49-F238E27FC236}">
                  <a16:creationId xmlns:a16="http://schemas.microsoft.com/office/drawing/2014/main" id="{3BFC079E-1608-43A0-B4AA-EEF04F5F8ABE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7199313" y="5759450"/>
              <a:ext cx="146051" cy="69851"/>
            </a:xfrm>
            <a:custGeom>
              <a:avLst/>
              <a:gdLst/>
              <a:ahLst/>
              <a:cxnLst/>
              <a:rect l="0" t="0" r="0" b="0"/>
              <a:pathLst>
                <a:path w="146051" h="698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46394" y="36699"/>
                  </a:lnTo>
                  <a:lnTo>
                    <a:pt x="91667" y="59343"/>
                  </a:lnTo>
                  <a:lnTo>
                    <a:pt x="113630" y="66423"/>
                  </a:lnTo>
                  <a:lnTo>
                    <a:pt x="14605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SMARTInkShape-357">
              <a:extLst>
                <a:ext uri="{FF2B5EF4-FFF2-40B4-BE49-F238E27FC236}">
                  <a16:creationId xmlns:a16="http://schemas.microsoft.com/office/drawing/2014/main" id="{336D5FE7-F8C8-4B82-85A4-F661CCDEE1A8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7358063" y="5689600"/>
              <a:ext cx="31751" cy="260351"/>
            </a:xfrm>
            <a:custGeom>
              <a:avLst/>
              <a:gdLst/>
              <a:ahLst/>
              <a:cxnLst/>
              <a:rect l="0" t="0" r="0" b="0"/>
              <a:pathLst>
                <a:path w="31751" h="260351">
                  <a:moveTo>
                    <a:pt x="31750" y="0"/>
                  </a:moveTo>
                  <a:lnTo>
                    <a:pt x="31750" y="0"/>
                  </a:lnTo>
                  <a:lnTo>
                    <a:pt x="31750" y="3371"/>
                  </a:lnTo>
                  <a:lnTo>
                    <a:pt x="29868" y="6908"/>
                  </a:lnTo>
                  <a:lnTo>
                    <a:pt x="27385" y="10831"/>
                  </a:lnTo>
                  <a:lnTo>
                    <a:pt x="25988" y="17712"/>
                  </a:lnTo>
                  <a:lnTo>
                    <a:pt x="24745" y="36107"/>
                  </a:lnTo>
                  <a:lnTo>
                    <a:pt x="20384" y="53124"/>
                  </a:lnTo>
                  <a:lnTo>
                    <a:pt x="14058" y="100171"/>
                  </a:lnTo>
                  <a:lnTo>
                    <a:pt x="12047" y="145536"/>
                  </a:lnTo>
                  <a:lnTo>
                    <a:pt x="6525" y="191254"/>
                  </a:lnTo>
                  <a:lnTo>
                    <a:pt x="6350" y="236716"/>
                  </a:lnTo>
                  <a:lnTo>
                    <a:pt x="6350" y="259435"/>
                  </a:lnTo>
                  <a:lnTo>
                    <a:pt x="5644" y="259740"/>
                  </a:lnTo>
                  <a:lnTo>
                    <a:pt x="0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SMARTInkShape-358">
              <a:extLst>
                <a:ext uri="{FF2B5EF4-FFF2-40B4-BE49-F238E27FC236}">
                  <a16:creationId xmlns:a16="http://schemas.microsoft.com/office/drawing/2014/main" id="{1BABB086-8B1A-4FE2-A97D-79795E4BD144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7250113" y="5702300"/>
              <a:ext cx="317501" cy="127001"/>
            </a:xfrm>
            <a:custGeom>
              <a:avLst/>
              <a:gdLst/>
              <a:ahLst/>
              <a:cxnLst/>
              <a:rect l="0" t="0" r="0" b="0"/>
              <a:pathLst>
                <a:path w="317501" h="1270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12865" y="13141"/>
                  </a:lnTo>
                  <a:lnTo>
                    <a:pt x="23305" y="22636"/>
                  </a:lnTo>
                  <a:lnTo>
                    <a:pt x="31753" y="26736"/>
                  </a:lnTo>
                  <a:lnTo>
                    <a:pt x="78926" y="55038"/>
                  </a:lnTo>
                  <a:lnTo>
                    <a:pt x="91902" y="60679"/>
                  </a:lnTo>
                  <a:lnTo>
                    <a:pt x="134349" y="72228"/>
                  </a:lnTo>
                  <a:lnTo>
                    <a:pt x="179163" y="88910"/>
                  </a:lnTo>
                  <a:lnTo>
                    <a:pt x="224426" y="103717"/>
                  </a:lnTo>
                  <a:lnTo>
                    <a:pt x="269997" y="116678"/>
                  </a:lnTo>
                  <a:lnTo>
                    <a:pt x="317420" y="126995"/>
                  </a:lnTo>
                  <a:lnTo>
                    <a:pt x="31750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SMARTInkShape-Group97">
            <a:extLst>
              <a:ext uri="{FF2B5EF4-FFF2-40B4-BE49-F238E27FC236}">
                <a16:creationId xmlns:a16="http://schemas.microsoft.com/office/drawing/2014/main" id="{5024F31E-DDFB-47A0-AE67-468C4EBE3580}"/>
              </a:ext>
            </a:extLst>
          </p:cNvPr>
          <p:cNvGrpSpPr/>
          <p:nvPr/>
        </p:nvGrpSpPr>
        <p:grpSpPr>
          <a:xfrm>
            <a:off x="5808663" y="5670550"/>
            <a:ext cx="393667" cy="292101"/>
            <a:chOff x="5808663" y="5670550"/>
            <a:chExt cx="393667" cy="292101"/>
          </a:xfrm>
        </p:grpSpPr>
        <p:sp>
          <p:nvSpPr>
            <p:cNvPr id="352" name="SMARTInkShape-359">
              <a:extLst>
                <a:ext uri="{FF2B5EF4-FFF2-40B4-BE49-F238E27FC236}">
                  <a16:creationId xmlns:a16="http://schemas.microsoft.com/office/drawing/2014/main" id="{95D27840-13EE-4886-B186-09959780146E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5808663" y="5835650"/>
              <a:ext cx="19051" cy="95251"/>
            </a:xfrm>
            <a:custGeom>
              <a:avLst/>
              <a:gdLst/>
              <a:ahLst/>
              <a:cxnLst/>
              <a:rect l="0" t="0" r="0" b="0"/>
              <a:pathLst>
                <a:path w="19051" h="95251">
                  <a:moveTo>
                    <a:pt x="19050" y="0"/>
                  </a:moveTo>
                  <a:lnTo>
                    <a:pt x="19050" y="0"/>
                  </a:lnTo>
                  <a:lnTo>
                    <a:pt x="19050" y="3371"/>
                  </a:lnTo>
                  <a:lnTo>
                    <a:pt x="18344" y="4364"/>
                  </a:lnTo>
                  <a:lnTo>
                    <a:pt x="17168" y="5026"/>
                  </a:lnTo>
                  <a:lnTo>
                    <a:pt x="15678" y="5467"/>
                  </a:lnTo>
                  <a:lnTo>
                    <a:pt x="14685" y="6467"/>
                  </a:lnTo>
                  <a:lnTo>
                    <a:pt x="13582" y="9460"/>
                  </a:lnTo>
                  <a:lnTo>
                    <a:pt x="13994" y="10540"/>
                  </a:lnTo>
                  <a:lnTo>
                    <a:pt x="14973" y="11260"/>
                  </a:lnTo>
                  <a:lnTo>
                    <a:pt x="16332" y="11740"/>
                  </a:lnTo>
                  <a:lnTo>
                    <a:pt x="16532" y="13471"/>
                  </a:lnTo>
                  <a:lnTo>
                    <a:pt x="6767" y="58224"/>
                  </a:lnTo>
                  <a:lnTo>
                    <a:pt x="5829" y="66094"/>
                  </a:lnTo>
                  <a:lnTo>
                    <a:pt x="403" y="88371"/>
                  </a:lnTo>
                  <a:lnTo>
                    <a:pt x="0" y="95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SMARTInkShape-360">
              <a:extLst>
                <a:ext uri="{FF2B5EF4-FFF2-40B4-BE49-F238E27FC236}">
                  <a16:creationId xmlns:a16="http://schemas.microsoft.com/office/drawing/2014/main" id="{0979A88A-9E56-4558-B551-A1EF1E46DBAC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5872403" y="5670550"/>
              <a:ext cx="6111" cy="44451"/>
            </a:xfrm>
            <a:custGeom>
              <a:avLst/>
              <a:gdLst/>
              <a:ahLst/>
              <a:cxnLst/>
              <a:rect l="0" t="0" r="0" b="0"/>
              <a:pathLst>
                <a:path w="6111" h="44451">
                  <a:moveTo>
                    <a:pt x="6110" y="0"/>
                  </a:moveTo>
                  <a:lnTo>
                    <a:pt x="6110" y="0"/>
                  </a:lnTo>
                  <a:lnTo>
                    <a:pt x="2738" y="0"/>
                  </a:lnTo>
                  <a:lnTo>
                    <a:pt x="1745" y="706"/>
                  </a:lnTo>
                  <a:lnTo>
                    <a:pt x="1083" y="1882"/>
                  </a:lnTo>
                  <a:lnTo>
                    <a:pt x="642" y="3371"/>
                  </a:lnTo>
                  <a:lnTo>
                    <a:pt x="1054" y="4364"/>
                  </a:lnTo>
                  <a:lnTo>
                    <a:pt x="2033" y="5026"/>
                  </a:lnTo>
                  <a:lnTo>
                    <a:pt x="3392" y="5467"/>
                  </a:lnTo>
                  <a:lnTo>
                    <a:pt x="4298" y="6467"/>
                  </a:lnTo>
                  <a:lnTo>
                    <a:pt x="5305" y="9460"/>
                  </a:lnTo>
                  <a:lnTo>
                    <a:pt x="4867" y="11245"/>
                  </a:lnTo>
                  <a:lnTo>
                    <a:pt x="978" y="19181"/>
                  </a:lnTo>
                  <a:lnTo>
                    <a:pt x="0" y="24171"/>
                  </a:lnTo>
                  <a:lnTo>
                    <a:pt x="4817" y="32146"/>
                  </a:lnTo>
                  <a:lnTo>
                    <a:pt x="611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SMARTInkShape-361">
              <a:extLst>
                <a:ext uri="{FF2B5EF4-FFF2-40B4-BE49-F238E27FC236}">
                  <a16:creationId xmlns:a16="http://schemas.microsoft.com/office/drawing/2014/main" id="{6CAFC16C-C84E-4BB5-957E-04258FAD7B6F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6100788" y="5797550"/>
              <a:ext cx="101542" cy="165101"/>
            </a:xfrm>
            <a:custGeom>
              <a:avLst/>
              <a:gdLst/>
              <a:ahLst/>
              <a:cxnLst/>
              <a:rect l="0" t="0" r="0" b="0"/>
              <a:pathLst>
                <a:path w="101542" h="165101">
                  <a:moveTo>
                    <a:pt x="44425" y="0"/>
                  </a:moveTo>
                  <a:lnTo>
                    <a:pt x="44425" y="0"/>
                  </a:lnTo>
                  <a:lnTo>
                    <a:pt x="35586" y="0"/>
                  </a:lnTo>
                  <a:lnTo>
                    <a:pt x="31559" y="1882"/>
                  </a:lnTo>
                  <a:lnTo>
                    <a:pt x="27418" y="4364"/>
                  </a:lnTo>
                  <a:lnTo>
                    <a:pt x="19010" y="5958"/>
                  </a:lnTo>
                  <a:lnTo>
                    <a:pt x="9675" y="6327"/>
                  </a:lnTo>
                  <a:lnTo>
                    <a:pt x="8558" y="7040"/>
                  </a:lnTo>
                  <a:lnTo>
                    <a:pt x="7813" y="8221"/>
                  </a:lnTo>
                  <a:lnTo>
                    <a:pt x="7317" y="9714"/>
                  </a:lnTo>
                  <a:lnTo>
                    <a:pt x="6281" y="10709"/>
                  </a:lnTo>
                  <a:lnTo>
                    <a:pt x="0" y="12693"/>
                  </a:lnTo>
                  <a:lnTo>
                    <a:pt x="3353" y="12698"/>
                  </a:lnTo>
                  <a:lnTo>
                    <a:pt x="4344" y="13404"/>
                  </a:lnTo>
                  <a:lnTo>
                    <a:pt x="5444" y="16070"/>
                  </a:lnTo>
                  <a:lnTo>
                    <a:pt x="9696" y="19607"/>
                  </a:lnTo>
                  <a:lnTo>
                    <a:pt x="15584" y="22825"/>
                  </a:lnTo>
                  <a:lnTo>
                    <a:pt x="22866" y="25343"/>
                  </a:lnTo>
                  <a:lnTo>
                    <a:pt x="29492" y="29538"/>
                  </a:lnTo>
                  <a:lnTo>
                    <a:pt x="74973" y="46853"/>
                  </a:lnTo>
                  <a:lnTo>
                    <a:pt x="97255" y="65624"/>
                  </a:lnTo>
                  <a:lnTo>
                    <a:pt x="99655" y="69854"/>
                  </a:lnTo>
                  <a:lnTo>
                    <a:pt x="101195" y="78317"/>
                  </a:lnTo>
                  <a:lnTo>
                    <a:pt x="101541" y="91017"/>
                  </a:lnTo>
                  <a:lnTo>
                    <a:pt x="86647" y="124994"/>
                  </a:lnTo>
                  <a:lnTo>
                    <a:pt x="73633" y="137616"/>
                  </a:lnTo>
                  <a:lnTo>
                    <a:pt x="47476" y="155682"/>
                  </a:lnTo>
                  <a:lnTo>
                    <a:pt x="42724" y="157387"/>
                  </a:lnTo>
                  <a:lnTo>
                    <a:pt x="29560" y="159186"/>
                  </a:lnTo>
                  <a:lnTo>
                    <a:pt x="19025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0" name="SMARTInkShape-Group98">
            <a:extLst>
              <a:ext uri="{FF2B5EF4-FFF2-40B4-BE49-F238E27FC236}">
                <a16:creationId xmlns:a16="http://schemas.microsoft.com/office/drawing/2014/main" id="{A34F05FE-6C8A-4881-809A-52EB42760EC4}"/>
              </a:ext>
            </a:extLst>
          </p:cNvPr>
          <p:cNvGrpSpPr/>
          <p:nvPr/>
        </p:nvGrpSpPr>
        <p:grpSpPr>
          <a:xfrm>
            <a:off x="4267165" y="5708650"/>
            <a:ext cx="969999" cy="292101"/>
            <a:chOff x="4267165" y="5708650"/>
            <a:chExt cx="969999" cy="292101"/>
          </a:xfrm>
        </p:grpSpPr>
        <p:sp>
          <p:nvSpPr>
            <p:cNvPr id="356" name="SMARTInkShape-362">
              <a:extLst>
                <a:ext uri="{FF2B5EF4-FFF2-40B4-BE49-F238E27FC236}">
                  <a16:creationId xmlns:a16="http://schemas.microsoft.com/office/drawing/2014/main" id="{C778199A-80A7-4AA8-8679-C086B237497F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4267165" y="5792083"/>
              <a:ext cx="141807" cy="208668"/>
            </a:xfrm>
            <a:custGeom>
              <a:avLst/>
              <a:gdLst/>
              <a:ahLst/>
              <a:cxnLst/>
              <a:rect l="0" t="0" r="0" b="0"/>
              <a:pathLst>
                <a:path w="141807" h="208668">
                  <a:moveTo>
                    <a:pt x="138148" y="5467"/>
                  </a:moveTo>
                  <a:lnTo>
                    <a:pt x="138148" y="5467"/>
                  </a:lnTo>
                  <a:lnTo>
                    <a:pt x="141806" y="5467"/>
                  </a:lnTo>
                  <a:lnTo>
                    <a:pt x="134831" y="5467"/>
                  </a:lnTo>
                  <a:lnTo>
                    <a:pt x="131264" y="3586"/>
                  </a:lnTo>
                  <a:lnTo>
                    <a:pt x="127327" y="1103"/>
                  </a:lnTo>
                  <a:lnTo>
                    <a:pt x="123226" y="0"/>
                  </a:lnTo>
                  <a:lnTo>
                    <a:pt x="121144" y="411"/>
                  </a:lnTo>
                  <a:lnTo>
                    <a:pt x="112734" y="4259"/>
                  </a:lnTo>
                  <a:lnTo>
                    <a:pt x="104512" y="6991"/>
                  </a:lnTo>
                  <a:lnTo>
                    <a:pt x="84983" y="16957"/>
                  </a:lnTo>
                  <a:lnTo>
                    <a:pt x="41012" y="58201"/>
                  </a:lnTo>
                  <a:lnTo>
                    <a:pt x="30770" y="69827"/>
                  </a:lnTo>
                  <a:lnTo>
                    <a:pt x="9219" y="114334"/>
                  </a:lnTo>
                  <a:lnTo>
                    <a:pt x="354" y="138381"/>
                  </a:lnTo>
                  <a:lnTo>
                    <a:pt x="0" y="147090"/>
                  </a:lnTo>
                  <a:lnTo>
                    <a:pt x="5695" y="172667"/>
                  </a:lnTo>
                  <a:lnTo>
                    <a:pt x="23590" y="195409"/>
                  </a:lnTo>
                  <a:lnTo>
                    <a:pt x="25793" y="197711"/>
                  </a:lnTo>
                  <a:lnTo>
                    <a:pt x="42376" y="204323"/>
                  </a:lnTo>
                  <a:lnTo>
                    <a:pt x="68298" y="20866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SMARTInkShape-363">
              <a:extLst>
                <a:ext uri="{FF2B5EF4-FFF2-40B4-BE49-F238E27FC236}">
                  <a16:creationId xmlns:a16="http://schemas.microsoft.com/office/drawing/2014/main" id="{D9943B58-5DBE-45F9-AF17-F3EF9124E770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4551393" y="5854700"/>
              <a:ext cx="107921" cy="76201"/>
            </a:xfrm>
            <a:custGeom>
              <a:avLst/>
              <a:gdLst/>
              <a:ahLst/>
              <a:cxnLst/>
              <a:rect l="0" t="0" r="0" b="0"/>
              <a:pathLst>
                <a:path w="107921" h="76201">
                  <a:moveTo>
                    <a:pt x="38070" y="0"/>
                  </a:moveTo>
                  <a:lnTo>
                    <a:pt x="38070" y="0"/>
                  </a:lnTo>
                  <a:lnTo>
                    <a:pt x="34698" y="3371"/>
                  </a:lnTo>
                  <a:lnTo>
                    <a:pt x="33043" y="6908"/>
                  </a:lnTo>
                  <a:lnTo>
                    <a:pt x="32602" y="8839"/>
                  </a:lnTo>
                  <a:lnTo>
                    <a:pt x="31602" y="10126"/>
                  </a:lnTo>
                  <a:lnTo>
                    <a:pt x="16816" y="21438"/>
                  </a:lnTo>
                  <a:lnTo>
                    <a:pt x="14512" y="25521"/>
                  </a:lnTo>
                  <a:lnTo>
                    <a:pt x="12783" y="29687"/>
                  </a:lnTo>
                  <a:lnTo>
                    <a:pt x="1734" y="44453"/>
                  </a:lnTo>
                  <a:lnTo>
                    <a:pt x="125" y="52125"/>
                  </a:lnTo>
                  <a:lnTo>
                    <a:pt x="0" y="56157"/>
                  </a:lnTo>
                  <a:lnTo>
                    <a:pt x="6242" y="63415"/>
                  </a:lnTo>
                  <a:lnTo>
                    <a:pt x="21430" y="63500"/>
                  </a:lnTo>
                  <a:lnTo>
                    <a:pt x="25500" y="61619"/>
                  </a:lnTo>
                  <a:lnTo>
                    <a:pt x="27573" y="60129"/>
                  </a:lnTo>
                  <a:lnTo>
                    <a:pt x="29877" y="56593"/>
                  </a:lnTo>
                  <a:lnTo>
                    <a:pt x="30491" y="54662"/>
                  </a:lnTo>
                  <a:lnTo>
                    <a:pt x="34936" y="50635"/>
                  </a:lnTo>
                  <a:lnTo>
                    <a:pt x="76168" y="14582"/>
                  </a:lnTo>
                  <a:lnTo>
                    <a:pt x="82389" y="12948"/>
                  </a:lnTo>
                  <a:lnTo>
                    <a:pt x="94042" y="12710"/>
                  </a:lnTo>
                  <a:lnTo>
                    <a:pt x="94435" y="13412"/>
                  </a:lnTo>
                  <a:lnTo>
                    <a:pt x="95856" y="23532"/>
                  </a:lnTo>
                  <a:lnTo>
                    <a:pt x="98560" y="27627"/>
                  </a:lnTo>
                  <a:lnTo>
                    <a:pt x="98858" y="29707"/>
                  </a:lnTo>
                  <a:lnTo>
                    <a:pt x="95342" y="49391"/>
                  </a:lnTo>
                  <a:lnTo>
                    <a:pt x="95221" y="68780"/>
                  </a:lnTo>
                  <a:lnTo>
                    <a:pt x="101308" y="75911"/>
                  </a:lnTo>
                  <a:lnTo>
                    <a:pt x="10792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SMARTInkShape-364">
              <a:extLst>
                <a:ext uri="{FF2B5EF4-FFF2-40B4-BE49-F238E27FC236}">
                  <a16:creationId xmlns:a16="http://schemas.microsoft.com/office/drawing/2014/main" id="{8653E2CC-B217-4B21-835C-4FDDEEB62D33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4830763" y="5797550"/>
              <a:ext cx="146051" cy="152401"/>
            </a:xfrm>
            <a:custGeom>
              <a:avLst/>
              <a:gdLst/>
              <a:ahLst/>
              <a:cxnLst/>
              <a:rect l="0" t="0" r="0" b="0"/>
              <a:pathLst>
                <a:path w="146051" h="152401">
                  <a:moveTo>
                    <a:pt x="0" y="152400"/>
                  </a:moveTo>
                  <a:lnTo>
                    <a:pt x="0" y="152400"/>
                  </a:lnTo>
                  <a:lnTo>
                    <a:pt x="0" y="149029"/>
                  </a:lnTo>
                  <a:lnTo>
                    <a:pt x="1881" y="145493"/>
                  </a:lnTo>
                  <a:lnTo>
                    <a:pt x="3371" y="143562"/>
                  </a:lnTo>
                  <a:lnTo>
                    <a:pt x="5026" y="137653"/>
                  </a:lnTo>
                  <a:lnTo>
                    <a:pt x="6467" y="131029"/>
                  </a:lnTo>
                  <a:lnTo>
                    <a:pt x="22635" y="98580"/>
                  </a:lnTo>
                  <a:lnTo>
                    <a:pt x="26568" y="68305"/>
                  </a:lnTo>
                  <a:lnTo>
                    <a:pt x="55001" y="22007"/>
                  </a:lnTo>
                  <a:lnTo>
                    <a:pt x="60668" y="15066"/>
                  </a:lnTo>
                  <a:lnTo>
                    <a:pt x="62241" y="10694"/>
                  </a:lnTo>
                  <a:lnTo>
                    <a:pt x="63366" y="9246"/>
                  </a:lnTo>
                  <a:lnTo>
                    <a:pt x="67615" y="6503"/>
                  </a:lnTo>
                  <a:lnTo>
                    <a:pt x="69762" y="295"/>
                  </a:lnTo>
                  <a:lnTo>
                    <a:pt x="75936" y="6096"/>
                  </a:lnTo>
                  <a:lnTo>
                    <a:pt x="122774" y="6350"/>
                  </a:lnTo>
                  <a:lnTo>
                    <a:pt x="1460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SMARTInkShape-365">
              <a:extLst>
                <a:ext uri="{FF2B5EF4-FFF2-40B4-BE49-F238E27FC236}">
                  <a16:creationId xmlns:a16="http://schemas.microsoft.com/office/drawing/2014/main" id="{AD91F263-2C64-481B-B912-AEB798CEC2D9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5097486" y="5708650"/>
              <a:ext cx="139678" cy="258982"/>
            </a:xfrm>
            <a:custGeom>
              <a:avLst/>
              <a:gdLst/>
              <a:ahLst/>
              <a:cxnLst/>
              <a:rect l="0" t="0" r="0" b="0"/>
              <a:pathLst>
                <a:path w="139678" h="258982">
                  <a:moveTo>
                    <a:pt x="76177" y="0"/>
                  </a:moveTo>
                  <a:lnTo>
                    <a:pt x="76177" y="0"/>
                  </a:lnTo>
                  <a:lnTo>
                    <a:pt x="81644" y="0"/>
                  </a:lnTo>
                  <a:lnTo>
                    <a:pt x="81938" y="706"/>
                  </a:lnTo>
                  <a:lnTo>
                    <a:pt x="83217" y="15610"/>
                  </a:lnTo>
                  <a:lnTo>
                    <a:pt x="85891" y="20578"/>
                  </a:lnTo>
                  <a:lnTo>
                    <a:pt x="85668" y="28902"/>
                  </a:lnTo>
                  <a:lnTo>
                    <a:pt x="76888" y="70575"/>
                  </a:lnTo>
                  <a:lnTo>
                    <a:pt x="73074" y="114343"/>
                  </a:lnTo>
                  <a:lnTo>
                    <a:pt x="74092" y="127019"/>
                  </a:lnTo>
                  <a:lnTo>
                    <a:pt x="70999" y="160032"/>
                  </a:lnTo>
                  <a:lnTo>
                    <a:pt x="73624" y="172614"/>
                  </a:lnTo>
                  <a:lnTo>
                    <a:pt x="71971" y="181830"/>
                  </a:lnTo>
                  <a:lnTo>
                    <a:pt x="76420" y="200415"/>
                  </a:lnTo>
                  <a:lnTo>
                    <a:pt x="82526" y="209549"/>
                  </a:lnTo>
                  <a:lnTo>
                    <a:pt x="61546" y="190451"/>
                  </a:lnTo>
                  <a:lnTo>
                    <a:pt x="54857" y="185539"/>
                  </a:lnTo>
                  <a:lnTo>
                    <a:pt x="47125" y="176252"/>
                  </a:lnTo>
                  <a:lnTo>
                    <a:pt x="21747" y="161449"/>
                  </a:lnTo>
                  <a:lnTo>
                    <a:pt x="14011" y="159106"/>
                  </a:lnTo>
                  <a:lnTo>
                    <a:pt x="7326" y="158781"/>
                  </a:lnTo>
                  <a:lnTo>
                    <a:pt x="6993" y="159477"/>
                  </a:lnTo>
                  <a:lnTo>
                    <a:pt x="6623" y="162130"/>
                  </a:lnTo>
                  <a:lnTo>
                    <a:pt x="4577" y="165662"/>
                  </a:lnTo>
                  <a:lnTo>
                    <a:pt x="2021" y="169583"/>
                  </a:lnTo>
                  <a:lnTo>
                    <a:pt x="582" y="176463"/>
                  </a:lnTo>
                  <a:lnTo>
                    <a:pt x="0" y="204176"/>
                  </a:lnTo>
                  <a:lnTo>
                    <a:pt x="6887" y="222657"/>
                  </a:lnTo>
                  <a:lnTo>
                    <a:pt x="10961" y="233190"/>
                  </a:lnTo>
                  <a:lnTo>
                    <a:pt x="12620" y="238401"/>
                  </a:lnTo>
                  <a:lnTo>
                    <a:pt x="15708" y="243069"/>
                  </a:lnTo>
                  <a:lnTo>
                    <a:pt x="24785" y="249664"/>
                  </a:lnTo>
                  <a:lnTo>
                    <a:pt x="47926" y="258110"/>
                  </a:lnTo>
                  <a:lnTo>
                    <a:pt x="64514" y="258981"/>
                  </a:lnTo>
                  <a:lnTo>
                    <a:pt x="91992" y="251425"/>
                  </a:lnTo>
                  <a:lnTo>
                    <a:pt x="139677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1" name="SMARTInkShape-366">
            <a:extLst>
              <a:ext uri="{FF2B5EF4-FFF2-40B4-BE49-F238E27FC236}">
                <a16:creationId xmlns:a16="http://schemas.microsoft.com/office/drawing/2014/main" id="{F6FCF835-42FB-4D2F-8F93-F00F8A0DCAE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54500" y="5721350"/>
            <a:ext cx="107852" cy="260351"/>
          </a:xfrm>
          <a:custGeom>
            <a:avLst/>
            <a:gdLst/>
            <a:ahLst/>
            <a:cxnLst/>
            <a:rect l="0" t="0" r="0" b="0"/>
            <a:pathLst>
              <a:path w="107852" h="260351">
                <a:moveTo>
                  <a:pt x="101513" y="0"/>
                </a:moveTo>
                <a:lnTo>
                  <a:pt x="101513" y="0"/>
                </a:lnTo>
                <a:lnTo>
                  <a:pt x="98141" y="0"/>
                </a:lnTo>
                <a:lnTo>
                  <a:pt x="94605" y="1882"/>
                </a:lnTo>
                <a:lnTo>
                  <a:pt x="90681" y="4364"/>
                </a:lnTo>
                <a:lnTo>
                  <a:pt x="83684" y="6089"/>
                </a:lnTo>
                <a:lnTo>
                  <a:pt x="76929" y="7004"/>
                </a:lnTo>
                <a:lnTo>
                  <a:pt x="67339" y="11404"/>
                </a:lnTo>
                <a:lnTo>
                  <a:pt x="59010" y="16471"/>
                </a:lnTo>
                <a:lnTo>
                  <a:pt x="48624" y="18991"/>
                </a:lnTo>
                <a:lnTo>
                  <a:pt x="40059" y="24599"/>
                </a:lnTo>
                <a:lnTo>
                  <a:pt x="7542" y="55875"/>
                </a:lnTo>
                <a:lnTo>
                  <a:pt x="907" y="67973"/>
                </a:lnTo>
                <a:lnTo>
                  <a:pt x="0" y="78524"/>
                </a:lnTo>
                <a:lnTo>
                  <a:pt x="1833" y="82642"/>
                </a:lnTo>
                <a:lnTo>
                  <a:pt x="3309" y="84728"/>
                </a:lnTo>
                <a:lnTo>
                  <a:pt x="6831" y="87046"/>
                </a:lnTo>
                <a:lnTo>
                  <a:pt x="8758" y="87664"/>
                </a:lnTo>
                <a:lnTo>
                  <a:pt x="10043" y="88781"/>
                </a:lnTo>
                <a:lnTo>
                  <a:pt x="11471" y="91905"/>
                </a:lnTo>
                <a:lnTo>
                  <a:pt x="15868" y="95645"/>
                </a:lnTo>
                <a:lnTo>
                  <a:pt x="43890" y="112429"/>
                </a:lnTo>
                <a:lnTo>
                  <a:pt x="67990" y="123029"/>
                </a:lnTo>
                <a:lnTo>
                  <a:pt x="81951" y="131503"/>
                </a:lnTo>
                <a:lnTo>
                  <a:pt x="94199" y="136356"/>
                </a:lnTo>
                <a:lnTo>
                  <a:pt x="102717" y="142080"/>
                </a:lnTo>
                <a:lnTo>
                  <a:pt x="105575" y="148049"/>
                </a:lnTo>
                <a:lnTo>
                  <a:pt x="107851" y="186453"/>
                </a:lnTo>
                <a:lnTo>
                  <a:pt x="105976" y="194110"/>
                </a:lnTo>
                <a:lnTo>
                  <a:pt x="102085" y="200571"/>
                </a:lnTo>
                <a:lnTo>
                  <a:pt x="80024" y="223802"/>
                </a:lnTo>
                <a:lnTo>
                  <a:pt x="36125" y="253561"/>
                </a:lnTo>
                <a:lnTo>
                  <a:pt x="18963" y="2603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6" name="SMARTInkShape-Group100">
            <a:extLst>
              <a:ext uri="{FF2B5EF4-FFF2-40B4-BE49-F238E27FC236}">
                <a16:creationId xmlns:a16="http://schemas.microsoft.com/office/drawing/2014/main" id="{360A8A36-5511-496C-8F4A-6A8841B24D03}"/>
              </a:ext>
            </a:extLst>
          </p:cNvPr>
          <p:cNvGrpSpPr/>
          <p:nvPr/>
        </p:nvGrpSpPr>
        <p:grpSpPr>
          <a:xfrm>
            <a:off x="2922104" y="5676900"/>
            <a:ext cx="384660" cy="400051"/>
            <a:chOff x="2922104" y="5676900"/>
            <a:chExt cx="384660" cy="400051"/>
          </a:xfrm>
        </p:grpSpPr>
        <p:sp>
          <p:nvSpPr>
            <p:cNvPr id="362" name="SMARTInkShape-367">
              <a:extLst>
                <a:ext uri="{FF2B5EF4-FFF2-40B4-BE49-F238E27FC236}">
                  <a16:creationId xmlns:a16="http://schemas.microsoft.com/office/drawing/2014/main" id="{0A82D11C-FB00-41C9-91F7-9917EAC5BFBD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2922104" y="5829300"/>
              <a:ext cx="10010" cy="247651"/>
            </a:xfrm>
            <a:custGeom>
              <a:avLst/>
              <a:gdLst/>
              <a:ahLst/>
              <a:cxnLst/>
              <a:rect l="0" t="0" r="0" b="0"/>
              <a:pathLst>
                <a:path w="10010" h="247651">
                  <a:moveTo>
                    <a:pt x="3659" y="0"/>
                  </a:moveTo>
                  <a:lnTo>
                    <a:pt x="3659" y="0"/>
                  </a:lnTo>
                  <a:lnTo>
                    <a:pt x="9126" y="0"/>
                  </a:lnTo>
                  <a:lnTo>
                    <a:pt x="9420" y="706"/>
                  </a:lnTo>
                  <a:lnTo>
                    <a:pt x="10009" y="45943"/>
                  </a:lnTo>
                  <a:lnTo>
                    <a:pt x="9303" y="78375"/>
                  </a:lnTo>
                  <a:lnTo>
                    <a:pt x="4247" y="108791"/>
                  </a:lnTo>
                  <a:lnTo>
                    <a:pt x="3681" y="153315"/>
                  </a:lnTo>
                  <a:lnTo>
                    <a:pt x="3659" y="200735"/>
                  </a:lnTo>
                  <a:lnTo>
                    <a:pt x="2953" y="222312"/>
                  </a:lnTo>
                  <a:lnTo>
                    <a:pt x="0" y="235752"/>
                  </a:lnTo>
                  <a:lnTo>
                    <a:pt x="3659" y="247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SMARTInkShape-368">
              <a:extLst>
                <a:ext uri="{FF2B5EF4-FFF2-40B4-BE49-F238E27FC236}">
                  <a16:creationId xmlns:a16="http://schemas.microsoft.com/office/drawing/2014/main" id="{B139A282-866E-4CBE-BF1D-ACF2D36D7A42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2963863" y="5676900"/>
              <a:ext cx="12701" cy="6351"/>
            </a:xfrm>
            <a:custGeom>
              <a:avLst/>
              <a:gdLst/>
              <a:ahLst/>
              <a:cxnLst/>
              <a:rect l="0" t="0" r="0" b="0"/>
              <a:pathLst>
                <a:path w="12701" h="6351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127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SMARTInkShape-369">
              <a:extLst>
                <a:ext uri="{FF2B5EF4-FFF2-40B4-BE49-F238E27FC236}">
                  <a16:creationId xmlns:a16="http://schemas.microsoft.com/office/drawing/2014/main" id="{1CE6FE3B-D278-44C5-934B-2E7E6DCDBA99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3224213" y="5772150"/>
              <a:ext cx="44451" cy="222251"/>
            </a:xfrm>
            <a:custGeom>
              <a:avLst/>
              <a:gdLst/>
              <a:ahLst/>
              <a:cxnLst/>
              <a:rect l="0" t="0" r="0" b="0"/>
              <a:pathLst>
                <a:path w="44451" h="222251">
                  <a:moveTo>
                    <a:pt x="44450" y="0"/>
                  </a:moveTo>
                  <a:lnTo>
                    <a:pt x="44450" y="0"/>
                  </a:lnTo>
                  <a:lnTo>
                    <a:pt x="38361" y="6089"/>
                  </a:lnTo>
                  <a:lnTo>
                    <a:pt x="38122" y="11794"/>
                  </a:lnTo>
                  <a:lnTo>
                    <a:pt x="33034" y="21955"/>
                  </a:lnTo>
                  <a:lnTo>
                    <a:pt x="27975" y="29945"/>
                  </a:lnTo>
                  <a:lnTo>
                    <a:pt x="16738" y="77217"/>
                  </a:lnTo>
                  <a:lnTo>
                    <a:pt x="12349" y="124453"/>
                  </a:lnTo>
                  <a:lnTo>
                    <a:pt x="6263" y="168535"/>
                  </a:lnTo>
                  <a:lnTo>
                    <a:pt x="127" y="214863"/>
                  </a:lnTo>
                  <a:lnTo>
                    <a:pt x="0" y="2222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SMARTInkShape-370">
              <a:extLst>
                <a:ext uri="{FF2B5EF4-FFF2-40B4-BE49-F238E27FC236}">
                  <a16:creationId xmlns:a16="http://schemas.microsoft.com/office/drawing/2014/main" id="{DB4A1B11-D442-45C3-ABC0-929C2E5F8C90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3128963" y="5842000"/>
              <a:ext cx="177801" cy="12231"/>
            </a:xfrm>
            <a:custGeom>
              <a:avLst/>
              <a:gdLst/>
              <a:ahLst/>
              <a:cxnLst/>
              <a:rect l="0" t="0" r="0" b="0"/>
              <a:pathLst>
                <a:path w="177801" h="12231">
                  <a:moveTo>
                    <a:pt x="0" y="0"/>
                  </a:moveTo>
                  <a:lnTo>
                    <a:pt x="0" y="0"/>
                  </a:lnTo>
                  <a:lnTo>
                    <a:pt x="8838" y="0"/>
                  </a:lnTo>
                  <a:lnTo>
                    <a:pt x="12865" y="1882"/>
                  </a:lnTo>
                  <a:lnTo>
                    <a:pt x="14926" y="3371"/>
                  </a:lnTo>
                  <a:lnTo>
                    <a:pt x="36364" y="9460"/>
                  </a:lnTo>
                  <a:lnTo>
                    <a:pt x="44619" y="9378"/>
                  </a:lnTo>
                  <a:lnTo>
                    <a:pt x="48796" y="8369"/>
                  </a:lnTo>
                  <a:lnTo>
                    <a:pt x="92812" y="12230"/>
                  </a:lnTo>
                  <a:lnTo>
                    <a:pt x="130496" y="10791"/>
                  </a:lnTo>
                  <a:lnTo>
                    <a:pt x="1778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" name="SMARTInkShape-Group101">
            <a:extLst>
              <a:ext uri="{FF2B5EF4-FFF2-40B4-BE49-F238E27FC236}">
                <a16:creationId xmlns:a16="http://schemas.microsoft.com/office/drawing/2014/main" id="{679799DC-226D-4D79-BC82-50F8B9919AA4}"/>
              </a:ext>
            </a:extLst>
          </p:cNvPr>
          <p:cNvGrpSpPr/>
          <p:nvPr/>
        </p:nvGrpSpPr>
        <p:grpSpPr>
          <a:xfrm>
            <a:off x="7294833" y="4489450"/>
            <a:ext cx="1827615" cy="463461"/>
            <a:chOff x="7294833" y="4489450"/>
            <a:chExt cx="1827615" cy="463461"/>
          </a:xfrm>
        </p:grpSpPr>
        <p:sp>
          <p:nvSpPr>
            <p:cNvPr id="367" name="SMARTInkShape-371">
              <a:extLst>
                <a:ext uri="{FF2B5EF4-FFF2-40B4-BE49-F238E27FC236}">
                  <a16:creationId xmlns:a16="http://schemas.microsoft.com/office/drawing/2014/main" id="{D64F1D11-1D8E-41D0-A56D-8E1FA720F426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294833" y="4533900"/>
              <a:ext cx="152044" cy="304509"/>
            </a:xfrm>
            <a:custGeom>
              <a:avLst/>
              <a:gdLst/>
              <a:ahLst/>
              <a:cxnLst/>
              <a:rect l="0" t="0" r="0" b="0"/>
              <a:pathLst>
                <a:path w="152044" h="304509">
                  <a:moveTo>
                    <a:pt x="37830" y="0"/>
                  </a:moveTo>
                  <a:lnTo>
                    <a:pt x="37830" y="0"/>
                  </a:lnTo>
                  <a:lnTo>
                    <a:pt x="34458" y="3371"/>
                  </a:lnTo>
                  <a:lnTo>
                    <a:pt x="32803" y="6908"/>
                  </a:lnTo>
                  <a:lnTo>
                    <a:pt x="26019" y="52167"/>
                  </a:lnTo>
                  <a:lnTo>
                    <a:pt x="15693" y="98527"/>
                  </a:lnTo>
                  <a:lnTo>
                    <a:pt x="7248" y="130267"/>
                  </a:lnTo>
                  <a:lnTo>
                    <a:pt x="5605" y="143612"/>
                  </a:lnTo>
                  <a:lnTo>
                    <a:pt x="0" y="163544"/>
                  </a:lnTo>
                  <a:lnTo>
                    <a:pt x="1731" y="166290"/>
                  </a:lnTo>
                  <a:lnTo>
                    <a:pt x="6057" y="171424"/>
                  </a:lnTo>
                  <a:lnTo>
                    <a:pt x="11545" y="171448"/>
                  </a:lnTo>
                  <a:lnTo>
                    <a:pt x="11840" y="172154"/>
                  </a:lnTo>
                  <a:lnTo>
                    <a:pt x="12168" y="174820"/>
                  </a:lnTo>
                  <a:lnTo>
                    <a:pt x="12960" y="175108"/>
                  </a:lnTo>
                  <a:lnTo>
                    <a:pt x="19303" y="172382"/>
                  </a:lnTo>
                  <a:lnTo>
                    <a:pt x="30496" y="171466"/>
                  </a:lnTo>
                  <a:lnTo>
                    <a:pt x="43212" y="159710"/>
                  </a:lnTo>
                  <a:lnTo>
                    <a:pt x="47264" y="159034"/>
                  </a:lnTo>
                  <a:lnTo>
                    <a:pt x="48352" y="158234"/>
                  </a:lnTo>
                  <a:lnTo>
                    <a:pt x="49562" y="155463"/>
                  </a:lnTo>
                  <a:lnTo>
                    <a:pt x="50590" y="154443"/>
                  </a:lnTo>
                  <a:lnTo>
                    <a:pt x="56593" y="152480"/>
                  </a:lnTo>
                  <a:lnTo>
                    <a:pt x="62961" y="152402"/>
                  </a:lnTo>
                  <a:lnTo>
                    <a:pt x="68245" y="156764"/>
                  </a:lnTo>
                  <a:lnTo>
                    <a:pt x="74045" y="158162"/>
                  </a:lnTo>
                  <a:lnTo>
                    <a:pt x="78150" y="158489"/>
                  </a:lnTo>
                  <a:lnTo>
                    <a:pt x="82325" y="160515"/>
                  </a:lnTo>
                  <a:lnTo>
                    <a:pt x="90755" y="167565"/>
                  </a:lnTo>
                  <a:lnTo>
                    <a:pt x="103212" y="182872"/>
                  </a:lnTo>
                  <a:lnTo>
                    <a:pt x="109927" y="188521"/>
                  </a:lnTo>
                  <a:lnTo>
                    <a:pt x="135173" y="232859"/>
                  </a:lnTo>
                  <a:lnTo>
                    <a:pt x="142953" y="249772"/>
                  </a:lnTo>
                  <a:lnTo>
                    <a:pt x="145648" y="261763"/>
                  </a:lnTo>
                  <a:lnTo>
                    <a:pt x="150640" y="272493"/>
                  </a:lnTo>
                  <a:lnTo>
                    <a:pt x="152043" y="284463"/>
                  </a:lnTo>
                  <a:lnTo>
                    <a:pt x="145211" y="292488"/>
                  </a:lnTo>
                  <a:lnTo>
                    <a:pt x="141293" y="295800"/>
                  </a:lnTo>
                  <a:lnTo>
                    <a:pt x="119390" y="302582"/>
                  </a:lnTo>
                  <a:lnTo>
                    <a:pt x="97244" y="304508"/>
                  </a:lnTo>
                  <a:lnTo>
                    <a:pt x="84441" y="301342"/>
                  </a:lnTo>
                  <a:lnTo>
                    <a:pt x="54766" y="287082"/>
                  </a:lnTo>
                  <a:lnTo>
                    <a:pt x="36968" y="271806"/>
                  </a:lnTo>
                  <a:lnTo>
                    <a:pt x="23123" y="249472"/>
                  </a:lnTo>
                  <a:lnTo>
                    <a:pt x="20066" y="236979"/>
                  </a:lnTo>
                  <a:lnTo>
                    <a:pt x="18802" y="190381"/>
                  </a:lnTo>
                  <a:lnTo>
                    <a:pt x="1878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SMARTInkShape-372">
              <a:extLst>
                <a:ext uri="{FF2B5EF4-FFF2-40B4-BE49-F238E27FC236}">
                  <a16:creationId xmlns:a16="http://schemas.microsoft.com/office/drawing/2014/main" id="{1B6E58EC-6038-48C6-845F-6400C0EA00D6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7643813" y="4762500"/>
              <a:ext cx="38101" cy="76201"/>
            </a:xfrm>
            <a:custGeom>
              <a:avLst/>
              <a:gdLst/>
              <a:ahLst/>
              <a:cxnLst/>
              <a:rect l="0" t="0" r="0" b="0"/>
              <a:pathLst>
                <a:path w="38101" h="76201">
                  <a:moveTo>
                    <a:pt x="38100" y="0"/>
                  </a:moveTo>
                  <a:lnTo>
                    <a:pt x="38100" y="0"/>
                  </a:lnTo>
                  <a:lnTo>
                    <a:pt x="34728" y="3371"/>
                  </a:lnTo>
                  <a:lnTo>
                    <a:pt x="31192" y="5026"/>
                  </a:lnTo>
                  <a:lnTo>
                    <a:pt x="29261" y="5467"/>
                  </a:lnTo>
                  <a:lnTo>
                    <a:pt x="25234" y="9721"/>
                  </a:lnTo>
                  <a:lnTo>
                    <a:pt x="21798" y="16315"/>
                  </a:lnTo>
                  <a:lnTo>
                    <a:pt x="18453" y="27961"/>
                  </a:lnTo>
                  <a:lnTo>
                    <a:pt x="3234" y="52956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SMARTInkShape-373">
              <a:extLst>
                <a:ext uri="{FF2B5EF4-FFF2-40B4-BE49-F238E27FC236}">
                  <a16:creationId xmlns:a16="http://schemas.microsoft.com/office/drawing/2014/main" id="{9F0A0BF6-82E7-4D96-BC86-E417399DFC76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7751763" y="4546600"/>
              <a:ext cx="12701" cy="63501"/>
            </a:xfrm>
            <a:custGeom>
              <a:avLst/>
              <a:gdLst/>
              <a:ahLst/>
              <a:cxnLst/>
              <a:rect l="0" t="0" r="0" b="0"/>
              <a:pathLst>
                <a:path w="12701" h="63501">
                  <a:moveTo>
                    <a:pt x="0" y="0"/>
                  </a:moveTo>
                  <a:lnTo>
                    <a:pt x="0" y="0"/>
                  </a:lnTo>
                  <a:lnTo>
                    <a:pt x="705" y="34004"/>
                  </a:lnTo>
                  <a:lnTo>
                    <a:pt x="5467" y="46306"/>
                  </a:lnTo>
                  <a:lnTo>
                    <a:pt x="6880" y="54982"/>
                  </a:lnTo>
                  <a:lnTo>
                    <a:pt x="12700" y="63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SMARTInkShape-374">
              <a:extLst>
                <a:ext uri="{FF2B5EF4-FFF2-40B4-BE49-F238E27FC236}">
                  <a16:creationId xmlns:a16="http://schemas.microsoft.com/office/drawing/2014/main" id="{06A38264-81D4-463C-A984-DA4681BA81AF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7643813" y="4699000"/>
              <a:ext cx="215901" cy="253911"/>
            </a:xfrm>
            <a:custGeom>
              <a:avLst/>
              <a:gdLst/>
              <a:ahLst/>
              <a:cxnLst/>
              <a:rect l="0" t="0" r="0" b="0"/>
              <a:pathLst>
                <a:path w="215901" h="253911">
                  <a:moveTo>
                    <a:pt x="215900" y="0"/>
                  </a:moveTo>
                  <a:lnTo>
                    <a:pt x="215900" y="0"/>
                  </a:lnTo>
                  <a:lnTo>
                    <a:pt x="215900" y="45009"/>
                  </a:lnTo>
                  <a:lnTo>
                    <a:pt x="215194" y="53165"/>
                  </a:lnTo>
                  <a:lnTo>
                    <a:pt x="210138" y="78339"/>
                  </a:lnTo>
                  <a:lnTo>
                    <a:pt x="200735" y="124394"/>
                  </a:lnTo>
                  <a:lnTo>
                    <a:pt x="184136" y="171741"/>
                  </a:lnTo>
                  <a:lnTo>
                    <a:pt x="165099" y="215743"/>
                  </a:lnTo>
                  <a:lnTo>
                    <a:pt x="153810" y="236341"/>
                  </a:lnTo>
                  <a:lnTo>
                    <a:pt x="143802" y="243985"/>
                  </a:lnTo>
                  <a:lnTo>
                    <a:pt x="133742" y="248808"/>
                  </a:lnTo>
                  <a:lnTo>
                    <a:pt x="131495" y="250539"/>
                  </a:lnTo>
                  <a:lnTo>
                    <a:pt x="125234" y="252462"/>
                  </a:lnTo>
                  <a:lnTo>
                    <a:pt x="100634" y="253910"/>
                  </a:lnTo>
                  <a:lnTo>
                    <a:pt x="65536" y="244538"/>
                  </a:lnTo>
                  <a:lnTo>
                    <a:pt x="32320" y="219828"/>
                  </a:lnTo>
                  <a:lnTo>
                    <a:pt x="10874" y="189637"/>
                  </a:lnTo>
                  <a:lnTo>
                    <a:pt x="0" y="165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SMARTInkShape-375">
              <a:extLst>
                <a:ext uri="{FF2B5EF4-FFF2-40B4-BE49-F238E27FC236}">
                  <a16:creationId xmlns:a16="http://schemas.microsoft.com/office/drawing/2014/main" id="{4A0FBF7D-9CF5-412F-AE64-517229DCAF18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7866141" y="4546600"/>
              <a:ext cx="18973" cy="25401"/>
            </a:xfrm>
            <a:custGeom>
              <a:avLst/>
              <a:gdLst/>
              <a:ahLst/>
              <a:cxnLst/>
              <a:rect l="0" t="0" r="0" b="0"/>
              <a:pathLst>
                <a:path w="18973" h="25401">
                  <a:moveTo>
                    <a:pt x="12622" y="0"/>
                  </a:moveTo>
                  <a:lnTo>
                    <a:pt x="12622" y="0"/>
                  </a:lnTo>
                  <a:lnTo>
                    <a:pt x="9250" y="0"/>
                  </a:lnTo>
                  <a:lnTo>
                    <a:pt x="8257" y="706"/>
                  </a:lnTo>
                  <a:lnTo>
                    <a:pt x="7595" y="1882"/>
                  </a:lnTo>
                  <a:lnTo>
                    <a:pt x="6349" y="6089"/>
                  </a:lnTo>
                  <a:lnTo>
                    <a:pt x="811" y="6327"/>
                  </a:lnTo>
                  <a:lnTo>
                    <a:pt x="514" y="7040"/>
                  </a:lnTo>
                  <a:lnTo>
                    <a:pt x="0" y="11816"/>
                  </a:lnTo>
                  <a:lnTo>
                    <a:pt x="8767" y="21461"/>
                  </a:lnTo>
                  <a:lnTo>
                    <a:pt x="12790" y="23649"/>
                  </a:lnTo>
                  <a:lnTo>
                    <a:pt x="18972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SMARTInkShape-376">
              <a:extLst>
                <a:ext uri="{FF2B5EF4-FFF2-40B4-BE49-F238E27FC236}">
                  <a16:creationId xmlns:a16="http://schemas.microsoft.com/office/drawing/2014/main" id="{B9E520EE-6B79-4386-9A3D-C7292440C0F5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7937179" y="4559670"/>
              <a:ext cx="151135" cy="201214"/>
            </a:xfrm>
            <a:custGeom>
              <a:avLst/>
              <a:gdLst/>
              <a:ahLst/>
              <a:cxnLst/>
              <a:rect l="0" t="0" r="0" b="0"/>
              <a:pathLst>
                <a:path w="151135" h="201214">
                  <a:moveTo>
                    <a:pt x="11434" y="75830"/>
                  </a:moveTo>
                  <a:lnTo>
                    <a:pt x="11434" y="75830"/>
                  </a:lnTo>
                  <a:lnTo>
                    <a:pt x="14805" y="75830"/>
                  </a:lnTo>
                  <a:lnTo>
                    <a:pt x="15798" y="75125"/>
                  </a:lnTo>
                  <a:lnTo>
                    <a:pt x="16460" y="73949"/>
                  </a:lnTo>
                  <a:lnTo>
                    <a:pt x="17522" y="70363"/>
                  </a:lnTo>
                  <a:lnTo>
                    <a:pt x="19549" y="69872"/>
                  </a:lnTo>
                  <a:lnTo>
                    <a:pt x="24054" y="69487"/>
                  </a:lnTo>
                  <a:lnTo>
                    <a:pt x="24110" y="66111"/>
                  </a:lnTo>
                  <a:lnTo>
                    <a:pt x="24823" y="65117"/>
                  </a:lnTo>
                  <a:lnTo>
                    <a:pt x="30222" y="63208"/>
                  </a:lnTo>
                  <a:lnTo>
                    <a:pt x="35928" y="63137"/>
                  </a:lnTo>
                  <a:lnTo>
                    <a:pt x="41724" y="67496"/>
                  </a:lnTo>
                  <a:lnTo>
                    <a:pt x="48365" y="69219"/>
                  </a:lnTo>
                  <a:lnTo>
                    <a:pt x="61059" y="69473"/>
                  </a:lnTo>
                  <a:lnTo>
                    <a:pt x="65257" y="72849"/>
                  </a:lnTo>
                  <a:lnTo>
                    <a:pt x="66366" y="73137"/>
                  </a:lnTo>
                  <a:lnTo>
                    <a:pt x="67105" y="72624"/>
                  </a:lnTo>
                  <a:lnTo>
                    <a:pt x="67598" y="71576"/>
                  </a:lnTo>
                  <a:lnTo>
                    <a:pt x="68632" y="70877"/>
                  </a:lnTo>
                  <a:lnTo>
                    <a:pt x="73965" y="69664"/>
                  </a:lnTo>
                  <a:lnTo>
                    <a:pt x="78017" y="69535"/>
                  </a:lnTo>
                  <a:lnTo>
                    <a:pt x="79106" y="68811"/>
                  </a:lnTo>
                  <a:lnTo>
                    <a:pt x="79832" y="67623"/>
                  </a:lnTo>
                  <a:lnTo>
                    <a:pt x="80316" y="66125"/>
                  </a:lnTo>
                  <a:lnTo>
                    <a:pt x="86666" y="57926"/>
                  </a:lnTo>
                  <a:lnTo>
                    <a:pt x="87347" y="53748"/>
                  </a:lnTo>
                  <a:lnTo>
                    <a:pt x="85625" y="50023"/>
                  </a:lnTo>
                  <a:lnTo>
                    <a:pt x="83213" y="46016"/>
                  </a:lnTo>
                  <a:lnTo>
                    <a:pt x="81538" y="38961"/>
                  </a:lnTo>
                  <a:lnTo>
                    <a:pt x="81359" y="31353"/>
                  </a:lnTo>
                  <a:lnTo>
                    <a:pt x="80628" y="29245"/>
                  </a:lnTo>
                  <a:lnTo>
                    <a:pt x="79436" y="27840"/>
                  </a:lnTo>
                  <a:lnTo>
                    <a:pt x="60085" y="10152"/>
                  </a:lnTo>
                  <a:lnTo>
                    <a:pt x="53757" y="3845"/>
                  </a:lnTo>
                  <a:lnTo>
                    <a:pt x="47648" y="1504"/>
                  </a:lnTo>
                  <a:lnTo>
                    <a:pt x="35599" y="0"/>
                  </a:lnTo>
                  <a:lnTo>
                    <a:pt x="16627" y="5130"/>
                  </a:lnTo>
                  <a:lnTo>
                    <a:pt x="14896" y="6825"/>
                  </a:lnTo>
                  <a:lnTo>
                    <a:pt x="8355" y="19683"/>
                  </a:lnTo>
                  <a:lnTo>
                    <a:pt x="3009" y="27593"/>
                  </a:lnTo>
                  <a:lnTo>
                    <a:pt x="0" y="41390"/>
                  </a:lnTo>
                  <a:lnTo>
                    <a:pt x="865" y="68740"/>
                  </a:lnTo>
                  <a:lnTo>
                    <a:pt x="6594" y="109397"/>
                  </a:lnTo>
                  <a:lnTo>
                    <a:pt x="13849" y="138435"/>
                  </a:lnTo>
                  <a:lnTo>
                    <a:pt x="21679" y="149751"/>
                  </a:lnTo>
                  <a:lnTo>
                    <a:pt x="59316" y="185102"/>
                  </a:lnTo>
                  <a:lnTo>
                    <a:pt x="99985" y="199752"/>
                  </a:lnTo>
                  <a:lnTo>
                    <a:pt x="119986" y="201213"/>
                  </a:lnTo>
                  <a:lnTo>
                    <a:pt x="151134" y="19648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SMARTInkShape-377">
              <a:extLst>
                <a:ext uri="{FF2B5EF4-FFF2-40B4-BE49-F238E27FC236}">
                  <a16:creationId xmlns:a16="http://schemas.microsoft.com/office/drawing/2014/main" id="{2939FB08-F039-416D-B0A9-39AE0B2401AD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8151836" y="4572000"/>
              <a:ext cx="88878" cy="170194"/>
            </a:xfrm>
            <a:custGeom>
              <a:avLst/>
              <a:gdLst/>
              <a:ahLst/>
              <a:cxnLst/>
              <a:rect l="0" t="0" r="0" b="0"/>
              <a:pathLst>
                <a:path w="88878" h="170194">
                  <a:moveTo>
                    <a:pt x="38077" y="0"/>
                  </a:moveTo>
                  <a:lnTo>
                    <a:pt x="38077" y="0"/>
                  </a:lnTo>
                  <a:lnTo>
                    <a:pt x="38077" y="5467"/>
                  </a:lnTo>
                  <a:lnTo>
                    <a:pt x="20778" y="25528"/>
                  </a:lnTo>
                  <a:lnTo>
                    <a:pt x="19099" y="29690"/>
                  </a:lnTo>
                  <a:lnTo>
                    <a:pt x="14893" y="36000"/>
                  </a:lnTo>
                  <a:lnTo>
                    <a:pt x="13662" y="40224"/>
                  </a:lnTo>
                  <a:lnTo>
                    <a:pt x="12628" y="41633"/>
                  </a:lnTo>
                  <a:lnTo>
                    <a:pt x="11233" y="42572"/>
                  </a:lnTo>
                  <a:lnTo>
                    <a:pt x="9598" y="43198"/>
                  </a:lnTo>
                  <a:lnTo>
                    <a:pt x="8507" y="45027"/>
                  </a:lnTo>
                  <a:lnTo>
                    <a:pt x="5813" y="60970"/>
                  </a:lnTo>
                  <a:lnTo>
                    <a:pt x="1338" y="69769"/>
                  </a:lnTo>
                  <a:lnTo>
                    <a:pt x="0" y="105942"/>
                  </a:lnTo>
                  <a:lnTo>
                    <a:pt x="1869" y="112467"/>
                  </a:lnTo>
                  <a:lnTo>
                    <a:pt x="4345" y="117719"/>
                  </a:lnTo>
                  <a:lnTo>
                    <a:pt x="9436" y="132380"/>
                  </a:lnTo>
                  <a:lnTo>
                    <a:pt x="19157" y="145643"/>
                  </a:lnTo>
                  <a:lnTo>
                    <a:pt x="36670" y="162968"/>
                  </a:lnTo>
                  <a:lnTo>
                    <a:pt x="46675" y="168623"/>
                  </a:lnTo>
                  <a:lnTo>
                    <a:pt x="52011" y="170193"/>
                  </a:lnTo>
                  <a:lnTo>
                    <a:pt x="58616" y="169011"/>
                  </a:lnTo>
                  <a:lnTo>
                    <a:pt x="70268" y="166259"/>
                  </a:lnTo>
                  <a:lnTo>
                    <a:pt x="77784" y="164909"/>
                  </a:lnTo>
                  <a:lnTo>
                    <a:pt x="88877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SMARTInkShape-378">
              <a:extLst>
                <a:ext uri="{FF2B5EF4-FFF2-40B4-BE49-F238E27FC236}">
                  <a16:creationId xmlns:a16="http://schemas.microsoft.com/office/drawing/2014/main" id="{2268BD49-FC3F-4BF5-B1D7-00EBCADC04A1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8361363" y="4489450"/>
              <a:ext cx="69589" cy="234951"/>
            </a:xfrm>
            <a:custGeom>
              <a:avLst/>
              <a:gdLst/>
              <a:ahLst/>
              <a:cxnLst/>
              <a:rect l="0" t="0" r="0" b="0"/>
              <a:pathLst>
                <a:path w="69589" h="234951">
                  <a:moveTo>
                    <a:pt x="63500" y="0"/>
                  </a:moveTo>
                  <a:lnTo>
                    <a:pt x="63500" y="0"/>
                  </a:lnTo>
                  <a:lnTo>
                    <a:pt x="63500" y="3371"/>
                  </a:lnTo>
                  <a:lnTo>
                    <a:pt x="65381" y="6908"/>
                  </a:lnTo>
                  <a:lnTo>
                    <a:pt x="68967" y="11556"/>
                  </a:lnTo>
                  <a:lnTo>
                    <a:pt x="69588" y="19103"/>
                  </a:lnTo>
                  <a:lnTo>
                    <a:pt x="62000" y="59674"/>
                  </a:lnTo>
                  <a:lnTo>
                    <a:pt x="54823" y="81416"/>
                  </a:lnTo>
                  <a:lnTo>
                    <a:pt x="38453" y="122432"/>
                  </a:lnTo>
                  <a:lnTo>
                    <a:pt x="22286" y="164699"/>
                  </a:lnTo>
                  <a:lnTo>
                    <a:pt x="19077" y="176916"/>
                  </a:lnTo>
                  <a:lnTo>
                    <a:pt x="9282" y="196257"/>
                  </a:lnTo>
                  <a:lnTo>
                    <a:pt x="0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SMARTInkShape-379">
              <a:extLst>
                <a:ext uri="{FF2B5EF4-FFF2-40B4-BE49-F238E27FC236}">
                  <a16:creationId xmlns:a16="http://schemas.microsoft.com/office/drawing/2014/main" id="{5B6EAB12-EE79-4C84-A3C2-FADBC45AC1BE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8329613" y="4584700"/>
              <a:ext cx="82551" cy="76201"/>
            </a:xfrm>
            <a:custGeom>
              <a:avLst/>
              <a:gdLst/>
              <a:ahLst/>
              <a:cxnLst/>
              <a:rect l="0" t="0" r="0" b="0"/>
              <a:pathLst>
                <a:path w="82551" h="762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4364" y="706"/>
                  </a:lnTo>
                  <a:lnTo>
                    <a:pt x="5026" y="1882"/>
                  </a:lnTo>
                  <a:lnTo>
                    <a:pt x="5467" y="3371"/>
                  </a:lnTo>
                  <a:lnTo>
                    <a:pt x="13141" y="12865"/>
                  </a:lnTo>
                  <a:lnTo>
                    <a:pt x="16423" y="17007"/>
                  </a:lnTo>
                  <a:lnTo>
                    <a:pt x="17882" y="21199"/>
                  </a:lnTo>
                  <a:lnTo>
                    <a:pt x="22293" y="25415"/>
                  </a:lnTo>
                  <a:lnTo>
                    <a:pt x="28253" y="30345"/>
                  </a:lnTo>
                  <a:lnTo>
                    <a:pt x="52900" y="59189"/>
                  </a:lnTo>
                  <a:lnTo>
                    <a:pt x="8255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SMARTInkShape-380">
              <a:extLst>
                <a:ext uri="{FF2B5EF4-FFF2-40B4-BE49-F238E27FC236}">
                  <a16:creationId xmlns:a16="http://schemas.microsoft.com/office/drawing/2014/main" id="{65F9ADD4-4E6B-47BB-9354-B41A034A4D89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8494713" y="4692650"/>
              <a:ext cx="12701" cy="25401"/>
            </a:xfrm>
            <a:custGeom>
              <a:avLst/>
              <a:gdLst/>
              <a:ahLst/>
              <a:cxnLst/>
              <a:rect l="0" t="0" r="0" b="0"/>
              <a:pathLst>
                <a:path w="12701" h="25401">
                  <a:moveTo>
                    <a:pt x="12700" y="0"/>
                  </a:moveTo>
                  <a:lnTo>
                    <a:pt x="12700" y="0"/>
                  </a:lnTo>
                  <a:lnTo>
                    <a:pt x="12700" y="5467"/>
                  </a:lnTo>
                  <a:lnTo>
                    <a:pt x="1716" y="19181"/>
                  </a:lnTo>
                  <a:lnTo>
                    <a:pt x="0" y="25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SMARTInkShape-381">
              <a:extLst>
                <a:ext uri="{FF2B5EF4-FFF2-40B4-BE49-F238E27FC236}">
                  <a16:creationId xmlns:a16="http://schemas.microsoft.com/office/drawing/2014/main" id="{0E1E069E-BFD9-44BF-AAEE-ED06C2DEEEDA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8589963" y="4527550"/>
              <a:ext cx="1" cy="31751"/>
            </a:xfrm>
            <a:custGeom>
              <a:avLst/>
              <a:gdLst/>
              <a:ahLst/>
              <a:cxnLst/>
              <a:rect l="0" t="0" r="0" b="0"/>
              <a:pathLst>
                <a:path w="1" h="31751">
                  <a:moveTo>
                    <a:pt x="0" y="0"/>
                  </a:moveTo>
                  <a:lnTo>
                    <a:pt x="0" y="0"/>
                  </a:lnTo>
                  <a:lnTo>
                    <a:pt x="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SMARTInkShape-382">
              <a:extLst>
                <a:ext uri="{FF2B5EF4-FFF2-40B4-BE49-F238E27FC236}">
                  <a16:creationId xmlns:a16="http://schemas.microsoft.com/office/drawing/2014/main" id="{F15B1B8F-9950-4C98-B2BF-E98A7184761F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8564563" y="4597780"/>
              <a:ext cx="125744" cy="164688"/>
            </a:xfrm>
            <a:custGeom>
              <a:avLst/>
              <a:gdLst/>
              <a:ahLst/>
              <a:cxnLst/>
              <a:rect l="0" t="0" r="0" b="0"/>
              <a:pathLst>
                <a:path w="125744" h="164688">
                  <a:moveTo>
                    <a:pt x="6350" y="56770"/>
                  </a:moveTo>
                  <a:lnTo>
                    <a:pt x="6350" y="56770"/>
                  </a:lnTo>
                  <a:lnTo>
                    <a:pt x="7055" y="90774"/>
                  </a:lnTo>
                  <a:lnTo>
                    <a:pt x="17609" y="120793"/>
                  </a:lnTo>
                  <a:lnTo>
                    <a:pt x="19115" y="128264"/>
                  </a:lnTo>
                  <a:lnTo>
                    <a:pt x="23929" y="136436"/>
                  </a:lnTo>
                  <a:lnTo>
                    <a:pt x="30530" y="143326"/>
                  </a:lnTo>
                  <a:lnTo>
                    <a:pt x="57037" y="162834"/>
                  </a:lnTo>
                  <a:lnTo>
                    <a:pt x="65347" y="164162"/>
                  </a:lnTo>
                  <a:lnTo>
                    <a:pt x="87774" y="164687"/>
                  </a:lnTo>
                  <a:lnTo>
                    <a:pt x="93809" y="162824"/>
                  </a:lnTo>
                  <a:lnTo>
                    <a:pt x="98842" y="160350"/>
                  </a:lnTo>
                  <a:lnTo>
                    <a:pt x="105643" y="158251"/>
                  </a:lnTo>
                  <a:lnTo>
                    <a:pt x="109982" y="155260"/>
                  </a:lnTo>
                  <a:lnTo>
                    <a:pt x="124173" y="135617"/>
                  </a:lnTo>
                  <a:lnTo>
                    <a:pt x="125743" y="131089"/>
                  </a:lnTo>
                  <a:lnTo>
                    <a:pt x="124559" y="124843"/>
                  </a:lnTo>
                  <a:lnTo>
                    <a:pt x="121808" y="113394"/>
                  </a:lnTo>
                  <a:lnTo>
                    <a:pt x="117508" y="93512"/>
                  </a:lnTo>
                  <a:lnTo>
                    <a:pt x="99456" y="49241"/>
                  </a:lnTo>
                  <a:lnTo>
                    <a:pt x="93125" y="37763"/>
                  </a:lnTo>
                  <a:lnTo>
                    <a:pt x="79595" y="23199"/>
                  </a:lnTo>
                  <a:lnTo>
                    <a:pt x="48778" y="2505"/>
                  </a:lnTo>
                  <a:lnTo>
                    <a:pt x="38537" y="190"/>
                  </a:lnTo>
                  <a:lnTo>
                    <a:pt x="36274" y="0"/>
                  </a:lnTo>
                  <a:lnTo>
                    <a:pt x="11058" y="6110"/>
                  </a:lnTo>
                  <a:lnTo>
                    <a:pt x="0" y="123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SMARTInkShape-383">
              <a:extLst>
                <a:ext uri="{FF2B5EF4-FFF2-40B4-BE49-F238E27FC236}">
                  <a16:creationId xmlns:a16="http://schemas.microsoft.com/office/drawing/2014/main" id="{584A79B0-9D65-41A5-90A4-C8DD5A7B9A42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8691570" y="4597508"/>
              <a:ext cx="193747" cy="139593"/>
            </a:xfrm>
            <a:custGeom>
              <a:avLst/>
              <a:gdLst/>
              <a:ahLst/>
              <a:cxnLst/>
              <a:rect l="0" t="0" r="0" b="0"/>
              <a:pathLst>
                <a:path w="193747" h="139593">
                  <a:moveTo>
                    <a:pt x="63493" y="57042"/>
                  </a:moveTo>
                  <a:lnTo>
                    <a:pt x="63493" y="57042"/>
                  </a:lnTo>
                  <a:lnTo>
                    <a:pt x="60122" y="57042"/>
                  </a:lnTo>
                  <a:lnTo>
                    <a:pt x="56585" y="60805"/>
                  </a:lnTo>
                  <a:lnTo>
                    <a:pt x="22393" y="107599"/>
                  </a:lnTo>
                  <a:lnTo>
                    <a:pt x="8190" y="126800"/>
                  </a:lnTo>
                  <a:lnTo>
                    <a:pt x="7574" y="128947"/>
                  </a:lnTo>
                  <a:lnTo>
                    <a:pt x="6458" y="130379"/>
                  </a:lnTo>
                  <a:lnTo>
                    <a:pt x="4" y="133238"/>
                  </a:lnTo>
                  <a:lnTo>
                    <a:pt x="0" y="133239"/>
                  </a:lnTo>
                  <a:lnTo>
                    <a:pt x="3366" y="133241"/>
                  </a:lnTo>
                  <a:lnTo>
                    <a:pt x="6901" y="131361"/>
                  </a:lnTo>
                  <a:lnTo>
                    <a:pt x="40463" y="98400"/>
                  </a:lnTo>
                  <a:lnTo>
                    <a:pt x="71739" y="63769"/>
                  </a:lnTo>
                  <a:lnTo>
                    <a:pt x="116058" y="29378"/>
                  </a:lnTo>
                  <a:lnTo>
                    <a:pt x="127072" y="20052"/>
                  </a:lnTo>
                  <a:lnTo>
                    <a:pt x="166382" y="1738"/>
                  </a:lnTo>
                  <a:lnTo>
                    <a:pt x="185963" y="0"/>
                  </a:lnTo>
                  <a:lnTo>
                    <a:pt x="187473" y="669"/>
                  </a:lnTo>
                  <a:lnTo>
                    <a:pt x="188479" y="1822"/>
                  </a:lnTo>
                  <a:lnTo>
                    <a:pt x="193746" y="12725"/>
                  </a:lnTo>
                  <a:lnTo>
                    <a:pt x="193585" y="19942"/>
                  </a:lnTo>
                  <a:lnTo>
                    <a:pt x="190900" y="36582"/>
                  </a:lnTo>
                  <a:lnTo>
                    <a:pt x="189908" y="51450"/>
                  </a:lnTo>
                  <a:lnTo>
                    <a:pt x="184753" y="65812"/>
                  </a:lnTo>
                  <a:lnTo>
                    <a:pt x="167319" y="96050"/>
                  </a:lnTo>
                  <a:lnTo>
                    <a:pt x="158743" y="13959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SMARTInkShape-384">
              <a:extLst>
                <a:ext uri="{FF2B5EF4-FFF2-40B4-BE49-F238E27FC236}">
                  <a16:creationId xmlns:a16="http://schemas.microsoft.com/office/drawing/2014/main" id="{6643C8B7-6DF8-4750-A78B-A9704ECDD53D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8970963" y="4565650"/>
              <a:ext cx="151485" cy="273051"/>
            </a:xfrm>
            <a:custGeom>
              <a:avLst/>
              <a:gdLst/>
              <a:ahLst/>
              <a:cxnLst/>
              <a:rect l="0" t="0" r="0" b="0"/>
              <a:pathLst>
                <a:path w="151485" h="273051">
                  <a:moveTo>
                    <a:pt x="107950" y="0"/>
                  </a:moveTo>
                  <a:lnTo>
                    <a:pt x="107950" y="0"/>
                  </a:lnTo>
                  <a:lnTo>
                    <a:pt x="86696" y="0"/>
                  </a:lnTo>
                  <a:lnTo>
                    <a:pt x="82510" y="1882"/>
                  </a:lnTo>
                  <a:lnTo>
                    <a:pt x="77446" y="5467"/>
                  </a:lnTo>
                  <a:lnTo>
                    <a:pt x="71377" y="6881"/>
                  </a:lnTo>
                  <a:lnTo>
                    <a:pt x="57115" y="17324"/>
                  </a:lnTo>
                  <a:lnTo>
                    <a:pt x="55010" y="17899"/>
                  </a:lnTo>
                  <a:lnTo>
                    <a:pt x="53606" y="18988"/>
                  </a:lnTo>
                  <a:lnTo>
                    <a:pt x="52047" y="22080"/>
                  </a:lnTo>
                  <a:lnTo>
                    <a:pt x="50341" y="29814"/>
                  </a:lnTo>
                  <a:lnTo>
                    <a:pt x="45365" y="36869"/>
                  </a:lnTo>
                  <a:lnTo>
                    <a:pt x="44720" y="41107"/>
                  </a:lnTo>
                  <a:lnTo>
                    <a:pt x="46452" y="44845"/>
                  </a:lnTo>
                  <a:lnTo>
                    <a:pt x="78319" y="78317"/>
                  </a:lnTo>
                  <a:lnTo>
                    <a:pt x="111421" y="100189"/>
                  </a:lnTo>
                  <a:lnTo>
                    <a:pt x="139696" y="147389"/>
                  </a:lnTo>
                  <a:lnTo>
                    <a:pt x="143226" y="155111"/>
                  </a:lnTo>
                  <a:lnTo>
                    <a:pt x="151484" y="197719"/>
                  </a:lnTo>
                  <a:lnTo>
                    <a:pt x="148757" y="208318"/>
                  </a:lnTo>
                  <a:lnTo>
                    <a:pt x="143481" y="217025"/>
                  </a:lnTo>
                  <a:lnTo>
                    <a:pt x="124501" y="235377"/>
                  </a:lnTo>
                  <a:lnTo>
                    <a:pt x="101107" y="248597"/>
                  </a:lnTo>
                  <a:lnTo>
                    <a:pt x="60995" y="260196"/>
                  </a:lnTo>
                  <a:lnTo>
                    <a:pt x="13781" y="270208"/>
                  </a:lnTo>
                  <a:lnTo>
                    <a:pt x="0" y="273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2" name="SMARTInkShape-385">
            <a:extLst>
              <a:ext uri="{FF2B5EF4-FFF2-40B4-BE49-F238E27FC236}">
                <a16:creationId xmlns:a16="http://schemas.microsoft.com/office/drawing/2014/main" id="{0F5B8E95-A2A8-47F1-9DDE-9D2293AFE31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485063" y="3816350"/>
            <a:ext cx="95251" cy="241301"/>
          </a:xfrm>
          <a:custGeom>
            <a:avLst/>
            <a:gdLst/>
            <a:ahLst/>
            <a:cxnLst/>
            <a:rect l="0" t="0" r="0" b="0"/>
            <a:pathLst>
              <a:path w="95251" h="241301">
                <a:moveTo>
                  <a:pt x="95250" y="0"/>
                </a:moveTo>
                <a:lnTo>
                  <a:pt x="95250" y="0"/>
                </a:lnTo>
                <a:lnTo>
                  <a:pt x="91878" y="3371"/>
                </a:lnTo>
                <a:lnTo>
                  <a:pt x="90223" y="6908"/>
                </a:lnTo>
                <a:lnTo>
                  <a:pt x="78084" y="46646"/>
                </a:lnTo>
                <a:lnTo>
                  <a:pt x="58003" y="89275"/>
                </a:lnTo>
                <a:lnTo>
                  <a:pt x="40390" y="133372"/>
                </a:lnTo>
                <a:lnTo>
                  <a:pt x="33212" y="151701"/>
                </a:lnTo>
                <a:lnTo>
                  <a:pt x="17822" y="178684"/>
                </a:lnTo>
                <a:lnTo>
                  <a:pt x="6801" y="221654"/>
                </a:lnTo>
                <a:lnTo>
                  <a:pt x="6650" y="223969"/>
                </a:lnTo>
                <a:lnTo>
                  <a:pt x="4602" y="228423"/>
                </a:lnTo>
                <a:lnTo>
                  <a:pt x="2045" y="232755"/>
                </a:lnTo>
                <a:lnTo>
                  <a:pt x="0" y="2413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7" name="SMARTInkShape-Group103">
            <a:extLst>
              <a:ext uri="{FF2B5EF4-FFF2-40B4-BE49-F238E27FC236}">
                <a16:creationId xmlns:a16="http://schemas.microsoft.com/office/drawing/2014/main" id="{3089F151-A626-493A-919C-D8657070596A}"/>
              </a:ext>
            </a:extLst>
          </p:cNvPr>
          <p:cNvGrpSpPr/>
          <p:nvPr/>
        </p:nvGrpSpPr>
        <p:grpSpPr>
          <a:xfrm>
            <a:off x="5865813" y="3543300"/>
            <a:ext cx="4997361" cy="742951"/>
            <a:chOff x="5865813" y="3543300"/>
            <a:chExt cx="4997361" cy="742951"/>
          </a:xfrm>
        </p:grpSpPr>
        <p:sp>
          <p:nvSpPr>
            <p:cNvPr id="383" name="SMARTInkShape-386">
              <a:extLst>
                <a:ext uri="{FF2B5EF4-FFF2-40B4-BE49-F238E27FC236}">
                  <a16:creationId xmlns:a16="http://schemas.microsoft.com/office/drawing/2014/main" id="{CEC95E07-4E68-4E0E-892F-4FE0938971FD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865813" y="3587750"/>
              <a:ext cx="105895" cy="698501"/>
            </a:xfrm>
            <a:custGeom>
              <a:avLst/>
              <a:gdLst/>
              <a:ahLst/>
              <a:cxnLst/>
              <a:rect l="0" t="0" r="0" b="0"/>
              <a:pathLst>
                <a:path w="105895" h="698501">
                  <a:moveTo>
                    <a:pt x="38100" y="0"/>
                  </a:moveTo>
                  <a:lnTo>
                    <a:pt x="38100" y="0"/>
                  </a:lnTo>
                  <a:lnTo>
                    <a:pt x="43169" y="5775"/>
                  </a:lnTo>
                  <a:lnTo>
                    <a:pt x="72103" y="52945"/>
                  </a:lnTo>
                  <a:lnTo>
                    <a:pt x="84405" y="77458"/>
                  </a:lnTo>
                  <a:lnTo>
                    <a:pt x="91876" y="119878"/>
                  </a:lnTo>
                  <a:lnTo>
                    <a:pt x="99831" y="164232"/>
                  </a:lnTo>
                  <a:lnTo>
                    <a:pt x="101250" y="202166"/>
                  </a:lnTo>
                  <a:lnTo>
                    <a:pt x="105894" y="243631"/>
                  </a:lnTo>
                  <a:lnTo>
                    <a:pt x="105662" y="285793"/>
                  </a:lnTo>
                  <a:lnTo>
                    <a:pt x="102402" y="331463"/>
                  </a:lnTo>
                  <a:lnTo>
                    <a:pt x="98466" y="368674"/>
                  </a:lnTo>
                  <a:lnTo>
                    <a:pt x="92832" y="406511"/>
                  </a:lnTo>
                  <a:lnTo>
                    <a:pt x="84607" y="452152"/>
                  </a:lnTo>
                  <a:lnTo>
                    <a:pt x="74306" y="495139"/>
                  </a:lnTo>
                  <a:lnTo>
                    <a:pt x="62263" y="534231"/>
                  </a:lnTo>
                  <a:lnTo>
                    <a:pt x="50915" y="575799"/>
                  </a:lnTo>
                  <a:lnTo>
                    <a:pt x="38110" y="617651"/>
                  </a:lnTo>
                  <a:lnTo>
                    <a:pt x="23283" y="661011"/>
                  </a:lnTo>
                  <a:lnTo>
                    <a:pt x="14111" y="680851"/>
                  </a:lnTo>
                  <a:lnTo>
                    <a:pt x="0" y="698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SMARTInkShape-387">
              <a:extLst>
                <a:ext uri="{FF2B5EF4-FFF2-40B4-BE49-F238E27FC236}">
                  <a16:creationId xmlns:a16="http://schemas.microsoft.com/office/drawing/2014/main" id="{FA0B5E64-7606-4986-9535-2D9749FB74E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6221413" y="3886200"/>
              <a:ext cx="133351" cy="19051"/>
            </a:xfrm>
            <a:custGeom>
              <a:avLst/>
              <a:gdLst/>
              <a:ahLst/>
              <a:cxnLst/>
              <a:rect l="0" t="0" r="0" b="0"/>
              <a:pathLst>
                <a:path w="133351" h="19051">
                  <a:moveTo>
                    <a:pt x="0" y="0"/>
                  </a:moveTo>
                  <a:lnTo>
                    <a:pt x="0" y="0"/>
                  </a:lnTo>
                  <a:lnTo>
                    <a:pt x="14926" y="0"/>
                  </a:lnTo>
                  <a:lnTo>
                    <a:pt x="19099" y="1882"/>
                  </a:lnTo>
                  <a:lnTo>
                    <a:pt x="21199" y="3371"/>
                  </a:lnTo>
                  <a:lnTo>
                    <a:pt x="30897" y="5467"/>
                  </a:lnTo>
                  <a:lnTo>
                    <a:pt x="58635" y="7004"/>
                  </a:lnTo>
                  <a:lnTo>
                    <a:pt x="68330" y="10699"/>
                  </a:lnTo>
                  <a:lnTo>
                    <a:pt x="115715" y="14571"/>
                  </a:lnTo>
                  <a:lnTo>
                    <a:pt x="1333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SMARTInkShape-388">
              <a:extLst>
                <a:ext uri="{FF2B5EF4-FFF2-40B4-BE49-F238E27FC236}">
                  <a16:creationId xmlns:a16="http://schemas.microsoft.com/office/drawing/2014/main" id="{5609A573-1C59-484B-B8DD-A19A3D7E861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240463" y="3968750"/>
              <a:ext cx="146051" cy="3146"/>
            </a:xfrm>
            <a:custGeom>
              <a:avLst/>
              <a:gdLst/>
              <a:ahLst/>
              <a:cxnLst/>
              <a:rect l="0" t="0" r="0" b="0"/>
              <a:pathLst>
                <a:path w="146051" h="3146">
                  <a:moveTo>
                    <a:pt x="0" y="0"/>
                  </a:moveTo>
                  <a:lnTo>
                    <a:pt x="0" y="0"/>
                  </a:lnTo>
                  <a:lnTo>
                    <a:pt x="44780" y="0"/>
                  </a:lnTo>
                  <a:lnTo>
                    <a:pt x="76243" y="3145"/>
                  </a:lnTo>
                  <a:lnTo>
                    <a:pt x="120652" y="184"/>
                  </a:lnTo>
                  <a:lnTo>
                    <a:pt x="14605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SMARTInkShape-389">
              <a:extLst>
                <a:ext uri="{FF2B5EF4-FFF2-40B4-BE49-F238E27FC236}">
                  <a16:creationId xmlns:a16="http://schemas.microsoft.com/office/drawing/2014/main" id="{846C75B9-F8C7-4CB6-B18B-561783896F6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589713" y="3740150"/>
              <a:ext cx="25401" cy="304801"/>
            </a:xfrm>
            <a:custGeom>
              <a:avLst/>
              <a:gdLst/>
              <a:ahLst/>
              <a:cxnLst/>
              <a:rect l="0" t="0" r="0" b="0"/>
              <a:pathLst>
                <a:path w="25401" h="304801">
                  <a:moveTo>
                    <a:pt x="25400" y="0"/>
                  </a:moveTo>
                  <a:lnTo>
                    <a:pt x="25400" y="0"/>
                  </a:lnTo>
                  <a:lnTo>
                    <a:pt x="25400" y="37323"/>
                  </a:lnTo>
                  <a:lnTo>
                    <a:pt x="24694" y="39699"/>
                  </a:lnTo>
                  <a:lnTo>
                    <a:pt x="23518" y="41282"/>
                  </a:lnTo>
                  <a:lnTo>
                    <a:pt x="22028" y="42338"/>
                  </a:lnTo>
                  <a:lnTo>
                    <a:pt x="20373" y="47275"/>
                  </a:lnTo>
                  <a:lnTo>
                    <a:pt x="18519" y="65283"/>
                  </a:lnTo>
                  <a:lnTo>
                    <a:pt x="14737" y="74769"/>
                  </a:lnTo>
                  <a:lnTo>
                    <a:pt x="8389" y="117003"/>
                  </a:lnTo>
                  <a:lnTo>
                    <a:pt x="961" y="161834"/>
                  </a:lnTo>
                  <a:lnTo>
                    <a:pt x="37" y="207789"/>
                  </a:lnTo>
                  <a:lnTo>
                    <a:pt x="0" y="254571"/>
                  </a:lnTo>
                  <a:lnTo>
                    <a:pt x="705" y="280969"/>
                  </a:lnTo>
                  <a:lnTo>
                    <a:pt x="5467" y="293866"/>
                  </a:lnTo>
                  <a:lnTo>
                    <a:pt x="6350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SMARTInkShape-390">
              <a:extLst>
                <a:ext uri="{FF2B5EF4-FFF2-40B4-BE49-F238E27FC236}">
                  <a16:creationId xmlns:a16="http://schemas.microsoft.com/office/drawing/2014/main" id="{DE819292-EA8E-4B75-89BF-78F9202EF2E6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729413" y="3898900"/>
              <a:ext cx="6351" cy="1"/>
            </a:xfrm>
            <a:custGeom>
              <a:avLst/>
              <a:gdLst/>
              <a:ahLst/>
              <a:cxnLst/>
              <a:rect l="0" t="0" r="0" b="0"/>
              <a:pathLst>
                <a:path w="6351" h="1">
                  <a:moveTo>
                    <a:pt x="6350" y="0"/>
                  </a:moveTo>
                  <a:lnTo>
                    <a:pt x="635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SMARTInkShape-391">
              <a:extLst>
                <a:ext uri="{FF2B5EF4-FFF2-40B4-BE49-F238E27FC236}">
                  <a16:creationId xmlns:a16="http://schemas.microsoft.com/office/drawing/2014/main" id="{BE5B82C0-2CFD-4868-A979-369A523CF241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805620" y="3740228"/>
              <a:ext cx="184144" cy="355523"/>
            </a:xfrm>
            <a:custGeom>
              <a:avLst/>
              <a:gdLst/>
              <a:ahLst/>
              <a:cxnLst/>
              <a:rect l="0" t="0" r="0" b="0"/>
              <a:pathLst>
                <a:path w="184144" h="355523">
                  <a:moveTo>
                    <a:pt x="82543" y="6272"/>
                  </a:moveTo>
                  <a:lnTo>
                    <a:pt x="82543" y="6272"/>
                  </a:lnTo>
                  <a:lnTo>
                    <a:pt x="91381" y="6272"/>
                  </a:lnTo>
                  <a:lnTo>
                    <a:pt x="92668" y="5567"/>
                  </a:lnTo>
                  <a:lnTo>
                    <a:pt x="93526" y="4391"/>
                  </a:lnTo>
                  <a:lnTo>
                    <a:pt x="94098" y="2901"/>
                  </a:lnTo>
                  <a:lnTo>
                    <a:pt x="95185" y="1908"/>
                  </a:lnTo>
                  <a:lnTo>
                    <a:pt x="98275" y="805"/>
                  </a:lnTo>
                  <a:lnTo>
                    <a:pt x="110139" y="0"/>
                  </a:lnTo>
                  <a:lnTo>
                    <a:pt x="114328" y="1838"/>
                  </a:lnTo>
                  <a:lnTo>
                    <a:pt x="124880" y="10052"/>
                  </a:lnTo>
                  <a:lnTo>
                    <a:pt x="129111" y="11480"/>
                  </a:lnTo>
                  <a:lnTo>
                    <a:pt x="130522" y="12566"/>
                  </a:lnTo>
                  <a:lnTo>
                    <a:pt x="132089" y="15655"/>
                  </a:lnTo>
                  <a:lnTo>
                    <a:pt x="140085" y="35495"/>
                  </a:lnTo>
                  <a:lnTo>
                    <a:pt x="142071" y="38454"/>
                  </a:lnTo>
                  <a:lnTo>
                    <a:pt x="144866" y="52732"/>
                  </a:lnTo>
                  <a:lnTo>
                    <a:pt x="145997" y="97524"/>
                  </a:lnTo>
                  <a:lnTo>
                    <a:pt x="141013" y="139271"/>
                  </a:lnTo>
                  <a:lnTo>
                    <a:pt x="136583" y="164953"/>
                  </a:lnTo>
                  <a:lnTo>
                    <a:pt x="116234" y="210174"/>
                  </a:lnTo>
                  <a:lnTo>
                    <a:pt x="97994" y="253333"/>
                  </a:lnTo>
                  <a:lnTo>
                    <a:pt x="89786" y="272798"/>
                  </a:lnTo>
                  <a:lnTo>
                    <a:pt x="56439" y="311556"/>
                  </a:lnTo>
                  <a:lnTo>
                    <a:pt x="27164" y="333203"/>
                  </a:lnTo>
                  <a:lnTo>
                    <a:pt x="19567" y="335503"/>
                  </a:lnTo>
                  <a:lnTo>
                    <a:pt x="17276" y="335826"/>
                  </a:lnTo>
                  <a:lnTo>
                    <a:pt x="12848" y="338066"/>
                  </a:lnTo>
                  <a:lnTo>
                    <a:pt x="10679" y="339652"/>
                  </a:lnTo>
                  <a:lnTo>
                    <a:pt x="9234" y="340003"/>
                  </a:lnTo>
                  <a:lnTo>
                    <a:pt x="8270" y="339532"/>
                  </a:lnTo>
                  <a:lnTo>
                    <a:pt x="7628" y="338512"/>
                  </a:lnTo>
                  <a:lnTo>
                    <a:pt x="6494" y="337832"/>
                  </a:lnTo>
                  <a:lnTo>
                    <a:pt x="3352" y="337076"/>
                  </a:lnTo>
                  <a:lnTo>
                    <a:pt x="2232" y="336169"/>
                  </a:lnTo>
                  <a:lnTo>
                    <a:pt x="988" y="333280"/>
                  </a:lnTo>
                  <a:lnTo>
                    <a:pt x="0" y="299487"/>
                  </a:lnTo>
                  <a:lnTo>
                    <a:pt x="1877" y="293459"/>
                  </a:lnTo>
                  <a:lnTo>
                    <a:pt x="10824" y="281628"/>
                  </a:lnTo>
                  <a:lnTo>
                    <a:pt x="27519" y="264513"/>
                  </a:lnTo>
                  <a:lnTo>
                    <a:pt x="31746" y="262157"/>
                  </a:lnTo>
                  <a:lnTo>
                    <a:pt x="73728" y="248218"/>
                  </a:lnTo>
                  <a:lnTo>
                    <a:pt x="81212" y="247860"/>
                  </a:lnTo>
                  <a:lnTo>
                    <a:pt x="87360" y="249581"/>
                  </a:lnTo>
                  <a:lnTo>
                    <a:pt x="121699" y="268556"/>
                  </a:lnTo>
                  <a:lnTo>
                    <a:pt x="137785" y="283937"/>
                  </a:lnTo>
                  <a:lnTo>
                    <a:pt x="142372" y="292192"/>
                  </a:lnTo>
                  <a:lnTo>
                    <a:pt x="150629" y="312506"/>
                  </a:lnTo>
                  <a:lnTo>
                    <a:pt x="169567" y="342381"/>
                  </a:lnTo>
                  <a:lnTo>
                    <a:pt x="171315" y="346859"/>
                  </a:lnTo>
                  <a:lnTo>
                    <a:pt x="176800" y="354242"/>
                  </a:lnTo>
                  <a:lnTo>
                    <a:pt x="179233" y="354953"/>
                  </a:lnTo>
                  <a:lnTo>
                    <a:pt x="184143" y="35552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SMARTInkShape-392">
              <a:extLst>
                <a:ext uri="{FF2B5EF4-FFF2-40B4-BE49-F238E27FC236}">
                  <a16:creationId xmlns:a16="http://schemas.microsoft.com/office/drawing/2014/main" id="{A32DC736-BB28-4FAA-8BA5-60A8C296C81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117135" y="3606890"/>
              <a:ext cx="145589" cy="120472"/>
            </a:xfrm>
            <a:custGeom>
              <a:avLst/>
              <a:gdLst/>
              <a:ahLst/>
              <a:cxnLst/>
              <a:rect l="0" t="0" r="0" b="0"/>
              <a:pathLst>
                <a:path w="145589" h="120472">
                  <a:moveTo>
                    <a:pt x="101228" y="12610"/>
                  </a:moveTo>
                  <a:lnTo>
                    <a:pt x="101228" y="12610"/>
                  </a:lnTo>
                  <a:lnTo>
                    <a:pt x="97856" y="12610"/>
                  </a:lnTo>
                  <a:lnTo>
                    <a:pt x="94320" y="10729"/>
                  </a:lnTo>
                  <a:lnTo>
                    <a:pt x="90396" y="8246"/>
                  </a:lnTo>
                  <a:lnTo>
                    <a:pt x="82129" y="6652"/>
                  </a:lnTo>
                  <a:lnTo>
                    <a:pt x="51289" y="6262"/>
                  </a:lnTo>
                  <a:lnTo>
                    <a:pt x="45401" y="8142"/>
                  </a:lnTo>
                  <a:lnTo>
                    <a:pt x="40433" y="10624"/>
                  </a:lnTo>
                  <a:lnTo>
                    <a:pt x="33669" y="12727"/>
                  </a:lnTo>
                  <a:lnTo>
                    <a:pt x="22934" y="21371"/>
                  </a:lnTo>
                  <a:lnTo>
                    <a:pt x="3861" y="55061"/>
                  </a:lnTo>
                  <a:lnTo>
                    <a:pt x="882" y="67678"/>
                  </a:lnTo>
                  <a:lnTo>
                    <a:pt x="0" y="80354"/>
                  </a:lnTo>
                  <a:lnTo>
                    <a:pt x="1675" y="86933"/>
                  </a:lnTo>
                  <a:lnTo>
                    <a:pt x="14564" y="108984"/>
                  </a:lnTo>
                  <a:lnTo>
                    <a:pt x="18731" y="111888"/>
                  </a:lnTo>
                  <a:lnTo>
                    <a:pt x="22935" y="113883"/>
                  </a:lnTo>
                  <a:lnTo>
                    <a:pt x="27155" y="117122"/>
                  </a:lnTo>
                  <a:lnTo>
                    <a:pt x="33263" y="119032"/>
                  </a:lnTo>
                  <a:lnTo>
                    <a:pt x="57750" y="120471"/>
                  </a:lnTo>
                  <a:lnTo>
                    <a:pt x="76234" y="113641"/>
                  </a:lnTo>
                  <a:lnTo>
                    <a:pt x="108856" y="95989"/>
                  </a:lnTo>
                  <a:lnTo>
                    <a:pt x="115201" y="90119"/>
                  </a:lnTo>
                  <a:lnTo>
                    <a:pt x="135966" y="61802"/>
                  </a:lnTo>
                  <a:lnTo>
                    <a:pt x="144157" y="37606"/>
                  </a:lnTo>
                  <a:lnTo>
                    <a:pt x="145588" y="11724"/>
                  </a:lnTo>
                  <a:lnTo>
                    <a:pt x="144912" y="9903"/>
                  </a:lnTo>
                  <a:lnTo>
                    <a:pt x="143757" y="8689"/>
                  </a:lnTo>
                  <a:lnTo>
                    <a:pt x="142280" y="7879"/>
                  </a:lnTo>
                  <a:lnTo>
                    <a:pt x="141296" y="6634"/>
                  </a:lnTo>
                  <a:lnTo>
                    <a:pt x="140203" y="3369"/>
                  </a:lnTo>
                  <a:lnTo>
                    <a:pt x="139205" y="2216"/>
                  </a:lnTo>
                  <a:lnTo>
                    <a:pt x="136216" y="935"/>
                  </a:lnTo>
                  <a:lnTo>
                    <a:pt x="118956" y="0"/>
                  </a:lnTo>
                  <a:lnTo>
                    <a:pt x="112400" y="371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SMARTInkShape-393">
              <a:extLst>
                <a:ext uri="{FF2B5EF4-FFF2-40B4-BE49-F238E27FC236}">
                  <a16:creationId xmlns:a16="http://schemas.microsoft.com/office/drawing/2014/main" id="{B6C5A8C2-EA6B-4089-89E9-44C1957FEB0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440613" y="3854450"/>
              <a:ext cx="165101" cy="38101"/>
            </a:xfrm>
            <a:custGeom>
              <a:avLst/>
              <a:gdLst/>
              <a:ahLst/>
              <a:cxnLst/>
              <a:rect l="0" t="0" r="0" b="0"/>
              <a:pathLst>
                <a:path w="165101" h="38101">
                  <a:moveTo>
                    <a:pt x="0" y="0"/>
                  </a:moveTo>
                  <a:lnTo>
                    <a:pt x="0" y="0"/>
                  </a:lnTo>
                  <a:lnTo>
                    <a:pt x="21668" y="18298"/>
                  </a:lnTo>
                  <a:lnTo>
                    <a:pt x="64091" y="34054"/>
                  </a:lnTo>
                  <a:lnTo>
                    <a:pt x="107119" y="37745"/>
                  </a:lnTo>
                  <a:lnTo>
                    <a:pt x="154598" y="38079"/>
                  </a:lnTo>
                  <a:lnTo>
                    <a:pt x="16510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SMARTInkShape-394">
              <a:extLst>
                <a:ext uri="{FF2B5EF4-FFF2-40B4-BE49-F238E27FC236}">
                  <a16:creationId xmlns:a16="http://schemas.microsoft.com/office/drawing/2014/main" id="{0E426B10-AE42-4EC8-A613-06299808B617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7810222" y="3835400"/>
              <a:ext cx="238965" cy="208970"/>
            </a:xfrm>
            <a:custGeom>
              <a:avLst/>
              <a:gdLst/>
              <a:ahLst/>
              <a:cxnLst/>
              <a:rect l="0" t="0" r="0" b="0"/>
              <a:pathLst>
                <a:path w="238965" h="208970">
                  <a:moveTo>
                    <a:pt x="170141" y="12700"/>
                  </a:moveTo>
                  <a:lnTo>
                    <a:pt x="170141" y="12700"/>
                  </a:lnTo>
                  <a:lnTo>
                    <a:pt x="166769" y="12700"/>
                  </a:lnTo>
                  <a:lnTo>
                    <a:pt x="163233" y="10819"/>
                  </a:lnTo>
                  <a:lnTo>
                    <a:pt x="161302" y="9329"/>
                  </a:lnTo>
                  <a:lnTo>
                    <a:pt x="159309" y="9042"/>
                  </a:lnTo>
                  <a:lnTo>
                    <a:pt x="139243" y="12516"/>
                  </a:lnTo>
                  <a:lnTo>
                    <a:pt x="123324" y="13369"/>
                  </a:lnTo>
                  <a:lnTo>
                    <a:pt x="114997" y="16055"/>
                  </a:lnTo>
                  <a:lnTo>
                    <a:pt x="81103" y="36878"/>
                  </a:lnTo>
                  <a:lnTo>
                    <a:pt x="34943" y="82474"/>
                  </a:lnTo>
                  <a:lnTo>
                    <a:pt x="24680" y="91689"/>
                  </a:lnTo>
                  <a:lnTo>
                    <a:pt x="3112" y="130971"/>
                  </a:lnTo>
                  <a:lnTo>
                    <a:pt x="0" y="143856"/>
                  </a:lnTo>
                  <a:lnTo>
                    <a:pt x="1155" y="152366"/>
                  </a:lnTo>
                  <a:lnTo>
                    <a:pt x="5940" y="172857"/>
                  </a:lnTo>
                  <a:lnTo>
                    <a:pt x="22650" y="189266"/>
                  </a:lnTo>
                  <a:lnTo>
                    <a:pt x="28859" y="193479"/>
                  </a:lnTo>
                  <a:lnTo>
                    <a:pt x="56816" y="206606"/>
                  </a:lnTo>
                  <a:lnTo>
                    <a:pt x="81434" y="208969"/>
                  </a:lnTo>
                  <a:lnTo>
                    <a:pt x="125702" y="198685"/>
                  </a:lnTo>
                  <a:lnTo>
                    <a:pt x="163791" y="184831"/>
                  </a:lnTo>
                  <a:lnTo>
                    <a:pt x="201333" y="155770"/>
                  </a:lnTo>
                  <a:lnTo>
                    <a:pt x="214425" y="142580"/>
                  </a:lnTo>
                  <a:lnTo>
                    <a:pt x="222278" y="136041"/>
                  </a:lnTo>
                  <a:lnTo>
                    <a:pt x="228120" y="128431"/>
                  </a:lnTo>
                  <a:lnTo>
                    <a:pt x="231187" y="118464"/>
                  </a:lnTo>
                  <a:lnTo>
                    <a:pt x="238964" y="84910"/>
                  </a:lnTo>
                  <a:lnTo>
                    <a:pt x="237653" y="78190"/>
                  </a:lnTo>
                  <a:lnTo>
                    <a:pt x="235423" y="72146"/>
                  </a:lnTo>
                  <a:lnTo>
                    <a:pt x="230504" y="49291"/>
                  </a:lnTo>
                  <a:lnTo>
                    <a:pt x="224956" y="41192"/>
                  </a:lnTo>
                  <a:lnTo>
                    <a:pt x="188263" y="11162"/>
                  </a:lnTo>
                  <a:lnTo>
                    <a:pt x="169866" y="3621"/>
                  </a:lnTo>
                  <a:lnTo>
                    <a:pt x="123793" y="212"/>
                  </a:lnTo>
                  <a:lnTo>
                    <a:pt x="100291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SMARTInkShape-395">
              <a:extLst>
                <a:ext uri="{FF2B5EF4-FFF2-40B4-BE49-F238E27FC236}">
                  <a16:creationId xmlns:a16="http://schemas.microsoft.com/office/drawing/2014/main" id="{9BC4D229-E71C-462C-8905-33B185CC20D6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8234363" y="3917950"/>
              <a:ext cx="25393" cy="12701"/>
            </a:xfrm>
            <a:custGeom>
              <a:avLst/>
              <a:gdLst/>
              <a:ahLst/>
              <a:cxnLst/>
              <a:rect l="0" t="0" r="0" b="0"/>
              <a:pathLst>
                <a:path w="25393" h="12701">
                  <a:moveTo>
                    <a:pt x="6350" y="0"/>
                  </a:moveTo>
                  <a:lnTo>
                    <a:pt x="6350" y="0"/>
                  </a:lnTo>
                  <a:lnTo>
                    <a:pt x="6350" y="6350"/>
                  </a:lnTo>
                  <a:lnTo>
                    <a:pt x="15993" y="6350"/>
                  </a:lnTo>
                  <a:lnTo>
                    <a:pt x="17012" y="5645"/>
                  </a:lnTo>
                  <a:lnTo>
                    <a:pt x="17691" y="4469"/>
                  </a:lnTo>
                  <a:lnTo>
                    <a:pt x="18144" y="2979"/>
                  </a:lnTo>
                  <a:lnTo>
                    <a:pt x="19151" y="1986"/>
                  </a:lnTo>
                  <a:lnTo>
                    <a:pt x="25392" y="2"/>
                  </a:lnTo>
                  <a:lnTo>
                    <a:pt x="22026" y="1"/>
                  </a:lnTo>
                  <a:lnTo>
                    <a:pt x="18491" y="1882"/>
                  </a:lnTo>
                  <a:lnTo>
                    <a:pt x="13844" y="5467"/>
                  </a:lnTo>
                  <a:lnTo>
                    <a:pt x="7856" y="6881"/>
                  </a:lnTo>
                  <a:lnTo>
                    <a:pt x="0" y="12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SMARTInkShape-396">
              <a:extLst>
                <a:ext uri="{FF2B5EF4-FFF2-40B4-BE49-F238E27FC236}">
                  <a16:creationId xmlns:a16="http://schemas.microsoft.com/office/drawing/2014/main" id="{F43A08D3-9F2A-4957-93EE-5C0639BD90D0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8279736" y="3860800"/>
              <a:ext cx="240378" cy="250457"/>
            </a:xfrm>
            <a:custGeom>
              <a:avLst/>
              <a:gdLst/>
              <a:ahLst/>
              <a:cxnLst/>
              <a:rect l="0" t="0" r="0" b="0"/>
              <a:pathLst>
                <a:path w="240378" h="250457">
                  <a:moveTo>
                    <a:pt x="94327" y="0"/>
                  </a:moveTo>
                  <a:lnTo>
                    <a:pt x="94327" y="0"/>
                  </a:lnTo>
                  <a:lnTo>
                    <a:pt x="99794" y="0"/>
                  </a:lnTo>
                  <a:lnTo>
                    <a:pt x="105572" y="4364"/>
                  </a:lnTo>
                  <a:lnTo>
                    <a:pt x="111456" y="5762"/>
                  </a:lnTo>
                  <a:lnTo>
                    <a:pt x="121869" y="6272"/>
                  </a:lnTo>
                  <a:lnTo>
                    <a:pt x="126088" y="8197"/>
                  </a:lnTo>
                  <a:lnTo>
                    <a:pt x="136661" y="16471"/>
                  </a:lnTo>
                  <a:lnTo>
                    <a:pt x="145127" y="20422"/>
                  </a:lnTo>
                  <a:lnTo>
                    <a:pt x="153593" y="27788"/>
                  </a:lnTo>
                  <a:lnTo>
                    <a:pt x="159943" y="37318"/>
                  </a:lnTo>
                  <a:lnTo>
                    <a:pt x="162922" y="49079"/>
                  </a:lnTo>
                  <a:lnTo>
                    <a:pt x="163397" y="83409"/>
                  </a:lnTo>
                  <a:lnTo>
                    <a:pt x="149247" y="127916"/>
                  </a:lnTo>
                  <a:lnTo>
                    <a:pt x="133279" y="159713"/>
                  </a:lnTo>
                  <a:lnTo>
                    <a:pt x="96552" y="204555"/>
                  </a:lnTo>
                  <a:lnTo>
                    <a:pt x="84559" y="212930"/>
                  </a:lnTo>
                  <a:lnTo>
                    <a:pt x="54720" y="227312"/>
                  </a:lnTo>
                  <a:lnTo>
                    <a:pt x="19528" y="228567"/>
                  </a:lnTo>
                  <a:lnTo>
                    <a:pt x="13340" y="226704"/>
                  </a:lnTo>
                  <a:lnTo>
                    <a:pt x="10702" y="225219"/>
                  </a:lnTo>
                  <a:lnTo>
                    <a:pt x="8944" y="223524"/>
                  </a:lnTo>
                  <a:lnTo>
                    <a:pt x="6989" y="219759"/>
                  </a:lnTo>
                  <a:lnTo>
                    <a:pt x="0" y="195606"/>
                  </a:lnTo>
                  <a:lnTo>
                    <a:pt x="5598" y="169842"/>
                  </a:lnTo>
                  <a:lnTo>
                    <a:pt x="10338" y="161645"/>
                  </a:lnTo>
                  <a:lnTo>
                    <a:pt x="16916" y="154747"/>
                  </a:lnTo>
                  <a:lnTo>
                    <a:pt x="26783" y="148941"/>
                  </a:lnTo>
                  <a:lnTo>
                    <a:pt x="35194" y="146907"/>
                  </a:lnTo>
                  <a:lnTo>
                    <a:pt x="45605" y="145598"/>
                  </a:lnTo>
                  <a:lnTo>
                    <a:pt x="58059" y="140616"/>
                  </a:lnTo>
                  <a:lnTo>
                    <a:pt x="88131" y="147575"/>
                  </a:lnTo>
                  <a:lnTo>
                    <a:pt x="98840" y="152852"/>
                  </a:lnTo>
                  <a:lnTo>
                    <a:pt x="127664" y="174420"/>
                  </a:lnTo>
                  <a:lnTo>
                    <a:pt x="150511" y="201999"/>
                  </a:lnTo>
                  <a:lnTo>
                    <a:pt x="168796" y="217345"/>
                  </a:lnTo>
                  <a:lnTo>
                    <a:pt x="174697" y="224303"/>
                  </a:lnTo>
                  <a:lnTo>
                    <a:pt x="213145" y="249742"/>
                  </a:lnTo>
                  <a:lnTo>
                    <a:pt x="216578" y="250456"/>
                  </a:lnTo>
                  <a:lnTo>
                    <a:pt x="219572" y="250226"/>
                  </a:lnTo>
                  <a:lnTo>
                    <a:pt x="229038" y="248414"/>
                  </a:lnTo>
                  <a:lnTo>
                    <a:pt x="240377" y="247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SMARTInkShape-397">
              <a:extLst>
                <a:ext uri="{FF2B5EF4-FFF2-40B4-BE49-F238E27FC236}">
                  <a16:creationId xmlns:a16="http://schemas.microsoft.com/office/drawing/2014/main" id="{BDC44E2E-581A-4074-9DAC-0D862CC1DBFA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8551863" y="3556000"/>
              <a:ext cx="31751" cy="215901"/>
            </a:xfrm>
            <a:custGeom>
              <a:avLst/>
              <a:gdLst/>
              <a:ahLst/>
              <a:cxnLst/>
              <a:rect l="0" t="0" r="0" b="0"/>
              <a:pathLst>
                <a:path w="31751" h="215901">
                  <a:moveTo>
                    <a:pt x="31750" y="0"/>
                  </a:moveTo>
                  <a:lnTo>
                    <a:pt x="31750" y="0"/>
                  </a:lnTo>
                  <a:lnTo>
                    <a:pt x="28378" y="0"/>
                  </a:lnTo>
                  <a:lnTo>
                    <a:pt x="27385" y="706"/>
                  </a:lnTo>
                  <a:lnTo>
                    <a:pt x="26723" y="1882"/>
                  </a:lnTo>
                  <a:lnTo>
                    <a:pt x="25661" y="8839"/>
                  </a:lnTo>
                  <a:lnTo>
                    <a:pt x="24710" y="39898"/>
                  </a:lnTo>
                  <a:lnTo>
                    <a:pt x="19639" y="66294"/>
                  </a:lnTo>
                  <a:lnTo>
                    <a:pt x="19073" y="108942"/>
                  </a:lnTo>
                  <a:lnTo>
                    <a:pt x="9590" y="155666"/>
                  </a:lnTo>
                  <a:lnTo>
                    <a:pt x="3939" y="169047"/>
                  </a:lnTo>
                  <a:lnTo>
                    <a:pt x="3632" y="177673"/>
                  </a:lnTo>
                  <a:lnTo>
                    <a:pt x="4538" y="181949"/>
                  </a:lnTo>
                  <a:lnTo>
                    <a:pt x="3663" y="188581"/>
                  </a:lnTo>
                  <a:lnTo>
                    <a:pt x="1628" y="195292"/>
                  </a:lnTo>
                  <a:lnTo>
                    <a:pt x="0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SMARTInkShape-398">
              <a:extLst>
                <a:ext uri="{FF2B5EF4-FFF2-40B4-BE49-F238E27FC236}">
                  <a16:creationId xmlns:a16="http://schemas.microsoft.com/office/drawing/2014/main" id="{28A816CB-64C1-4C72-8A93-9751F10F636C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8767763" y="3784600"/>
              <a:ext cx="63501" cy="260351"/>
            </a:xfrm>
            <a:custGeom>
              <a:avLst/>
              <a:gdLst/>
              <a:ahLst/>
              <a:cxnLst/>
              <a:rect l="0" t="0" r="0" b="0"/>
              <a:pathLst>
                <a:path w="63501" h="260351">
                  <a:moveTo>
                    <a:pt x="63500" y="0"/>
                  </a:moveTo>
                  <a:lnTo>
                    <a:pt x="63500" y="0"/>
                  </a:lnTo>
                  <a:lnTo>
                    <a:pt x="63500" y="5467"/>
                  </a:lnTo>
                  <a:lnTo>
                    <a:pt x="60129" y="9460"/>
                  </a:lnTo>
                  <a:lnTo>
                    <a:pt x="56592" y="11260"/>
                  </a:lnTo>
                  <a:lnTo>
                    <a:pt x="54661" y="11740"/>
                  </a:lnTo>
                  <a:lnTo>
                    <a:pt x="53375" y="12765"/>
                  </a:lnTo>
                  <a:lnTo>
                    <a:pt x="40741" y="36863"/>
                  </a:lnTo>
                  <a:lnTo>
                    <a:pt x="36921" y="65935"/>
                  </a:lnTo>
                  <a:lnTo>
                    <a:pt x="28094" y="87500"/>
                  </a:lnTo>
                  <a:lnTo>
                    <a:pt x="15379" y="133543"/>
                  </a:lnTo>
                  <a:lnTo>
                    <a:pt x="5949" y="175930"/>
                  </a:lnTo>
                  <a:lnTo>
                    <a:pt x="1761" y="189946"/>
                  </a:lnTo>
                  <a:lnTo>
                    <a:pt x="20" y="236355"/>
                  </a:lnTo>
                  <a:lnTo>
                    <a:pt x="0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SMARTInkShape-399">
              <a:extLst>
                <a:ext uri="{FF2B5EF4-FFF2-40B4-BE49-F238E27FC236}">
                  <a16:creationId xmlns:a16="http://schemas.microsoft.com/office/drawing/2014/main" id="{494230D6-BDE9-4CEE-AA87-07846759FAE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8691563" y="3898900"/>
              <a:ext cx="177801" cy="55779"/>
            </a:xfrm>
            <a:custGeom>
              <a:avLst/>
              <a:gdLst/>
              <a:ahLst/>
              <a:cxnLst/>
              <a:rect l="0" t="0" r="0" b="0"/>
              <a:pathLst>
                <a:path w="177801" h="55779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1933" y="17891"/>
                  </a:lnTo>
                  <a:lnTo>
                    <a:pt x="28957" y="33845"/>
                  </a:lnTo>
                  <a:lnTo>
                    <a:pt x="57618" y="46285"/>
                  </a:lnTo>
                  <a:lnTo>
                    <a:pt x="98662" y="53775"/>
                  </a:lnTo>
                  <a:lnTo>
                    <a:pt x="127125" y="55778"/>
                  </a:lnTo>
                  <a:lnTo>
                    <a:pt x="17780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SMARTInkShape-400">
              <a:extLst>
                <a:ext uri="{FF2B5EF4-FFF2-40B4-BE49-F238E27FC236}">
                  <a16:creationId xmlns:a16="http://schemas.microsoft.com/office/drawing/2014/main" id="{98DD473C-4F9A-42DE-B837-8A8DA00531C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059863" y="3651250"/>
              <a:ext cx="120651" cy="387351"/>
            </a:xfrm>
            <a:custGeom>
              <a:avLst/>
              <a:gdLst/>
              <a:ahLst/>
              <a:cxnLst/>
              <a:rect l="0" t="0" r="0" b="0"/>
              <a:pathLst>
                <a:path w="120651" h="387351">
                  <a:moveTo>
                    <a:pt x="120650" y="0"/>
                  </a:moveTo>
                  <a:lnTo>
                    <a:pt x="120650" y="0"/>
                  </a:lnTo>
                  <a:lnTo>
                    <a:pt x="117279" y="3371"/>
                  </a:lnTo>
                  <a:lnTo>
                    <a:pt x="115623" y="8789"/>
                  </a:lnTo>
                  <a:lnTo>
                    <a:pt x="109282" y="44676"/>
                  </a:lnTo>
                  <a:lnTo>
                    <a:pt x="90178" y="89905"/>
                  </a:lnTo>
                  <a:lnTo>
                    <a:pt x="78485" y="130660"/>
                  </a:lnTo>
                  <a:lnTo>
                    <a:pt x="64384" y="171488"/>
                  </a:lnTo>
                  <a:lnTo>
                    <a:pt x="46168" y="215626"/>
                  </a:lnTo>
                  <a:lnTo>
                    <a:pt x="34093" y="257492"/>
                  </a:lnTo>
                  <a:lnTo>
                    <a:pt x="21186" y="302563"/>
                  </a:lnTo>
                  <a:lnTo>
                    <a:pt x="7605" y="346675"/>
                  </a:lnTo>
                  <a:lnTo>
                    <a:pt x="4634" y="368240"/>
                  </a:lnTo>
                  <a:lnTo>
                    <a:pt x="0" y="387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SMARTInkShape-401">
              <a:extLst>
                <a:ext uri="{FF2B5EF4-FFF2-40B4-BE49-F238E27FC236}">
                  <a16:creationId xmlns:a16="http://schemas.microsoft.com/office/drawing/2014/main" id="{30D9E06B-1E98-4F9B-A224-DB2296B83D14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9218613" y="3873500"/>
              <a:ext cx="6351" cy="6351"/>
            </a:xfrm>
            <a:custGeom>
              <a:avLst/>
              <a:gdLst/>
              <a:ahLst/>
              <a:cxnLst/>
              <a:rect l="0" t="0" r="0" b="0"/>
              <a:pathLst>
                <a:path w="6351" h="6351">
                  <a:moveTo>
                    <a:pt x="6350" y="0"/>
                  </a:moveTo>
                  <a:lnTo>
                    <a:pt x="6350" y="0"/>
                  </a:lnTo>
                  <a:lnTo>
                    <a:pt x="2979" y="0"/>
                  </a:lnTo>
                  <a:lnTo>
                    <a:pt x="1985" y="706"/>
                  </a:lnTo>
                  <a:lnTo>
                    <a:pt x="1323" y="1882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SMARTInkShape-402">
              <a:extLst>
                <a:ext uri="{FF2B5EF4-FFF2-40B4-BE49-F238E27FC236}">
                  <a16:creationId xmlns:a16="http://schemas.microsoft.com/office/drawing/2014/main" id="{7D7C5495-E9C5-4F81-82D4-46EEE8016BB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9301535" y="3778250"/>
              <a:ext cx="196479" cy="227606"/>
            </a:xfrm>
            <a:custGeom>
              <a:avLst/>
              <a:gdLst/>
              <a:ahLst/>
              <a:cxnLst/>
              <a:rect l="0" t="0" r="0" b="0"/>
              <a:pathLst>
                <a:path w="196479" h="227606">
                  <a:moveTo>
                    <a:pt x="113928" y="0"/>
                  </a:moveTo>
                  <a:lnTo>
                    <a:pt x="113928" y="0"/>
                  </a:lnTo>
                  <a:lnTo>
                    <a:pt x="117299" y="0"/>
                  </a:lnTo>
                  <a:lnTo>
                    <a:pt x="120835" y="1882"/>
                  </a:lnTo>
                  <a:lnTo>
                    <a:pt x="133031" y="9460"/>
                  </a:lnTo>
                  <a:lnTo>
                    <a:pt x="154155" y="17580"/>
                  </a:lnTo>
                  <a:lnTo>
                    <a:pt x="166567" y="27602"/>
                  </a:lnTo>
                  <a:lnTo>
                    <a:pt x="173112" y="37263"/>
                  </a:lnTo>
                  <a:lnTo>
                    <a:pt x="182285" y="66756"/>
                  </a:lnTo>
                  <a:lnTo>
                    <a:pt x="182875" y="91315"/>
                  </a:lnTo>
                  <a:lnTo>
                    <a:pt x="172214" y="136423"/>
                  </a:lnTo>
                  <a:lnTo>
                    <a:pt x="167820" y="145535"/>
                  </a:lnTo>
                  <a:lnTo>
                    <a:pt x="142845" y="179191"/>
                  </a:lnTo>
                  <a:lnTo>
                    <a:pt x="128368" y="191820"/>
                  </a:lnTo>
                  <a:lnTo>
                    <a:pt x="125671" y="195614"/>
                  </a:lnTo>
                  <a:lnTo>
                    <a:pt x="117030" y="201710"/>
                  </a:lnTo>
                  <a:lnTo>
                    <a:pt x="78721" y="220330"/>
                  </a:lnTo>
                  <a:lnTo>
                    <a:pt x="50245" y="227605"/>
                  </a:lnTo>
                  <a:lnTo>
                    <a:pt x="43057" y="226276"/>
                  </a:lnTo>
                  <a:lnTo>
                    <a:pt x="25496" y="220722"/>
                  </a:lnTo>
                  <a:lnTo>
                    <a:pt x="21002" y="218043"/>
                  </a:lnTo>
                  <a:lnTo>
                    <a:pt x="14506" y="215829"/>
                  </a:lnTo>
                  <a:lnTo>
                    <a:pt x="10238" y="212811"/>
                  </a:lnTo>
                  <a:lnTo>
                    <a:pt x="3869" y="203774"/>
                  </a:lnTo>
                  <a:lnTo>
                    <a:pt x="884" y="192160"/>
                  </a:lnTo>
                  <a:lnTo>
                    <a:pt x="0" y="183152"/>
                  </a:lnTo>
                  <a:lnTo>
                    <a:pt x="1674" y="178298"/>
                  </a:lnTo>
                  <a:lnTo>
                    <a:pt x="14564" y="157545"/>
                  </a:lnTo>
                  <a:lnTo>
                    <a:pt x="20612" y="154687"/>
                  </a:lnTo>
                  <a:lnTo>
                    <a:pt x="34196" y="150719"/>
                  </a:lnTo>
                  <a:lnTo>
                    <a:pt x="41097" y="148125"/>
                  </a:lnTo>
                  <a:lnTo>
                    <a:pt x="48868" y="146972"/>
                  </a:lnTo>
                  <a:lnTo>
                    <a:pt x="61176" y="149694"/>
                  </a:lnTo>
                  <a:lnTo>
                    <a:pt x="103347" y="170066"/>
                  </a:lnTo>
                  <a:lnTo>
                    <a:pt x="150871" y="211382"/>
                  </a:lnTo>
                  <a:lnTo>
                    <a:pt x="164297" y="220331"/>
                  </a:lnTo>
                  <a:lnTo>
                    <a:pt x="172363" y="222082"/>
                  </a:lnTo>
                  <a:lnTo>
                    <a:pt x="179799" y="222217"/>
                  </a:lnTo>
                  <a:lnTo>
                    <a:pt x="196478" y="215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SMARTInkShape-403">
              <a:extLst>
                <a:ext uri="{FF2B5EF4-FFF2-40B4-BE49-F238E27FC236}">
                  <a16:creationId xmlns:a16="http://schemas.microsoft.com/office/drawing/2014/main" id="{3CCC5B6D-F19C-4FDD-957F-A1FB6AD8ECF4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9523423" y="3543300"/>
              <a:ext cx="126991" cy="203201"/>
            </a:xfrm>
            <a:custGeom>
              <a:avLst/>
              <a:gdLst/>
              <a:ahLst/>
              <a:cxnLst/>
              <a:rect l="0" t="0" r="0" b="0"/>
              <a:pathLst>
                <a:path w="126991" h="203201">
                  <a:moveTo>
                    <a:pt x="44440" y="0"/>
                  </a:moveTo>
                  <a:lnTo>
                    <a:pt x="44440" y="0"/>
                  </a:lnTo>
                  <a:lnTo>
                    <a:pt x="47811" y="0"/>
                  </a:lnTo>
                  <a:lnTo>
                    <a:pt x="51347" y="1882"/>
                  </a:lnTo>
                  <a:lnTo>
                    <a:pt x="55271" y="4364"/>
                  </a:lnTo>
                  <a:lnTo>
                    <a:pt x="63538" y="5958"/>
                  </a:lnTo>
                  <a:lnTo>
                    <a:pt x="65639" y="6089"/>
                  </a:lnTo>
                  <a:lnTo>
                    <a:pt x="69854" y="8115"/>
                  </a:lnTo>
                  <a:lnTo>
                    <a:pt x="90124" y="21270"/>
                  </a:lnTo>
                  <a:lnTo>
                    <a:pt x="92966" y="25446"/>
                  </a:lnTo>
                  <a:lnTo>
                    <a:pt x="94935" y="29654"/>
                  </a:lnTo>
                  <a:lnTo>
                    <a:pt x="103944" y="43590"/>
                  </a:lnTo>
                  <a:lnTo>
                    <a:pt x="113303" y="80466"/>
                  </a:lnTo>
                  <a:lnTo>
                    <a:pt x="104805" y="121905"/>
                  </a:lnTo>
                  <a:lnTo>
                    <a:pt x="86746" y="156818"/>
                  </a:lnTo>
                  <a:lnTo>
                    <a:pt x="80646" y="163300"/>
                  </a:lnTo>
                  <a:lnTo>
                    <a:pt x="73937" y="169239"/>
                  </a:lnTo>
                  <a:lnTo>
                    <a:pt x="61999" y="182668"/>
                  </a:lnTo>
                  <a:lnTo>
                    <a:pt x="52229" y="188180"/>
                  </a:lnTo>
                  <a:lnTo>
                    <a:pt x="20794" y="196397"/>
                  </a:lnTo>
                  <a:lnTo>
                    <a:pt x="4326" y="196824"/>
                  </a:lnTo>
                  <a:lnTo>
                    <a:pt x="2880" y="196127"/>
                  </a:lnTo>
                  <a:lnTo>
                    <a:pt x="1917" y="194957"/>
                  </a:lnTo>
                  <a:lnTo>
                    <a:pt x="846" y="191776"/>
                  </a:lnTo>
                  <a:lnTo>
                    <a:pt x="0" y="172694"/>
                  </a:lnTo>
                  <a:lnTo>
                    <a:pt x="3364" y="168448"/>
                  </a:lnTo>
                  <a:lnTo>
                    <a:pt x="6898" y="166588"/>
                  </a:lnTo>
                  <a:lnTo>
                    <a:pt x="24115" y="163349"/>
                  </a:lnTo>
                  <a:lnTo>
                    <a:pt x="29057" y="160794"/>
                  </a:lnTo>
                  <a:lnTo>
                    <a:pt x="37978" y="159154"/>
                  </a:lnTo>
                  <a:lnTo>
                    <a:pt x="40132" y="159019"/>
                  </a:lnTo>
                  <a:lnTo>
                    <a:pt x="79782" y="171517"/>
                  </a:lnTo>
                  <a:lnTo>
                    <a:pt x="93772" y="181520"/>
                  </a:lnTo>
                  <a:lnTo>
                    <a:pt x="100702" y="182981"/>
                  </a:lnTo>
                  <a:lnTo>
                    <a:pt x="103820" y="184782"/>
                  </a:lnTo>
                  <a:lnTo>
                    <a:pt x="113893" y="194048"/>
                  </a:lnTo>
                  <a:lnTo>
                    <a:pt x="118347" y="196310"/>
                  </a:lnTo>
                  <a:lnTo>
                    <a:pt x="126990" y="203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SMARTInkShape-404">
              <a:extLst>
                <a:ext uri="{FF2B5EF4-FFF2-40B4-BE49-F238E27FC236}">
                  <a16:creationId xmlns:a16="http://schemas.microsoft.com/office/drawing/2014/main" id="{9342B232-4EDE-44B9-956E-814EF6E1BC6C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9853613" y="3841750"/>
              <a:ext cx="82528" cy="266701"/>
            </a:xfrm>
            <a:custGeom>
              <a:avLst/>
              <a:gdLst/>
              <a:ahLst/>
              <a:cxnLst/>
              <a:rect l="0" t="0" r="0" b="0"/>
              <a:pathLst>
                <a:path w="82528" h="266701">
                  <a:moveTo>
                    <a:pt x="76200" y="0"/>
                  </a:moveTo>
                  <a:lnTo>
                    <a:pt x="76200" y="0"/>
                  </a:lnTo>
                  <a:lnTo>
                    <a:pt x="81667" y="5467"/>
                  </a:lnTo>
                  <a:lnTo>
                    <a:pt x="82288" y="9460"/>
                  </a:lnTo>
                  <a:lnTo>
                    <a:pt x="82527" y="21254"/>
                  </a:lnTo>
                  <a:lnTo>
                    <a:pt x="80658" y="25439"/>
                  </a:lnTo>
                  <a:lnTo>
                    <a:pt x="79172" y="27543"/>
                  </a:lnTo>
                  <a:lnTo>
                    <a:pt x="66513" y="74594"/>
                  </a:lnTo>
                  <a:lnTo>
                    <a:pt x="48859" y="118460"/>
                  </a:lnTo>
                  <a:lnTo>
                    <a:pt x="33171" y="160608"/>
                  </a:lnTo>
                  <a:lnTo>
                    <a:pt x="10845" y="206252"/>
                  </a:lnTo>
                  <a:lnTo>
                    <a:pt x="1277" y="234826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SMARTInkShape-405">
              <a:extLst>
                <a:ext uri="{FF2B5EF4-FFF2-40B4-BE49-F238E27FC236}">
                  <a16:creationId xmlns:a16="http://schemas.microsoft.com/office/drawing/2014/main" id="{C4719A27-C3A6-43BE-B492-1CABF795E648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758363" y="3911600"/>
              <a:ext cx="184151" cy="69851"/>
            </a:xfrm>
            <a:custGeom>
              <a:avLst/>
              <a:gdLst/>
              <a:ahLst/>
              <a:cxnLst/>
              <a:rect l="0" t="0" r="0" b="0"/>
              <a:pathLst>
                <a:path w="184151" h="698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14746" y="24125"/>
                  </a:lnTo>
                  <a:lnTo>
                    <a:pt x="52734" y="50374"/>
                  </a:lnTo>
                  <a:lnTo>
                    <a:pt x="94095" y="63463"/>
                  </a:lnTo>
                  <a:lnTo>
                    <a:pt x="120422" y="68588"/>
                  </a:lnTo>
                  <a:lnTo>
                    <a:pt x="165483" y="69801"/>
                  </a:lnTo>
                  <a:lnTo>
                    <a:pt x="184150" y="69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SMARTInkShape-406">
              <a:extLst>
                <a:ext uri="{FF2B5EF4-FFF2-40B4-BE49-F238E27FC236}">
                  <a16:creationId xmlns:a16="http://schemas.microsoft.com/office/drawing/2014/main" id="{05678DBA-DBA6-4EE8-AAB9-7BA311F5E267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0145715" y="3702050"/>
              <a:ext cx="82549" cy="374651"/>
            </a:xfrm>
            <a:custGeom>
              <a:avLst/>
              <a:gdLst/>
              <a:ahLst/>
              <a:cxnLst/>
              <a:rect l="0" t="0" r="0" b="0"/>
              <a:pathLst>
                <a:path w="82549" h="374651">
                  <a:moveTo>
                    <a:pt x="82548" y="0"/>
                  </a:moveTo>
                  <a:lnTo>
                    <a:pt x="82548" y="0"/>
                  </a:lnTo>
                  <a:lnTo>
                    <a:pt x="82548" y="9460"/>
                  </a:lnTo>
                  <a:lnTo>
                    <a:pt x="74708" y="36423"/>
                  </a:lnTo>
                  <a:lnTo>
                    <a:pt x="57108" y="82837"/>
                  </a:lnTo>
                  <a:lnTo>
                    <a:pt x="46326" y="120675"/>
                  </a:lnTo>
                  <a:lnTo>
                    <a:pt x="37705" y="160634"/>
                  </a:lnTo>
                  <a:lnTo>
                    <a:pt x="27245" y="204689"/>
                  </a:lnTo>
                  <a:lnTo>
                    <a:pt x="24808" y="220795"/>
                  </a:lnTo>
                  <a:lnTo>
                    <a:pt x="13241" y="262263"/>
                  </a:lnTo>
                  <a:lnTo>
                    <a:pt x="4931" y="305803"/>
                  </a:lnTo>
                  <a:lnTo>
                    <a:pt x="431" y="336081"/>
                  </a:lnTo>
                  <a:lnTo>
                    <a:pt x="0" y="367011"/>
                  </a:lnTo>
                  <a:lnTo>
                    <a:pt x="6348" y="374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SMARTInkShape-407">
              <a:extLst>
                <a:ext uri="{FF2B5EF4-FFF2-40B4-BE49-F238E27FC236}">
                  <a16:creationId xmlns:a16="http://schemas.microsoft.com/office/drawing/2014/main" id="{070F70A0-D9AD-47B9-B704-52AD40410054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0380663" y="3879850"/>
              <a:ext cx="1" cy="19051"/>
            </a:xfrm>
            <a:custGeom>
              <a:avLst/>
              <a:gdLst/>
              <a:ahLst/>
              <a:cxnLst/>
              <a:rect l="0" t="0" r="0" b="0"/>
              <a:pathLst>
                <a:path w="1" h="19051">
                  <a:moveTo>
                    <a:pt x="0" y="0"/>
                  </a:moveTo>
                  <a:lnTo>
                    <a:pt x="0" y="0"/>
                  </a:lnTo>
                  <a:lnTo>
                    <a:pt x="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SMARTInkShape-408">
              <a:extLst>
                <a:ext uri="{FF2B5EF4-FFF2-40B4-BE49-F238E27FC236}">
                  <a16:creationId xmlns:a16="http://schemas.microsoft.com/office/drawing/2014/main" id="{3409E212-742A-4864-8F2C-53D1E0231B27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0488613" y="3816350"/>
              <a:ext cx="241301" cy="292101"/>
            </a:xfrm>
            <a:custGeom>
              <a:avLst/>
              <a:gdLst/>
              <a:ahLst/>
              <a:cxnLst/>
              <a:rect l="0" t="0" r="0" b="0"/>
              <a:pathLst>
                <a:path w="241301" h="292101">
                  <a:moveTo>
                    <a:pt x="0" y="0"/>
                  </a:moveTo>
                  <a:lnTo>
                    <a:pt x="0" y="0"/>
                  </a:lnTo>
                  <a:lnTo>
                    <a:pt x="29771" y="706"/>
                  </a:lnTo>
                  <a:lnTo>
                    <a:pt x="74109" y="17828"/>
                  </a:lnTo>
                  <a:lnTo>
                    <a:pt x="82561" y="22270"/>
                  </a:lnTo>
                  <a:lnTo>
                    <a:pt x="108812" y="45501"/>
                  </a:lnTo>
                  <a:lnTo>
                    <a:pt x="122656" y="73479"/>
                  </a:lnTo>
                  <a:lnTo>
                    <a:pt x="125713" y="86604"/>
                  </a:lnTo>
                  <a:lnTo>
                    <a:pt x="128712" y="112953"/>
                  </a:lnTo>
                  <a:lnTo>
                    <a:pt x="130258" y="117635"/>
                  </a:lnTo>
                  <a:lnTo>
                    <a:pt x="127611" y="154789"/>
                  </a:lnTo>
                  <a:lnTo>
                    <a:pt x="118215" y="185243"/>
                  </a:lnTo>
                  <a:lnTo>
                    <a:pt x="105805" y="208040"/>
                  </a:lnTo>
                  <a:lnTo>
                    <a:pt x="99705" y="214288"/>
                  </a:lnTo>
                  <a:lnTo>
                    <a:pt x="70790" y="237039"/>
                  </a:lnTo>
                  <a:lnTo>
                    <a:pt x="58918" y="240037"/>
                  </a:lnTo>
                  <a:lnTo>
                    <a:pt x="29995" y="241267"/>
                  </a:lnTo>
                  <a:lnTo>
                    <a:pt x="25561" y="239404"/>
                  </a:lnTo>
                  <a:lnTo>
                    <a:pt x="20336" y="235830"/>
                  </a:lnTo>
                  <a:lnTo>
                    <a:pt x="19621" y="233460"/>
                  </a:lnTo>
                  <a:lnTo>
                    <a:pt x="19084" y="211208"/>
                  </a:lnTo>
                  <a:lnTo>
                    <a:pt x="20946" y="204877"/>
                  </a:lnTo>
                  <a:lnTo>
                    <a:pt x="33977" y="183014"/>
                  </a:lnTo>
                  <a:lnTo>
                    <a:pt x="43620" y="175974"/>
                  </a:lnTo>
                  <a:lnTo>
                    <a:pt x="55414" y="172791"/>
                  </a:lnTo>
                  <a:lnTo>
                    <a:pt x="99748" y="171460"/>
                  </a:lnTo>
                  <a:lnTo>
                    <a:pt x="116468" y="176522"/>
                  </a:lnTo>
                  <a:lnTo>
                    <a:pt x="141821" y="189162"/>
                  </a:lnTo>
                  <a:lnTo>
                    <a:pt x="169568" y="211044"/>
                  </a:lnTo>
                  <a:lnTo>
                    <a:pt x="186855" y="230208"/>
                  </a:lnTo>
                  <a:lnTo>
                    <a:pt x="198435" y="239111"/>
                  </a:lnTo>
                  <a:lnTo>
                    <a:pt x="232122" y="283564"/>
                  </a:lnTo>
                  <a:lnTo>
                    <a:pt x="233693" y="287836"/>
                  </a:lnTo>
                  <a:lnTo>
                    <a:pt x="234817" y="289258"/>
                  </a:lnTo>
                  <a:lnTo>
                    <a:pt x="241300" y="292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SMARTInkShape-409">
              <a:extLst>
                <a:ext uri="{FF2B5EF4-FFF2-40B4-BE49-F238E27FC236}">
                  <a16:creationId xmlns:a16="http://schemas.microsoft.com/office/drawing/2014/main" id="{E791F24F-C59A-49EA-88C0-A110EC9E17AD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717213" y="3575050"/>
              <a:ext cx="145961" cy="266701"/>
            </a:xfrm>
            <a:custGeom>
              <a:avLst/>
              <a:gdLst/>
              <a:ahLst/>
              <a:cxnLst/>
              <a:rect l="0" t="0" r="0" b="0"/>
              <a:pathLst>
                <a:path w="145961" h="266701">
                  <a:moveTo>
                    <a:pt x="0" y="0"/>
                  </a:moveTo>
                  <a:lnTo>
                    <a:pt x="0" y="0"/>
                  </a:lnTo>
                  <a:lnTo>
                    <a:pt x="27669" y="706"/>
                  </a:lnTo>
                  <a:lnTo>
                    <a:pt x="68122" y="19181"/>
                  </a:lnTo>
                  <a:lnTo>
                    <a:pt x="77975" y="27543"/>
                  </a:lnTo>
                  <a:lnTo>
                    <a:pt x="92407" y="48096"/>
                  </a:lnTo>
                  <a:lnTo>
                    <a:pt x="96570" y="57034"/>
                  </a:lnTo>
                  <a:lnTo>
                    <a:pt x="99364" y="61332"/>
                  </a:lnTo>
                  <a:lnTo>
                    <a:pt x="100938" y="67718"/>
                  </a:lnTo>
                  <a:lnTo>
                    <a:pt x="101306" y="71960"/>
                  </a:lnTo>
                  <a:lnTo>
                    <a:pt x="99587" y="76197"/>
                  </a:lnTo>
                  <a:lnTo>
                    <a:pt x="97177" y="80432"/>
                  </a:lnTo>
                  <a:lnTo>
                    <a:pt x="95115" y="86783"/>
                  </a:lnTo>
                  <a:lnTo>
                    <a:pt x="92133" y="91017"/>
                  </a:lnTo>
                  <a:lnTo>
                    <a:pt x="88455" y="93369"/>
                  </a:lnTo>
                  <a:lnTo>
                    <a:pt x="84469" y="95119"/>
                  </a:lnTo>
                  <a:lnTo>
                    <a:pt x="78258" y="99366"/>
                  </a:lnTo>
                  <a:lnTo>
                    <a:pt x="71949" y="100938"/>
                  </a:lnTo>
                  <a:lnTo>
                    <a:pt x="57420" y="101599"/>
                  </a:lnTo>
                  <a:lnTo>
                    <a:pt x="84493" y="101600"/>
                  </a:lnTo>
                  <a:lnTo>
                    <a:pt x="125176" y="116711"/>
                  </a:lnTo>
                  <a:lnTo>
                    <a:pt x="134298" y="122854"/>
                  </a:lnTo>
                  <a:lnTo>
                    <a:pt x="137299" y="127039"/>
                  </a:lnTo>
                  <a:lnTo>
                    <a:pt x="144515" y="146611"/>
                  </a:lnTo>
                  <a:lnTo>
                    <a:pt x="145960" y="175716"/>
                  </a:lnTo>
                  <a:lnTo>
                    <a:pt x="136588" y="213784"/>
                  </a:lnTo>
                  <a:lnTo>
                    <a:pt x="119328" y="235813"/>
                  </a:lnTo>
                  <a:lnTo>
                    <a:pt x="82808" y="259909"/>
                  </a:lnTo>
                  <a:lnTo>
                    <a:pt x="73492" y="263682"/>
                  </a:lnTo>
                  <a:lnTo>
                    <a:pt x="31750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SMARTInkShape-Group104">
            <a:extLst>
              <a:ext uri="{FF2B5EF4-FFF2-40B4-BE49-F238E27FC236}">
                <a16:creationId xmlns:a16="http://schemas.microsoft.com/office/drawing/2014/main" id="{26D611DB-1247-406B-8B1C-1FED3481EC0F}"/>
              </a:ext>
            </a:extLst>
          </p:cNvPr>
          <p:cNvGrpSpPr/>
          <p:nvPr/>
        </p:nvGrpSpPr>
        <p:grpSpPr>
          <a:xfrm>
            <a:off x="4462463" y="3670300"/>
            <a:ext cx="628651" cy="679451"/>
            <a:chOff x="4462463" y="3670300"/>
            <a:chExt cx="628651" cy="679451"/>
          </a:xfrm>
        </p:grpSpPr>
        <p:sp>
          <p:nvSpPr>
            <p:cNvPr id="408" name="SMARTInkShape-410">
              <a:extLst>
                <a:ext uri="{FF2B5EF4-FFF2-40B4-BE49-F238E27FC236}">
                  <a16:creationId xmlns:a16="http://schemas.microsoft.com/office/drawing/2014/main" id="{235D94D9-0174-4E2E-A27B-04A4BACB333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519613" y="3803738"/>
              <a:ext cx="177801" cy="399963"/>
            </a:xfrm>
            <a:custGeom>
              <a:avLst/>
              <a:gdLst/>
              <a:ahLst/>
              <a:cxnLst/>
              <a:rect l="0" t="0" r="0" b="0"/>
              <a:pathLst>
                <a:path w="177801" h="399963">
                  <a:moveTo>
                    <a:pt x="0" y="399962"/>
                  </a:moveTo>
                  <a:lnTo>
                    <a:pt x="0" y="399962"/>
                  </a:lnTo>
                  <a:lnTo>
                    <a:pt x="0" y="353090"/>
                  </a:lnTo>
                  <a:lnTo>
                    <a:pt x="0" y="308886"/>
                  </a:lnTo>
                  <a:lnTo>
                    <a:pt x="705" y="264377"/>
                  </a:lnTo>
                  <a:lnTo>
                    <a:pt x="7839" y="222031"/>
                  </a:lnTo>
                  <a:lnTo>
                    <a:pt x="17579" y="177119"/>
                  </a:lnTo>
                  <a:lnTo>
                    <a:pt x="29906" y="133227"/>
                  </a:lnTo>
                  <a:lnTo>
                    <a:pt x="33085" y="116083"/>
                  </a:lnTo>
                  <a:lnTo>
                    <a:pt x="36614" y="100185"/>
                  </a:lnTo>
                  <a:lnTo>
                    <a:pt x="41177" y="75850"/>
                  </a:lnTo>
                  <a:lnTo>
                    <a:pt x="57553" y="30384"/>
                  </a:lnTo>
                  <a:lnTo>
                    <a:pt x="65696" y="17847"/>
                  </a:lnTo>
                  <a:lnTo>
                    <a:pt x="71990" y="10792"/>
                  </a:lnTo>
                  <a:lnTo>
                    <a:pt x="76210" y="8275"/>
                  </a:lnTo>
                  <a:lnTo>
                    <a:pt x="80437" y="6451"/>
                  </a:lnTo>
                  <a:lnTo>
                    <a:pt x="86784" y="2163"/>
                  </a:lnTo>
                  <a:lnTo>
                    <a:pt x="93133" y="579"/>
                  </a:lnTo>
                  <a:lnTo>
                    <a:pt x="103716" y="0"/>
                  </a:lnTo>
                  <a:lnTo>
                    <a:pt x="107950" y="1833"/>
                  </a:lnTo>
                  <a:lnTo>
                    <a:pt x="134584" y="26579"/>
                  </a:lnTo>
                  <a:lnTo>
                    <a:pt x="143053" y="40092"/>
                  </a:lnTo>
                  <a:lnTo>
                    <a:pt x="145867" y="47957"/>
                  </a:lnTo>
                  <a:lnTo>
                    <a:pt x="163252" y="69751"/>
                  </a:lnTo>
                  <a:lnTo>
                    <a:pt x="163867" y="71871"/>
                  </a:lnTo>
                  <a:lnTo>
                    <a:pt x="164984" y="73285"/>
                  </a:lnTo>
                  <a:lnTo>
                    <a:pt x="169220" y="75980"/>
                  </a:lnTo>
                  <a:lnTo>
                    <a:pt x="170458" y="79111"/>
                  </a:lnTo>
                  <a:lnTo>
                    <a:pt x="171494" y="80228"/>
                  </a:lnTo>
                  <a:lnTo>
                    <a:pt x="177800" y="824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SMARTInkShape-411">
              <a:extLst>
                <a:ext uri="{FF2B5EF4-FFF2-40B4-BE49-F238E27FC236}">
                  <a16:creationId xmlns:a16="http://schemas.microsoft.com/office/drawing/2014/main" id="{02540B1C-5680-4562-8CE6-B46DC2256F9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462463" y="3949700"/>
              <a:ext cx="152401" cy="38101"/>
            </a:xfrm>
            <a:custGeom>
              <a:avLst/>
              <a:gdLst/>
              <a:ahLst/>
              <a:cxnLst/>
              <a:rect l="0" t="0" r="0" b="0"/>
              <a:pathLst>
                <a:path w="152401" h="38101">
                  <a:moveTo>
                    <a:pt x="0" y="0"/>
                  </a:moveTo>
                  <a:lnTo>
                    <a:pt x="0" y="0"/>
                  </a:lnTo>
                  <a:lnTo>
                    <a:pt x="5775" y="5069"/>
                  </a:lnTo>
                  <a:lnTo>
                    <a:pt x="27135" y="14927"/>
                  </a:lnTo>
                  <a:lnTo>
                    <a:pt x="71241" y="25797"/>
                  </a:lnTo>
                  <a:lnTo>
                    <a:pt x="89312" y="29986"/>
                  </a:lnTo>
                  <a:lnTo>
                    <a:pt x="133248" y="36045"/>
                  </a:lnTo>
                  <a:lnTo>
                    <a:pt x="152400" y="381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SMARTInkShape-412">
              <a:extLst>
                <a:ext uri="{FF2B5EF4-FFF2-40B4-BE49-F238E27FC236}">
                  <a16:creationId xmlns:a16="http://schemas.microsoft.com/office/drawing/2014/main" id="{C8E4A266-C4FF-42D5-BCA5-25DB7294BA1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659314" y="4121150"/>
              <a:ext cx="114300" cy="126978"/>
            </a:xfrm>
            <a:custGeom>
              <a:avLst/>
              <a:gdLst/>
              <a:ahLst/>
              <a:cxnLst/>
              <a:rect l="0" t="0" r="0" b="0"/>
              <a:pathLst>
                <a:path w="114300" h="126978">
                  <a:moveTo>
                    <a:pt x="12699" y="0"/>
                  </a:moveTo>
                  <a:lnTo>
                    <a:pt x="12699" y="0"/>
                  </a:lnTo>
                  <a:lnTo>
                    <a:pt x="12699" y="5467"/>
                  </a:lnTo>
                  <a:lnTo>
                    <a:pt x="17063" y="11245"/>
                  </a:lnTo>
                  <a:lnTo>
                    <a:pt x="18460" y="17130"/>
                  </a:lnTo>
                  <a:lnTo>
                    <a:pt x="19048" y="52678"/>
                  </a:lnTo>
                  <a:lnTo>
                    <a:pt x="17167" y="57044"/>
                  </a:lnTo>
                  <a:lnTo>
                    <a:pt x="10210" y="68967"/>
                  </a:lnTo>
                  <a:lnTo>
                    <a:pt x="7111" y="84205"/>
                  </a:lnTo>
                  <a:lnTo>
                    <a:pt x="6378" y="103616"/>
                  </a:lnTo>
                  <a:lnTo>
                    <a:pt x="5663" y="105061"/>
                  </a:lnTo>
                  <a:lnTo>
                    <a:pt x="4480" y="106024"/>
                  </a:lnTo>
                  <a:lnTo>
                    <a:pt x="2986" y="106666"/>
                  </a:lnTo>
                  <a:lnTo>
                    <a:pt x="1990" y="107800"/>
                  </a:lnTo>
                  <a:lnTo>
                    <a:pt x="21" y="114213"/>
                  </a:lnTo>
                  <a:lnTo>
                    <a:pt x="0" y="119760"/>
                  </a:lnTo>
                  <a:lnTo>
                    <a:pt x="705" y="120057"/>
                  </a:lnTo>
                  <a:lnTo>
                    <a:pt x="5466" y="120572"/>
                  </a:lnTo>
                  <a:lnTo>
                    <a:pt x="11738" y="126111"/>
                  </a:lnTo>
                  <a:lnTo>
                    <a:pt x="15785" y="126736"/>
                  </a:lnTo>
                  <a:lnTo>
                    <a:pt x="27600" y="126977"/>
                  </a:lnTo>
                  <a:lnTo>
                    <a:pt x="31786" y="125109"/>
                  </a:lnTo>
                  <a:lnTo>
                    <a:pt x="35999" y="122632"/>
                  </a:lnTo>
                  <a:lnTo>
                    <a:pt x="44452" y="121041"/>
                  </a:lnTo>
                  <a:lnTo>
                    <a:pt x="90664" y="120650"/>
                  </a:lnTo>
                  <a:lnTo>
                    <a:pt x="94309" y="120650"/>
                  </a:lnTo>
                  <a:lnTo>
                    <a:pt x="96739" y="119945"/>
                  </a:lnTo>
                  <a:lnTo>
                    <a:pt x="98358" y="118769"/>
                  </a:lnTo>
                  <a:lnTo>
                    <a:pt x="99439" y="117279"/>
                  </a:lnTo>
                  <a:lnTo>
                    <a:pt x="100864" y="116286"/>
                  </a:lnTo>
                  <a:lnTo>
                    <a:pt x="104329" y="115183"/>
                  </a:lnTo>
                  <a:lnTo>
                    <a:pt x="114299" y="1143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SMARTInkShape-413">
              <a:extLst>
                <a:ext uri="{FF2B5EF4-FFF2-40B4-BE49-F238E27FC236}">
                  <a16:creationId xmlns:a16="http://schemas.microsoft.com/office/drawing/2014/main" id="{D353CCA4-9F13-4697-9543-601EC0B67FB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761880" y="4076700"/>
              <a:ext cx="49834" cy="273051"/>
            </a:xfrm>
            <a:custGeom>
              <a:avLst/>
              <a:gdLst/>
              <a:ahLst/>
              <a:cxnLst/>
              <a:rect l="0" t="0" r="0" b="0"/>
              <a:pathLst>
                <a:path w="49834" h="273051">
                  <a:moveTo>
                    <a:pt x="49833" y="0"/>
                  </a:moveTo>
                  <a:lnTo>
                    <a:pt x="49833" y="0"/>
                  </a:lnTo>
                  <a:lnTo>
                    <a:pt x="46461" y="0"/>
                  </a:lnTo>
                  <a:lnTo>
                    <a:pt x="45468" y="706"/>
                  </a:lnTo>
                  <a:lnTo>
                    <a:pt x="44806" y="1882"/>
                  </a:lnTo>
                  <a:lnTo>
                    <a:pt x="32947" y="46646"/>
                  </a:lnTo>
                  <a:lnTo>
                    <a:pt x="25399" y="89275"/>
                  </a:lnTo>
                  <a:lnTo>
                    <a:pt x="18022" y="134077"/>
                  </a:lnTo>
                  <a:lnTo>
                    <a:pt x="12700" y="173941"/>
                  </a:lnTo>
                  <a:lnTo>
                    <a:pt x="6350" y="217658"/>
                  </a:lnTo>
                  <a:lnTo>
                    <a:pt x="0" y="245316"/>
                  </a:lnTo>
                  <a:lnTo>
                    <a:pt x="1344" y="252022"/>
                  </a:lnTo>
                  <a:lnTo>
                    <a:pt x="4186" y="259764"/>
                  </a:lnTo>
                  <a:lnTo>
                    <a:pt x="5383" y="273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SMARTInkShape-414">
              <a:extLst>
                <a:ext uri="{FF2B5EF4-FFF2-40B4-BE49-F238E27FC236}">
                  <a16:creationId xmlns:a16="http://schemas.microsoft.com/office/drawing/2014/main" id="{0A2B57A6-A58F-4B03-868F-CEC35E386F2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4992918" y="3670300"/>
              <a:ext cx="98196" cy="596901"/>
            </a:xfrm>
            <a:custGeom>
              <a:avLst/>
              <a:gdLst/>
              <a:ahLst/>
              <a:cxnLst/>
              <a:rect l="0" t="0" r="0" b="0"/>
              <a:pathLst>
                <a:path w="98196" h="596901">
                  <a:moveTo>
                    <a:pt x="91845" y="0"/>
                  </a:moveTo>
                  <a:lnTo>
                    <a:pt x="91845" y="0"/>
                  </a:lnTo>
                  <a:lnTo>
                    <a:pt x="91845" y="8839"/>
                  </a:lnTo>
                  <a:lnTo>
                    <a:pt x="89963" y="12865"/>
                  </a:lnTo>
                  <a:lnTo>
                    <a:pt x="81013" y="29080"/>
                  </a:lnTo>
                  <a:lnTo>
                    <a:pt x="64548" y="71947"/>
                  </a:lnTo>
                  <a:lnTo>
                    <a:pt x="45904" y="117690"/>
                  </a:lnTo>
                  <a:lnTo>
                    <a:pt x="31101" y="163299"/>
                  </a:lnTo>
                  <a:lnTo>
                    <a:pt x="20240" y="203681"/>
                  </a:lnTo>
                  <a:lnTo>
                    <a:pt x="8086" y="245628"/>
                  </a:lnTo>
                  <a:lnTo>
                    <a:pt x="3255" y="287886"/>
                  </a:lnTo>
                  <a:lnTo>
                    <a:pt x="0" y="330204"/>
                  </a:lnTo>
                  <a:lnTo>
                    <a:pt x="2363" y="372534"/>
                  </a:lnTo>
                  <a:lnTo>
                    <a:pt x="4241" y="410503"/>
                  </a:lnTo>
                  <a:lnTo>
                    <a:pt x="14855" y="449361"/>
                  </a:lnTo>
                  <a:lnTo>
                    <a:pt x="31193" y="492987"/>
                  </a:lnTo>
                  <a:lnTo>
                    <a:pt x="55925" y="538897"/>
                  </a:lnTo>
                  <a:lnTo>
                    <a:pt x="85498" y="582269"/>
                  </a:lnTo>
                  <a:lnTo>
                    <a:pt x="98195" y="5969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8" name="SMARTInkShape-Group105">
            <a:extLst>
              <a:ext uri="{FF2B5EF4-FFF2-40B4-BE49-F238E27FC236}">
                <a16:creationId xmlns:a16="http://schemas.microsoft.com/office/drawing/2014/main" id="{B305C2E2-F9A4-4371-B840-FD31C8225C4B}"/>
              </a:ext>
            </a:extLst>
          </p:cNvPr>
          <p:cNvGrpSpPr/>
          <p:nvPr/>
        </p:nvGrpSpPr>
        <p:grpSpPr>
          <a:xfrm>
            <a:off x="5091113" y="3683000"/>
            <a:ext cx="615951" cy="501651"/>
            <a:chOff x="5091113" y="3683000"/>
            <a:chExt cx="615951" cy="501651"/>
          </a:xfrm>
        </p:grpSpPr>
        <p:sp>
          <p:nvSpPr>
            <p:cNvPr id="414" name="SMARTInkShape-415">
              <a:extLst>
                <a:ext uri="{FF2B5EF4-FFF2-40B4-BE49-F238E27FC236}">
                  <a16:creationId xmlns:a16="http://schemas.microsoft.com/office/drawing/2014/main" id="{EE8DB873-B8A5-4DB0-8435-293AAF227C7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091113" y="3848100"/>
              <a:ext cx="31751" cy="298451"/>
            </a:xfrm>
            <a:custGeom>
              <a:avLst/>
              <a:gdLst/>
              <a:ahLst/>
              <a:cxnLst/>
              <a:rect l="0" t="0" r="0" b="0"/>
              <a:pathLst>
                <a:path w="31751" h="298451">
                  <a:moveTo>
                    <a:pt x="31750" y="0"/>
                  </a:moveTo>
                  <a:lnTo>
                    <a:pt x="31750" y="0"/>
                  </a:lnTo>
                  <a:lnTo>
                    <a:pt x="31750" y="3371"/>
                  </a:lnTo>
                  <a:lnTo>
                    <a:pt x="29868" y="6908"/>
                  </a:lnTo>
                  <a:lnTo>
                    <a:pt x="28378" y="8839"/>
                  </a:lnTo>
                  <a:lnTo>
                    <a:pt x="28091" y="10831"/>
                  </a:lnTo>
                  <a:lnTo>
                    <a:pt x="31565" y="30897"/>
                  </a:lnTo>
                  <a:lnTo>
                    <a:pt x="31008" y="46817"/>
                  </a:lnTo>
                  <a:lnTo>
                    <a:pt x="25985" y="77058"/>
                  </a:lnTo>
                  <a:lnTo>
                    <a:pt x="23634" y="99888"/>
                  </a:lnTo>
                  <a:lnTo>
                    <a:pt x="20408" y="115674"/>
                  </a:lnTo>
                  <a:lnTo>
                    <a:pt x="13662" y="162202"/>
                  </a:lnTo>
                  <a:lnTo>
                    <a:pt x="9413" y="202946"/>
                  </a:lnTo>
                  <a:lnTo>
                    <a:pt x="1151" y="246745"/>
                  </a:lnTo>
                  <a:lnTo>
                    <a:pt x="8" y="293805"/>
                  </a:lnTo>
                  <a:lnTo>
                    <a:pt x="0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SMARTInkShape-416">
              <a:extLst>
                <a:ext uri="{FF2B5EF4-FFF2-40B4-BE49-F238E27FC236}">
                  <a16:creationId xmlns:a16="http://schemas.microsoft.com/office/drawing/2014/main" id="{0D5D7980-1099-4E36-B43B-5C3AEDFAB17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218113" y="3797300"/>
              <a:ext cx="95251" cy="311151"/>
            </a:xfrm>
            <a:custGeom>
              <a:avLst/>
              <a:gdLst/>
              <a:ahLst/>
              <a:cxnLst/>
              <a:rect l="0" t="0" r="0" b="0"/>
              <a:pathLst>
                <a:path w="95251" h="311151">
                  <a:moveTo>
                    <a:pt x="95250" y="0"/>
                  </a:moveTo>
                  <a:lnTo>
                    <a:pt x="95250" y="0"/>
                  </a:lnTo>
                  <a:lnTo>
                    <a:pt x="95250" y="3371"/>
                  </a:lnTo>
                  <a:lnTo>
                    <a:pt x="78032" y="46395"/>
                  </a:lnTo>
                  <a:lnTo>
                    <a:pt x="75603" y="58720"/>
                  </a:lnTo>
                  <a:lnTo>
                    <a:pt x="63337" y="101793"/>
                  </a:lnTo>
                  <a:lnTo>
                    <a:pt x="49359" y="142121"/>
                  </a:lnTo>
                  <a:lnTo>
                    <a:pt x="33162" y="184190"/>
                  </a:lnTo>
                  <a:lnTo>
                    <a:pt x="19174" y="228046"/>
                  </a:lnTo>
                  <a:lnTo>
                    <a:pt x="7611" y="267550"/>
                  </a:lnTo>
                  <a:lnTo>
                    <a:pt x="5666" y="306035"/>
                  </a:lnTo>
                  <a:lnTo>
                    <a:pt x="4483" y="307740"/>
                  </a:lnTo>
                  <a:lnTo>
                    <a:pt x="0" y="311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SMARTInkShape-417">
              <a:extLst>
                <a:ext uri="{FF2B5EF4-FFF2-40B4-BE49-F238E27FC236}">
                  <a16:creationId xmlns:a16="http://schemas.microsoft.com/office/drawing/2014/main" id="{4B9F201D-22FC-4159-B72E-21A9671FCFD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351463" y="3848159"/>
              <a:ext cx="107951" cy="171357"/>
            </a:xfrm>
            <a:custGeom>
              <a:avLst/>
              <a:gdLst/>
              <a:ahLst/>
              <a:cxnLst/>
              <a:rect l="0" t="0" r="0" b="0"/>
              <a:pathLst>
                <a:path w="107951" h="171357">
                  <a:moveTo>
                    <a:pt x="107950" y="44391"/>
                  </a:moveTo>
                  <a:lnTo>
                    <a:pt x="107950" y="44391"/>
                  </a:lnTo>
                  <a:lnTo>
                    <a:pt x="104578" y="44391"/>
                  </a:lnTo>
                  <a:lnTo>
                    <a:pt x="101042" y="46273"/>
                  </a:lnTo>
                  <a:lnTo>
                    <a:pt x="81283" y="64785"/>
                  </a:lnTo>
                  <a:lnTo>
                    <a:pt x="68080" y="81066"/>
                  </a:lnTo>
                  <a:lnTo>
                    <a:pt x="61302" y="86796"/>
                  </a:lnTo>
                  <a:lnTo>
                    <a:pt x="43086" y="110200"/>
                  </a:lnTo>
                  <a:lnTo>
                    <a:pt x="31484" y="137771"/>
                  </a:lnTo>
                  <a:lnTo>
                    <a:pt x="29456" y="140511"/>
                  </a:lnTo>
                  <a:lnTo>
                    <a:pt x="27202" y="147318"/>
                  </a:lnTo>
                  <a:lnTo>
                    <a:pt x="26601" y="151109"/>
                  </a:lnTo>
                  <a:lnTo>
                    <a:pt x="27815" y="157203"/>
                  </a:lnTo>
                  <a:lnTo>
                    <a:pt x="30584" y="164600"/>
                  </a:lnTo>
                  <a:lnTo>
                    <a:pt x="31519" y="170050"/>
                  </a:lnTo>
                  <a:lnTo>
                    <a:pt x="32302" y="170497"/>
                  </a:lnTo>
                  <a:lnTo>
                    <a:pt x="42567" y="171313"/>
                  </a:lnTo>
                  <a:lnTo>
                    <a:pt x="46670" y="171356"/>
                  </a:lnTo>
                  <a:lnTo>
                    <a:pt x="56318" y="168010"/>
                  </a:lnTo>
                  <a:lnTo>
                    <a:pt x="69462" y="158525"/>
                  </a:lnTo>
                  <a:lnTo>
                    <a:pt x="73910" y="153678"/>
                  </a:lnTo>
                  <a:lnTo>
                    <a:pt x="84644" y="135027"/>
                  </a:lnTo>
                  <a:lnTo>
                    <a:pt x="94256" y="87838"/>
                  </a:lnTo>
                  <a:lnTo>
                    <a:pt x="94486" y="50800"/>
                  </a:lnTo>
                  <a:lnTo>
                    <a:pt x="86404" y="27744"/>
                  </a:lnTo>
                  <a:lnTo>
                    <a:pt x="78947" y="14945"/>
                  </a:lnTo>
                  <a:lnTo>
                    <a:pt x="76308" y="5014"/>
                  </a:lnTo>
                  <a:lnTo>
                    <a:pt x="74860" y="3323"/>
                  </a:lnTo>
                  <a:lnTo>
                    <a:pt x="73190" y="2196"/>
                  </a:lnTo>
                  <a:lnTo>
                    <a:pt x="64097" y="609"/>
                  </a:lnTo>
                  <a:lnTo>
                    <a:pt x="40083" y="0"/>
                  </a:lnTo>
                  <a:lnTo>
                    <a:pt x="33571" y="1849"/>
                  </a:lnTo>
                  <a:lnTo>
                    <a:pt x="24058" y="8738"/>
                  </a:lnTo>
                  <a:lnTo>
                    <a:pt x="0" y="2534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SMARTInkShape-418">
              <a:extLst>
                <a:ext uri="{FF2B5EF4-FFF2-40B4-BE49-F238E27FC236}">
                  <a16:creationId xmlns:a16="http://schemas.microsoft.com/office/drawing/2014/main" id="{51B99954-3B60-4CE8-8B79-4AA1A6734DC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573713" y="3683000"/>
              <a:ext cx="133351" cy="501651"/>
            </a:xfrm>
            <a:custGeom>
              <a:avLst/>
              <a:gdLst/>
              <a:ahLst/>
              <a:cxnLst/>
              <a:rect l="0" t="0" r="0" b="0"/>
              <a:pathLst>
                <a:path w="133351" h="501651">
                  <a:moveTo>
                    <a:pt x="133350" y="0"/>
                  </a:moveTo>
                  <a:lnTo>
                    <a:pt x="133350" y="0"/>
                  </a:lnTo>
                  <a:lnTo>
                    <a:pt x="132644" y="29080"/>
                  </a:lnTo>
                  <a:lnTo>
                    <a:pt x="121813" y="69598"/>
                  </a:lnTo>
                  <a:lnTo>
                    <a:pt x="107343" y="110618"/>
                  </a:lnTo>
                  <a:lnTo>
                    <a:pt x="95070" y="146841"/>
                  </a:lnTo>
                  <a:lnTo>
                    <a:pt x="80615" y="186266"/>
                  </a:lnTo>
                  <a:lnTo>
                    <a:pt x="64808" y="229227"/>
                  </a:lnTo>
                  <a:lnTo>
                    <a:pt x="51187" y="273236"/>
                  </a:lnTo>
                  <a:lnTo>
                    <a:pt x="36333" y="319437"/>
                  </a:lnTo>
                  <a:lnTo>
                    <a:pt x="22289" y="366992"/>
                  </a:lnTo>
                  <a:lnTo>
                    <a:pt x="11778" y="412362"/>
                  </a:lnTo>
                  <a:lnTo>
                    <a:pt x="3489" y="457085"/>
                  </a:lnTo>
                  <a:lnTo>
                    <a:pt x="0" y="501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9" name="SMARTInkShape-419">
            <a:extLst>
              <a:ext uri="{FF2B5EF4-FFF2-40B4-BE49-F238E27FC236}">
                <a16:creationId xmlns:a16="http://schemas.microsoft.com/office/drawing/2014/main" id="{3D7F5E13-C98A-4181-BAC2-2A983FC2B0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414713" y="2921395"/>
            <a:ext cx="438151" cy="25006"/>
          </a:xfrm>
          <a:custGeom>
            <a:avLst/>
            <a:gdLst/>
            <a:ahLst/>
            <a:cxnLst/>
            <a:rect l="0" t="0" r="0" b="0"/>
            <a:pathLst>
              <a:path w="438151" h="25006">
                <a:moveTo>
                  <a:pt x="0" y="12305"/>
                </a:moveTo>
                <a:lnTo>
                  <a:pt x="0" y="12305"/>
                </a:lnTo>
                <a:lnTo>
                  <a:pt x="9643" y="12305"/>
                </a:lnTo>
                <a:lnTo>
                  <a:pt x="13222" y="10424"/>
                </a:lnTo>
                <a:lnTo>
                  <a:pt x="15165" y="8934"/>
                </a:lnTo>
                <a:lnTo>
                  <a:pt x="21086" y="7279"/>
                </a:lnTo>
                <a:lnTo>
                  <a:pt x="65991" y="4108"/>
                </a:lnTo>
                <a:lnTo>
                  <a:pt x="111374" y="0"/>
                </a:lnTo>
                <a:lnTo>
                  <a:pt x="150959" y="3054"/>
                </a:lnTo>
                <a:lnTo>
                  <a:pt x="194161" y="6088"/>
                </a:lnTo>
                <a:lnTo>
                  <a:pt x="234545" y="10855"/>
                </a:lnTo>
                <a:lnTo>
                  <a:pt x="277790" y="16030"/>
                </a:lnTo>
                <a:lnTo>
                  <a:pt x="322589" y="18583"/>
                </a:lnTo>
                <a:lnTo>
                  <a:pt x="354804" y="21680"/>
                </a:lnTo>
                <a:lnTo>
                  <a:pt x="387937" y="23527"/>
                </a:lnTo>
                <a:lnTo>
                  <a:pt x="438150" y="2500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5" name="SMARTInkShape-Group107">
            <a:extLst>
              <a:ext uri="{FF2B5EF4-FFF2-40B4-BE49-F238E27FC236}">
                <a16:creationId xmlns:a16="http://schemas.microsoft.com/office/drawing/2014/main" id="{C90240DB-8BD5-4BFD-A969-39516ACE100B}"/>
              </a:ext>
            </a:extLst>
          </p:cNvPr>
          <p:cNvGrpSpPr/>
          <p:nvPr/>
        </p:nvGrpSpPr>
        <p:grpSpPr>
          <a:xfrm>
            <a:off x="5065714" y="2152650"/>
            <a:ext cx="1219200" cy="419101"/>
            <a:chOff x="5065714" y="2152650"/>
            <a:chExt cx="1219200" cy="419101"/>
          </a:xfrm>
        </p:grpSpPr>
        <p:sp>
          <p:nvSpPr>
            <p:cNvPr id="420" name="SMARTInkShape-420">
              <a:extLst>
                <a:ext uri="{FF2B5EF4-FFF2-40B4-BE49-F238E27FC236}">
                  <a16:creationId xmlns:a16="http://schemas.microsoft.com/office/drawing/2014/main" id="{13DDC467-5D35-4598-9423-4699D37890C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065714" y="2425701"/>
              <a:ext cx="298450" cy="31750"/>
            </a:xfrm>
            <a:custGeom>
              <a:avLst/>
              <a:gdLst/>
              <a:ahLst/>
              <a:cxnLst/>
              <a:rect l="0" t="0" r="0" b="0"/>
              <a:pathLst>
                <a:path w="298450" h="31750">
                  <a:moveTo>
                    <a:pt x="12699" y="31749"/>
                  </a:moveTo>
                  <a:lnTo>
                    <a:pt x="12699" y="31749"/>
                  </a:lnTo>
                  <a:lnTo>
                    <a:pt x="904" y="31749"/>
                  </a:lnTo>
                  <a:lnTo>
                    <a:pt x="602" y="31043"/>
                  </a:lnTo>
                  <a:lnTo>
                    <a:pt x="0" y="25422"/>
                  </a:lnTo>
                  <a:lnTo>
                    <a:pt x="3370" y="22035"/>
                  </a:lnTo>
                  <a:lnTo>
                    <a:pt x="5025" y="18495"/>
                  </a:lnTo>
                  <a:lnTo>
                    <a:pt x="5466" y="16563"/>
                  </a:lnTo>
                  <a:lnTo>
                    <a:pt x="6466" y="15275"/>
                  </a:lnTo>
                  <a:lnTo>
                    <a:pt x="9458" y="13844"/>
                  </a:lnTo>
                  <a:lnTo>
                    <a:pt x="10538" y="12757"/>
                  </a:lnTo>
                  <a:lnTo>
                    <a:pt x="11738" y="9667"/>
                  </a:lnTo>
                  <a:lnTo>
                    <a:pt x="12764" y="8561"/>
                  </a:lnTo>
                  <a:lnTo>
                    <a:pt x="15785" y="7332"/>
                  </a:lnTo>
                  <a:lnTo>
                    <a:pt x="23473" y="5838"/>
                  </a:lnTo>
                  <a:lnTo>
                    <a:pt x="27600" y="3064"/>
                  </a:lnTo>
                  <a:lnTo>
                    <a:pt x="45432" y="605"/>
                  </a:lnTo>
                  <a:lnTo>
                    <a:pt x="90760" y="10"/>
                  </a:lnTo>
                  <a:lnTo>
                    <a:pt x="134010" y="0"/>
                  </a:lnTo>
                  <a:lnTo>
                    <a:pt x="151889" y="705"/>
                  </a:lnTo>
                  <a:lnTo>
                    <a:pt x="197616" y="6175"/>
                  </a:lnTo>
                  <a:lnTo>
                    <a:pt x="243187" y="6345"/>
                  </a:lnTo>
                  <a:lnTo>
                    <a:pt x="275053" y="6349"/>
                  </a:lnTo>
                  <a:lnTo>
                    <a:pt x="279349" y="8231"/>
                  </a:lnTo>
                  <a:lnTo>
                    <a:pt x="283609" y="10713"/>
                  </a:lnTo>
                  <a:lnTo>
                    <a:pt x="290841" y="12438"/>
                  </a:lnTo>
                  <a:lnTo>
                    <a:pt x="298449" y="1269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SMARTInkShape-421">
              <a:extLst>
                <a:ext uri="{FF2B5EF4-FFF2-40B4-BE49-F238E27FC236}">
                  <a16:creationId xmlns:a16="http://schemas.microsoft.com/office/drawing/2014/main" id="{A584AA76-24BE-45C1-8533-74494E1798C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287963" y="2286000"/>
              <a:ext cx="234654" cy="285751"/>
            </a:xfrm>
            <a:custGeom>
              <a:avLst/>
              <a:gdLst/>
              <a:ahLst/>
              <a:cxnLst/>
              <a:rect l="0" t="0" r="0" b="0"/>
              <a:pathLst>
                <a:path w="234654" h="285751">
                  <a:moveTo>
                    <a:pt x="6350" y="0"/>
                  </a:moveTo>
                  <a:lnTo>
                    <a:pt x="6350" y="0"/>
                  </a:lnTo>
                  <a:lnTo>
                    <a:pt x="0" y="0"/>
                  </a:lnTo>
                  <a:lnTo>
                    <a:pt x="0" y="3371"/>
                  </a:lnTo>
                  <a:lnTo>
                    <a:pt x="1881" y="6908"/>
                  </a:lnTo>
                  <a:lnTo>
                    <a:pt x="8838" y="14927"/>
                  </a:lnTo>
                  <a:lnTo>
                    <a:pt x="12865" y="17218"/>
                  </a:lnTo>
                  <a:lnTo>
                    <a:pt x="59877" y="36587"/>
                  </a:lnTo>
                  <a:lnTo>
                    <a:pt x="72853" y="41807"/>
                  </a:lnTo>
                  <a:lnTo>
                    <a:pt x="117395" y="44347"/>
                  </a:lnTo>
                  <a:lnTo>
                    <a:pt x="163339" y="50404"/>
                  </a:lnTo>
                  <a:lnTo>
                    <a:pt x="186034" y="51453"/>
                  </a:lnTo>
                  <a:lnTo>
                    <a:pt x="216753" y="62354"/>
                  </a:lnTo>
                  <a:lnTo>
                    <a:pt x="221688" y="66754"/>
                  </a:lnTo>
                  <a:lnTo>
                    <a:pt x="225528" y="72707"/>
                  </a:lnTo>
                  <a:lnTo>
                    <a:pt x="229874" y="82278"/>
                  </a:lnTo>
                  <a:lnTo>
                    <a:pt x="231566" y="84486"/>
                  </a:lnTo>
                  <a:lnTo>
                    <a:pt x="233446" y="90701"/>
                  </a:lnTo>
                  <a:lnTo>
                    <a:pt x="234653" y="106189"/>
                  </a:lnTo>
                  <a:lnTo>
                    <a:pt x="226085" y="134636"/>
                  </a:lnTo>
                  <a:lnTo>
                    <a:pt x="204470" y="171408"/>
                  </a:lnTo>
                  <a:lnTo>
                    <a:pt x="186909" y="191955"/>
                  </a:lnTo>
                  <a:lnTo>
                    <a:pt x="179732" y="203141"/>
                  </a:lnTo>
                  <a:lnTo>
                    <a:pt x="133438" y="247612"/>
                  </a:lnTo>
                  <a:lnTo>
                    <a:pt x="100277" y="278842"/>
                  </a:lnTo>
                  <a:lnTo>
                    <a:pt x="88900" y="285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SMARTInkShape-422">
              <a:extLst>
                <a:ext uri="{FF2B5EF4-FFF2-40B4-BE49-F238E27FC236}">
                  <a16:creationId xmlns:a16="http://schemas.microsoft.com/office/drawing/2014/main" id="{88A7DF33-B2F4-4E2D-A854-5906BF824B4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738813" y="2222500"/>
              <a:ext cx="25401" cy="266701"/>
            </a:xfrm>
            <a:custGeom>
              <a:avLst/>
              <a:gdLst/>
              <a:ahLst/>
              <a:cxnLst/>
              <a:rect l="0" t="0" r="0" b="0"/>
              <a:pathLst>
                <a:path w="25401" h="266701">
                  <a:moveTo>
                    <a:pt x="0" y="0"/>
                  </a:moveTo>
                  <a:lnTo>
                    <a:pt x="0" y="0"/>
                  </a:lnTo>
                  <a:lnTo>
                    <a:pt x="18970" y="0"/>
                  </a:lnTo>
                  <a:lnTo>
                    <a:pt x="19026" y="3371"/>
                  </a:lnTo>
                  <a:lnTo>
                    <a:pt x="20921" y="6908"/>
                  </a:lnTo>
                  <a:lnTo>
                    <a:pt x="23409" y="10831"/>
                  </a:lnTo>
                  <a:lnTo>
                    <a:pt x="25006" y="19099"/>
                  </a:lnTo>
                  <a:lnTo>
                    <a:pt x="25396" y="63549"/>
                  </a:lnTo>
                  <a:lnTo>
                    <a:pt x="23517" y="78096"/>
                  </a:lnTo>
                  <a:lnTo>
                    <a:pt x="19638" y="112564"/>
                  </a:lnTo>
                  <a:lnTo>
                    <a:pt x="17203" y="158648"/>
                  </a:lnTo>
                  <a:lnTo>
                    <a:pt x="12817" y="203032"/>
                  </a:lnTo>
                  <a:lnTo>
                    <a:pt x="12701" y="242159"/>
                  </a:lnTo>
                  <a:lnTo>
                    <a:pt x="14582" y="247091"/>
                  </a:lnTo>
                  <a:lnTo>
                    <a:pt x="18167" y="252635"/>
                  </a:lnTo>
                  <a:lnTo>
                    <a:pt x="18998" y="260387"/>
                  </a:lnTo>
                  <a:lnTo>
                    <a:pt x="19026" y="263424"/>
                  </a:lnTo>
                  <a:lnTo>
                    <a:pt x="19740" y="264516"/>
                  </a:lnTo>
                  <a:lnTo>
                    <a:pt x="20921" y="265244"/>
                  </a:lnTo>
                  <a:lnTo>
                    <a:pt x="25400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SMARTInkShape-423">
              <a:extLst>
                <a:ext uri="{FF2B5EF4-FFF2-40B4-BE49-F238E27FC236}">
                  <a16:creationId xmlns:a16="http://schemas.microsoft.com/office/drawing/2014/main" id="{8615D627-9B2C-48CB-992B-885980EBCDE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853113" y="2273300"/>
              <a:ext cx="88901" cy="234951"/>
            </a:xfrm>
            <a:custGeom>
              <a:avLst/>
              <a:gdLst/>
              <a:ahLst/>
              <a:cxnLst/>
              <a:rect l="0" t="0" r="0" b="0"/>
              <a:pathLst>
                <a:path w="88901" h="234951">
                  <a:moveTo>
                    <a:pt x="0" y="0"/>
                  </a:moveTo>
                  <a:lnTo>
                    <a:pt x="0" y="0"/>
                  </a:lnTo>
                  <a:lnTo>
                    <a:pt x="9459" y="9460"/>
                  </a:lnTo>
                  <a:lnTo>
                    <a:pt x="11259" y="15023"/>
                  </a:lnTo>
                  <a:lnTo>
                    <a:pt x="12765" y="21493"/>
                  </a:lnTo>
                  <a:lnTo>
                    <a:pt x="36000" y="66382"/>
                  </a:lnTo>
                  <a:lnTo>
                    <a:pt x="42572" y="87588"/>
                  </a:lnTo>
                  <a:lnTo>
                    <a:pt x="49272" y="114258"/>
                  </a:lnTo>
                  <a:lnTo>
                    <a:pt x="55384" y="134805"/>
                  </a:lnTo>
                  <a:lnTo>
                    <a:pt x="58508" y="150950"/>
                  </a:lnTo>
                  <a:lnTo>
                    <a:pt x="76085" y="198244"/>
                  </a:lnTo>
                  <a:lnTo>
                    <a:pt x="80321" y="207298"/>
                  </a:lnTo>
                  <a:lnTo>
                    <a:pt x="82594" y="217898"/>
                  </a:lnTo>
                  <a:lnTo>
                    <a:pt x="88253" y="228273"/>
                  </a:lnTo>
                  <a:lnTo>
                    <a:pt x="88900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SMARTInkShape-424">
              <a:extLst>
                <a:ext uri="{FF2B5EF4-FFF2-40B4-BE49-F238E27FC236}">
                  <a16:creationId xmlns:a16="http://schemas.microsoft.com/office/drawing/2014/main" id="{63038C6D-4AF4-4BCD-A3A9-E94EAF90036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732463" y="2152650"/>
              <a:ext cx="552451" cy="361948"/>
            </a:xfrm>
            <a:custGeom>
              <a:avLst/>
              <a:gdLst/>
              <a:ahLst/>
              <a:cxnLst/>
              <a:rect l="0" t="0" r="0" b="0"/>
              <a:pathLst>
                <a:path w="552451" h="361948">
                  <a:moveTo>
                    <a:pt x="0" y="0"/>
                  </a:moveTo>
                  <a:lnTo>
                    <a:pt x="0" y="0"/>
                  </a:lnTo>
                  <a:lnTo>
                    <a:pt x="5467" y="5467"/>
                  </a:lnTo>
                  <a:lnTo>
                    <a:pt x="21875" y="15786"/>
                  </a:lnTo>
                  <a:lnTo>
                    <a:pt x="33724" y="25528"/>
                  </a:lnTo>
                  <a:lnTo>
                    <a:pt x="48812" y="36706"/>
                  </a:lnTo>
                  <a:lnTo>
                    <a:pt x="95986" y="78927"/>
                  </a:lnTo>
                  <a:lnTo>
                    <a:pt x="140500" y="115727"/>
                  </a:lnTo>
                  <a:lnTo>
                    <a:pt x="184196" y="140093"/>
                  </a:lnTo>
                  <a:lnTo>
                    <a:pt x="229895" y="173582"/>
                  </a:lnTo>
                  <a:lnTo>
                    <a:pt x="274016" y="203201"/>
                  </a:lnTo>
                  <a:lnTo>
                    <a:pt x="318818" y="237067"/>
                  </a:lnTo>
                  <a:lnTo>
                    <a:pt x="356990" y="284587"/>
                  </a:lnTo>
                  <a:lnTo>
                    <a:pt x="377353" y="306574"/>
                  </a:lnTo>
                  <a:lnTo>
                    <a:pt x="388934" y="315360"/>
                  </a:lnTo>
                  <a:lnTo>
                    <a:pt x="401818" y="334709"/>
                  </a:lnTo>
                  <a:lnTo>
                    <a:pt x="412749" y="361947"/>
                  </a:lnTo>
                  <a:lnTo>
                    <a:pt x="416120" y="358578"/>
                  </a:lnTo>
                  <a:lnTo>
                    <a:pt x="417776" y="355042"/>
                  </a:lnTo>
                  <a:lnTo>
                    <a:pt x="424823" y="322744"/>
                  </a:lnTo>
                  <a:lnTo>
                    <a:pt x="442569" y="280583"/>
                  </a:lnTo>
                  <a:lnTo>
                    <a:pt x="458365" y="239061"/>
                  </a:lnTo>
                  <a:lnTo>
                    <a:pt x="476682" y="196834"/>
                  </a:lnTo>
                  <a:lnTo>
                    <a:pt x="497473" y="154515"/>
                  </a:lnTo>
                  <a:lnTo>
                    <a:pt x="518590" y="112183"/>
                  </a:lnTo>
                  <a:lnTo>
                    <a:pt x="538516" y="64754"/>
                  </a:lnTo>
                  <a:lnTo>
                    <a:pt x="552450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6" name="SMARTInkShape-425">
            <a:extLst>
              <a:ext uri="{FF2B5EF4-FFF2-40B4-BE49-F238E27FC236}">
                <a16:creationId xmlns:a16="http://schemas.microsoft.com/office/drawing/2014/main" id="{07586599-7FC0-4E0A-B570-C34E7547464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86335" y="2098441"/>
            <a:ext cx="165053" cy="193910"/>
          </a:xfrm>
          <a:custGeom>
            <a:avLst/>
            <a:gdLst/>
            <a:ahLst/>
            <a:cxnLst/>
            <a:rect l="0" t="0" r="0" b="0"/>
            <a:pathLst>
              <a:path w="165053" h="193910">
                <a:moveTo>
                  <a:pt x="31728" y="47859"/>
                </a:moveTo>
                <a:lnTo>
                  <a:pt x="31728" y="47859"/>
                </a:lnTo>
                <a:lnTo>
                  <a:pt x="25384" y="47859"/>
                </a:lnTo>
                <a:lnTo>
                  <a:pt x="25378" y="59415"/>
                </a:lnTo>
                <a:lnTo>
                  <a:pt x="19910" y="74764"/>
                </a:lnTo>
                <a:lnTo>
                  <a:pt x="17181" y="94167"/>
                </a:lnTo>
                <a:lnTo>
                  <a:pt x="13567" y="106238"/>
                </a:lnTo>
                <a:lnTo>
                  <a:pt x="12148" y="115417"/>
                </a:lnTo>
                <a:lnTo>
                  <a:pt x="7686" y="124025"/>
                </a:lnTo>
                <a:lnTo>
                  <a:pt x="6351" y="139758"/>
                </a:lnTo>
                <a:lnTo>
                  <a:pt x="5638" y="140875"/>
                </a:lnTo>
                <a:lnTo>
                  <a:pt x="4456" y="141620"/>
                </a:lnTo>
                <a:lnTo>
                  <a:pt x="0" y="143101"/>
                </a:lnTo>
                <a:lnTo>
                  <a:pt x="6067" y="143109"/>
                </a:lnTo>
                <a:lnTo>
                  <a:pt x="6250" y="139738"/>
                </a:lnTo>
                <a:lnTo>
                  <a:pt x="16369" y="123336"/>
                </a:lnTo>
                <a:lnTo>
                  <a:pt x="21873" y="106983"/>
                </a:lnTo>
                <a:lnTo>
                  <a:pt x="27583" y="100477"/>
                </a:lnTo>
                <a:lnTo>
                  <a:pt x="46129" y="83246"/>
                </a:lnTo>
                <a:lnTo>
                  <a:pt x="81657" y="36314"/>
                </a:lnTo>
                <a:lnTo>
                  <a:pt x="124205" y="6248"/>
                </a:lnTo>
                <a:lnTo>
                  <a:pt x="133198" y="2088"/>
                </a:lnTo>
                <a:lnTo>
                  <a:pt x="135358" y="412"/>
                </a:lnTo>
                <a:lnTo>
                  <a:pt x="137503" y="0"/>
                </a:lnTo>
                <a:lnTo>
                  <a:pt x="139639" y="431"/>
                </a:lnTo>
                <a:lnTo>
                  <a:pt x="143894" y="2085"/>
                </a:lnTo>
                <a:lnTo>
                  <a:pt x="150256" y="3722"/>
                </a:lnTo>
                <a:lnTo>
                  <a:pt x="154492" y="6606"/>
                </a:lnTo>
                <a:lnTo>
                  <a:pt x="156845" y="10239"/>
                </a:lnTo>
                <a:lnTo>
                  <a:pt x="164085" y="33442"/>
                </a:lnTo>
                <a:lnTo>
                  <a:pt x="165052" y="79991"/>
                </a:lnTo>
                <a:lnTo>
                  <a:pt x="163193" y="106383"/>
                </a:lnTo>
                <a:lnTo>
                  <a:pt x="154538" y="149396"/>
                </a:lnTo>
                <a:lnTo>
                  <a:pt x="152378" y="19390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SMARTInkShape-426">
            <a:extLst>
              <a:ext uri="{FF2B5EF4-FFF2-40B4-BE49-F238E27FC236}">
                <a16:creationId xmlns:a16="http://schemas.microsoft.com/office/drawing/2014/main" id="{F7501E39-AD04-4CC2-B77E-FCDE641014F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94507" y="2368550"/>
            <a:ext cx="228307" cy="241301"/>
          </a:xfrm>
          <a:custGeom>
            <a:avLst/>
            <a:gdLst/>
            <a:ahLst/>
            <a:cxnLst/>
            <a:rect l="0" t="0" r="0" b="0"/>
            <a:pathLst>
              <a:path w="228307" h="241301">
                <a:moveTo>
                  <a:pt x="12406" y="0"/>
                </a:moveTo>
                <a:lnTo>
                  <a:pt x="12406" y="0"/>
                </a:lnTo>
                <a:lnTo>
                  <a:pt x="16064" y="0"/>
                </a:lnTo>
                <a:lnTo>
                  <a:pt x="12590" y="0"/>
                </a:lnTo>
                <a:lnTo>
                  <a:pt x="16100" y="0"/>
                </a:lnTo>
                <a:lnTo>
                  <a:pt x="12407" y="0"/>
                </a:lnTo>
                <a:lnTo>
                  <a:pt x="16064" y="0"/>
                </a:lnTo>
                <a:lnTo>
                  <a:pt x="14502" y="0"/>
                </a:lnTo>
                <a:lnTo>
                  <a:pt x="18549" y="0"/>
                </a:lnTo>
                <a:lnTo>
                  <a:pt x="23784" y="4364"/>
                </a:lnTo>
                <a:lnTo>
                  <a:pt x="29575" y="5762"/>
                </a:lnTo>
                <a:lnTo>
                  <a:pt x="33677" y="6089"/>
                </a:lnTo>
                <a:lnTo>
                  <a:pt x="37852" y="8115"/>
                </a:lnTo>
                <a:lnTo>
                  <a:pt x="39953" y="9644"/>
                </a:lnTo>
                <a:lnTo>
                  <a:pt x="87005" y="25461"/>
                </a:lnTo>
                <a:lnTo>
                  <a:pt x="99944" y="32180"/>
                </a:lnTo>
                <a:lnTo>
                  <a:pt x="104934" y="35469"/>
                </a:lnTo>
                <a:lnTo>
                  <a:pt x="113886" y="39462"/>
                </a:lnTo>
                <a:lnTo>
                  <a:pt x="124573" y="48157"/>
                </a:lnTo>
                <a:lnTo>
                  <a:pt x="133052" y="52159"/>
                </a:lnTo>
                <a:lnTo>
                  <a:pt x="137287" y="54932"/>
                </a:lnTo>
                <a:lnTo>
                  <a:pt x="143638" y="57198"/>
                </a:lnTo>
                <a:lnTo>
                  <a:pt x="149989" y="61319"/>
                </a:lnTo>
                <a:lnTo>
                  <a:pt x="156339" y="62854"/>
                </a:lnTo>
                <a:lnTo>
                  <a:pt x="160572" y="63213"/>
                </a:lnTo>
                <a:lnTo>
                  <a:pt x="161983" y="64014"/>
                </a:lnTo>
                <a:lnTo>
                  <a:pt x="162924" y="65254"/>
                </a:lnTo>
                <a:lnTo>
                  <a:pt x="163551" y="66786"/>
                </a:lnTo>
                <a:lnTo>
                  <a:pt x="164675" y="67807"/>
                </a:lnTo>
                <a:lnTo>
                  <a:pt x="170861" y="69770"/>
                </a:lnTo>
                <a:lnTo>
                  <a:pt x="171153" y="79493"/>
                </a:lnTo>
                <a:lnTo>
                  <a:pt x="170448" y="80512"/>
                </a:lnTo>
                <a:lnTo>
                  <a:pt x="169273" y="81191"/>
                </a:lnTo>
                <a:lnTo>
                  <a:pt x="167784" y="81644"/>
                </a:lnTo>
                <a:lnTo>
                  <a:pt x="158290" y="89338"/>
                </a:lnTo>
                <a:lnTo>
                  <a:pt x="137520" y="107961"/>
                </a:lnTo>
                <a:lnTo>
                  <a:pt x="90635" y="135467"/>
                </a:lnTo>
                <a:lnTo>
                  <a:pt x="84098" y="141582"/>
                </a:lnTo>
                <a:lnTo>
                  <a:pt x="81367" y="145188"/>
                </a:lnTo>
                <a:lnTo>
                  <a:pt x="74570" y="149195"/>
                </a:lnTo>
                <a:lnTo>
                  <a:pt x="66845" y="152386"/>
                </a:lnTo>
                <a:lnTo>
                  <a:pt x="52270" y="162171"/>
                </a:lnTo>
                <a:lnTo>
                  <a:pt x="46351" y="165209"/>
                </a:lnTo>
                <a:lnTo>
                  <a:pt x="21067" y="187543"/>
                </a:lnTo>
                <a:lnTo>
                  <a:pt x="12444" y="191797"/>
                </a:lnTo>
                <a:lnTo>
                  <a:pt x="0" y="202913"/>
                </a:lnTo>
                <a:lnTo>
                  <a:pt x="5199" y="203175"/>
                </a:lnTo>
                <a:lnTo>
                  <a:pt x="11448" y="208665"/>
                </a:lnTo>
                <a:lnTo>
                  <a:pt x="21650" y="210081"/>
                </a:lnTo>
                <a:lnTo>
                  <a:pt x="31191" y="214542"/>
                </a:lnTo>
                <a:lnTo>
                  <a:pt x="76228" y="215890"/>
                </a:lnTo>
                <a:lnTo>
                  <a:pt x="84516" y="216601"/>
                </a:lnTo>
                <a:lnTo>
                  <a:pt x="109785" y="221661"/>
                </a:lnTo>
                <a:lnTo>
                  <a:pt x="144432" y="224097"/>
                </a:lnTo>
                <a:lnTo>
                  <a:pt x="188066" y="233989"/>
                </a:lnTo>
                <a:lnTo>
                  <a:pt x="212651" y="235599"/>
                </a:lnTo>
                <a:lnTo>
                  <a:pt x="221790" y="239965"/>
                </a:lnTo>
                <a:lnTo>
                  <a:pt x="228306" y="2413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1" name="SMARTInkShape-Group110">
            <a:extLst>
              <a:ext uri="{FF2B5EF4-FFF2-40B4-BE49-F238E27FC236}">
                <a16:creationId xmlns:a16="http://schemas.microsoft.com/office/drawing/2014/main" id="{5E98E6E3-D5A4-41D2-BA61-BE7C8144E73A}"/>
              </a:ext>
            </a:extLst>
          </p:cNvPr>
          <p:cNvGrpSpPr/>
          <p:nvPr/>
        </p:nvGrpSpPr>
        <p:grpSpPr>
          <a:xfrm>
            <a:off x="4215695" y="2311400"/>
            <a:ext cx="500769" cy="234951"/>
            <a:chOff x="4215695" y="2311400"/>
            <a:chExt cx="500769" cy="234951"/>
          </a:xfrm>
        </p:grpSpPr>
        <p:sp>
          <p:nvSpPr>
            <p:cNvPr id="428" name="SMARTInkShape-427">
              <a:extLst>
                <a:ext uri="{FF2B5EF4-FFF2-40B4-BE49-F238E27FC236}">
                  <a16:creationId xmlns:a16="http://schemas.microsoft.com/office/drawing/2014/main" id="{E83A73A6-B0C8-47AB-8459-35C668AEFFA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15695" y="2311400"/>
              <a:ext cx="11819" cy="1"/>
            </a:xfrm>
            <a:custGeom>
              <a:avLst/>
              <a:gdLst/>
              <a:ahLst/>
              <a:cxnLst/>
              <a:rect l="0" t="0" r="0" b="0"/>
              <a:pathLst>
                <a:path w="11819" h="1">
                  <a:moveTo>
                    <a:pt x="11818" y="0"/>
                  </a:moveTo>
                  <a:lnTo>
                    <a:pt x="11818" y="0"/>
                  </a:lnTo>
                  <a:lnTo>
                    <a:pt x="0" y="0"/>
                  </a:lnTo>
                  <a:lnTo>
                    <a:pt x="5468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SMARTInkShape-428">
              <a:extLst>
                <a:ext uri="{FF2B5EF4-FFF2-40B4-BE49-F238E27FC236}">
                  <a16:creationId xmlns:a16="http://schemas.microsoft.com/office/drawing/2014/main" id="{33D10E90-1AE9-423F-AE0E-651C773C756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227513" y="2546350"/>
              <a:ext cx="6351" cy="1"/>
            </a:xfrm>
            <a:custGeom>
              <a:avLst/>
              <a:gdLst/>
              <a:ahLst/>
              <a:cxnLst/>
              <a:rect l="0" t="0" r="0" b="0"/>
              <a:pathLst>
                <a:path w="6351" h="1">
                  <a:moveTo>
                    <a:pt x="6350" y="0"/>
                  </a:moveTo>
                  <a:lnTo>
                    <a:pt x="635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SMARTInkShape-429">
              <a:extLst>
                <a:ext uri="{FF2B5EF4-FFF2-40B4-BE49-F238E27FC236}">
                  <a16:creationId xmlns:a16="http://schemas.microsoft.com/office/drawing/2014/main" id="{E98103C1-8969-482B-B8E9-51BBC9EEFC0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513263" y="2311400"/>
              <a:ext cx="203201" cy="12694"/>
            </a:xfrm>
            <a:custGeom>
              <a:avLst/>
              <a:gdLst/>
              <a:ahLst/>
              <a:cxnLst/>
              <a:rect l="0" t="0" r="0" b="0"/>
              <a:pathLst>
                <a:path w="203201" h="12694">
                  <a:moveTo>
                    <a:pt x="0" y="6350"/>
                  </a:moveTo>
                  <a:lnTo>
                    <a:pt x="0" y="6350"/>
                  </a:lnTo>
                  <a:lnTo>
                    <a:pt x="40229" y="7056"/>
                  </a:lnTo>
                  <a:lnTo>
                    <a:pt x="52639" y="11817"/>
                  </a:lnTo>
                  <a:lnTo>
                    <a:pt x="99514" y="12693"/>
                  </a:lnTo>
                  <a:lnTo>
                    <a:pt x="145889" y="6524"/>
                  </a:lnTo>
                  <a:lnTo>
                    <a:pt x="161644" y="4503"/>
                  </a:lnTo>
                  <a:lnTo>
                    <a:pt x="185170" y="395"/>
                  </a:lnTo>
                  <a:lnTo>
                    <a:pt x="2032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SMARTInkShape-Group111">
            <a:extLst>
              <a:ext uri="{FF2B5EF4-FFF2-40B4-BE49-F238E27FC236}">
                <a16:creationId xmlns:a16="http://schemas.microsoft.com/office/drawing/2014/main" id="{5BA180FE-6E09-48CA-A73B-AD83F50633D0}"/>
              </a:ext>
            </a:extLst>
          </p:cNvPr>
          <p:cNvGrpSpPr/>
          <p:nvPr/>
        </p:nvGrpSpPr>
        <p:grpSpPr>
          <a:xfrm>
            <a:off x="3497263" y="2197188"/>
            <a:ext cx="443599" cy="653963"/>
            <a:chOff x="3497263" y="2197188"/>
            <a:chExt cx="443599" cy="653963"/>
          </a:xfrm>
        </p:grpSpPr>
        <p:sp>
          <p:nvSpPr>
            <p:cNvPr id="432" name="SMARTInkShape-430">
              <a:extLst>
                <a:ext uri="{FF2B5EF4-FFF2-40B4-BE49-F238E27FC236}">
                  <a16:creationId xmlns:a16="http://schemas.microsoft.com/office/drawing/2014/main" id="{903E547F-F568-49F1-B350-B467A66DD7D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567135" y="2197188"/>
              <a:ext cx="177779" cy="507913"/>
            </a:xfrm>
            <a:custGeom>
              <a:avLst/>
              <a:gdLst/>
              <a:ahLst/>
              <a:cxnLst/>
              <a:rect l="0" t="0" r="0" b="0"/>
              <a:pathLst>
                <a:path w="177779" h="507913">
                  <a:moveTo>
                    <a:pt x="12678" y="507912"/>
                  </a:moveTo>
                  <a:lnTo>
                    <a:pt x="12678" y="507912"/>
                  </a:lnTo>
                  <a:lnTo>
                    <a:pt x="6405" y="507912"/>
                  </a:lnTo>
                  <a:lnTo>
                    <a:pt x="6328" y="492801"/>
                  </a:lnTo>
                  <a:lnTo>
                    <a:pt x="4446" y="488731"/>
                  </a:lnTo>
                  <a:lnTo>
                    <a:pt x="1963" y="484571"/>
                  </a:lnTo>
                  <a:lnTo>
                    <a:pt x="370" y="476151"/>
                  </a:lnTo>
                  <a:lnTo>
                    <a:pt x="0" y="455877"/>
                  </a:lnTo>
                  <a:lnTo>
                    <a:pt x="6276" y="409234"/>
                  </a:lnTo>
                  <a:lnTo>
                    <a:pt x="6326" y="361968"/>
                  </a:lnTo>
                  <a:lnTo>
                    <a:pt x="7033" y="336345"/>
                  </a:lnTo>
                  <a:lnTo>
                    <a:pt x="12503" y="289830"/>
                  </a:lnTo>
                  <a:lnTo>
                    <a:pt x="14524" y="266181"/>
                  </a:lnTo>
                  <a:lnTo>
                    <a:pt x="24231" y="222137"/>
                  </a:lnTo>
                  <a:lnTo>
                    <a:pt x="34115" y="178592"/>
                  </a:lnTo>
                  <a:lnTo>
                    <a:pt x="44463" y="139171"/>
                  </a:lnTo>
                  <a:lnTo>
                    <a:pt x="57131" y="95681"/>
                  </a:lnTo>
                  <a:lnTo>
                    <a:pt x="76178" y="50891"/>
                  </a:lnTo>
                  <a:lnTo>
                    <a:pt x="98227" y="10607"/>
                  </a:lnTo>
                  <a:lnTo>
                    <a:pt x="101970" y="8193"/>
                  </a:lnTo>
                  <a:lnTo>
                    <a:pt x="103956" y="7549"/>
                  </a:lnTo>
                  <a:lnTo>
                    <a:pt x="105280" y="6415"/>
                  </a:lnTo>
                  <a:lnTo>
                    <a:pt x="107579" y="908"/>
                  </a:lnTo>
                  <a:lnTo>
                    <a:pt x="109654" y="355"/>
                  </a:lnTo>
                  <a:lnTo>
                    <a:pt x="113364" y="0"/>
                  </a:lnTo>
                  <a:lnTo>
                    <a:pt x="119167" y="4293"/>
                  </a:lnTo>
                  <a:lnTo>
                    <a:pt x="125055" y="6384"/>
                  </a:lnTo>
                  <a:lnTo>
                    <a:pt x="135470" y="15024"/>
                  </a:lnTo>
                  <a:lnTo>
                    <a:pt x="137807" y="19093"/>
                  </a:lnTo>
                  <a:lnTo>
                    <a:pt x="156800" y="66431"/>
                  </a:lnTo>
                  <a:lnTo>
                    <a:pt x="163233" y="87527"/>
                  </a:lnTo>
                  <a:lnTo>
                    <a:pt x="166413" y="101131"/>
                  </a:lnTo>
                  <a:lnTo>
                    <a:pt x="169199" y="110515"/>
                  </a:lnTo>
                  <a:lnTo>
                    <a:pt x="175733" y="154250"/>
                  </a:lnTo>
                  <a:lnTo>
                    <a:pt x="177778" y="1840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SMARTInkShape-431">
              <a:extLst>
                <a:ext uri="{FF2B5EF4-FFF2-40B4-BE49-F238E27FC236}">
                  <a16:creationId xmlns:a16="http://schemas.microsoft.com/office/drawing/2014/main" id="{169600FA-3AD3-4317-A06F-D9C47475A46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497263" y="2438400"/>
              <a:ext cx="184151" cy="56315"/>
            </a:xfrm>
            <a:custGeom>
              <a:avLst/>
              <a:gdLst/>
              <a:ahLst/>
              <a:cxnLst/>
              <a:rect l="0" t="0" r="0" b="0"/>
              <a:pathLst>
                <a:path w="184151" h="56315">
                  <a:moveTo>
                    <a:pt x="0" y="0"/>
                  </a:moveTo>
                  <a:lnTo>
                    <a:pt x="0" y="0"/>
                  </a:lnTo>
                  <a:lnTo>
                    <a:pt x="0" y="9460"/>
                  </a:lnTo>
                  <a:lnTo>
                    <a:pt x="1881" y="13141"/>
                  </a:lnTo>
                  <a:lnTo>
                    <a:pt x="3371" y="15111"/>
                  </a:lnTo>
                  <a:lnTo>
                    <a:pt x="30658" y="33874"/>
                  </a:lnTo>
                  <a:lnTo>
                    <a:pt x="73260" y="50800"/>
                  </a:lnTo>
                  <a:lnTo>
                    <a:pt x="108268" y="56314"/>
                  </a:lnTo>
                  <a:lnTo>
                    <a:pt x="148487" y="53669"/>
                  </a:lnTo>
                  <a:lnTo>
                    <a:pt x="184150" y="44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SMARTInkShape-432">
              <a:extLst>
                <a:ext uri="{FF2B5EF4-FFF2-40B4-BE49-F238E27FC236}">
                  <a16:creationId xmlns:a16="http://schemas.microsoft.com/office/drawing/2014/main" id="{CA2671B5-8DE3-45E7-8F2D-C6C156DB250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776663" y="2635547"/>
              <a:ext cx="164199" cy="215604"/>
            </a:xfrm>
            <a:custGeom>
              <a:avLst/>
              <a:gdLst/>
              <a:ahLst/>
              <a:cxnLst/>
              <a:rect l="0" t="0" r="0" b="0"/>
              <a:pathLst>
                <a:path w="164199" h="215604">
                  <a:moveTo>
                    <a:pt x="19050" y="56853"/>
                  </a:moveTo>
                  <a:lnTo>
                    <a:pt x="19050" y="56853"/>
                  </a:lnTo>
                  <a:lnTo>
                    <a:pt x="19050" y="50504"/>
                  </a:lnTo>
                  <a:lnTo>
                    <a:pt x="15678" y="53874"/>
                  </a:lnTo>
                  <a:lnTo>
                    <a:pt x="14023" y="57411"/>
                  </a:lnTo>
                  <a:lnTo>
                    <a:pt x="12168" y="67510"/>
                  </a:lnTo>
                  <a:lnTo>
                    <a:pt x="8387" y="74514"/>
                  </a:lnTo>
                  <a:lnTo>
                    <a:pt x="6356" y="121487"/>
                  </a:lnTo>
                  <a:lnTo>
                    <a:pt x="6351" y="128528"/>
                  </a:lnTo>
                  <a:lnTo>
                    <a:pt x="4469" y="132924"/>
                  </a:lnTo>
                  <a:lnTo>
                    <a:pt x="2979" y="135083"/>
                  </a:lnTo>
                  <a:lnTo>
                    <a:pt x="2692" y="137229"/>
                  </a:lnTo>
                  <a:lnTo>
                    <a:pt x="6165" y="150846"/>
                  </a:lnTo>
                  <a:lnTo>
                    <a:pt x="3" y="158450"/>
                  </a:lnTo>
                  <a:lnTo>
                    <a:pt x="0" y="158453"/>
                  </a:lnTo>
                  <a:lnTo>
                    <a:pt x="3371" y="158453"/>
                  </a:lnTo>
                  <a:lnTo>
                    <a:pt x="6907" y="156572"/>
                  </a:lnTo>
                  <a:lnTo>
                    <a:pt x="10831" y="152678"/>
                  </a:lnTo>
                  <a:lnTo>
                    <a:pt x="37240" y="106357"/>
                  </a:lnTo>
                  <a:lnTo>
                    <a:pt x="71871" y="61137"/>
                  </a:lnTo>
                  <a:lnTo>
                    <a:pt x="99542" y="23693"/>
                  </a:lnTo>
                  <a:lnTo>
                    <a:pt x="117888" y="9123"/>
                  </a:lnTo>
                  <a:lnTo>
                    <a:pt x="126872" y="4778"/>
                  </a:lnTo>
                  <a:lnTo>
                    <a:pt x="132070" y="706"/>
                  </a:lnTo>
                  <a:lnTo>
                    <a:pt x="136341" y="0"/>
                  </a:lnTo>
                  <a:lnTo>
                    <a:pt x="140088" y="1717"/>
                  </a:lnTo>
                  <a:lnTo>
                    <a:pt x="148243" y="8567"/>
                  </a:lnTo>
                  <a:lnTo>
                    <a:pt x="154539" y="18008"/>
                  </a:lnTo>
                  <a:lnTo>
                    <a:pt x="162867" y="51420"/>
                  </a:lnTo>
                  <a:lnTo>
                    <a:pt x="164198" y="93047"/>
                  </a:lnTo>
                  <a:lnTo>
                    <a:pt x="158615" y="133591"/>
                  </a:lnTo>
                  <a:lnTo>
                    <a:pt x="148674" y="176194"/>
                  </a:lnTo>
                  <a:lnTo>
                    <a:pt x="139700" y="215603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6" name="SMARTInkShape-433">
            <a:extLst>
              <a:ext uri="{FF2B5EF4-FFF2-40B4-BE49-F238E27FC236}">
                <a16:creationId xmlns:a16="http://schemas.microsoft.com/office/drawing/2014/main" id="{DA5FB18E-0A9E-4C24-B23D-C23898AD29F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519863" y="2051050"/>
            <a:ext cx="1466851" cy="107951"/>
          </a:xfrm>
          <a:custGeom>
            <a:avLst/>
            <a:gdLst/>
            <a:ahLst/>
            <a:cxnLst/>
            <a:rect l="0" t="0" r="0" b="0"/>
            <a:pathLst>
              <a:path w="1466851" h="107951">
                <a:moveTo>
                  <a:pt x="0" y="0"/>
                </a:moveTo>
                <a:lnTo>
                  <a:pt x="0" y="0"/>
                </a:lnTo>
                <a:lnTo>
                  <a:pt x="0" y="6089"/>
                </a:lnTo>
                <a:lnTo>
                  <a:pt x="5467" y="6327"/>
                </a:lnTo>
                <a:lnTo>
                  <a:pt x="11245" y="10709"/>
                </a:lnTo>
                <a:lnTo>
                  <a:pt x="15110" y="11815"/>
                </a:lnTo>
                <a:lnTo>
                  <a:pt x="60169" y="12696"/>
                </a:lnTo>
                <a:lnTo>
                  <a:pt x="104696" y="12700"/>
                </a:lnTo>
                <a:lnTo>
                  <a:pt x="145439" y="12700"/>
                </a:lnTo>
                <a:lnTo>
                  <a:pt x="189652" y="12700"/>
                </a:lnTo>
                <a:lnTo>
                  <a:pt x="227570" y="12700"/>
                </a:lnTo>
                <a:lnTo>
                  <a:pt x="269737" y="12700"/>
                </a:lnTo>
                <a:lnTo>
                  <a:pt x="306405" y="12700"/>
                </a:lnTo>
                <a:lnTo>
                  <a:pt x="347530" y="12700"/>
                </a:lnTo>
                <a:lnTo>
                  <a:pt x="387546" y="12700"/>
                </a:lnTo>
                <a:lnTo>
                  <a:pt x="431074" y="12700"/>
                </a:lnTo>
                <a:lnTo>
                  <a:pt x="462991" y="12700"/>
                </a:lnTo>
                <a:lnTo>
                  <a:pt x="495992" y="14582"/>
                </a:lnTo>
                <a:lnTo>
                  <a:pt x="529474" y="17064"/>
                </a:lnTo>
                <a:lnTo>
                  <a:pt x="563170" y="18167"/>
                </a:lnTo>
                <a:lnTo>
                  <a:pt x="596961" y="20539"/>
                </a:lnTo>
                <a:lnTo>
                  <a:pt x="631499" y="23240"/>
                </a:lnTo>
                <a:lnTo>
                  <a:pt x="668016" y="24440"/>
                </a:lnTo>
                <a:lnTo>
                  <a:pt x="703531" y="26855"/>
                </a:lnTo>
                <a:lnTo>
                  <a:pt x="738836" y="30280"/>
                </a:lnTo>
                <a:lnTo>
                  <a:pt x="775693" y="34154"/>
                </a:lnTo>
                <a:lnTo>
                  <a:pt x="815123" y="36346"/>
                </a:lnTo>
                <a:lnTo>
                  <a:pt x="855460" y="38026"/>
                </a:lnTo>
                <a:lnTo>
                  <a:pt x="894554" y="41125"/>
                </a:lnTo>
                <a:lnTo>
                  <a:pt x="934977" y="44853"/>
                </a:lnTo>
                <a:lnTo>
                  <a:pt x="975051" y="49568"/>
                </a:lnTo>
                <a:lnTo>
                  <a:pt x="1011676" y="56367"/>
                </a:lnTo>
                <a:lnTo>
                  <a:pt x="1050532" y="62212"/>
                </a:lnTo>
                <a:lnTo>
                  <a:pt x="1091320" y="67161"/>
                </a:lnTo>
                <a:lnTo>
                  <a:pt x="1132966" y="71712"/>
                </a:lnTo>
                <a:lnTo>
                  <a:pt x="1174994" y="76087"/>
                </a:lnTo>
                <a:lnTo>
                  <a:pt x="1216486" y="80383"/>
                </a:lnTo>
                <a:lnTo>
                  <a:pt x="1256093" y="84644"/>
                </a:lnTo>
                <a:lnTo>
                  <a:pt x="1296745" y="88890"/>
                </a:lnTo>
                <a:lnTo>
                  <a:pt x="1337626" y="93129"/>
                </a:lnTo>
                <a:lnTo>
                  <a:pt x="1376961" y="97365"/>
                </a:lnTo>
                <a:lnTo>
                  <a:pt x="1413729" y="101599"/>
                </a:lnTo>
                <a:lnTo>
                  <a:pt x="1466850" y="1079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i="1" smtClean="0">
                                <a:latin typeface="Cambria Math"/>
                              </a:rPr>
                              <m:t>80538738812075974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80435758145817515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12602123297335631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:r>
                  <a:rPr lang="en-US">
                    <a:hlinkClick r:id="rId2"/>
                  </a:rPr>
                  <a:t>Answer</a:t>
                </a:r>
                <a:r>
                  <a:rPr lang="en-US"/>
                  <a:t>?</a:t>
                </a:r>
              </a:p>
              <a:p>
                <a:r>
                  <a:rPr lang="en-US"/>
                  <a:t>Nearly everything in math in </a:t>
                </a:r>
                <a:r>
                  <a:rPr lang="en-US" b="1"/>
                  <a:t>infinite</a:t>
                </a:r>
              </a:p>
              <a:p>
                <a:r>
                  <a:rPr lang="en-US"/>
                  <a:t>Everything in computing is finite</a:t>
                </a:r>
              </a:p>
              <a:p>
                <a:r>
                  <a:rPr lang="en-US"/>
                  <a:t>If the numbers are large enough, computers will always start to do the math wrong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>
            <a:normAutofit fontScale="90000"/>
          </a:bodyPr>
          <a:lstStyle/>
          <a:p>
            <a:r>
              <a:rPr lang="en-US"/>
              <a:t>Differences Between “real” computing and Math</a:t>
            </a:r>
          </a:p>
        </p:txBody>
      </p:sp>
    </p:spTree>
    <p:extLst>
      <p:ext uri="{BB962C8B-B14F-4D97-AF65-F5344CB8AC3E}">
        <p14:creationId xmlns:p14="http://schemas.microsoft.com/office/powerpoint/2010/main" val="327278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bother with infinity?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6170771" cy="4525963"/>
          </a:xfrm>
        </p:spPr>
        <p:txBody>
          <a:bodyPr/>
          <a:lstStyle/>
          <a:p>
            <a:r>
              <a:rPr lang="en-US" dirty="0"/>
              <a:t>Even though computers have finite resources, most of the time they are plentiful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jeff bezos l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828800"/>
            <a:ext cx="47720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0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many binary strings of any length?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812" y="1600201"/>
                <a:ext cx="114285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don’t limit the length, how many strings are there?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naturals can/can’t we represent</a:t>
                </a:r>
              </a:p>
              <a:p>
                <a:r>
                  <a:rPr lang="en-US" dirty="0"/>
                  <a:t>What does it mean to “represent”?</a:t>
                </a:r>
              </a:p>
              <a:p>
                <a:pPr lvl="1"/>
                <a:r>
                  <a:rPr lang="en-US" dirty="0"/>
                  <a:t>A surjective mapping from a set of strings onto a set</a:t>
                </a:r>
              </a:p>
              <a:p>
                <a:pPr lvl="1"/>
                <a:r>
                  <a:rPr lang="en-US" dirty="0"/>
                  <a:t>Ideally a bijection, but not necessary</a:t>
                </a:r>
              </a:p>
              <a:p>
                <a:r>
                  <a:rPr lang="en-US" dirty="0"/>
                  <a:t>Are there things we can’t represent?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2" y="1600201"/>
                <a:ext cx="11428573" cy="4525963"/>
              </a:xfrm>
              <a:blipFill rotWithShape="1">
                <a:blip r:embed="rId3"/>
                <a:stretch>
                  <a:fillRect l="-1440" t="-458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5" name="SMARTInkShape-434">
            <a:extLst>
              <a:ext uri="{FF2B5EF4-FFF2-40B4-BE49-F238E27FC236}">
                <a16:creationId xmlns:a16="http://schemas.microsoft.com/office/drawing/2014/main" id="{E21255C0-2629-48E4-9829-9AAE6B73A07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63913" y="2057485"/>
            <a:ext cx="2673351" cy="171366"/>
          </a:xfrm>
          <a:custGeom>
            <a:avLst/>
            <a:gdLst/>
            <a:ahLst/>
            <a:cxnLst/>
            <a:rect l="0" t="0" r="0" b="0"/>
            <a:pathLst>
              <a:path w="2673351" h="171366">
                <a:moveTo>
                  <a:pt x="0" y="18965"/>
                </a:moveTo>
                <a:lnTo>
                  <a:pt x="0" y="18965"/>
                </a:lnTo>
                <a:lnTo>
                  <a:pt x="3371" y="15594"/>
                </a:lnTo>
                <a:lnTo>
                  <a:pt x="6907" y="13939"/>
                </a:lnTo>
                <a:lnTo>
                  <a:pt x="8838" y="13498"/>
                </a:lnTo>
                <a:lnTo>
                  <a:pt x="10125" y="12498"/>
                </a:lnTo>
                <a:lnTo>
                  <a:pt x="11555" y="9505"/>
                </a:lnTo>
                <a:lnTo>
                  <a:pt x="12642" y="8425"/>
                </a:lnTo>
                <a:lnTo>
                  <a:pt x="25520" y="1365"/>
                </a:lnTo>
                <a:lnTo>
                  <a:pt x="36852" y="0"/>
                </a:lnTo>
                <a:lnTo>
                  <a:pt x="44494" y="6387"/>
                </a:lnTo>
                <a:lnTo>
                  <a:pt x="47526" y="9377"/>
                </a:lnTo>
                <a:lnTo>
                  <a:pt x="51226" y="11176"/>
                </a:lnTo>
                <a:lnTo>
                  <a:pt x="53201" y="11656"/>
                </a:lnTo>
                <a:lnTo>
                  <a:pt x="57276" y="15952"/>
                </a:lnTo>
                <a:lnTo>
                  <a:pt x="60733" y="21859"/>
                </a:lnTo>
                <a:lnTo>
                  <a:pt x="62270" y="26836"/>
                </a:lnTo>
                <a:lnTo>
                  <a:pt x="66716" y="31400"/>
                </a:lnTo>
                <a:lnTo>
                  <a:pt x="98197" y="48588"/>
                </a:lnTo>
                <a:lnTo>
                  <a:pt x="115878" y="54240"/>
                </a:lnTo>
                <a:lnTo>
                  <a:pt x="158943" y="61887"/>
                </a:lnTo>
                <a:lnTo>
                  <a:pt x="199270" y="68588"/>
                </a:lnTo>
                <a:lnTo>
                  <a:pt x="237962" y="70238"/>
                </a:lnTo>
                <a:lnTo>
                  <a:pt x="279577" y="74745"/>
                </a:lnTo>
                <a:lnTo>
                  <a:pt x="325139" y="75844"/>
                </a:lnTo>
                <a:lnTo>
                  <a:pt x="362332" y="76035"/>
                </a:lnTo>
                <a:lnTo>
                  <a:pt x="400163" y="79462"/>
                </a:lnTo>
                <a:lnTo>
                  <a:pt x="441554" y="81575"/>
                </a:lnTo>
                <a:lnTo>
                  <a:pt x="485098" y="82201"/>
                </a:lnTo>
                <a:lnTo>
                  <a:pt x="532650" y="85758"/>
                </a:lnTo>
                <a:lnTo>
                  <a:pt x="565757" y="87456"/>
                </a:lnTo>
                <a:lnTo>
                  <a:pt x="599992" y="88211"/>
                </a:lnTo>
                <a:lnTo>
                  <a:pt x="636374" y="88547"/>
                </a:lnTo>
                <a:lnTo>
                  <a:pt x="673710" y="88696"/>
                </a:lnTo>
                <a:lnTo>
                  <a:pt x="712177" y="89468"/>
                </a:lnTo>
                <a:lnTo>
                  <a:pt x="752791" y="92162"/>
                </a:lnTo>
                <a:lnTo>
                  <a:pt x="794361" y="93831"/>
                </a:lnTo>
                <a:lnTo>
                  <a:pt x="836354" y="93866"/>
                </a:lnTo>
                <a:lnTo>
                  <a:pt x="878537" y="91531"/>
                </a:lnTo>
                <a:lnTo>
                  <a:pt x="922685" y="91903"/>
                </a:lnTo>
                <a:lnTo>
                  <a:pt x="968176" y="93715"/>
                </a:lnTo>
                <a:lnTo>
                  <a:pt x="1014265" y="94521"/>
                </a:lnTo>
                <a:lnTo>
                  <a:pt x="1060620" y="94879"/>
                </a:lnTo>
                <a:lnTo>
                  <a:pt x="1107797" y="95038"/>
                </a:lnTo>
                <a:lnTo>
                  <a:pt x="1132231" y="95080"/>
                </a:lnTo>
                <a:lnTo>
                  <a:pt x="1156987" y="95108"/>
                </a:lnTo>
                <a:lnTo>
                  <a:pt x="1181253" y="95833"/>
                </a:lnTo>
                <a:lnTo>
                  <a:pt x="1205191" y="97021"/>
                </a:lnTo>
                <a:lnTo>
                  <a:pt x="1228910" y="98519"/>
                </a:lnTo>
                <a:lnTo>
                  <a:pt x="1253190" y="99518"/>
                </a:lnTo>
                <a:lnTo>
                  <a:pt x="1277843" y="100184"/>
                </a:lnTo>
                <a:lnTo>
                  <a:pt x="1302745" y="100627"/>
                </a:lnTo>
                <a:lnTo>
                  <a:pt x="1327813" y="101629"/>
                </a:lnTo>
                <a:lnTo>
                  <a:pt x="1352992" y="103002"/>
                </a:lnTo>
                <a:lnTo>
                  <a:pt x="1378244" y="104623"/>
                </a:lnTo>
                <a:lnTo>
                  <a:pt x="1404252" y="106409"/>
                </a:lnTo>
                <a:lnTo>
                  <a:pt x="1430762" y="108306"/>
                </a:lnTo>
                <a:lnTo>
                  <a:pt x="1457608" y="110275"/>
                </a:lnTo>
                <a:lnTo>
                  <a:pt x="1483972" y="111589"/>
                </a:lnTo>
                <a:lnTo>
                  <a:pt x="1510014" y="112464"/>
                </a:lnTo>
                <a:lnTo>
                  <a:pt x="1535843" y="113048"/>
                </a:lnTo>
                <a:lnTo>
                  <a:pt x="1562234" y="114142"/>
                </a:lnTo>
                <a:lnTo>
                  <a:pt x="1589000" y="115578"/>
                </a:lnTo>
                <a:lnTo>
                  <a:pt x="1616017" y="117240"/>
                </a:lnTo>
                <a:lnTo>
                  <a:pt x="1642494" y="119054"/>
                </a:lnTo>
                <a:lnTo>
                  <a:pt x="1668613" y="120969"/>
                </a:lnTo>
                <a:lnTo>
                  <a:pt x="1694492" y="122951"/>
                </a:lnTo>
                <a:lnTo>
                  <a:pt x="1720917" y="124272"/>
                </a:lnTo>
                <a:lnTo>
                  <a:pt x="1747705" y="125153"/>
                </a:lnTo>
                <a:lnTo>
                  <a:pt x="1774737" y="125740"/>
                </a:lnTo>
                <a:lnTo>
                  <a:pt x="1801930" y="126837"/>
                </a:lnTo>
                <a:lnTo>
                  <a:pt x="1829231" y="128274"/>
                </a:lnTo>
                <a:lnTo>
                  <a:pt x="1856604" y="129938"/>
                </a:lnTo>
                <a:lnTo>
                  <a:pt x="1884024" y="131752"/>
                </a:lnTo>
                <a:lnTo>
                  <a:pt x="1911477" y="133668"/>
                </a:lnTo>
                <a:lnTo>
                  <a:pt x="1938951" y="135650"/>
                </a:lnTo>
                <a:lnTo>
                  <a:pt x="1965734" y="137677"/>
                </a:lnTo>
                <a:lnTo>
                  <a:pt x="1992056" y="139734"/>
                </a:lnTo>
                <a:lnTo>
                  <a:pt x="2018070" y="141811"/>
                </a:lnTo>
                <a:lnTo>
                  <a:pt x="2043880" y="143196"/>
                </a:lnTo>
                <a:lnTo>
                  <a:pt x="2069553" y="144119"/>
                </a:lnTo>
                <a:lnTo>
                  <a:pt x="2095135" y="144734"/>
                </a:lnTo>
                <a:lnTo>
                  <a:pt x="2120657" y="145850"/>
                </a:lnTo>
                <a:lnTo>
                  <a:pt x="2146138" y="147300"/>
                </a:lnTo>
                <a:lnTo>
                  <a:pt x="2171592" y="148971"/>
                </a:lnTo>
                <a:lnTo>
                  <a:pt x="2196322" y="150086"/>
                </a:lnTo>
                <a:lnTo>
                  <a:pt x="2220570" y="150829"/>
                </a:lnTo>
                <a:lnTo>
                  <a:pt x="2244497" y="151324"/>
                </a:lnTo>
                <a:lnTo>
                  <a:pt x="2291778" y="153756"/>
                </a:lnTo>
                <a:lnTo>
                  <a:pt x="2337956" y="156483"/>
                </a:lnTo>
                <a:lnTo>
                  <a:pt x="2381999" y="157695"/>
                </a:lnTo>
                <a:lnTo>
                  <a:pt x="2423210" y="158234"/>
                </a:lnTo>
                <a:lnTo>
                  <a:pt x="2462693" y="159179"/>
                </a:lnTo>
                <a:lnTo>
                  <a:pt x="2501408" y="161951"/>
                </a:lnTo>
                <a:lnTo>
                  <a:pt x="2536018" y="163653"/>
                </a:lnTo>
                <a:lnTo>
                  <a:pt x="2568569" y="165115"/>
                </a:lnTo>
                <a:lnTo>
                  <a:pt x="2601851" y="168117"/>
                </a:lnTo>
                <a:lnTo>
                  <a:pt x="2645579" y="170403"/>
                </a:lnTo>
                <a:lnTo>
                  <a:pt x="2673350" y="17136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Representing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with binary strings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8"/>
                <a:stretch>
                  <a:fillRect l="-2056" t="-9043" r="-2056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/>
              </a:p>
              <a:p>
                <a:r>
                  <a:rPr lang="en-US"/>
                  <a:t>For a binary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Leading zeros don’t change the value</a:t>
                </a:r>
              </a:p>
              <a:p>
                <a:pPr lvl="1"/>
                <a:r>
                  <a:rPr lang="en-US"/>
                  <a:t>Our procedure above gives an onto mapping from binary strings to the natural numbers</a:t>
                </a:r>
              </a:p>
              <a:p>
                <a:pPr lvl="1"/>
                <a:r>
                  <a:rPr lang="en-US"/>
                  <a:t>We can represent all natural numbers with binary strings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9"/>
                <a:stretch>
                  <a:fillRect l="-1500" t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34" name="SMARTInkShape-472">
            <a:extLst>
              <a:ext uri="{FF2B5EF4-FFF2-40B4-BE49-F238E27FC236}">
                <a16:creationId xmlns:a16="http://schemas.microsoft.com/office/drawing/2014/main" id="{BE4C3FD3-6427-40C3-BEFB-B7FB9092F6F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847600" y="2749557"/>
            <a:ext cx="228264" cy="50794"/>
          </a:xfrm>
          <a:custGeom>
            <a:avLst/>
            <a:gdLst/>
            <a:ahLst/>
            <a:cxnLst/>
            <a:rect l="0" t="0" r="0" b="0"/>
            <a:pathLst>
              <a:path w="228264" h="50794">
                <a:moveTo>
                  <a:pt x="101263" y="50793"/>
                </a:moveTo>
                <a:lnTo>
                  <a:pt x="101263" y="50793"/>
                </a:lnTo>
                <a:lnTo>
                  <a:pt x="101263" y="45326"/>
                </a:lnTo>
                <a:lnTo>
                  <a:pt x="100557" y="45032"/>
                </a:lnTo>
                <a:lnTo>
                  <a:pt x="97892" y="44705"/>
                </a:lnTo>
                <a:lnTo>
                  <a:pt x="96898" y="43912"/>
                </a:lnTo>
                <a:lnTo>
                  <a:pt x="94935" y="38173"/>
                </a:lnTo>
                <a:lnTo>
                  <a:pt x="98290" y="38117"/>
                </a:lnTo>
                <a:lnTo>
                  <a:pt x="99281" y="37403"/>
                </a:lnTo>
                <a:lnTo>
                  <a:pt x="101186" y="32005"/>
                </a:lnTo>
                <a:lnTo>
                  <a:pt x="104610" y="31821"/>
                </a:lnTo>
                <a:lnTo>
                  <a:pt x="108159" y="29896"/>
                </a:lnTo>
                <a:lnTo>
                  <a:pt x="112089" y="27394"/>
                </a:lnTo>
                <a:lnTo>
                  <a:pt x="118974" y="25986"/>
                </a:lnTo>
                <a:lnTo>
                  <a:pt x="165169" y="25396"/>
                </a:lnTo>
                <a:lnTo>
                  <a:pt x="185983" y="26099"/>
                </a:lnTo>
                <a:lnTo>
                  <a:pt x="210960" y="31482"/>
                </a:lnTo>
                <a:lnTo>
                  <a:pt x="228152" y="31742"/>
                </a:lnTo>
                <a:lnTo>
                  <a:pt x="205479" y="31037"/>
                </a:lnTo>
                <a:lnTo>
                  <a:pt x="158268" y="20187"/>
                </a:lnTo>
                <a:lnTo>
                  <a:pt x="114833" y="10305"/>
                </a:lnTo>
                <a:lnTo>
                  <a:pt x="70471" y="6691"/>
                </a:lnTo>
                <a:lnTo>
                  <a:pt x="25824" y="602"/>
                </a:lnTo>
                <a:lnTo>
                  <a:pt x="799" y="0"/>
                </a:lnTo>
                <a:lnTo>
                  <a:pt x="420" y="703"/>
                </a:lnTo>
                <a:lnTo>
                  <a:pt x="0" y="3366"/>
                </a:lnTo>
                <a:lnTo>
                  <a:pt x="593" y="4358"/>
                </a:lnTo>
                <a:lnTo>
                  <a:pt x="1693" y="5020"/>
                </a:lnTo>
                <a:lnTo>
                  <a:pt x="44630" y="21247"/>
                </a:lnTo>
                <a:lnTo>
                  <a:pt x="91096" y="28400"/>
                </a:lnTo>
                <a:lnTo>
                  <a:pt x="138145" y="34821"/>
                </a:lnTo>
                <a:lnTo>
                  <a:pt x="182823" y="41177"/>
                </a:lnTo>
                <a:lnTo>
                  <a:pt x="194191" y="41110"/>
                </a:lnTo>
                <a:lnTo>
                  <a:pt x="228263" y="3809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ARTInkShape-473">
            <a:extLst>
              <a:ext uri="{FF2B5EF4-FFF2-40B4-BE49-F238E27FC236}">
                <a16:creationId xmlns:a16="http://schemas.microsoft.com/office/drawing/2014/main" id="{91A8EF5C-D550-47D6-98AA-E7AD6F26FF0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126663" y="3314812"/>
            <a:ext cx="633524" cy="2006489"/>
          </a:xfrm>
          <a:custGeom>
            <a:avLst/>
            <a:gdLst/>
            <a:ahLst/>
            <a:cxnLst/>
            <a:rect l="0" t="0" r="0" b="0"/>
            <a:pathLst>
              <a:path w="633524" h="2006489">
                <a:moveTo>
                  <a:pt x="0" y="37988"/>
                </a:moveTo>
                <a:lnTo>
                  <a:pt x="0" y="37988"/>
                </a:lnTo>
                <a:lnTo>
                  <a:pt x="5069" y="32213"/>
                </a:lnTo>
                <a:lnTo>
                  <a:pt x="11536" y="22793"/>
                </a:lnTo>
                <a:lnTo>
                  <a:pt x="30037" y="10700"/>
                </a:lnTo>
                <a:lnTo>
                  <a:pt x="51010" y="2756"/>
                </a:lnTo>
                <a:lnTo>
                  <a:pt x="95546" y="0"/>
                </a:lnTo>
                <a:lnTo>
                  <a:pt x="139717" y="600"/>
                </a:lnTo>
                <a:lnTo>
                  <a:pt x="186529" y="10720"/>
                </a:lnTo>
                <a:lnTo>
                  <a:pt x="228469" y="24459"/>
                </a:lnTo>
                <a:lnTo>
                  <a:pt x="268503" y="45429"/>
                </a:lnTo>
                <a:lnTo>
                  <a:pt x="306201" y="68072"/>
                </a:lnTo>
                <a:lnTo>
                  <a:pt x="347410" y="89713"/>
                </a:lnTo>
                <a:lnTo>
                  <a:pt x="393179" y="130712"/>
                </a:lnTo>
                <a:lnTo>
                  <a:pt x="440691" y="172998"/>
                </a:lnTo>
                <a:lnTo>
                  <a:pt x="459834" y="195348"/>
                </a:lnTo>
                <a:lnTo>
                  <a:pt x="473187" y="209526"/>
                </a:lnTo>
                <a:lnTo>
                  <a:pt x="497612" y="252540"/>
                </a:lnTo>
                <a:lnTo>
                  <a:pt x="509468" y="269089"/>
                </a:lnTo>
                <a:lnTo>
                  <a:pt x="523985" y="311313"/>
                </a:lnTo>
                <a:lnTo>
                  <a:pt x="526075" y="355567"/>
                </a:lnTo>
                <a:lnTo>
                  <a:pt x="518176" y="395994"/>
                </a:lnTo>
                <a:lnTo>
                  <a:pt x="497009" y="441063"/>
                </a:lnTo>
                <a:lnTo>
                  <a:pt x="479341" y="480726"/>
                </a:lnTo>
                <a:lnTo>
                  <a:pt x="455490" y="519781"/>
                </a:lnTo>
                <a:lnTo>
                  <a:pt x="430599" y="566352"/>
                </a:lnTo>
                <a:lnTo>
                  <a:pt x="411232" y="605227"/>
                </a:lnTo>
                <a:lnTo>
                  <a:pt x="399522" y="632842"/>
                </a:lnTo>
                <a:lnTo>
                  <a:pt x="392968" y="671538"/>
                </a:lnTo>
                <a:lnTo>
                  <a:pt x="388090" y="718789"/>
                </a:lnTo>
                <a:lnTo>
                  <a:pt x="390818" y="761622"/>
                </a:lnTo>
                <a:lnTo>
                  <a:pt x="400227" y="802880"/>
                </a:lnTo>
                <a:lnTo>
                  <a:pt x="408333" y="828832"/>
                </a:lnTo>
                <a:lnTo>
                  <a:pt x="421554" y="849927"/>
                </a:lnTo>
                <a:lnTo>
                  <a:pt x="461597" y="895188"/>
                </a:lnTo>
                <a:lnTo>
                  <a:pt x="504849" y="924496"/>
                </a:lnTo>
                <a:lnTo>
                  <a:pt x="549194" y="946867"/>
                </a:lnTo>
                <a:lnTo>
                  <a:pt x="583771" y="956687"/>
                </a:lnTo>
                <a:lnTo>
                  <a:pt x="630016" y="964791"/>
                </a:lnTo>
                <a:lnTo>
                  <a:pt x="633523" y="965000"/>
                </a:lnTo>
                <a:lnTo>
                  <a:pt x="633310" y="964324"/>
                </a:lnTo>
                <a:lnTo>
                  <a:pt x="631191" y="961691"/>
                </a:lnTo>
                <a:lnTo>
                  <a:pt x="627898" y="960050"/>
                </a:lnTo>
                <a:lnTo>
                  <a:pt x="583083" y="947205"/>
                </a:lnTo>
                <a:lnTo>
                  <a:pt x="542631" y="940673"/>
                </a:lnTo>
                <a:lnTo>
                  <a:pt x="508379" y="946726"/>
                </a:lnTo>
                <a:lnTo>
                  <a:pt x="492825" y="952592"/>
                </a:lnTo>
                <a:lnTo>
                  <a:pt x="462042" y="975797"/>
                </a:lnTo>
                <a:lnTo>
                  <a:pt x="456294" y="983018"/>
                </a:lnTo>
                <a:lnTo>
                  <a:pt x="447561" y="1008585"/>
                </a:lnTo>
                <a:lnTo>
                  <a:pt x="444903" y="1041163"/>
                </a:lnTo>
                <a:lnTo>
                  <a:pt x="451460" y="1081811"/>
                </a:lnTo>
                <a:lnTo>
                  <a:pt x="462219" y="1128260"/>
                </a:lnTo>
                <a:lnTo>
                  <a:pt x="476823" y="1168743"/>
                </a:lnTo>
                <a:lnTo>
                  <a:pt x="492882" y="1200173"/>
                </a:lnTo>
                <a:lnTo>
                  <a:pt x="520222" y="1245769"/>
                </a:lnTo>
                <a:lnTo>
                  <a:pt x="539608" y="1282968"/>
                </a:lnTo>
                <a:lnTo>
                  <a:pt x="562129" y="1320801"/>
                </a:lnTo>
                <a:lnTo>
                  <a:pt x="583304" y="1358821"/>
                </a:lnTo>
                <a:lnTo>
                  <a:pt x="602984" y="1400269"/>
                </a:lnTo>
                <a:lnTo>
                  <a:pt x="618849" y="1440459"/>
                </a:lnTo>
                <a:lnTo>
                  <a:pt x="629117" y="1482548"/>
                </a:lnTo>
                <a:lnTo>
                  <a:pt x="633256" y="1529670"/>
                </a:lnTo>
                <a:lnTo>
                  <a:pt x="631112" y="1576009"/>
                </a:lnTo>
                <a:lnTo>
                  <a:pt x="625981" y="1607966"/>
                </a:lnTo>
                <a:lnTo>
                  <a:pt x="616880" y="1640984"/>
                </a:lnTo>
                <a:lnTo>
                  <a:pt x="601077" y="1674473"/>
                </a:lnTo>
                <a:lnTo>
                  <a:pt x="582293" y="1708172"/>
                </a:lnTo>
                <a:lnTo>
                  <a:pt x="550003" y="1755115"/>
                </a:lnTo>
                <a:lnTo>
                  <a:pt x="509862" y="1797716"/>
                </a:lnTo>
                <a:lnTo>
                  <a:pt x="477783" y="1825506"/>
                </a:lnTo>
                <a:lnTo>
                  <a:pt x="442359" y="1849616"/>
                </a:lnTo>
                <a:lnTo>
                  <a:pt x="405448" y="1873973"/>
                </a:lnTo>
                <a:lnTo>
                  <a:pt x="366466" y="1898204"/>
                </a:lnTo>
                <a:lnTo>
                  <a:pt x="323270" y="1920732"/>
                </a:lnTo>
                <a:lnTo>
                  <a:pt x="276320" y="1942504"/>
                </a:lnTo>
                <a:lnTo>
                  <a:pt x="251946" y="1953249"/>
                </a:lnTo>
                <a:lnTo>
                  <a:pt x="227231" y="1963939"/>
                </a:lnTo>
                <a:lnTo>
                  <a:pt x="202287" y="1974595"/>
                </a:lnTo>
                <a:lnTo>
                  <a:pt x="160461" y="1992313"/>
                </a:lnTo>
                <a:lnTo>
                  <a:pt x="127000" y="2006488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SMARTInkShape-Group136">
            <a:extLst>
              <a:ext uri="{FF2B5EF4-FFF2-40B4-BE49-F238E27FC236}">
                <a16:creationId xmlns:a16="http://schemas.microsoft.com/office/drawing/2014/main" id="{153DAFF8-0C9A-4956-9EB9-50709E17CA52}"/>
              </a:ext>
            </a:extLst>
          </p:cNvPr>
          <p:cNvGrpSpPr/>
          <p:nvPr/>
        </p:nvGrpSpPr>
        <p:grpSpPr>
          <a:xfrm>
            <a:off x="9167813" y="1644650"/>
            <a:ext cx="1555751" cy="558801"/>
            <a:chOff x="9167813" y="1644650"/>
            <a:chExt cx="1555751" cy="558801"/>
          </a:xfrm>
        </p:grpSpPr>
        <p:sp>
          <p:nvSpPr>
            <p:cNvPr id="36" name="SMARTInkShape-474">
              <a:extLst>
                <a:ext uri="{FF2B5EF4-FFF2-40B4-BE49-F238E27FC236}">
                  <a16:creationId xmlns:a16="http://schemas.microsoft.com/office/drawing/2014/main" id="{60C0FAE1-B928-414C-B262-CB823222D65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9167813" y="1644650"/>
              <a:ext cx="44439" cy="387351"/>
            </a:xfrm>
            <a:custGeom>
              <a:avLst/>
              <a:gdLst/>
              <a:ahLst/>
              <a:cxnLst/>
              <a:rect l="0" t="0" r="0" b="0"/>
              <a:pathLst>
                <a:path w="44439" h="387351">
                  <a:moveTo>
                    <a:pt x="31750" y="0"/>
                  </a:moveTo>
                  <a:lnTo>
                    <a:pt x="31750" y="0"/>
                  </a:lnTo>
                  <a:lnTo>
                    <a:pt x="35121" y="0"/>
                  </a:lnTo>
                  <a:lnTo>
                    <a:pt x="36114" y="1411"/>
                  </a:lnTo>
                  <a:lnTo>
                    <a:pt x="38217" y="9434"/>
                  </a:lnTo>
                  <a:lnTo>
                    <a:pt x="42289" y="17298"/>
                  </a:lnTo>
                  <a:lnTo>
                    <a:pt x="44366" y="57618"/>
                  </a:lnTo>
                  <a:lnTo>
                    <a:pt x="44438" y="100895"/>
                  </a:lnTo>
                  <a:lnTo>
                    <a:pt x="41076" y="138699"/>
                  </a:lnTo>
                  <a:lnTo>
                    <a:pt x="33618" y="185207"/>
                  </a:lnTo>
                  <a:lnTo>
                    <a:pt x="27443" y="222563"/>
                  </a:lnTo>
                  <a:lnTo>
                    <a:pt x="21145" y="260443"/>
                  </a:lnTo>
                  <a:lnTo>
                    <a:pt x="14809" y="297772"/>
                  </a:lnTo>
                  <a:lnTo>
                    <a:pt x="8229" y="338585"/>
                  </a:lnTo>
                  <a:lnTo>
                    <a:pt x="0" y="387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475">
              <a:extLst>
                <a:ext uri="{FF2B5EF4-FFF2-40B4-BE49-F238E27FC236}">
                  <a16:creationId xmlns:a16="http://schemas.microsoft.com/office/drawing/2014/main" id="{FC389211-3D67-49FA-B6FC-3BC6F3DB114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9351963" y="1708150"/>
              <a:ext cx="177798" cy="323851"/>
            </a:xfrm>
            <a:custGeom>
              <a:avLst/>
              <a:gdLst/>
              <a:ahLst/>
              <a:cxnLst/>
              <a:rect l="0" t="0" r="0" b="0"/>
              <a:pathLst>
                <a:path w="177798" h="323851">
                  <a:moveTo>
                    <a:pt x="0" y="0"/>
                  </a:moveTo>
                  <a:lnTo>
                    <a:pt x="0" y="0"/>
                  </a:lnTo>
                  <a:lnTo>
                    <a:pt x="3371" y="3371"/>
                  </a:lnTo>
                  <a:lnTo>
                    <a:pt x="6907" y="5026"/>
                  </a:lnTo>
                  <a:lnTo>
                    <a:pt x="8838" y="5467"/>
                  </a:lnTo>
                  <a:lnTo>
                    <a:pt x="19098" y="11260"/>
                  </a:lnTo>
                  <a:lnTo>
                    <a:pt x="21199" y="11740"/>
                  </a:lnTo>
                  <a:lnTo>
                    <a:pt x="41054" y="22769"/>
                  </a:lnTo>
                  <a:lnTo>
                    <a:pt x="52459" y="25326"/>
                  </a:lnTo>
                  <a:lnTo>
                    <a:pt x="62991" y="30272"/>
                  </a:lnTo>
                  <a:lnTo>
                    <a:pt x="75237" y="34829"/>
                  </a:lnTo>
                  <a:lnTo>
                    <a:pt x="86880" y="41818"/>
                  </a:lnTo>
                  <a:lnTo>
                    <a:pt x="100155" y="45812"/>
                  </a:lnTo>
                  <a:lnTo>
                    <a:pt x="116357" y="54507"/>
                  </a:lnTo>
                  <a:lnTo>
                    <a:pt x="145619" y="63062"/>
                  </a:lnTo>
                  <a:lnTo>
                    <a:pt x="147880" y="63208"/>
                  </a:lnTo>
                  <a:lnTo>
                    <a:pt x="152272" y="65252"/>
                  </a:lnTo>
                  <a:lnTo>
                    <a:pt x="154431" y="66784"/>
                  </a:lnTo>
                  <a:lnTo>
                    <a:pt x="169305" y="69581"/>
                  </a:lnTo>
                  <a:lnTo>
                    <a:pt x="170020" y="70376"/>
                  </a:lnTo>
                  <a:lnTo>
                    <a:pt x="170815" y="73141"/>
                  </a:lnTo>
                  <a:lnTo>
                    <a:pt x="171732" y="74161"/>
                  </a:lnTo>
                  <a:lnTo>
                    <a:pt x="174632" y="75294"/>
                  </a:lnTo>
                  <a:lnTo>
                    <a:pt x="175688" y="76301"/>
                  </a:lnTo>
                  <a:lnTo>
                    <a:pt x="177521" y="81588"/>
                  </a:lnTo>
                  <a:lnTo>
                    <a:pt x="177797" y="107113"/>
                  </a:lnTo>
                  <a:lnTo>
                    <a:pt x="174428" y="122283"/>
                  </a:lnTo>
                  <a:lnTo>
                    <a:pt x="167130" y="132195"/>
                  </a:lnTo>
                  <a:lnTo>
                    <a:pt x="148567" y="153426"/>
                  </a:lnTo>
                  <a:lnTo>
                    <a:pt x="122801" y="196057"/>
                  </a:lnTo>
                  <a:lnTo>
                    <a:pt x="93135" y="241254"/>
                  </a:lnTo>
                  <a:lnTo>
                    <a:pt x="65864" y="287618"/>
                  </a:lnTo>
                  <a:lnTo>
                    <a:pt x="59080" y="302869"/>
                  </a:lnTo>
                  <a:lnTo>
                    <a:pt x="57150" y="323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476">
              <a:extLst>
                <a:ext uri="{FF2B5EF4-FFF2-40B4-BE49-F238E27FC236}">
                  <a16:creationId xmlns:a16="http://schemas.microsoft.com/office/drawing/2014/main" id="{59EC4ABD-C8BA-426D-AE86-B153CBB2F09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523413" y="2057400"/>
              <a:ext cx="92544" cy="120651"/>
            </a:xfrm>
            <a:custGeom>
              <a:avLst/>
              <a:gdLst/>
              <a:ahLst/>
              <a:cxnLst/>
              <a:rect l="0" t="0" r="0" b="0"/>
              <a:pathLst>
                <a:path w="92544" h="120651">
                  <a:moveTo>
                    <a:pt x="82550" y="0"/>
                  </a:moveTo>
                  <a:lnTo>
                    <a:pt x="82550" y="0"/>
                  </a:lnTo>
                  <a:lnTo>
                    <a:pt x="88017" y="0"/>
                  </a:lnTo>
                  <a:lnTo>
                    <a:pt x="88311" y="706"/>
                  </a:lnTo>
                  <a:lnTo>
                    <a:pt x="88822" y="5467"/>
                  </a:lnTo>
                  <a:lnTo>
                    <a:pt x="92247" y="9460"/>
                  </a:lnTo>
                  <a:lnTo>
                    <a:pt x="92543" y="10540"/>
                  </a:lnTo>
                  <a:lnTo>
                    <a:pt x="92034" y="11260"/>
                  </a:lnTo>
                  <a:lnTo>
                    <a:pt x="90989" y="11740"/>
                  </a:lnTo>
                  <a:lnTo>
                    <a:pt x="89829" y="16036"/>
                  </a:lnTo>
                  <a:lnTo>
                    <a:pt x="89519" y="19158"/>
                  </a:lnTo>
                  <a:lnTo>
                    <a:pt x="87901" y="21944"/>
                  </a:lnTo>
                  <a:lnTo>
                    <a:pt x="47070" y="66385"/>
                  </a:lnTo>
                  <a:lnTo>
                    <a:pt x="7588" y="112847"/>
                  </a:lnTo>
                  <a:lnTo>
                    <a:pt x="0" y="1206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477">
              <a:extLst>
                <a:ext uri="{FF2B5EF4-FFF2-40B4-BE49-F238E27FC236}">
                  <a16:creationId xmlns:a16="http://schemas.microsoft.com/office/drawing/2014/main" id="{36B40071-B704-42F9-898F-0A3AE09A303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810546" y="1792144"/>
              <a:ext cx="230555" cy="220537"/>
            </a:xfrm>
            <a:custGeom>
              <a:avLst/>
              <a:gdLst/>
              <a:ahLst/>
              <a:cxnLst/>
              <a:rect l="0" t="0" r="0" b="0"/>
              <a:pathLst>
                <a:path w="230555" h="220537">
                  <a:moveTo>
                    <a:pt x="112917" y="30306"/>
                  </a:moveTo>
                  <a:lnTo>
                    <a:pt x="112917" y="30306"/>
                  </a:lnTo>
                  <a:lnTo>
                    <a:pt x="98611" y="30306"/>
                  </a:lnTo>
                  <a:lnTo>
                    <a:pt x="94094" y="32188"/>
                  </a:lnTo>
                  <a:lnTo>
                    <a:pt x="49369" y="60747"/>
                  </a:lnTo>
                  <a:lnTo>
                    <a:pt x="41634" y="66413"/>
                  </a:lnTo>
                  <a:lnTo>
                    <a:pt x="10115" y="110765"/>
                  </a:lnTo>
                  <a:lnTo>
                    <a:pt x="142" y="152446"/>
                  </a:lnTo>
                  <a:lnTo>
                    <a:pt x="0" y="163613"/>
                  </a:lnTo>
                  <a:lnTo>
                    <a:pt x="5849" y="190983"/>
                  </a:lnTo>
                  <a:lnTo>
                    <a:pt x="11474" y="199555"/>
                  </a:lnTo>
                  <a:lnTo>
                    <a:pt x="22574" y="208943"/>
                  </a:lnTo>
                  <a:lnTo>
                    <a:pt x="38967" y="217731"/>
                  </a:lnTo>
                  <a:lnTo>
                    <a:pt x="69315" y="220536"/>
                  </a:lnTo>
                  <a:lnTo>
                    <a:pt x="103699" y="217400"/>
                  </a:lnTo>
                  <a:lnTo>
                    <a:pt x="127037" y="209262"/>
                  </a:lnTo>
                  <a:lnTo>
                    <a:pt x="173101" y="178353"/>
                  </a:lnTo>
                  <a:lnTo>
                    <a:pt x="212369" y="134281"/>
                  </a:lnTo>
                  <a:lnTo>
                    <a:pt x="221720" y="118028"/>
                  </a:lnTo>
                  <a:lnTo>
                    <a:pt x="230554" y="79051"/>
                  </a:lnTo>
                  <a:lnTo>
                    <a:pt x="227813" y="62153"/>
                  </a:lnTo>
                  <a:lnTo>
                    <a:pt x="212547" y="28554"/>
                  </a:lnTo>
                  <a:lnTo>
                    <a:pt x="205174" y="18239"/>
                  </a:lnTo>
                  <a:lnTo>
                    <a:pt x="197194" y="11302"/>
                  </a:lnTo>
                  <a:lnTo>
                    <a:pt x="181397" y="3430"/>
                  </a:lnTo>
                  <a:lnTo>
                    <a:pt x="159940" y="0"/>
                  </a:lnTo>
                  <a:lnTo>
                    <a:pt x="132475" y="3911"/>
                  </a:lnTo>
                  <a:lnTo>
                    <a:pt x="86654" y="19767"/>
                  </a:lnTo>
                  <a:lnTo>
                    <a:pt x="74817" y="23956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478">
              <a:extLst>
                <a:ext uri="{FF2B5EF4-FFF2-40B4-BE49-F238E27FC236}">
                  <a16:creationId xmlns:a16="http://schemas.microsoft.com/office/drawing/2014/main" id="{036F31BE-F1A2-4637-ADC9-92FDC808E75A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146706" y="1797050"/>
              <a:ext cx="195499" cy="260351"/>
            </a:xfrm>
            <a:custGeom>
              <a:avLst/>
              <a:gdLst/>
              <a:ahLst/>
              <a:cxnLst/>
              <a:rect l="0" t="0" r="0" b="0"/>
              <a:pathLst>
                <a:path w="195499" h="260351">
                  <a:moveTo>
                    <a:pt x="75207" y="0"/>
                  </a:moveTo>
                  <a:lnTo>
                    <a:pt x="75207" y="0"/>
                  </a:lnTo>
                  <a:lnTo>
                    <a:pt x="85345" y="706"/>
                  </a:lnTo>
                  <a:lnTo>
                    <a:pt x="105060" y="5467"/>
                  </a:lnTo>
                  <a:lnTo>
                    <a:pt x="133780" y="7004"/>
                  </a:lnTo>
                  <a:lnTo>
                    <a:pt x="170574" y="23567"/>
                  </a:lnTo>
                  <a:lnTo>
                    <a:pt x="174768" y="24178"/>
                  </a:lnTo>
                  <a:lnTo>
                    <a:pt x="177564" y="26702"/>
                  </a:lnTo>
                  <a:lnTo>
                    <a:pt x="193137" y="61910"/>
                  </a:lnTo>
                  <a:lnTo>
                    <a:pt x="195498" y="89527"/>
                  </a:lnTo>
                  <a:lnTo>
                    <a:pt x="186986" y="121588"/>
                  </a:lnTo>
                  <a:lnTo>
                    <a:pt x="165816" y="153365"/>
                  </a:lnTo>
                  <a:lnTo>
                    <a:pt x="119519" y="198496"/>
                  </a:lnTo>
                  <a:lnTo>
                    <a:pt x="104720" y="210822"/>
                  </a:lnTo>
                  <a:lnTo>
                    <a:pt x="60579" y="232756"/>
                  </a:lnTo>
                  <a:lnTo>
                    <a:pt x="47746" y="238455"/>
                  </a:lnTo>
                  <a:lnTo>
                    <a:pt x="22664" y="241189"/>
                  </a:lnTo>
                  <a:lnTo>
                    <a:pt x="18223" y="239369"/>
                  </a:lnTo>
                  <a:lnTo>
                    <a:pt x="13897" y="236914"/>
                  </a:lnTo>
                  <a:lnTo>
                    <a:pt x="9623" y="235823"/>
                  </a:lnTo>
                  <a:lnTo>
                    <a:pt x="8201" y="234826"/>
                  </a:lnTo>
                  <a:lnTo>
                    <a:pt x="7253" y="233456"/>
                  </a:lnTo>
                  <a:lnTo>
                    <a:pt x="5494" y="230053"/>
                  </a:lnTo>
                  <a:lnTo>
                    <a:pt x="1242" y="224170"/>
                  </a:lnTo>
                  <a:lnTo>
                    <a:pt x="0" y="220046"/>
                  </a:lnTo>
                  <a:lnTo>
                    <a:pt x="375" y="217958"/>
                  </a:lnTo>
                  <a:lnTo>
                    <a:pt x="4561" y="210797"/>
                  </a:lnTo>
                  <a:lnTo>
                    <a:pt x="8492" y="206548"/>
                  </a:lnTo>
                  <a:lnTo>
                    <a:pt x="12159" y="204688"/>
                  </a:lnTo>
                  <a:lnTo>
                    <a:pt x="23055" y="203396"/>
                  </a:lnTo>
                  <a:lnTo>
                    <a:pt x="52586" y="203911"/>
                  </a:lnTo>
                  <a:lnTo>
                    <a:pt x="77382" y="210373"/>
                  </a:lnTo>
                  <a:lnTo>
                    <a:pt x="121539" y="234872"/>
                  </a:lnTo>
                  <a:lnTo>
                    <a:pt x="135501" y="241277"/>
                  </a:lnTo>
                  <a:lnTo>
                    <a:pt x="161982" y="257527"/>
                  </a:lnTo>
                  <a:lnTo>
                    <a:pt x="176807" y="260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479">
              <a:extLst>
                <a:ext uri="{FF2B5EF4-FFF2-40B4-BE49-F238E27FC236}">
                  <a16:creationId xmlns:a16="http://schemas.microsoft.com/office/drawing/2014/main" id="{1CFA46CA-A8DD-4081-AA14-C5713C9D602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0456896" y="1790700"/>
              <a:ext cx="266668" cy="193968"/>
            </a:xfrm>
            <a:custGeom>
              <a:avLst/>
              <a:gdLst/>
              <a:ahLst/>
              <a:cxnLst/>
              <a:rect l="0" t="0" r="0" b="0"/>
              <a:pathLst>
                <a:path w="266668" h="193968">
                  <a:moveTo>
                    <a:pt x="76167" y="0"/>
                  </a:moveTo>
                  <a:lnTo>
                    <a:pt x="76167" y="0"/>
                  </a:lnTo>
                  <a:lnTo>
                    <a:pt x="76167" y="3371"/>
                  </a:lnTo>
                  <a:lnTo>
                    <a:pt x="76872" y="4364"/>
                  </a:lnTo>
                  <a:lnTo>
                    <a:pt x="78048" y="5026"/>
                  </a:lnTo>
                  <a:lnTo>
                    <a:pt x="82255" y="6272"/>
                  </a:lnTo>
                  <a:lnTo>
                    <a:pt x="82510" y="26742"/>
                  </a:lnTo>
                  <a:lnTo>
                    <a:pt x="79144" y="40379"/>
                  </a:lnTo>
                  <a:lnTo>
                    <a:pt x="51858" y="85850"/>
                  </a:lnTo>
                  <a:lnTo>
                    <a:pt x="24216" y="130947"/>
                  </a:lnTo>
                  <a:lnTo>
                    <a:pt x="1859" y="164655"/>
                  </a:lnTo>
                  <a:lnTo>
                    <a:pt x="133" y="172735"/>
                  </a:lnTo>
                  <a:lnTo>
                    <a:pt x="0" y="176799"/>
                  </a:lnTo>
                  <a:lnTo>
                    <a:pt x="3348" y="180875"/>
                  </a:lnTo>
                  <a:lnTo>
                    <a:pt x="6878" y="182694"/>
                  </a:lnTo>
                  <a:lnTo>
                    <a:pt x="8808" y="183180"/>
                  </a:lnTo>
                  <a:lnTo>
                    <a:pt x="17679" y="188322"/>
                  </a:lnTo>
                  <a:lnTo>
                    <a:pt x="45507" y="193967"/>
                  </a:lnTo>
                  <a:lnTo>
                    <a:pt x="87682" y="190192"/>
                  </a:lnTo>
                  <a:lnTo>
                    <a:pt x="129206" y="185085"/>
                  </a:lnTo>
                  <a:lnTo>
                    <a:pt x="171433" y="177366"/>
                  </a:lnTo>
                  <a:lnTo>
                    <a:pt x="215311" y="170088"/>
                  </a:lnTo>
                  <a:lnTo>
                    <a:pt x="266667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480">
              <a:extLst>
                <a:ext uri="{FF2B5EF4-FFF2-40B4-BE49-F238E27FC236}">
                  <a16:creationId xmlns:a16="http://schemas.microsoft.com/office/drawing/2014/main" id="{FBDD2C61-85E5-4BB1-8C6C-4B5D2B6D272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583863" y="1771650"/>
              <a:ext cx="127001" cy="431801"/>
            </a:xfrm>
            <a:custGeom>
              <a:avLst/>
              <a:gdLst/>
              <a:ahLst/>
              <a:cxnLst/>
              <a:rect l="0" t="0" r="0" b="0"/>
              <a:pathLst>
                <a:path w="127001" h="431801">
                  <a:moveTo>
                    <a:pt x="127000" y="0"/>
                  </a:moveTo>
                  <a:lnTo>
                    <a:pt x="127000" y="0"/>
                  </a:lnTo>
                  <a:lnTo>
                    <a:pt x="127000" y="44964"/>
                  </a:lnTo>
                  <a:lnTo>
                    <a:pt x="118210" y="86938"/>
                  </a:lnTo>
                  <a:lnTo>
                    <a:pt x="103234" y="130846"/>
                  </a:lnTo>
                  <a:lnTo>
                    <a:pt x="90874" y="169611"/>
                  </a:lnTo>
                  <a:lnTo>
                    <a:pt x="78723" y="201677"/>
                  </a:lnTo>
                  <a:lnTo>
                    <a:pt x="64621" y="236390"/>
                  </a:lnTo>
                  <a:lnTo>
                    <a:pt x="51299" y="270633"/>
                  </a:lnTo>
                  <a:lnTo>
                    <a:pt x="38322" y="306548"/>
                  </a:lnTo>
                  <a:lnTo>
                    <a:pt x="25499" y="345088"/>
                  </a:lnTo>
                  <a:lnTo>
                    <a:pt x="12744" y="388087"/>
                  </a:lnTo>
                  <a:lnTo>
                    <a:pt x="0" y="431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SMARTInkShape-481">
            <a:extLst>
              <a:ext uri="{FF2B5EF4-FFF2-40B4-BE49-F238E27FC236}">
                <a16:creationId xmlns:a16="http://schemas.microsoft.com/office/drawing/2014/main" id="{E67B7E20-3F4D-4B55-8531-7DB8BDEFCA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13170" y="2209880"/>
            <a:ext cx="1003294" cy="18971"/>
          </a:xfrm>
          <a:custGeom>
            <a:avLst/>
            <a:gdLst/>
            <a:ahLst/>
            <a:cxnLst/>
            <a:rect l="0" t="0" r="0" b="0"/>
            <a:pathLst>
              <a:path w="1003294" h="18971">
                <a:moveTo>
                  <a:pt x="25393" y="12620"/>
                </a:moveTo>
                <a:lnTo>
                  <a:pt x="25393" y="12620"/>
                </a:lnTo>
                <a:lnTo>
                  <a:pt x="19925" y="7153"/>
                </a:lnTo>
                <a:lnTo>
                  <a:pt x="15933" y="6532"/>
                </a:lnTo>
                <a:lnTo>
                  <a:pt x="79" y="6270"/>
                </a:lnTo>
                <a:lnTo>
                  <a:pt x="0" y="11737"/>
                </a:lnTo>
                <a:lnTo>
                  <a:pt x="46469" y="12617"/>
                </a:lnTo>
                <a:lnTo>
                  <a:pt x="89011" y="12620"/>
                </a:lnTo>
                <a:lnTo>
                  <a:pt x="135841" y="18087"/>
                </a:lnTo>
                <a:lnTo>
                  <a:pt x="175176" y="18796"/>
                </a:lnTo>
                <a:lnTo>
                  <a:pt x="210649" y="18918"/>
                </a:lnTo>
                <a:lnTo>
                  <a:pt x="247970" y="18955"/>
                </a:lnTo>
                <a:lnTo>
                  <a:pt x="287251" y="18966"/>
                </a:lnTo>
                <a:lnTo>
                  <a:pt x="334010" y="18263"/>
                </a:lnTo>
                <a:lnTo>
                  <a:pt x="366932" y="15599"/>
                </a:lnTo>
                <a:lnTo>
                  <a:pt x="402260" y="13944"/>
                </a:lnTo>
                <a:lnTo>
                  <a:pt x="438422" y="12503"/>
                </a:lnTo>
                <a:lnTo>
                  <a:pt x="473309" y="9510"/>
                </a:lnTo>
                <a:lnTo>
                  <a:pt x="509511" y="7710"/>
                </a:lnTo>
                <a:lnTo>
                  <a:pt x="546062" y="6910"/>
                </a:lnTo>
                <a:lnTo>
                  <a:pt x="581121" y="6555"/>
                </a:lnTo>
                <a:lnTo>
                  <a:pt x="617400" y="4515"/>
                </a:lnTo>
                <a:lnTo>
                  <a:pt x="653985" y="1962"/>
                </a:lnTo>
                <a:lnTo>
                  <a:pt x="689059" y="828"/>
                </a:lnTo>
                <a:lnTo>
                  <a:pt x="723463" y="323"/>
                </a:lnTo>
                <a:lnTo>
                  <a:pt x="757568" y="99"/>
                </a:lnTo>
                <a:lnTo>
                  <a:pt x="791541" y="0"/>
                </a:lnTo>
                <a:lnTo>
                  <a:pt x="839030" y="3315"/>
                </a:lnTo>
                <a:lnTo>
                  <a:pt x="881009" y="5394"/>
                </a:lnTo>
                <a:lnTo>
                  <a:pt x="920258" y="9381"/>
                </a:lnTo>
                <a:lnTo>
                  <a:pt x="965672" y="12686"/>
                </a:lnTo>
                <a:lnTo>
                  <a:pt x="1003293" y="1897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MARTInkShape-482">
            <a:extLst>
              <a:ext uri="{FF2B5EF4-FFF2-40B4-BE49-F238E27FC236}">
                <a16:creationId xmlns:a16="http://schemas.microsoft.com/office/drawing/2014/main" id="{02331104-B8D5-44C5-98DC-89316EFDDEE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65863" y="2082800"/>
            <a:ext cx="1651001" cy="127001"/>
          </a:xfrm>
          <a:custGeom>
            <a:avLst/>
            <a:gdLst/>
            <a:ahLst/>
            <a:cxnLst/>
            <a:rect l="0" t="0" r="0" b="0"/>
            <a:pathLst>
              <a:path w="1651001" h="127001">
                <a:moveTo>
                  <a:pt x="0" y="0"/>
                </a:moveTo>
                <a:lnTo>
                  <a:pt x="0" y="0"/>
                </a:lnTo>
                <a:lnTo>
                  <a:pt x="3371" y="3371"/>
                </a:lnTo>
                <a:lnTo>
                  <a:pt x="6907" y="5026"/>
                </a:lnTo>
                <a:lnTo>
                  <a:pt x="42452" y="6346"/>
                </a:lnTo>
                <a:lnTo>
                  <a:pt x="86188" y="6350"/>
                </a:lnTo>
                <a:lnTo>
                  <a:pt x="114779" y="8232"/>
                </a:lnTo>
                <a:lnTo>
                  <a:pt x="158777" y="15810"/>
                </a:lnTo>
                <a:lnTo>
                  <a:pt x="200555" y="18623"/>
                </a:lnTo>
                <a:lnTo>
                  <a:pt x="244035" y="24063"/>
                </a:lnTo>
                <a:lnTo>
                  <a:pt x="287669" y="30599"/>
                </a:lnTo>
                <a:lnTo>
                  <a:pt x="331833" y="35887"/>
                </a:lnTo>
                <a:lnTo>
                  <a:pt x="368783" y="38150"/>
                </a:lnTo>
                <a:lnTo>
                  <a:pt x="406543" y="42975"/>
                </a:lnTo>
                <a:lnTo>
                  <a:pt x="445248" y="48874"/>
                </a:lnTo>
                <a:lnTo>
                  <a:pt x="487681" y="55090"/>
                </a:lnTo>
                <a:lnTo>
                  <a:pt x="531534" y="60695"/>
                </a:lnTo>
                <a:lnTo>
                  <a:pt x="576513" y="63374"/>
                </a:lnTo>
                <a:lnTo>
                  <a:pt x="608770" y="66502"/>
                </a:lnTo>
                <a:lnTo>
                  <a:pt x="641922" y="70243"/>
                </a:lnTo>
                <a:lnTo>
                  <a:pt x="675471" y="73553"/>
                </a:lnTo>
                <a:lnTo>
                  <a:pt x="709196" y="75023"/>
                </a:lnTo>
                <a:lnTo>
                  <a:pt x="756546" y="79222"/>
                </a:lnTo>
                <a:lnTo>
                  <a:pt x="788738" y="81071"/>
                </a:lnTo>
                <a:lnTo>
                  <a:pt x="821861" y="82598"/>
                </a:lnTo>
                <a:lnTo>
                  <a:pt x="855398" y="85629"/>
                </a:lnTo>
                <a:lnTo>
                  <a:pt x="902641" y="91302"/>
                </a:lnTo>
                <a:lnTo>
                  <a:pt x="934808" y="95377"/>
                </a:lnTo>
                <a:lnTo>
                  <a:pt x="967920" y="98834"/>
                </a:lnTo>
                <a:lnTo>
                  <a:pt x="1001452" y="100371"/>
                </a:lnTo>
                <a:lnTo>
                  <a:pt x="1035169" y="102935"/>
                </a:lnTo>
                <a:lnTo>
                  <a:pt x="1069675" y="105721"/>
                </a:lnTo>
                <a:lnTo>
                  <a:pt x="1106177" y="106959"/>
                </a:lnTo>
                <a:lnTo>
                  <a:pt x="1143568" y="107510"/>
                </a:lnTo>
                <a:lnTo>
                  <a:pt x="1181352" y="108460"/>
                </a:lnTo>
                <a:lnTo>
                  <a:pt x="1219312" y="111234"/>
                </a:lnTo>
                <a:lnTo>
                  <a:pt x="1255468" y="112937"/>
                </a:lnTo>
                <a:lnTo>
                  <a:pt x="1291058" y="113694"/>
                </a:lnTo>
                <a:lnTo>
                  <a:pt x="1328042" y="114031"/>
                </a:lnTo>
                <a:lnTo>
                  <a:pt x="1363765" y="114180"/>
                </a:lnTo>
                <a:lnTo>
                  <a:pt x="1398456" y="114247"/>
                </a:lnTo>
                <a:lnTo>
                  <a:pt x="1432690" y="114276"/>
                </a:lnTo>
                <a:lnTo>
                  <a:pt x="1464838" y="116171"/>
                </a:lnTo>
                <a:lnTo>
                  <a:pt x="1510703" y="119323"/>
                </a:lnTo>
                <a:lnTo>
                  <a:pt x="1551810" y="120257"/>
                </a:lnTo>
                <a:lnTo>
                  <a:pt x="1588213" y="122415"/>
                </a:lnTo>
                <a:lnTo>
                  <a:pt x="1631698" y="126094"/>
                </a:lnTo>
                <a:lnTo>
                  <a:pt x="1651000" y="1270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MARTInkShape-483">
            <a:extLst>
              <a:ext uri="{FF2B5EF4-FFF2-40B4-BE49-F238E27FC236}">
                <a16:creationId xmlns:a16="http://schemas.microsoft.com/office/drawing/2014/main" id="{CC99BAD6-0173-439C-8E54-18CE090D23C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08163" y="2190843"/>
            <a:ext cx="736601" cy="76108"/>
          </a:xfrm>
          <a:custGeom>
            <a:avLst/>
            <a:gdLst/>
            <a:ahLst/>
            <a:cxnLst/>
            <a:rect l="0" t="0" r="0" b="0"/>
            <a:pathLst>
              <a:path w="736601" h="76108">
                <a:moveTo>
                  <a:pt x="0" y="76107"/>
                </a:moveTo>
                <a:lnTo>
                  <a:pt x="0" y="76107"/>
                </a:lnTo>
                <a:lnTo>
                  <a:pt x="0" y="69757"/>
                </a:lnTo>
                <a:lnTo>
                  <a:pt x="45940" y="69757"/>
                </a:lnTo>
                <a:lnTo>
                  <a:pt x="53579" y="69051"/>
                </a:lnTo>
                <a:lnTo>
                  <a:pt x="61677" y="66386"/>
                </a:lnTo>
                <a:lnTo>
                  <a:pt x="71862" y="66613"/>
                </a:lnTo>
                <a:lnTo>
                  <a:pt x="83444" y="67654"/>
                </a:lnTo>
                <a:lnTo>
                  <a:pt x="125797" y="59509"/>
                </a:lnTo>
                <a:lnTo>
                  <a:pt x="162693" y="53779"/>
                </a:lnTo>
                <a:lnTo>
                  <a:pt x="206957" y="42847"/>
                </a:lnTo>
                <a:lnTo>
                  <a:pt x="242413" y="36070"/>
                </a:lnTo>
                <a:lnTo>
                  <a:pt x="279729" y="26223"/>
                </a:lnTo>
                <a:lnTo>
                  <a:pt x="320968" y="21110"/>
                </a:lnTo>
                <a:lnTo>
                  <a:pt x="361096" y="12853"/>
                </a:lnTo>
                <a:lnTo>
                  <a:pt x="403167" y="8212"/>
                </a:lnTo>
                <a:lnTo>
                  <a:pt x="446913" y="3465"/>
                </a:lnTo>
                <a:lnTo>
                  <a:pt x="491154" y="961"/>
                </a:lnTo>
                <a:lnTo>
                  <a:pt x="532171" y="219"/>
                </a:lnTo>
                <a:lnTo>
                  <a:pt x="574506" y="0"/>
                </a:lnTo>
                <a:lnTo>
                  <a:pt x="618330" y="3305"/>
                </a:lnTo>
                <a:lnTo>
                  <a:pt x="662594" y="8754"/>
                </a:lnTo>
                <a:lnTo>
                  <a:pt x="706989" y="11465"/>
                </a:lnTo>
                <a:lnTo>
                  <a:pt x="736600" y="1260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SMARTInkShape-Group140">
            <a:extLst>
              <a:ext uri="{FF2B5EF4-FFF2-40B4-BE49-F238E27FC236}">
                <a16:creationId xmlns:a16="http://schemas.microsoft.com/office/drawing/2014/main" id="{B9A46A41-FB5D-4330-944D-42BD0AACE0AD}"/>
              </a:ext>
            </a:extLst>
          </p:cNvPr>
          <p:cNvGrpSpPr/>
          <p:nvPr/>
        </p:nvGrpSpPr>
        <p:grpSpPr>
          <a:xfrm>
            <a:off x="9993574" y="330200"/>
            <a:ext cx="1104640" cy="330201"/>
            <a:chOff x="9993574" y="330200"/>
            <a:chExt cx="1104640" cy="330201"/>
          </a:xfrm>
        </p:grpSpPr>
        <p:sp>
          <p:nvSpPr>
            <p:cNvPr id="47" name="SMARTInkShape-484">
              <a:extLst>
                <a:ext uri="{FF2B5EF4-FFF2-40B4-BE49-F238E27FC236}">
                  <a16:creationId xmlns:a16="http://schemas.microsoft.com/office/drawing/2014/main" id="{D9650D6F-0FAE-4D51-8276-133791B9D6F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672763" y="393700"/>
              <a:ext cx="425451" cy="266701"/>
            </a:xfrm>
            <a:custGeom>
              <a:avLst/>
              <a:gdLst/>
              <a:ahLst/>
              <a:cxnLst/>
              <a:rect l="0" t="0" r="0" b="0"/>
              <a:pathLst>
                <a:path w="425451" h="266701">
                  <a:moveTo>
                    <a:pt x="425450" y="0"/>
                  </a:moveTo>
                  <a:lnTo>
                    <a:pt x="425450" y="0"/>
                  </a:lnTo>
                  <a:lnTo>
                    <a:pt x="410523" y="0"/>
                  </a:lnTo>
                  <a:lnTo>
                    <a:pt x="364444" y="18298"/>
                  </a:lnTo>
                  <a:lnTo>
                    <a:pt x="321739" y="35135"/>
                  </a:lnTo>
                  <a:lnTo>
                    <a:pt x="281099" y="54448"/>
                  </a:lnTo>
                  <a:lnTo>
                    <a:pt x="234031" y="81990"/>
                  </a:lnTo>
                  <a:lnTo>
                    <a:pt x="195871" y="106295"/>
                  </a:lnTo>
                  <a:lnTo>
                    <a:pt x="155010" y="131370"/>
                  </a:lnTo>
                  <a:lnTo>
                    <a:pt x="108883" y="165127"/>
                  </a:lnTo>
                  <a:lnTo>
                    <a:pt x="69171" y="198972"/>
                  </a:lnTo>
                  <a:lnTo>
                    <a:pt x="25589" y="241301"/>
                  </a:lnTo>
                  <a:lnTo>
                    <a:pt x="0" y="266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485">
              <a:extLst>
                <a:ext uri="{FF2B5EF4-FFF2-40B4-BE49-F238E27FC236}">
                  <a16:creationId xmlns:a16="http://schemas.microsoft.com/office/drawing/2014/main" id="{8B1B9410-89D5-4BCD-A407-1097AF09FB5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0901363" y="330200"/>
              <a:ext cx="196851" cy="327501"/>
            </a:xfrm>
            <a:custGeom>
              <a:avLst/>
              <a:gdLst/>
              <a:ahLst/>
              <a:cxnLst/>
              <a:rect l="0" t="0" r="0" b="0"/>
              <a:pathLst>
                <a:path w="196851" h="32750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7"/>
                  </a:lnTo>
                  <a:lnTo>
                    <a:pt x="33009" y="54285"/>
                  </a:lnTo>
                  <a:lnTo>
                    <a:pt x="45822" y="76888"/>
                  </a:lnTo>
                  <a:lnTo>
                    <a:pt x="62441" y="120690"/>
                  </a:lnTo>
                  <a:lnTo>
                    <a:pt x="79013" y="156064"/>
                  </a:lnTo>
                  <a:lnTo>
                    <a:pt x="107990" y="202152"/>
                  </a:lnTo>
                  <a:lnTo>
                    <a:pt x="141113" y="248890"/>
                  </a:lnTo>
                  <a:lnTo>
                    <a:pt x="161455" y="278748"/>
                  </a:lnTo>
                  <a:lnTo>
                    <a:pt x="178740" y="296944"/>
                  </a:lnTo>
                  <a:lnTo>
                    <a:pt x="187445" y="312682"/>
                  </a:lnTo>
                  <a:lnTo>
                    <a:pt x="189142" y="318416"/>
                  </a:lnTo>
                  <a:lnTo>
                    <a:pt x="190300" y="320227"/>
                  </a:lnTo>
                  <a:lnTo>
                    <a:pt x="191778" y="321435"/>
                  </a:lnTo>
                  <a:lnTo>
                    <a:pt x="196761" y="323808"/>
                  </a:lnTo>
                  <a:lnTo>
                    <a:pt x="196832" y="327500"/>
                  </a:lnTo>
                  <a:lnTo>
                    <a:pt x="196850" y="3238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486">
              <a:extLst>
                <a:ext uri="{FF2B5EF4-FFF2-40B4-BE49-F238E27FC236}">
                  <a16:creationId xmlns:a16="http://schemas.microsoft.com/office/drawing/2014/main" id="{771C5511-9D31-43EB-B58C-521F6505F6E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330386" y="368300"/>
              <a:ext cx="373900" cy="233703"/>
            </a:xfrm>
            <a:custGeom>
              <a:avLst/>
              <a:gdLst/>
              <a:ahLst/>
              <a:cxnLst/>
              <a:rect l="0" t="0" r="0" b="0"/>
              <a:pathLst>
                <a:path w="373900" h="233703">
                  <a:moveTo>
                    <a:pt x="69327" y="0"/>
                  </a:moveTo>
                  <a:lnTo>
                    <a:pt x="69327" y="0"/>
                  </a:lnTo>
                  <a:lnTo>
                    <a:pt x="83632" y="8838"/>
                  </a:lnTo>
                  <a:lnTo>
                    <a:pt x="125087" y="55069"/>
                  </a:lnTo>
                  <a:lnTo>
                    <a:pt x="148966" y="84669"/>
                  </a:lnTo>
                  <a:lnTo>
                    <a:pt x="153641" y="93134"/>
                  </a:lnTo>
                  <a:lnTo>
                    <a:pt x="161832" y="99719"/>
                  </a:lnTo>
                  <a:lnTo>
                    <a:pt x="180313" y="111936"/>
                  </a:lnTo>
                  <a:lnTo>
                    <a:pt x="207235" y="134574"/>
                  </a:lnTo>
                  <a:lnTo>
                    <a:pt x="219706" y="138181"/>
                  </a:lnTo>
                  <a:lnTo>
                    <a:pt x="244938" y="140379"/>
                  </a:lnTo>
                  <a:lnTo>
                    <a:pt x="253102" y="145787"/>
                  </a:lnTo>
                  <a:lnTo>
                    <a:pt x="253443" y="140560"/>
                  </a:lnTo>
                  <a:lnTo>
                    <a:pt x="207267" y="139704"/>
                  </a:lnTo>
                  <a:lnTo>
                    <a:pt x="160709" y="141111"/>
                  </a:lnTo>
                  <a:lnTo>
                    <a:pt x="115980" y="156293"/>
                  </a:lnTo>
                  <a:lnTo>
                    <a:pt x="70801" y="169303"/>
                  </a:lnTo>
                  <a:lnTo>
                    <a:pt x="26362" y="182031"/>
                  </a:lnTo>
                  <a:lnTo>
                    <a:pt x="3451" y="190369"/>
                  </a:lnTo>
                  <a:lnTo>
                    <a:pt x="2127" y="191824"/>
                  </a:lnTo>
                  <a:lnTo>
                    <a:pt x="0" y="195857"/>
                  </a:lnTo>
                  <a:lnTo>
                    <a:pt x="531" y="196188"/>
                  </a:lnTo>
                  <a:lnTo>
                    <a:pt x="47583" y="203120"/>
                  </a:lnTo>
                  <a:lnTo>
                    <a:pt x="88091" y="201308"/>
                  </a:lnTo>
                  <a:lnTo>
                    <a:pt x="125558" y="194360"/>
                  </a:lnTo>
                  <a:lnTo>
                    <a:pt x="165519" y="181829"/>
                  </a:lnTo>
                  <a:lnTo>
                    <a:pt x="208706" y="169585"/>
                  </a:lnTo>
                  <a:lnTo>
                    <a:pt x="251274" y="153757"/>
                  </a:lnTo>
                  <a:lnTo>
                    <a:pt x="295270" y="134628"/>
                  </a:lnTo>
                  <a:lnTo>
                    <a:pt x="296155" y="133496"/>
                  </a:lnTo>
                  <a:lnTo>
                    <a:pt x="297139" y="130358"/>
                  </a:lnTo>
                  <a:lnTo>
                    <a:pt x="298107" y="129944"/>
                  </a:lnTo>
                  <a:lnTo>
                    <a:pt x="299458" y="130374"/>
                  </a:lnTo>
                  <a:lnTo>
                    <a:pt x="301064" y="131366"/>
                  </a:lnTo>
                  <a:lnTo>
                    <a:pt x="301429" y="131322"/>
                  </a:lnTo>
                  <a:lnTo>
                    <a:pt x="298527" y="127708"/>
                  </a:lnTo>
                  <a:lnTo>
                    <a:pt x="264718" y="127018"/>
                  </a:lnTo>
                  <a:lnTo>
                    <a:pt x="246695" y="130376"/>
                  </a:lnTo>
                  <a:lnTo>
                    <a:pt x="207720" y="150474"/>
                  </a:lnTo>
                  <a:lnTo>
                    <a:pt x="188256" y="163674"/>
                  </a:lnTo>
                  <a:lnTo>
                    <a:pt x="172298" y="172909"/>
                  </a:lnTo>
                  <a:lnTo>
                    <a:pt x="138525" y="198907"/>
                  </a:lnTo>
                  <a:lnTo>
                    <a:pt x="133809" y="206083"/>
                  </a:lnTo>
                  <a:lnTo>
                    <a:pt x="128962" y="209228"/>
                  </a:lnTo>
                  <a:lnTo>
                    <a:pt x="127582" y="212464"/>
                  </a:lnTo>
                  <a:lnTo>
                    <a:pt x="127919" y="214315"/>
                  </a:lnTo>
                  <a:lnTo>
                    <a:pt x="130175" y="218253"/>
                  </a:lnTo>
                  <a:lnTo>
                    <a:pt x="146900" y="230737"/>
                  </a:lnTo>
                  <a:lnTo>
                    <a:pt x="153428" y="233078"/>
                  </a:lnTo>
                  <a:lnTo>
                    <a:pt x="157144" y="233702"/>
                  </a:lnTo>
                  <a:lnTo>
                    <a:pt x="165036" y="232514"/>
                  </a:lnTo>
                  <a:lnTo>
                    <a:pt x="207895" y="217216"/>
                  </a:lnTo>
                  <a:lnTo>
                    <a:pt x="255291" y="195355"/>
                  </a:lnTo>
                  <a:lnTo>
                    <a:pt x="277533" y="181826"/>
                  </a:lnTo>
                  <a:lnTo>
                    <a:pt x="319876" y="145031"/>
                  </a:lnTo>
                  <a:lnTo>
                    <a:pt x="365363" y="103800"/>
                  </a:lnTo>
                  <a:lnTo>
                    <a:pt x="370232" y="95287"/>
                  </a:lnTo>
                  <a:lnTo>
                    <a:pt x="373614" y="79158"/>
                  </a:lnTo>
                  <a:lnTo>
                    <a:pt x="373899" y="74457"/>
                  </a:lnTo>
                  <a:lnTo>
                    <a:pt x="372143" y="70016"/>
                  </a:lnTo>
                  <a:lnTo>
                    <a:pt x="369717" y="65691"/>
                  </a:lnTo>
                  <a:lnTo>
                    <a:pt x="368639" y="61416"/>
                  </a:lnTo>
                  <a:lnTo>
                    <a:pt x="366941" y="59994"/>
                  </a:lnTo>
                  <a:lnTo>
                    <a:pt x="350175" y="54154"/>
                  </a:lnTo>
                  <a:lnTo>
                    <a:pt x="340198" y="54172"/>
                  </a:lnTo>
                  <a:lnTo>
                    <a:pt x="304085" y="60652"/>
                  </a:lnTo>
                  <a:lnTo>
                    <a:pt x="261134" y="82857"/>
                  </a:lnTo>
                  <a:lnTo>
                    <a:pt x="214934" y="109859"/>
                  </a:lnTo>
                  <a:lnTo>
                    <a:pt x="173691" y="134882"/>
                  </a:lnTo>
                  <a:lnTo>
                    <a:pt x="126976" y="165940"/>
                  </a:lnTo>
                  <a:lnTo>
                    <a:pt x="118785" y="173188"/>
                  </a:lnTo>
                  <a:lnTo>
                    <a:pt x="116003" y="177632"/>
                  </a:lnTo>
                  <a:lnTo>
                    <a:pt x="114070" y="183997"/>
                  </a:lnTo>
                  <a:lnTo>
                    <a:pt x="113907" y="187139"/>
                  </a:lnTo>
                  <a:lnTo>
                    <a:pt x="114569" y="188260"/>
                  </a:lnTo>
                  <a:lnTo>
                    <a:pt x="115715" y="189006"/>
                  </a:lnTo>
                  <a:lnTo>
                    <a:pt x="117186" y="189504"/>
                  </a:lnTo>
                  <a:lnTo>
                    <a:pt x="125321" y="194667"/>
                  </a:lnTo>
                  <a:lnTo>
                    <a:pt x="132078" y="195880"/>
                  </a:lnTo>
                  <a:lnTo>
                    <a:pt x="137903" y="194537"/>
                  </a:lnTo>
                  <a:lnTo>
                    <a:pt x="140445" y="193192"/>
                  </a:lnTo>
                  <a:lnTo>
                    <a:pt x="165580" y="187091"/>
                  </a:lnTo>
                  <a:lnTo>
                    <a:pt x="212457" y="169505"/>
                  </a:lnTo>
                  <a:lnTo>
                    <a:pt x="256591" y="151181"/>
                  </a:lnTo>
                  <a:lnTo>
                    <a:pt x="292176" y="134291"/>
                  </a:lnTo>
                  <a:lnTo>
                    <a:pt x="321606" y="115013"/>
                  </a:lnTo>
                  <a:lnTo>
                    <a:pt x="322179" y="114070"/>
                  </a:lnTo>
                  <a:lnTo>
                    <a:pt x="323175" y="108895"/>
                  </a:lnTo>
                  <a:lnTo>
                    <a:pt x="322520" y="108580"/>
                  </a:lnTo>
                  <a:lnTo>
                    <a:pt x="319911" y="108230"/>
                  </a:lnTo>
                  <a:lnTo>
                    <a:pt x="316399" y="106193"/>
                  </a:lnTo>
                  <a:lnTo>
                    <a:pt x="314475" y="104662"/>
                  </a:lnTo>
                  <a:lnTo>
                    <a:pt x="308574" y="102961"/>
                  </a:lnTo>
                  <a:lnTo>
                    <a:pt x="305025" y="102507"/>
                  </a:lnTo>
                  <a:lnTo>
                    <a:pt x="258658" y="114501"/>
                  </a:lnTo>
                  <a:lnTo>
                    <a:pt x="217339" y="129274"/>
                  </a:lnTo>
                  <a:lnTo>
                    <a:pt x="192753" y="138414"/>
                  </a:lnTo>
                  <a:lnTo>
                    <a:pt x="147571" y="169307"/>
                  </a:lnTo>
                  <a:lnTo>
                    <a:pt x="128997" y="182864"/>
                  </a:lnTo>
                  <a:lnTo>
                    <a:pt x="124070" y="190869"/>
                  </a:lnTo>
                  <a:lnTo>
                    <a:pt x="121174" y="197720"/>
                  </a:lnTo>
                  <a:lnTo>
                    <a:pt x="119413" y="199546"/>
                  </a:lnTo>
                  <a:lnTo>
                    <a:pt x="117534" y="200764"/>
                  </a:lnTo>
                  <a:lnTo>
                    <a:pt x="116987" y="202282"/>
                  </a:lnTo>
                  <a:lnTo>
                    <a:pt x="117327" y="203999"/>
                  </a:lnTo>
                  <a:lnTo>
                    <a:pt x="118882" y="207788"/>
                  </a:lnTo>
                  <a:lnTo>
                    <a:pt x="119574" y="211825"/>
                  </a:lnTo>
                  <a:lnTo>
                    <a:pt x="121169" y="213183"/>
                  </a:lnTo>
                  <a:lnTo>
                    <a:pt x="147716" y="220767"/>
                  </a:lnTo>
                  <a:lnTo>
                    <a:pt x="167107" y="219929"/>
                  </a:lnTo>
                  <a:lnTo>
                    <a:pt x="181929" y="216280"/>
                  </a:lnTo>
                  <a:lnTo>
                    <a:pt x="226647" y="194395"/>
                  </a:lnTo>
                  <a:lnTo>
                    <a:pt x="271045" y="169304"/>
                  </a:lnTo>
                  <a:lnTo>
                    <a:pt x="285571" y="156625"/>
                  </a:lnTo>
                  <a:lnTo>
                    <a:pt x="299531" y="138836"/>
                  </a:lnTo>
                  <a:lnTo>
                    <a:pt x="302167" y="132025"/>
                  </a:lnTo>
                  <a:lnTo>
                    <a:pt x="302870" y="128234"/>
                  </a:lnTo>
                  <a:lnTo>
                    <a:pt x="301770" y="122139"/>
                  </a:lnTo>
                  <a:lnTo>
                    <a:pt x="297183" y="114741"/>
                  </a:lnTo>
                  <a:lnTo>
                    <a:pt x="293363" y="110968"/>
                  </a:lnTo>
                  <a:lnTo>
                    <a:pt x="279695" y="104976"/>
                  </a:lnTo>
                  <a:lnTo>
                    <a:pt x="261167" y="105971"/>
                  </a:lnTo>
                  <a:lnTo>
                    <a:pt x="218473" y="116615"/>
                  </a:lnTo>
                  <a:lnTo>
                    <a:pt x="205934" y="124501"/>
                  </a:lnTo>
                  <a:lnTo>
                    <a:pt x="159517" y="160769"/>
                  </a:lnTo>
                  <a:lnTo>
                    <a:pt x="139177" y="190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487">
              <a:extLst>
                <a:ext uri="{FF2B5EF4-FFF2-40B4-BE49-F238E27FC236}">
                  <a16:creationId xmlns:a16="http://schemas.microsoft.com/office/drawing/2014/main" id="{CF3DC8AC-2EDC-403D-8968-CF57DE1BD62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0406063" y="387519"/>
              <a:ext cx="285697" cy="272882"/>
            </a:xfrm>
            <a:custGeom>
              <a:avLst/>
              <a:gdLst/>
              <a:ahLst/>
              <a:cxnLst/>
              <a:rect l="0" t="0" r="0" b="0"/>
              <a:pathLst>
                <a:path w="285697" h="272882">
                  <a:moveTo>
                    <a:pt x="38100" y="76031"/>
                  </a:moveTo>
                  <a:lnTo>
                    <a:pt x="38100" y="76031"/>
                  </a:lnTo>
                  <a:lnTo>
                    <a:pt x="38100" y="79402"/>
                  </a:lnTo>
                  <a:lnTo>
                    <a:pt x="20882" y="122426"/>
                  </a:lnTo>
                  <a:lnTo>
                    <a:pt x="17711" y="138226"/>
                  </a:lnTo>
                  <a:lnTo>
                    <a:pt x="1231" y="184559"/>
                  </a:lnTo>
                  <a:lnTo>
                    <a:pt x="0" y="196678"/>
                  </a:lnTo>
                  <a:lnTo>
                    <a:pt x="0" y="179004"/>
                  </a:lnTo>
                  <a:lnTo>
                    <a:pt x="3763" y="170951"/>
                  </a:lnTo>
                  <a:lnTo>
                    <a:pt x="14305" y="157653"/>
                  </a:lnTo>
                  <a:lnTo>
                    <a:pt x="16941" y="148997"/>
                  </a:lnTo>
                  <a:lnTo>
                    <a:pt x="17644" y="143725"/>
                  </a:lnTo>
                  <a:lnTo>
                    <a:pt x="22187" y="134104"/>
                  </a:lnTo>
                  <a:lnTo>
                    <a:pt x="56299" y="89147"/>
                  </a:lnTo>
                  <a:lnTo>
                    <a:pt x="100253" y="50642"/>
                  </a:lnTo>
                  <a:lnTo>
                    <a:pt x="110173" y="42875"/>
                  </a:lnTo>
                  <a:lnTo>
                    <a:pt x="155465" y="17757"/>
                  </a:lnTo>
                  <a:lnTo>
                    <a:pt x="185301" y="4152"/>
                  </a:lnTo>
                  <a:lnTo>
                    <a:pt x="229968" y="0"/>
                  </a:lnTo>
                  <a:lnTo>
                    <a:pt x="254754" y="559"/>
                  </a:lnTo>
                  <a:lnTo>
                    <a:pt x="260920" y="3212"/>
                  </a:lnTo>
                  <a:lnTo>
                    <a:pt x="262846" y="4907"/>
                  </a:lnTo>
                  <a:lnTo>
                    <a:pt x="266264" y="9959"/>
                  </a:lnTo>
                  <a:lnTo>
                    <a:pt x="275263" y="15786"/>
                  </a:lnTo>
                  <a:lnTo>
                    <a:pt x="281089" y="21739"/>
                  </a:lnTo>
                  <a:lnTo>
                    <a:pt x="283678" y="26736"/>
                  </a:lnTo>
                  <a:lnTo>
                    <a:pt x="285696" y="68051"/>
                  </a:lnTo>
                  <a:lnTo>
                    <a:pt x="282362" y="84877"/>
                  </a:lnTo>
                  <a:lnTo>
                    <a:pt x="265354" y="126167"/>
                  </a:lnTo>
                  <a:lnTo>
                    <a:pt x="248580" y="170340"/>
                  </a:lnTo>
                  <a:lnTo>
                    <a:pt x="233470" y="209815"/>
                  </a:lnTo>
                  <a:lnTo>
                    <a:pt x="211301" y="250167"/>
                  </a:lnTo>
                  <a:lnTo>
                    <a:pt x="203200" y="2728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488">
              <a:extLst>
                <a:ext uri="{FF2B5EF4-FFF2-40B4-BE49-F238E27FC236}">
                  <a16:creationId xmlns:a16="http://schemas.microsoft.com/office/drawing/2014/main" id="{5DF4E93C-88F9-47FE-A7FE-A1169BB9BB0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018713" y="501650"/>
              <a:ext cx="247651" cy="19051"/>
            </a:xfrm>
            <a:custGeom>
              <a:avLst/>
              <a:gdLst/>
              <a:ahLst/>
              <a:cxnLst/>
              <a:rect l="0" t="0" r="0" b="0"/>
              <a:pathLst>
                <a:path w="247651" h="19051">
                  <a:moveTo>
                    <a:pt x="0" y="0"/>
                  </a:moveTo>
                  <a:lnTo>
                    <a:pt x="0" y="0"/>
                  </a:lnTo>
                  <a:lnTo>
                    <a:pt x="8838" y="0"/>
                  </a:lnTo>
                  <a:lnTo>
                    <a:pt x="42864" y="9420"/>
                  </a:lnTo>
                  <a:lnTo>
                    <a:pt x="64650" y="9047"/>
                  </a:lnTo>
                  <a:lnTo>
                    <a:pt x="106727" y="12379"/>
                  </a:lnTo>
                  <a:lnTo>
                    <a:pt x="147823" y="14553"/>
                  </a:lnTo>
                  <a:lnTo>
                    <a:pt x="190097" y="18655"/>
                  </a:lnTo>
                  <a:lnTo>
                    <a:pt x="232829" y="19027"/>
                  </a:lnTo>
                  <a:lnTo>
                    <a:pt x="247650" y="19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489">
              <a:extLst>
                <a:ext uri="{FF2B5EF4-FFF2-40B4-BE49-F238E27FC236}">
                  <a16:creationId xmlns:a16="http://schemas.microsoft.com/office/drawing/2014/main" id="{05AF63E7-B038-4CDA-B1E1-1792CA694C1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993574" y="387350"/>
              <a:ext cx="221990" cy="31751"/>
            </a:xfrm>
            <a:custGeom>
              <a:avLst/>
              <a:gdLst/>
              <a:ahLst/>
              <a:cxnLst/>
              <a:rect l="0" t="0" r="0" b="0"/>
              <a:pathLst>
                <a:path w="221990" h="31751">
                  <a:moveTo>
                    <a:pt x="6089" y="0"/>
                  </a:moveTo>
                  <a:lnTo>
                    <a:pt x="6089" y="0"/>
                  </a:lnTo>
                  <a:lnTo>
                    <a:pt x="0" y="0"/>
                  </a:lnTo>
                  <a:lnTo>
                    <a:pt x="45693" y="0"/>
                  </a:lnTo>
                  <a:lnTo>
                    <a:pt x="55375" y="706"/>
                  </a:lnTo>
                  <a:lnTo>
                    <a:pt x="102745" y="6881"/>
                  </a:lnTo>
                  <a:lnTo>
                    <a:pt x="148004" y="16885"/>
                  </a:lnTo>
                  <a:lnTo>
                    <a:pt x="194580" y="24038"/>
                  </a:lnTo>
                  <a:lnTo>
                    <a:pt x="204225" y="26878"/>
                  </a:lnTo>
                  <a:lnTo>
                    <a:pt x="221989" y="31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SMARTInkShape-Group141">
            <a:extLst>
              <a:ext uri="{FF2B5EF4-FFF2-40B4-BE49-F238E27FC236}">
                <a16:creationId xmlns:a16="http://schemas.microsoft.com/office/drawing/2014/main" id="{F6EE3CC7-C67A-4862-B748-8C958ABA4625}"/>
              </a:ext>
            </a:extLst>
          </p:cNvPr>
          <p:cNvGrpSpPr/>
          <p:nvPr/>
        </p:nvGrpSpPr>
        <p:grpSpPr>
          <a:xfrm>
            <a:off x="8615363" y="63538"/>
            <a:ext cx="1247431" cy="609563"/>
            <a:chOff x="8615363" y="63538"/>
            <a:chExt cx="1247431" cy="609563"/>
          </a:xfrm>
        </p:grpSpPr>
        <p:sp>
          <p:nvSpPr>
            <p:cNvPr id="54" name="SMARTInkShape-490">
              <a:extLst>
                <a:ext uri="{FF2B5EF4-FFF2-40B4-BE49-F238E27FC236}">
                  <a16:creationId xmlns:a16="http://schemas.microsoft.com/office/drawing/2014/main" id="{3BB0896D-1389-4125-AC70-839AD7DC485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650413" y="158750"/>
              <a:ext cx="212381" cy="514351"/>
            </a:xfrm>
            <a:custGeom>
              <a:avLst/>
              <a:gdLst/>
              <a:ahLst/>
              <a:cxnLst/>
              <a:rect l="0" t="0" r="0" b="0"/>
              <a:pathLst>
                <a:path w="212381" h="514351">
                  <a:moveTo>
                    <a:pt x="69850" y="0"/>
                  </a:moveTo>
                  <a:lnTo>
                    <a:pt x="69850" y="0"/>
                  </a:lnTo>
                  <a:lnTo>
                    <a:pt x="73221" y="0"/>
                  </a:lnTo>
                  <a:lnTo>
                    <a:pt x="93615" y="8838"/>
                  </a:lnTo>
                  <a:lnTo>
                    <a:pt x="99932" y="14747"/>
                  </a:lnTo>
                  <a:lnTo>
                    <a:pt x="106503" y="22076"/>
                  </a:lnTo>
                  <a:lnTo>
                    <a:pt x="143753" y="52972"/>
                  </a:lnTo>
                  <a:lnTo>
                    <a:pt x="171453" y="93980"/>
                  </a:lnTo>
                  <a:lnTo>
                    <a:pt x="196739" y="138308"/>
                  </a:lnTo>
                  <a:lnTo>
                    <a:pt x="205440" y="163198"/>
                  </a:lnTo>
                  <a:lnTo>
                    <a:pt x="212380" y="208716"/>
                  </a:lnTo>
                  <a:lnTo>
                    <a:pt x="208529" y="255493"/>
                  </a:lnTo>
                  <a:lnTo>
                    <a:pt x="197511" y="296628"/>
                  </a:lnTo>
                  <a:lnTo>
                    <a:pt x="176676" y="338725"/>
                  </a:lnTo>
                  <a:lnTo>
                    <a:pt x="157005" y="369728"/>
                  </a:lnTo>
                  <a:lnTo>
                    <a:pt x="112650" y="414497"/>
                  </a:lnTo>
                  <a:lnTo>
                    <a:pt x="73338" y="453024"/>
                  </a:lnTo>
                  <a:lnTo>
                    <a:pt x="31603" y="488543"/>
                  </a:lnTo>
                  <a:lnTo>
                    <a:pt x="0" y="514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ARTInkShape-491">
              <a:extLst>
                <a:ext uri="{FF2B5EF4-FFF2-40B4-BE49-F238E27FC236}">
                  <a16:creationId xmlns:a16="http://schemas.microsoft.com/office/drawing/2014/main" id="{039F9E40-A9BB-4063-A785-D0B256C9FDD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409113" y="228600"/>
              <a:ext cx="111046" cy="329207"/>
            </a:xfrm>
            <a:custGeom>
              <a:avLst/>
              <a:gdLst/>
              <a:ahLst/>
              <a:cxnLst/>
              <a:rect l="0" t="0" r="0" b="0"/>
              <a:pathLst>
                <a:path w="111046" h="329207">
                  <a:moveTo>
                    <a:pt x="63500" y="0"/>
                  </a:moveTo>
                  <a:lnTo>
                    <a:pt x="63500" y="0"/>
                  </a:lnTo>
                  <a:lnTo>
                    <a:pt x="68569" y="5775"/>
                  </a:lnTo>
                  <a:lnTo>
                    <a:pt x="73625" y="15195"/>
                  </a:lnTo>
                  <a:lnTo>
                    <a:pt x="75691" y="25057"/>
                  </a:lnTo>
                  <a:lnTo>
                    <a:pt x="76170" y="43568"/>
                  </a:lnTo>
                  <a:lnTo>
                    <a:pt x="66740" y="85933"/>
                  </a:lnTo>
                  <a:lnTo>
                    <a:pt x="44803" y="133482"/>
                  </a:lnTo>
                  <a:lnTo>
                    <a:pt x="39668" y="145403"/>
                  </a:lnTo>
                  <a:lnTo>
                    <a:pt x="17200" y="187393"/>
                  </a:lnTo>
                  <a:lnTo>
                    <a:pt x="13292" y="207538"/>
                  </a:lnTo>
                  <a:lnTo>
                    <a:pt x="12257" y="213595"/>
                  </a:lnTo>
                  <a:lnTo>
                    <a:pt x="6256" y="231461"/>
                  </a:lnTo>
                  <a:lnTo>
                    <a:pt x="4876" y="232624"/>
                  </a:lnTo>
                  <a:lnTo>
                    <a:pt x="3250" y="233399"/>
                  </a:lnTo>
                  <a:lnTo>
                    <a:pt x="2167" y="234622"/>
                  </a:lnTo>
                  <a:lnTo>
                    <a:pt x="2" y="241292"/>
                  </a:lnTo>
                  <a:lnTo>
                    <a:pt x="0" y="237927"/>
                  </a:lnTo>
                  <a:lnTo>
                    <a:pt x="706" y="236934"/>
                  </a:lnTo>
                  <a:lnTo>
                    <a:pt x="1882" y="236273"/>
                  </a:lnTo>
                  <a:lnTo>
                    <a:pt x="3371" y="235832"/>
                  </a:lnTo>
                  <a:lnTo>
                    <a:pt x="6908" y="231579"/>
                  </a:lnTo>
                  <a:lnTo>
                    <a:pt x="14926" y="220722"/>
                  </a:lnTo>
                  <a:lnTo>
                    <a:pt x="62024" y="190502"/>
                  </a:lnTo>
                  <a:lnTo>
                    <a:pt x="67078" y="186973"/>
                  </a:lnTo>
                  <a:lnTo>
                    <a:pt x="73889" y="184986"/>
                  </a:lnTo>
                  <a:lnTo>
                    <a:pt x="91009" y="184183"/>
                  </a:lnTo>
                  <a:lnTo>
                    <a:pt x="95246" y="186046"/>
                  </a:lnTo>
                  <a:lnTo>
                    <a:pt x="97364" y="187531"/>
                  </a:lnTo>
                  <a:lnTo>
                    <a:pt x="103716" y="196362"/>
                  </a:lnTo>
                  <a:lnTo>
                    <a:pt x="106695" y="207916"/>
                  </a:lnTo>
                  <a:lnTo>
                    <a:pt x="111045" y="246345"/>
                  </a:lnTo>
                  <a:lnTo>
                    <a:pt x="101810" y="293496"/>
                  </a:lnTo>
                  <a:lnTo>
                    <a:pt x="101693" y="299306"/>
                  </a:lnTo>
                  <a:lnTo>
                    <a:pt x="99760" y="304240"/>
                  </a:lnTo>
                  <a:lnTo>
                    <a:pt x="86676" y="319584"/>
                  </a:lnTo>
                  <a:lnTo>
                    <a:pt x="80620" y="321954"/>
                  </a:lnTo>
                  <a:lnTo>
                    <a:pt x="73931" y="323713"/>
                  </a:lnTo>
                  <a:lnTo>
                    <a:pt x="65492" y="327964"/>
                  </a:lnTo>
                  <a:lnTo>
                    <a:pt x="58270" y="329206"/>
                  </a:lnTo>
                  <a:lnTo>
                    <a:pt x="37772" y="324934"/>
                  </a:lnTo>
                  <a:lnTo>
                    <a:pt x="12700" y="3175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ARTInkShape-492">
              <a:extLst>
                <a:ext uri="{FF2B5EF4-FFF2-40B4-BE49-F238E27FC236}">
                  <a16:creationId xmlns:a16="http://schemas.microsoft.com/office/drawing/2014/main" id="{0824BEC8-8062-4DCD-BF59-C0574958248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9156643" y="241300"/>
              <a:ext cx="125471" cy="355601"/>
            </a:xfrm>
            <a:custGeom>
              <a:avLst/>
              <a:gdLst/>
              <a:ahLst/>
              <a:cxnLst/>
              <a:rect l="0" t="0" r="0" b="0"/>
              <a:pathLst>
                <a:path w="125471" h="355601">
                  <a:moveTo>
                    <a:pt x="125470" y="0"/>
                  </a:moveTo>
                  <a:lnTo>
                    <a:pt x="125470" y="0"/>
                  </a:lnTo>
                  <a:lnTo>
                    <a:pt x="85158" y="46779"/>
                  </a:lnTo>
                  <a:lnTo>
                    <a:pt x="60550" y="83460"/>
                  </a:lnTo>
                  <a:lnTo>
                    <a:pt x="46063" y="113016"/>
                  </a:lnTo>
                  <a:lnTo>
                    <a:pt x="36556" y="127135"/>
                  </a:lnTo>
                  <a:lnTo>
                    <a:pt x="22308" y="167513"/>
                  </a:lnTo>
                  <a:lnTo>
                    <a:pt x="6217" y="209589"/>
                  </a:lnTo>
                  <a:lnTo>
                    <a:pt x="0" y="240053"/>
                  </a:lnTo>
                  <a:lnTo>
                    <a:pt x="552" y="277912"/>
                  </a:lnTo>
                  <a:lnTo>
                    <a:pt x="8208" y="312343"/>
                  </a:lnTo>
                  <a:lnTo>
                    <a:pt x="19051" y="333415"/>
                  </a:lnTo>
                  <a:lnTo>
                    <a:pt x="27372" y="340566"/>
                  </a:lnTo>
                  <a:lnTo>
                    <a:pt x="61970" y="355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MARTInkShape-493">
              <a:extLst>
                <a:ext uri="{FF2B5EF4-FFF2-40B4-BE49-F238E27FC236}">
                  <a16:creationId xmlns:a16="http://schemas.microsoft.com/office/drawing/2014/main" id="{095FA0F0-B7BC-40DD-95B3-225041D064B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882069" y="482640"/>
              <a:ext cx="183307" cy="177761"/>
            </a:xfrm>
            <a:custGeom>
              <a:avLst/>
              <a:gdLst/>
              <a:ahLst/>
              <a:cxnLst/>
              <a:rect l="0" t="0" r="0" b="0"/>
              <a:pathLst>
                <a:path w="183307" h="177761">
                  <a:moveTo>
                    <a:pt x="25394" y="19010"/>
                  </a:moveTo>
                  <a:lnTo>
                    <a:pt x="25394" y="19010"/>
                  </a:lnTo>
                  <a:lnTo>
                    <a:pt x="25394" y="39588"/>
                  </a:lnTo>
                  <a:lnTo>
                    <a:pt x="23512" y="44148"/>
                  </a:lnTo>
                  <a:lnTo>
                    <a:pt x="15934" y="57115"/>
                  </a:lnTo>
                  <a:lnTo>
                    <a:pt x="13653" y="64951"/>
                  </a:lnTo>
                  <a:lnTo>
                    <a:pt x="12178" y="78284"/>
                  </a:lnTo>
                  <a:lnTo>
                    <a:pt x="7251" y="90699"/>
                  </a:lnTo>
                  <a:lnTo>
                    <a:pt x="5817" y="99388"/>
                  </a:lnTo>
                  <a:lnTo>
                    <a:pt x="0" y="107900"/>
                  </a:lnTo>
                  <a:lnTo>
                    <a:pt x="3366" y="107907"/>
                  </a:lnTo>
                  <a:lnTo>
                    <a:pt x="6902" y="106027"/>
                  </a:lnTo>
                  <a:lnTo>
                    <a:pt x="10825" y="103545"/>
                  </a:lnTo>
                  <a:lnTo>
                    <a:pt x="14920" y="102442"/>
                  </a:lnTo>
                  <a:lnTo>
                    <a:pt x="19092" y="98189"/>
                  </a:lnTo>
                  <a:lnTo>
                    <a:pt x="24710" y="91595"/>
                  </a:lnTo>
                  <a:lnTo>
                    <a:pt x="69776" y="50734"/>
                  </a:lnTo>
                  <a:lnTo>
                    <a:pt x="116410" y="10660"/>
                  </a:lnTo>
                  <a:lnTo>
                    <a:pt x="129110" y="3444"/>
                  </a:lnTo>
                  <a:lnTo>
                    <a:pt x="149441" y="266"/>
                  </a:lnTo>
                  <a:lnTo>
                    <a:pt x="160750" y="0"/>
                  </a:lnTo>
                  <a:lnTo>
                    <a:pt x="165045" y="1859"/>
                  </a:lnTo>
                  <a:lnTo>
                    <a:pt x="167178" y="3343"/>
                  </a:lnTo>
                  <a:lnTo>
                    <a:pt x="179907" y="29193"/>
                  </a:lnTo>
                  <a:lnTo>
                    <a:pt x="183306" y="51517"/>
                  </a:lnTo>
                  <a:lnTo>
                    <a:pt x="182097" y="78191"/>
                  </a:lnTo>
                  <a:lnTo>
                    <a:pt x="176290" y="122112"/>
                  </a:lnTo>
                  <a:lnTo>
                    <a:pt x="168356" y="167755"/>
                  </a:lnTo>
                  <a:lnTo>
                    <a:pt x="165094" y="17776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MARTInkShape-494">
              <a:extLst>
                <a:ext uri="{FF2B5EF4-FFF2-40B4-BE49-F238E27FC236}">
                  <a16:creationId xmlns:a16="http://schemas.microsoft.com/office/drawing/2014/main" id="{EF29ABFB-973E-4050-B865-654FB281F17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615363" y="279400"/>
              <a:ext cx="209551" cy="88121"/>
            </a:xfrm>
            <a:custGeom>
              <a:avLst/>
              <a:gdLst/>
              <a:ahLst/>
              <a:cxnLst/>
              <a:rect l="0" t="0" r="0" b="0"/>
              <a:pathLst>
                <a:path w="209551" h="88121">
                  <a:moveTo>
                    <a:pt x="0" y="0"/>
                  </a:moveTo>
                  <a:lnTo>
                    <a:pt x="0" y="0"/>
                  </a:lnTo>
                  <a:lnTo>
                    <a:pt x="17006" y="16301"/>
                  </a:lnTo>
                  <a:lnTo>
                    <a:pt x="25414" y="20389"/>
                  </a:lnTo>
                  <a:lnTo>
                    <a:pt x="43126" y="33749"/>
                  </a:lnTo>
                  <a:lnTo>
                    <a:pt x="52654" y="45707"/>
                  </a:lnTo>
                  <a:lnTo>
                    <a:pt x="100266" y="75798"/>
                  </a:lnTo>
                  <a:lnTo>
                    <a:pt x="140504" y="87622"/>
                  </a:lnTo>
                  <a:lnTo>
                    <a:pt x="184197" y="88120"/>
                  </a:lnTo>
                  <a:lnTo>
                    <a:pt x="209550" y="825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ARTInkShape-495">
              <a:extLst>
                <a:ext uri="{FF2B5EF4-FFF2-40B4-BE49-F238E27FC236}">
                  <a16:creationId xmlns:a16="http://schemas.microsoft.com/office/drawing/2014/main" id="{AB9485EA-AFF5-4AE8-97A0-F39F28DC7D3B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659813" y="63538"/>
              <a:ext cx="279401" cy="438113"/>
            </a:xfrm>
            <a:custGeom>
              <a:avLst/>
              <a:gdLst/>
              <a:ahLst/>
              <a:cxnLst/>
              <a:rect l="0" t="0" r="0" b="0"/>
              <a:pathLst>
                <a:path w="279401" h="438113">
                  <a:moveTo>
                    <a:pt x="0" y="438112"/>
                  </a:moveTo>
                  <a:lnTo>
                    <a:pt x="0" y="438112"/>
                  </a:lnTo>
                  <a:lnTo>
                    <a:pt x="0" y="428468"/>
                  </a:lnTo>
                  <a:lnTo>
                    <a:pt x="1881" y="424889"/>
                  </a:lnTo>
                  <a:lnTo>
                    <a:pt x="4364" y="420946"/>
                  </a:lnTo>
                  <a:lnTo>
                    <a:pt x="6467" y="414760"/>
                  </a:lnTo>
                  <a:lnTo>
                    <a:pt x="27543" y="388174"/>
                  </a:lnTo>
                  <a:lnTo>
                    <a:pt x="44567" y="342848"/>
                  </a:lnTo>
                  <a:lnTo>
                    <a:pt x="52939" y="322555"/>
                  </a:lnTo>
                  <a:lnTo>
                    <a:pt x="60151" y="282231"/>
                  </a:lnTo>
                  <a:lnTo>
                    <a:pt x="77512" y="234772"/>
                  </a:lnTo>
                  <a:lnTo>
                    <a:pt x="90988" y="197908"/>
                  </a:lnTo>
                  <a:lnTo>
                    <a:pt x="104939" y="155087"/>
                  </a:lnTo>
                  <a:lnTo>
                    <a:pt x="120917" y="115663"/>
                  </a:lnTo>
                  <a:lnTo>
                    <a:pt x="140013" y="70275"/>
                  </a:lnTo>
                  <a:lnTo>
                    <a:pt x="165980" y="24878"/>
                  </a:lnTo>
                  <a:lnTo>
                    <a:pt x="177636" y="7363"/>
                  </a:lnTo>
                  <a:lnTo>
                    <a:pt x="182864" y="1424"/>
                  </a:lnTo>
                  <a:lnTo>
                    <a:pt x="185459" y="612"/>
                  </a:lnTo>
                  <a:lnTo>
                    <a:pt x="195672" y="0"/>
                  </a:lnTo>
                  <a:lnTo>
                    <a:pt x="205585" y="8804"/>
                  </a:lnTo>
                  <a:lnTo>
                    <a:pt x="207788" y="12829"/>
                  </a:lnTo>
                  <a:lnTo>
                    <a:pt x="208375" y="14890"/>
                  </a:lnTo>
                  <a:lnTo>
                    <a:pt x="212790" y="19061"/>
                  </a:lnTo>
                  <a:lnTo>
                    <a:pt x="227123" y="30859"/>
                  </a:lnTo>
                  <a:lnTo>
                    <a:pt x="231471" y="38624"/>
                  </a:lnTo>
                  <a:lnTo>
                    <a:pt x="237682" y="52810"/>
                  </a:lnTo>
                  <a:lnTo>
                    <a:pt x="243220" y="63667"/>
                  </a:lnTo>
                  <a:lnTo>
                    <a:pt x="256316" y="108209"/>
                  </a:lnTo>
                  <a:lnTo>
                    <a:pt x="260963" y="128301"/>
                  </a:lnTo>
                  <a:lnTo>
                    <a:pt x="270244" y="145858"/>
                  </a:lnTo>
                  <a:lnTo>
                    <a:pt x="272508" y="153705"/>
                  </a:lnTo>
                  <a:lnTo>
                    <a:pt x="279400" y="16506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SMARTInkShape-496">
            <a:extLst>
              <a:ext uri="{FF2B5EF4-FFF2-40B4-BE49-F238E27FC236}">
                <a16:creationId xmlns:a16="http://schemas.microsoft.com/office/drawing/2014/main" id="{D070AF49-F953-4C39-AF64-5B6FB0E9E80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516813" y="1301750"/>
            <a:ext cx="3625851" cy="120651"/>
          </a:xfrm>
          <a:custGeom>
            <a:avLst/>
            <a:gdLst/>
            <a:ahLst/>
            <a:cxnLst/>
            <a:rect l="0" t="0" r="0" b="0"/>
            <a:pathLst>
              <a:path w="3625851" h="120651">
                <a:moveTo>
                  <a:pt x="0" y="6350"/>
                </a:moveTo>
                <a:lnTo>
                  <a:pt x="0" y="6350"/>
                </a:lnTo>
                <a:lnTo>
                  <a:pt x="40477" y="6350"/>
                </a:lnTo>
                <a:lnTo>
                  <a:pt x="80746" y="1986"/>
                </a:lnTo>
                <a:lnTo>
                  <a:pt x="126179" y="262"/>
                </a:lnTo>
                <a:lnTo>
                  <a:pt x="171130" y="52"/>
                </a:lnTo>
                <a:lnTo>
                  <a:pt x="214295" y="10"/>
                </a:lnTo>
                <a:lnTo>
                  <a:pt x="253524" y="3"/>
                </a:lnTo>
                <a:lnTo>
                  <a:pt x="293840" y="1"/>
                </a:lnTo>
                <a:lnTo>
                  <a:pt x="338947" y="0"/>
                </a:lnTo>
                <a:lnTo>
                  <a:pt x="371481" y="0"/>
                </a:lnTo>
                <a:lnTo>
                  <a:pt x="404756" y="0"/>
                </a:lnTo>
                <a:lnTo>
                  <a:pt x="440242" y="0"/>
                </a:lnTo>
                <a:lnTo>
                  <a:pt x="477885" y="0"/>
                </a:lnTo>
                <a:lnTo>
                  <a:pt x="518134" y="0"/>
                </a:lnTo>
                <a:lnTo>
                  <a:pt x="559541" y="0"/>
                </a:lnTo>
                <a:lnTo>
                  <a:pt x="602874" y="0"/>
                </a:lnTo>
                <a:lnTo>
                  <a:pt x="650354" y="0"/>
                </a:lnTo>
                <a:lnTo>
                  <a:pt x="674870" y="0"/>
                </a:lnTo>
                <a:lnTo>
                  <a:pt x="699680" y="0"/>
                </a:lnTo>
                <a:lnTo>
                  <a:pt x="724686" y="0"/>
                </a:lnTo>
                <a:lnTo>
                  <a:pt x="749824" y="706"/>
                </a:lnTo>
                <a:lnTo>
                  <a:pt x="775049" y="1882"/>
                </a:lnTo>
                <a:lnTo>
                  <a:pt x="800333" y="3371"/>
                </a:lnTo>
                <a:lnTo>
                  <a:pt x="825655" y="3658"/>
                </a:lnTo>
                <a:lnTo>
                  <a:pt x="851003" y="3145"/>
                </a:lnTo>
                <a:lnTo>
                  <a:pt x="876368" y="2096"/>
                </a:lnTo>
                <a:lnTo>
                  <a:pt x="902451" y="2103"/>
                </a:lnTo>
                <a:lnTo>
                  <a:pt x="929012" y="2813"/>
                </a:lnTo>
                <a:lnTo>
                  <a:pt x="955891" y="3992"/>
                </a:lnTo>
                <a:lnTo>
                  <a:pt x="983688" y="4778"/>
                </a:lnTo>
                <a:lnTo>
                  <a:pt x="1012097" y="5302"/>
                </a:lnTo>
                <a:lnTo>
                  <a:pt x="1040915" y="5651"/>
                </a:lnTo>
                <a:lnTo>
                  <a:pt x="1070004" y="5179"/>
                </a:lnTo>
                <a:lnTo>
                  <a:pt x="1099275" y="4158"/>
                </a:lnTo>
                <a:lnTo>
                  <a:pt x="1128666" y="2772"/>
                </a:lnTo>
                <a:lnTo>
                  <a:pt x="1158844" y="2554"/>
                </a:lnTo>
                <a:lnTo>
                  <a:pt x="1189545" y="3114"/>
                </a:lnTo>
                <a:lnTo>
                  <a:pt x="1220597" y="4192"/>
                </a:lnTo>
                <a:lnTo>
                  <a:pt x="1251881" y="4912"/>
                </a:lnTo>
                <a:lnTo>
                  <a:pt x="1283320" y="5391"/>
                </a:lnTo>
                <a:lnTo>
                  <a:pt x="1314863" y="5711"/>
                </a:lnTo>
                <a:lnTo>
                  <a:pt x="1346475" y="5924"/>
                </a:lnTo>
                <a:lnTo>
                  <a:pt x="1378133" y="6066"/>
                </a:lnTo>
                <a:lnTo>
                  <a:pt x="1409822" y="6161"/>
                </a:lnTo>
                <a:lnTo>
                  <a:pt x="1442237" y="6929"/>
                </a:lnTo>
                <a:lnTo>
                  <a:pt x="1475135" y="8147"/>
                </a:lnTo>
                <a:lnTo>
                  <a:pt x="1508357" y="9665"/>
                </a:lnTo>
                <a:lnTo>
                  <a:pt x="1541793" y="11382"/>
                </a:lnTo>
                <a:lnTo>
                  <a:pt x="1575373" y="13233"/>
                </a:lnTo>
                <a:lnTo>
                  <a:pt x="1609049" y="15172"/>
                </a:lnTo>
                <a:lnTo>
                  <a:pt x="1643494" y="17170"/>
                </a:lnTo>
                <a:lnTo>
                  <a:pt x="1678451" y="19208"/>
                </a:lnTo>
                <a:lnTo>
                  <a:pt x="1713751" y="21272"/>
                </a:lnTo>
                <a:lnTo>
                  <a:pt x="1749983" y="23353"/>
                </a:lnTo>
                <a:lnTo>
                  <a:pt x="1786839" y="25447"/>
                </a:lnTo>
                <a:lnTo>
                  <a:pt x="1824109" y="27548"/>
                </a:lnTo>
                <a:lnTo>
                  <a:pt x="1860950" y="28949"/>
                </a:lnTo>
                <a:lnTo>
                  <a:pt x="1897505" y="29882"/>
                </a:lnTo>
                <a:lnTo>
                  <a:pt x="1933870" y="30505"/>
                </a:lnTo>
                <a:lnTo>
                  <a:pt x="1970813" y="31626"/>
                </a:lnTo>
                <a:lnTo>
                  <a:pt x="2008141" y="33078"/>
                </a:lnTo>
                <a:lnTo>
                  <a:pt x="2045727" y="34752"/>
                </a:lnTo>
                <a:lnTo>
                  <a:pt x="2083485" y="35868"/>
                </a:lnTo>
                <a:lnTo>
                  <a:pt x="2121356" y="36612"/>
                </a:lnTo>
                <a:lnTo>
                  <a:pt x="2159304" y="37108"/>
                </a:lnTo>
                <a:lnTo>
                  <a:pt x="2197303" y="38144"/>
                </a:lnTo>
                <a:lnTo>
                  <a:pt x="2235335" y="39541"/>
                </a:lnTo>
                <a:lnTo>
                  <a:pt x="2273390" y="41177"/>
                </a:lnTo>
                <a:lnTo>
                  <a:pt x="2311460" y="42268"/>
                </a:lnTo>
                <a:lnTo>
                  <a:pt x="2349540" y="42995"/>
                </a:lnTo>
                <a:lnTo>
                  <a:pt x="2387627" y="43480"/>
                </a:lnTo>
                <a:lnTo>
                  <a:pt x="2425717" y="44509"/>
                </a:lnTo>
                <a:lnTo>
                  <a:pt x="2463812" y="45900"/>
                </a:lnTo>
                <a:lnTo>
                  <a:pt x="2501908" y="47534"/>
                </a:lnTo>
                <a:lnTo>
                  <a:pt x="2540005" y="48622"/>
                </a:lnTo>
                <a:lnTo>
                  <a:pt x="2578103" y="49348"/>
                </a:lnTo>
                <a:lnTo>
                  <a:pt x="2616203" y="49832"/>
                </a:lnTo>
                <a:lnTo>
                  <a:pt x="2654301" y="51566"/>
                </a:lnTo>
                <a:lnTo>
                  <a:pt x="2692400" y="54133"/>
                </a:lnTo>
                <a:lnTo>
                  <a:pt x="2730500" y="57255"/>
                </a:lnTo>
                <a:lnTo>
                  <a:pt x="2767894" y="59337"/>
                </a:lnTo>
                <a:lnTo>
                  <a:pt x="2804818" y="60725"/>
                </a:lnTo>
                <a:lnTo>
                  <a:pt x="2841429" y="61650"/>
                </a:lnTo>
                <a:lnTo>
                  <a:pt x="2877125" y="63678"/>
                </a:lnTo>
                <a:lnTo>
                  <a:pt x="2912210" y="66441"/>
                </a:lnTo>
                <a:lnTo>
                  <a:pt x="2946890" y="69694"/>
                </a:lnTo>
                <a:lnTo>
                  <a:pt x="2980594" y="72568"/>
                </a:lnTo>
                <a:lnTo>
                  <a:pt x="3013645" y="75190"/>
                </a:lnTo>
                <a:lnTo>
                  <a:pt x="3046263" y="77643"/>
                </a:lnTo>
                <a:lnTo>
                  <a:pt x="3077887" y="79984"/>
                </a:lnTo>
                <a:lnTo>
                  <a:pt x="3108846" y="82251"/>
                </a:lnTo>
                <a:lnTo>
                  <a:pt x="3139364" y="84467"/>
                </a:lnTo>
                <a:lnTo>
                  <a:pt x="3168881" y="86650"/>
                </a:lnTo>
                <a:lnTo>
                  <a:pt x="3197732" y="88811"/>
                </a:lnTo>
                <a:lnTo>
                  <a:pt x="3226138" y="90958"/>
                </a:lnTo>
                <a:lnTo>
                  <a:pt x="3253542" y="92388"/>
                </a:lnTo>
                <a:lnTo>
                  <a:pt x="3280278" y="93342"/>
                </a:lnTo>
                <a:lnTo>
                  <a:pt x="3306568" y="93978"/>
                </a:lnTo>
                <a:lnTo>
                  <a:pt x="3331857" y="95108"/>
                </a:lnTo>
                <a:lnTo>
                  <a:pt x="3356477" y="96566"/>
                </a:lnTo>
                <a:lnTo>
                  <a:pt x="3402412" y="100068"/>
                </a:lnTo>
                <a:lnTo>
                  <a:pt x="3441641" y="103977"/>
                </a:lnTo>
                <a:lnTo>
                  <a:pt x="3479774" y="108066"/>
                </a:lnTo>
                <a:lnTo>
                  <a:pt x="3516477" y="112235"/>
                </a:lnTo>
                <a:lnTo>
                  <a:pt x="3549253" y="116440"/>
                </a:lnTo>
                <a:lnTo>
                  <a:pt x="3595472" y="119402"/>
                </a:lnTo>
                <a:lnTo>
                  <a:pt x="3625850" y="1206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ARTInkShape-497">
            <a:extLst>
              <a:ext uri="{FF2B5EF4-FFF2-40B4-BE49-F238E27FC236}">
                <a16:creationId xmlns:a16="http://schemas.microsoft.com/office/drawing/2014/main" id="{8DC0F0E7-7784-4E08-BFA6-A727D91566D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084763" y="1317454"/>
            <a:ext cx="361951" cy="47797"/>
          </a:xfrm>
          <a:custGeom>
            <a:avLst/>
            <a:gdLst/>
            <a:ahLst/>
            <a:cxnLst/>
            <a:rect l="0" t="0" r="0" b="0"/>
            <a:pathLst>
              <a:path w="361951" h="47797">
                <a:moveTo>
                  <a:pt x="0" y="47796"/>
                </a:moveTo>
                <a:lnTo>
                  <a:pt x="0" y="47796"/>
                </a:lnTo>
                <a:lnTo>
                  <a:pt x="0" y="44425"/>
                </a:lnTo>
                <a:lnTo>
                  <a:pt x="705" y="43432"/>
                </a:lnTo>
                <a:lnTo>
                  <a:pt x="1881" y="42770"/>
                </a:lnTo>
                <a:lnTo>
                  <a:pt x="5467" y="41708"/>
                </a:lnTo>
                <a:lnTo>
                  <a:pt x="5957" y="39681"/>
                </a:lnTo>
                <a:lnTo>
                  <a:pt x="6088" y="38152"/>
                </a:lnTo>
                <a:lnTo>
                  <a:pt x="6881" y="37134"/>
                </a:lnTo>
                <a:lnTo>
                  <a:pt x="12620" y="35120"/>
                </a:lnTo>
                <a:lnTo>
                  <a:pt x="16047" y="35103"/>
                </a:lnTo>
                <a:lnTo>
                  <a:pt x="19596" y="33218"/>
                </a:lnTo>
                <a:lnTo>
                  <a:pt x="23526" y="30733"/>
                </a:lnTo>
                <a:lnTo>
                  <a:pt x="30527" y="29008"/>
                </a:lnTo>
                <a:lnTo>
                  <a:pt x="45948" y="28769"/>
                </a:lnTo>
                <a:lnTo>
                  <a:pt x="50525" y="26875"/>
                </a:lnTo>
                <a:lnTo>
                  <a:pt x="52733" y="25382"/>
                </a:lnTo>
                <a:lnTo>
                  <a:pt x="87734" y="17487"/>
                </a:lnTo>
                <a:lnTo>
                  <a:pt x="128012" y="14291"/>
                </a:lnTo>
                <a:lnTo>
                  <a:pt x="173830" y="9596"/>
                </a:lnTo>
                <a:lnTo>
                  <a:pt x="221143" y="4308"/>
                </a:lnTo>
                <a:lnTo>
                  <a:pt x="268157" y="3473"/>
                </a:lnTo>
                <a:lnTo>
                  <a:pt x="309321" y="0"/>
                </a:lnTo>
                <a:lnTo>
                  <a:pt x="361950" y="334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Countablility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endParaRPr lang="en-US" b="0"/>
              </a:p>
              <a:p>
                <a:pPr lvl="1"/>
                <a:r>
                  <a:rPr lang="en-US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 b="0" i="0" smtClean="0"/>
                      <m:t>|</m:t>
                    </m:r>
                  </m:oMath>
                </a14:m>
                <a:r>
                  <a:rPr lang="en-US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 is “countably infinite”</a:t>
                </a:r>
              </a:p>
              <a:p>
                <a:r>
                  <a:rPr lang="en-US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6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30" name="SMARTInkShape-646">
            <a:extLst>
              <a:ext uri="{FF2B5EF4-FFF2-40B4-BE49-F238E27FC236}">
                <a16:creationId xmlns:a16="http://schemas.microsoft.com/office/drawing/2014/main" id="{7B69B9F0-6435-4E02-97FD-18184EA1AA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716713" y="1181124"/>
            <a:ext cx="3949701" cy="234927"/>
          </a:xfrm>
          <a:custGeom>
            <a:avLst/>
            <a:gdLst/>
            <a:ahLst/>
            <a:cxnLst/>
            <a:rect l="0" t="0" r="0" b="0"/>
            <a:pathLst>
              <a:path w="3949701" h="234927">
                <a:moveTo>
                  <a:pt x="6350" y="25376"/>
                </a:moveTo>
                <a:lnTo>
                  <a:pt x="6350" y="25376"/>
                </a:lnTo>
                <a:lnTo>
                  <a:pt x="6350" y="10449"/>
                </a:lnTo>
                <a:lnTo>
                  <a:pt x="5644" y="9075"/>
                </a:lnTo>
                <a:lnTo>
                  <a:pt x="4468" y="8159"/>
                </a:lnTo>
                <a:lnTo>
                  <a:pt x="882" y="6688"/>
                </a:lnTo>
                <a:lnTo>
                  <a:pt x="392" y="4605"/>
                </a:lnTo>
                <a:lnTo>
                  <a:pt x="2" y="0"/>
                </a:lnTo>
                <a:lnTo>
                  <a:pt x="0" y="5445"/>
                </a:lnTo>
                <a:lnTo>
                  <a:pt x="706" y="5739"/>
                </a:lnTo>
                <a:lnTo>
                  <a:pt x="3371" y="6065"/>
                </a:lnTo>
                <a:lnTo>
                  <a:pt x="6907" y="8092"/>
                </a:lnTo>
                <a:lnTo>
                  <a:pt x="10831" y="10638"/>
                </a:lnTo>
                <a:lnTo>
                  <a:pt x="17006" y="12072"/>
                </a:lnTo>
                <a:lnTo>
                  <a:pt x="63941" y="14557"/>
                </a:lnTo>
                <a:lnTo>
                  <a:pt x="76330" y="17702"/>
                </a:lnTo>
                <a:lnTo>
                  <a:pt x="121906" y="19003"/>
                </a:lnTo>
                <a:lnTo>
                  <a:pt x="162231" y="22395"/>
                </a:lnTo>
                <a:lnTo>
                  <a:pt x="206319" y="25114"/>
                </a:lnTo>
                <a:lnTo>
                  <a:pt x="247781" y="27223"/>
                </a:lnTo>
                <a:lnTo>
                  <a:pt x="289295" y="31133"/>
                </a:lnTo>
                <a:lnTo>
                  <a:pt x="336385" y="36717"/>
                </a:lnTo>
                <a:lnTo>
                  <a:pt x="376517" y="44864"/>
                </a:lnTo>
                <a:lnTo>
                  <a:pt x="418707" y="52139"/>
                </a:lnTo>
                <a:lnTo>
                  <a:pt x="459047" y="58570"/>
                </a:lnTo>
                <a:lnTo>
                  <a:pt x="499776" y="67194"/>
                </a:lnTo>
                <a:lnTo>
                  <a:pt x="545269" y="72850"/>
                </a:lnTo>
                <a:lnTo>
                  <a:pt x="586570" y="75519"/>
                </a:lnTo>
                <a:lnTo>
                  <a:pt x="628700" y="77928"/>
                </a:lnTo>
                <a:lnTo>
                  <a:pt x="670993" y="81618"/>
                </a:lnTo>
                <a:lnTo>
                  <a:pt x="717682" y="82347"/>
                </a:lnTo>
                <a:lnTo>
                  <a:pt x="763489" y="82491"/>
                </a:lnTo>
                <a:lnTo>
                  <a:pt x="809723" y="82519"/>
                </a:lnTo>
                <a:lnTo>
                  <a:pt x="852827" y="86889"/>
                </a:lnTo>
                <a:lnTo>
                  <a:pt x="895312" y="88483"/>
                </a:lnTo>
                <a:lnTo>
                  <a:pt x="937676" y="88798"/>
                </a:lnTo>
                <a:lnTo>
                  <a:pt x="984379" y="89566"/>
                </a:lnTo>
                <a:lnTo>
                  <a:pt x="1030189" y="93899"/>
                </a:lnTo>
                <a:lnTo>
                  <a:pt x="1067241" y="94833"/>
                </a:lnTo>
                <a:lnTo>
                  <a:pt x="1105030" y="95110"/>
                </a:lnTo>
                <a:lnTo>
                  <a:pt x="1144920" y="95192"/>
                </a:lnTo>
                <a:lnTo>
                  <a:pt x="1184255" y="95216"/>
                </a:lnTo>
                <a:lnTo>
                  <a:pt x="1222016" y="95223"/>
                </a:lnTo>
                <a:lnTo>
                  <a:pt x="1262602" y="95225"/>
                </a:lnTo>
                <a:lnTo>
                  <a:pt x="1301439" y="95226"/>
                </a:lnTo>
                <a:lnTo>
                  <a:pt x="1339757" y="95226"/>
                </a:lnTo>
                <a:lnTo>
                  <a:pt x="1377922" y="93345"/>
                </a:lnTo>
                <a:lnTo>
                  <a:pt x="1416041" y="90200"/>
                </a:lnTo>
                <a:lnTo>
                  <a:pt x="1454147" y="89268"/>
                </a:lnTo>
                <a:lnTo>
                  <a:pt x="1492249" y="88992"/>
                </a:lnTo>
                <a:lnTo>
                  <a:pt x="1530350" y="88910"/>
                </a:lnTo>
                <a:lnTo>
                  <a:pt x="1568450" y="88886"/>
                </a:lnTo>
                <a:lnTo>
                  <a:pt x="1608431" y="88879"/>
                </a:lnTo>
                <a:lnTo>
                  <a:pt x="1649676" y="88877"/>
                </a:lnTo>
                <a:lnTo>
                  <a:pt x="1688707" y="88876"/>
                </a:lnTo>
                <a:lnTo>
                  <a:pt x="1727083" y="90758"/>
                </a:lnTo>
                <a:lnTo>
                  <a:pt x="1767147" y="93902"/>
                </a:lnTo>
                <a:lnTo>
                  <a:pt x="1808415" y="92952"/>
                </a:lnTo>
                <a:lnTo>
                  <a:pt x="1847454" y="91965"/>
                </a:lnTo>
                <a:lnTo>
                  <a:pt x="1885832" y="94260"/>
                </a:lnTo>
                <a:lnTo>
                  <a:pt x="1924015" y="94940"/>
                </a:lnTo>
                <a:lnTo>
                  <a:pt x="1964021" y="95141"/>
                </a:lnTo>
                <a:lnTo>
                  <a:pt x="2005272" y="95201"/>
                </a:lnTo>
                <a:lnTo>
                  <a:pt x="2046188" y="95219"/>
                </a:lnTo>
                <a:lnTo>
                  <a:pt x="2089591" y="95224"/>
                </a:lnTo>
                <a:lnTo>
                  <a:pt x="2133730" y="95225"/>
                </a:lnTo>
                <a:lnTo>
                  <a:pt x="2178089" y="97107"/>
                </a:lnTo>
                <a:lnTo>
                  <a:pt x="2222511" y="100252"/>
                </a:lnTo>
                <a:lnTo>
                  <a:pt x="2266953" y="101184"/>
                </a:lnTo>
                <a:lnTo>
                  <a:pt x="2311400" y="103341"/>
                </a:lnTo>
                <a:lnTo>
                  <a:pt x="2357732" y="106568"/>
                </a:lnTo>
                <a:lnTo>
                  <a:pt x="2405326" y="109405"/>
                </a:lnTo>
                <a:lnTo>
                  <a:pt x="2450707" y="112833"/>
                </a:lnTo>
                <a:lnTo>
                  <a:pt x="2495432" y="113848"/>
                </a:lnTo>
                <a:lnTo>
                  <a:pt x="2538083" y="114149"/>
                </a:lnTo>
                <a:lnTo>
                  <a:pt x="2579413" y="114238"/>
                </a:lnTo>
                <a:lnTo>
                  <a:pt x="2622939" y="114265"/>
                </a:lnTo>
                <a:lnTo>
                  <a:pt x="2665233" y="114273"/>
                </a:lnTo>
                <a:lnTo>
                  <a:pt x="2704576" y="114275"/>
                </a:lnTo>
                <a:lnTo>
                  <a:pt x="2744927" y="112394"/>
                </a:lnTo>
                <a:lnTo>
                  <a:pt x="2786280" y="109250"/>
                </a:lnTo>
                <a:lnTo>
                  <a:pt x="2827225" y="108318"/>
                </a:lnTo>
                <a:lnTo>
                  <a:pt x="2870637" y="108042"/>
                </a:lnTo>
                <a:lnTo>
                  <a:pt x="2912898" y="107960"/>
                </a:lnTo>
                <a:lnTo>
                  <a:pt x="2955993" y="107936"/>
                </a:lnTo>
                <a:lnTo>
                  <a:pt x="3002629" y="107929"/>
                </a:lnTo>
                <a:lnTo>
                  <a:pt x="3049609" y="109808"/>
                </a:lnTo>
                <a:lnTo>
                  <a:pt x="3082581" y="112290"/>
                </a:lnTo>
                <a:lnTo>
                  <a:pt x="3116050" y="113393"/>
                </a:lnTo>
                <a:lnTo>
                  <a:pt x="3149741" y="115765"/>
                </a:lnTo>
                <a:lnTo>
                  <a:pt x="3183529" y="119171"/>
                </a:lnTo>
                <a:lnTo>
                  <a:pt x="3217361" y="123037"/>
                </a:lnTo>
                <a:lnTo>
                  <a:pt x="3264771" y="129180"/>
                </a:lnTo>
                <a:lnTo>
                  <a:pt x="3298859" y="133365"/>
                </a:lnTo>
                <a:lnTo>
                  <a:pt x="3334470" y="138282"/>
                </a:lnTo>
                <a:lnTo>
                  <a:pt x="3369112" y="145171"/>
                </a:lnTo>
                <a:lnTo>
                  <a:pt x="3401442" y="149174"/>
                </a:lnTo>
                <a:lnTo>
                  <a:pt x="3447411" y="153309"/>
                </a:lnTo>
                <a:lnTo>
                  <a:pt x="3492310" y="160884"/>
                </a:lnTo>
                <a:lnTo>
                  <a:pt x="3535012" y="168302"/>
                </a:lnTo>
                <a:lnTo>
                  <a:pt x="3576357" y="172382"/>
                </a:lnTo>
                <a:lnTo>
                  <a:pt x="3619887" y="178059"/>
                </a:lnTo>
                <a:lnTo>
                  <a:pt x="3662183" y="184210"/>
                </a:lnTo>
                <a:lnTo>
                  <a:pt x="3701526" y="192382"/>
                </a:lnTo>
                <a:lnTo>
                  <a:pt x="3738113" y="199978"/>
                </a:lnTo>
                <a:lnTo>
                  <a:pt x="3785452" y="209286"/>
                </a:lnTo>
                <a:lnTo>
                  <a:pt x="3829793" y="215985"/>
                </a:lnTo>
                <a:lnTo>
                  <a:pt x="3875157" y="226639"/>
                </a:lnTo>
                <a:lnTo>
                  <a:pt x="3917538" y="233873"/>
                </a:lnTo>
                <a:lnTo>
                  <a:pt x="3949700" y="234926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SMARTInkShape-Group202">
            <a:extLst>
              <a:ext uri="{FF2B5EF4-FFF2-40B4-BE49-F238E27FC236}">
                <a16:creationId xmlns:a16="http://schemas.microsoft.com/office/drawing/2014/main" id="{C46A0A9E-86FD-4D39-826F-4B0DC9DDF22C}"/>
              </a:ext>
            </a:extLst>
          </p:cNvPr>
          <p:cNvGrpSpPr/>
          <p:nvPr/>
        </p:nvGrpSpPr>
        <p:grpSpPr>
          <a:xfrm>
            <a:off x="6234113" y="196850"/>
            <a:ext cx="120651" cy="1377951"/>
            <a:chOff x="6234113" y="196850"/>
            <a:chExt cx="120651" cy="1377951"/>
          </a:xfrm>
        </p:grpSpPr>
        <p:sp>
          <p:nvSpPr>
            <p:cNvPr id="31" name="SMARTInkShape-647">
              <a:extLst>
                <a:ext uri="{FF2B5EF4-FFF2-40B4-BE49-F238E27FC236}">
                  <a16:creationId xmlns:a16="http://schemas.microsoft.com/office/drawing/2014/main" id="{A720954A-4506-4D2A-9846-46D57823CEE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329363" y="34290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648">
              <a:extLst>
                <a:ext uri="{FF2B5EF4-FFF2-40B4-BE49-F238E27FC236}">
                  <a16:creationId xmlns:a16="http://schemas.microsoft.com/office/drawing/2014/main" id="{33F7E7D5-3163-4A5C-9C8E-16198E5FDB9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234113" y="196850"/>
              <a:ext cx="120651" cy="1377951"/>
            </a:xfrm>
            <a:custGeom>
              <a:avLst/>
              <a:gdLst/>
              <a:ahLst/>
              <a:cxnLst/>
              <a:rect l="0" t="0" r="0" b="0"/>
              <a:pathLst>
                <a:path w="120651" h="1377951">
                  <a:moveTo>
                    <a:pt x="120650" y="0"/>
                  </a:moveTo>
                  <a:lnTo>
                    <a:pt x="120650" y="0"/>
                  </a:lnTo>
                  <a:lnTo>
                    <a:pt x="120650" y="3371"/>
                  </a:lnTo>
                  <a:lnTo>
                    <a:pt x="118768" y="6907"/>
                  </a:lnTo>
                  <a:lnTo>
                    <a:pt x="117278" y="8838"/>
                  </a:lnTo>
                  <a:lnTo>
                    <a:pt x="115623" y="14747"/>
                  </a:lnTo>
                  <a:lnTo>
                    <a:pt x="111271" y="45187"/>
                  </a:lnTo>
                  <a:lnTo>
                    <a:pt x="114122" y="92314"/>
                  </a:lnTo>
                  <a:lnTo>
                    <a:pt x="111132" y="135402"/>
                  </a:lnTo>
                  <a:lnTo>
                    <a:pt x="113674" y="179460"/>
                  </a:lnTo>
                  <a:lnTo>
                    <a:pt x="110743" y="216392"/>
                  </a:lnTo>
                  <a:lnTo>
                    <a:pt x="105406" y="254146"/>
                  </a:lnTo>
                  <a:lnTo>
                    <a:pt x="99356" y="298885"/>
                  </a:lnTo>
                  <a:lnTo>
                    <a:pt x="97075" y="331334"/>
                  </a:lnTo>
                  <a:lnTo>
                    <a:pt x="96061" y="364571"/>
                  </a:lnTo>
                  <a:lnTo>
                    <a:pt x="95610" y="398157"/>
                  </a:lnTo>
                  <a:lnTo>
                    <a:pt x="95410" y="433781"/>
                  </a:lnTo>
                  <a:lnTo>
                    <a:pt x="94615" y="470780"/>
                  </a:lnTo>
                  <a:lnTo>
                    <a:pt x="91910" y="508391"/>
                  </a:lnTo>
                  <a:lnTo>
                    <a:pt x="90237" y="548155"/>
                  </a:lnTo>
                  <a:lnTo>
                    <a:pt x="89494" y="588641"/>
                  </a:lnTo>
                  <a:lnTo>
                    <a:pt x="89164" y="627802"/>
                  </a:lnTo>
                  <a:lnTo>
                    <a:pt x="85254" y="670136"/>
                  </a:lnTo>
                  <a:lnTo>
                    <a:pt x="79518" y="714116"/>
                  </a:lnTo>
                  <a:lnTo>
                    <a:pt x="74617" y="757181"/>
                  </a:lnTo>
                  <a:lnTo>
                    <a:pt x="70087" y="799840"/>
                  </a:lnTo>
                  <a:lnTo>
                    <a:pt x="65016" y="842318"/>
                  </a:lnTo>
                  <a:lnTo>
                    <a:pt x="58059" y="884715"/>
                  </a:lnTo>
                  <a:lnTo>
                    <a:pt x="54026" y="927077"/>
                  </a:lnTo>
                  <a:lnTo>
                    <a:pt x="50822" y="969423"/>
                  </a:lnTo>
                  <a:lnTo>
                    <a:pt x="44695" y="1011762"/>
                  </a:lnTo>
                  <a:lnTo>
                    <a:pt x="37268" y="1052217"/>
                  </a:lnTo>
                  <a:lnTo>
                    <a:pt x="29969" y="1091363"/>
                  </a:lnTo>
                  <a:lnTo>
                    <a:pt x="24373" y="1129928"/>
                  </a:lnTo>
                  <a:lnTo>
                    <a:pt x="19534" y="1168235"/>
                  </a:lnTo>
                  <a:lnTo>
                    <a:pt x="15032" y="1205721"/>
                  </a:lnTo>
                  <a:lnTo>
                    <a:pt x="10679" y="1241196"/>
                  </a:lnTo>
                  <a:lnTo>
                    <a:pt x="6392" y="1275778"/>
                  </a:lnTo>
                  <a:lnTo>
                    <a:pt x="2840" y="1309962"/>
                  </a:lnTo>
                  <a:lnTo>
                    <a:pt x="841" y="1355297"/>
                  </a:lnTo>
                  <a:lnTo>
                    <a:pt x="0" y="137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MARTInkShape-649">
            <a:extLst>
              <a:ext uri="{FF2B5EF4-FFF2-40B4-BE49-F238E27FC236}">
                <a16:creationId xmlns:a16="http://schemas.microsoft.com/office/drawing/2014/main" id="{4C60897E-D969-49FB-AA8A-8114617228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63662" y="1146270"/>
            <a:ext cx="3460752" cy="174531"/>
          </a:xfrm>
          <a:custGeom>
            <a:avLst/>
            <a:gdLst/>
            <a:ahLst/>
            <a:cxnLst/>
            <a:rect l="0" t="0" r="0" b="0"/>
            <a:pathLst>
              <a:path w="3460752" h="174531">
                <a:moveTo>
                  <a:pt x="0" y="22130"/>
                </a:moveTo>
                <a:lnTo>
                  <a:pt x="0" y="22130"/>
                </a:lnTo>
                <a:lnTo>
                  <a:pt x="21663" y="12004"/>
                </a:lnTo>
                <a:lnTo>
                  <a:pt x="67739" y="0"/>
                </a:lnTo>
                <a:lnTo>
                  <a:pt x="76203" y="65"/>
                </a:lnTo>
                <a:lnTo>
                  <a:pt x="115829" y="2962"/>
                </a:lnTo>
                <a:lnTo>
                  <a:pt x="135116" y="4938"/>
                </a:lnTo>
                <a:lnTo>
                  <a:pt x="177904" y="12538"/>
                </a:lnTo>
                <a:lnTo>
                  <a:pt x="222962" y="26421"/>
                </a:lnTo>
                <a:lnTo>
                  <a:pt x="266211" y="36954"/>
                </a:lnTo>
                <a:lnTo>
                  <a:pt x="312689" y="44387"/>
                </a:lnTo>
                <a:lnTo>
                  <a:pt x="353788" y="55376"/>
                </a:lnTo>
                <a:lnTo>
                  <a:pt x="396583" y="59977"/>
                </a:lnTo>
                <a:lnTo>
                  <a:pt x="443188" y="66948"/>
                </a:lnTo>
                <a:lnTo>
                  <a:pt x="479625" y="73039"/>
                </a:lnTo>
                <a:lnTo>
                  <a:pt x="519819" y="77431"/>
                </a:lnTo>
                <a:lnTo>
                  <a:pt x="560421" y="80614"/>
                </a:lnTo>
                <a:lnTo>
                  <a:pt x="605612" y="84144"/>
                </a:lnTo>
                <a:lnTo>
                  <a:pt x="638872" y="84969"/>
                </a:lnTo>
                <a:lnTo>
                  <a:pt x="674821" y="85336"/>
                </a:lnTo>
                <a:lnTo>
                  <a:pt x="711965" y="85500"/>
                </a:lnTo>
                <a:lnTo>
                  <a:pt x="749640" y="86278"/>
                </a:lnTo>
                <a:lnTo>
                  <a:pt x="787551" y="88975"/>
                </a:lnTo>
                <a:lnTo>
                  <a:pt x="829330" y="90645"/>
                </a:lnTo>
                <a:lnTo>
                  <a:pt x="873769" y="91387"/>
                </a:lnTo>
                <a:lnTo>
                  <a:pt x="919390" y="91716"/>
                </a:lnTo>
                <a:lnTo>
                  <a:pt x="965537" y="91863"/>
                </a:lnTo>
                <a:lnTo>
                  <a:pt x="1012622" y="91928"/>
                </a:lnTo>
                <a:lnTo>
                  <a:pt x="1037031" y="91945"/>
                </a:lnTo>
                <a:lnTo>
                  <a:pt x="1061771" y="91957"/>
                </a:lnTo>
                <a:lnTo>
                  <a:pt x="1086025" y="91965"/>
                </a:lnTo>
                <a:lnTo>
                  <a:pt x="1109956" y="91970"/>
                </a:lnTo>
                <a:lnTo>
                  <a:pt x="1133671" y="91973"/>
                </a:lnTo>
                <a:lnTo>
                  <a:pt x="1157947" y="92681"/>
                </a:lnTo>
                <a:lnTo>
                  <a:pt x="1182598" y="93858"/>
                </a:lnTo>
                <a:lnTo>
                  <a:pt x="1207499" y="95349"/>
                </a:lnTo>
                <a:lnTo>
                  <a:pt x="1233272" y="96343"/>
                </a:lnTo>
                <a:lnTo>
                  <a:pt x="1259626" y="97005"/>
                </a:lnTo>
                <a:lnTo>
                  <a:pt x="1286367" y="97447"/>
                </a:lnTo>
                <a:lnTo>
                  <a:pt x="1313367" y="97741"/>
                </a:lnTo>
                <a:lnTo>
                  <a:pt x="1340539" y="97937"/>
                </a:lnTo>
                <a:lnTo>
                  <a:pt x="1367826" y="98068"/>
                </a:lnTo>
                <a:lnTo>
                  <a:pt x="1395190" y="98155"/>
                </a:lnTo>
                <a:lnTo>
                  <a:pt x="1422605" y="98214"/>
                </a:lnTo>
                <a:lnTo>
                  <a:pt x="1450053" y="98252"/>
                </a:lnTo>
                <a:lnTo>
                  <a:pt x="1478230" y="98984"/>
                </a:lnTo>
                <a:lnTo>
                  <a:pt x="1506892" y="100177"/>
                </a:lnTo>
                <a:lnTo>
                  <a:pt x="1535878" y="101678"/>
                </a:lnTo>
                <a:lnTo>
                  <a:pt x="1565080" y="102679"/>
                </a:lnTo>
                <a:lnTo>
                  <a:pt x="1594426" y="103346"/>
                </a:lnTo>
                <a:lnTo>
                  <a:pt x="1623867" y="103791"/>
                </a:lnTo>
                <a:lnTo>
                  <a:pt x="1654078" y="103382"/>
                </a:lnTo>
                <a:lnTo>
                  <a:pt x="1684803" y="102403"/>
                </a:lnTo>
                <a:lnTo>
                  <a:pt x="1715868" y="101046"/>
                </a:lnTo>
                <a:lnTo>
                  <a:pt x="1747162" y="100846"/>
                </a:lnTo>
                <a:lnTo>
                  <a:pt x="1778608" y="101418"/>
                </a:lnTo>
                <a:lnTo>
                  <a:pt x="1810156" y="102506"/>
                </a:lnTo>
                <a:lnTo>
                  <a:pt x="1841771" y="103230"/>
                </a:lnTo>
                <a:lnTo>
                  <a:pt x="1873431" y="103714"/>
                </a:lnTo>
                <a:lnTo>
                  <a:pt x="1905121" y="104036"/>
                </a:lnTo>
                <a:lnTo>
                  <a:pt x="1936830" y="104250"/>
                </a:lnTo>
                <a:lnTo>
                  <a:pt x="1968554" y="104394"/>
                </a:lnTo>
                <a:lnTo>
                  <a:pt x="2000286" y="104489"/>
                </a:lnTo>
                <a:lnTo>
                  <a:pt x="2033435" y="104553"/>
                </a:lnTo>
                <a:lnTo>
                  <a:pt x="2067529" y="104595"/>
                </a:lnTo>
                <a:lnTo>
                  <a:pt x="2102253" y="104623"/>
                </a:lnTo>
                <a:lnTo>
                  <a:pt x="2135986" y="105348"/>
                </a:lnTo>
                <a:lnTo>
                  <a:pt x="2169057" y="106536"/>
                </a:lnTo>
                <a:lnTo>
                  <a:pt x="2201688" y="108034"/>
                </a:lnTo>
                <a:lnTo>
                  <a:pt x="2234026" y="109033"/>
                </a:lnTo>
                <a:lnTo>
                  <a:pt x="2266167" y="109699"/>
                </a:lnTo>
                <a:lnTo>
                  <a:pt x="2298178" y="110142"/>
                </a:lnTo>
                <a:lnTo>
                  <a:pt x="2330102" y="110438"/>
                </a:lnTo>
                <a:lnTo>
                  <a:pt x="2361968" y="110635"/>
                </a:lnTo>
                <a:lnTo>
                  <a:pt x="2393796" y="110767"/>
                </a:lnTo>
                <a:lnTo>
                  <a:pt x="2425597" y="111560"/>
                </a:lnTo>
                <a:lnTo>
                  <a:pt x="2457382" y="112795"/>
                </a:lnTo>
                <a:lnTo>
                  <a:pt x="2489155" y="114323"/>
                </a:lnTo>
                <a:lnTo>
                  <a:pt x="2520920" y="115342"/>
                </a:lnTo>
                <a:lnTo>
                  <a:pt x="2552680" y="116021"/>
                </a:lnTo>
                <a:lnTo>
                  <a:pt x="2584437" y="116474"/>
                </a:lnTo>
                <a:lnTo>
                  <a:pt x="2615486" y="117482"/>
                </a:lnTo>
                <a:lnTo>
                  <a:pt x="2646063" y="118859"/>
                </a:lnTo>
                <a:lnTo>
                  <a:pt x="2676326" y="120483"/>
                </a:lnTo>
                <a:lnTo>
                  <a:pt x="2706378" y="122271"/>
                </a:lnTo>
                <a:lnTo>
                  <a:pt x="2736291" y="124168"/>
                </a:lnTo>
                <a:lnTo>
                  <a:pt x="2766111" y="126139"/>
                </a:lnTo>
                <a:lnTo>
                  <a:pt x="2795163" y="127453"/>
                </a:lnTo>
                <a:lnTo>
                  <a:pt x="2823703" y="128328"/>
                </a:lnTo>
                <a:lnTo>
                  <a:pt x="2851902" y="128912"/>
                </a:lnTo>
                <a:lnTo>
                  <a:pt x="2878463" y="130007"/>
                </a:lnTo>
                <a:lnTo>
                  <a:pt x="2903931" y="131443"/>
                </a:lnTo>
                <a:lnTo>
                  <a:pt x="2928671" y="133105"/>
                </a:lnTo>
                <a:lnTo>
                  <a:pt x="2953631" y="134919"/>
                </a:lnTo>
                <a:lnTo>
                  <a:pt x="2978738" y="136834"/>
                </a:lnTo>
                <a:lnTo>
                  <a:pt x="3003942" y="138816"/>
                </a:lnTo>
                <a:lnTo>
                  <a:pt x="3028506" y="140137"/>
                </a:lnTo>
                <a:lnTo>
                  <a:pt x="3052643" y="141018"/>
                </a:lnTo>
                <a:lnTo>
                  <a:pt x="3100158" y="142702"/>
                </a:lnTo>
                <a:lnTo>
                  <a:pt x="3147146" y="145803"/>
                </a:lnTo>
                <a:lnTo>
                  <a:pt x="3192019" y="147651"/>
                </a:lnTo>
                <a:lnTo>
                  <a:pt x="3235481" y="149178"/>
                </a:lnTo>
                <a:lnTo>
                  <a:pt x="3278316" y="152209"/>
                </a:lnTo>
                <a:lnTo>
                  <a:pt x="3317109" y="155908"/>
                </a:lnTo>
                <a:lnTo>
                  <a:pt x="3353166" y="159903"/>
                </a:lnTo>
                <a:lnTo>
                  <a:pt x="3388005" y="164031"/>
                </a:lnTo>
                <a:lnTo>
                  <a:pt x="3432611" y="170322"/>
                </a:lnTo>
                <a:lnTo>
                  <a:pt x="3460751" y="17453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ARTInkShape-650">
            <a:extLst>
              <a:ext uri="{FF2B5EF4-FFF2-40B4-BE49-F238E27FC236}">
                <a16:creationId xmlns:a16="http://schemas.microsoft.com/office/drawing/2014/main" id="{6114801F-4461-4390-8701-D81F4F4E40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72263" y="1225550"/>
            <a:ext cx="4000501" cy="133351"/>
          </a:xfrm>
          <a:custGeom>
            <a:avLst/>
            <a:gdLst/>
            <a:ahLst/>
            <a:cxnLst/>
            <a:rect l="0" t="0" r="0" b="0"/>
            <a:pathLst>
              <a:path w="4000501" h="133351">
                <a:moveTo>
                  <a:pt x="0" y="0"/>
                </a:moveTo>
                <a:lnTo>
                  <a:pt x="0" y="0"/>
                </a:lnTo>
                <a:lnTo>
                  <a:pt x="21662" y="706"/>
                </a:lnTo>
                <a:lnTo>
                  <a:pt x="34013" y="3658"/>
                </a:lnTo>
                <a:lnTo>
                  <a:pt x="59984" y="1120"/>
                </a:lnTo>
                <a:lnTo>
                  <a:pt x="102592" y="6105"/>
                </a:lnTo>
                <a:lnTo>
                  <a:pt x="142269" y="11344"/>
                </a:lnTo>
                <a:lnTo>
                  <a:pt x="189296" y="13227"/>
                </a:lnTo>
                <a:lnTo>
                  <a:pt x="235966" y="17691"/>
                </a:lnTo>
                <a:lnTo>
                  <a:pt x="275232" y="18647"/>
                </a:lnTo>
                <a:lnTo>
                  <a:pt x="318147" y="20812"/>
                </a:lnTo>
                <a:lnTo>
                  <a:pt x="362141" y="24041"/>
                </a:lnTo>
                <a:lnTo>
                  <a:pt x="408338" y="26879"/>
                </a:lnTo>
                <a:lnTo>
                  <a:pt x="455893" y="30307"/>
                </a:lnTo>
                <a:lnTo>
                  <a:pt x="503144" y="33204"/>
                </a:lnTo>
                <a:lnTo>
                  <a:pt x="536181" y="35924"/>
                </a:lnTo>
                <a:lnTo>
                  <a:pt x="569678" y="37133"/>
                </a:lnTo>
                <a:lnTo>
                  <a:pt x="605263" y="39552"/>
                </a:lnTo>
                <a:lnTo>
                  <a:pt x="642949" y="42273"/>
                </a:lnTo>
                <a:lnTo>
                  <a:pt x="683218" y="43482"/>
                </a:lnTo>
                <a:lnTo>
                  <a:pt x="726516" y="45901"/>
                </a:lnTo>
                <a:lnTo>
                  <a:pt x="772335" y="47917"/>
                </a:lnTo>
                <a:lnTo>
                  <a:pt x="796406" y="47467"/>
                </a:lnTo>
                <a:lnTo>
                  <a:pt x="820921" y="46461"/>
                </a:lnTo>
                <a:lnTo>
                  <a:pt x="845730" y="45791"/>
                </a:lnTo>
                <a:lnTo>
                  <a:pt x="870736" y="45344"/>
                </a:lnTo>
                <a:lnTo>
                  <a:pt x="895874" y="45046"/>
                </a:lnTo>
                <a:lnTo>
                  <a:pt x="923216" y="44847"/>
                </a:lnTo>
                <a:lnTo>
                  <a:pt x="952027" y="44715"/>
                </a:lnTo>
                <a:lnTo>
                  <a:pt x="981818" y="44627"/>
                </a:lnTo>
                <a:lnTo>
                  <a:pt x="1011556" y="44568"/>
                </a:lnTo>
                <a:lnTo>
                  <a:pt x="1041259" y="44528"/>
                </a:lnTo>
                <a:lnTo>
                  <a:pt x="1070940" y="44502"/>
                </a:lnTo>
                <a:lnTo>
                  <a:pt x="1101310" y="43779"/>
                </a:lnTo>
                <a:lnTo>
                  <a:pt x="1132140" y="42592"/>
                </a:lnTo>
                <a:lnTo>
                  <a:pt x="1163277" y="41094"/>
                </a:lnTo>
                <a:lnTo>
                  <a:pt x="1195323" y="40096"/>
                </a:lnTo>
                <a:lnTo>
                  <a:pt x="1227976" y="39431"/>
                </a:lnTo>
                <a:lnTo>
                  <a:pt x="1261034" y="38987"/>
                </a:lnTo>
                <a:lnTo>
                  <a:pt x="1293656" y="38692"/>
                </a:lnTo>
                <a:lnTo>
                  <a:pt x="1325988" y="38494"/>
                </a:lnTo>
                <a:lnTo>
                  <a:pt x="1358124" y="38363"/>
                </a:lnTo>
                <a:lnTo>
                  <a:pt x="1390839" y="38275"/>
                </a:lnTo>
                <a:lnTo>
                  <a:pt x="1423937" y="38217"/>
                </a:lnTo>
                <a:lnTo>
                  <a:pt x="1457291" y="38178"/>
                </a:lnTo>
                <a:lnTo>
                  <a:pt x="1492227" y="38152"/>
                </a:lnTo>
                <a:lnTo>
                  <a:pt x="1528218" y="38135"/>
                </a:lnTo>
                <a:lnTo>
                  <a:pt x="1564912" y="38123"/>
                </a:lnTo>
                <a:lnTo>
                  <a:pt x="1601368" y="37410"/>
                </a:lnTo>
                <a:lnTo>
                  <a:pt x="1637668" y="36229"/>
                </a:lnTo>
                <a:lnTo>
                  <a:pt x="1673862" y="34736"/>
                </a:lnTo>
                <a:lnTo>
                  <a:pt x="1710691" y="33741"/>
                </a:lnTo>
                <a:lnTo>
                  <a:pt x="1747944" y="33077"/>
                </a:lnTo>
                <a:lnTo>
                  <a:pt x="1785479" y="32635"/>
                </a:lnTo>
                <a:lnTo>
                  <a:pt x="1823908" y="32340"/>
                </a:lnTo>
                <a:lnTo>
                  <a:pt x="1862933" y="32143"/>
                </a:lnTo>
                <a:lnTo>
                  <a:pt x="1902355" y="32012"/>
                </a:lnTo>
                <a:lnTo>
                  <a:pt x="1942748" y="31925"/>
                </a:lnTo>
                <a:lnTo>
                  <a:pt x="1983787" y="31867"/>
                </a:lnTo>
                <a:lnTo>
                  <a:pt x="2025258" y="31828"/>
                </a:lnTo>
                <a:lnTo>
                  <a:pt x="2066311" y="31802"/>
                </a:lnTo>
                <a:lnTo>
                  <a:pt x="2107084" y="31784"/>
                </a:lnTo>
                <a:lnTo>
                  <a:pt x="2147673" y="31773"/>
                </a:lnTo>
                <a:lnTo>
                  <a:pt x="2188843" y="31060"/>
                </a:lnTo>
                <a:lnTo>
                  <a:pt x="2230401" y="29879"/>
                </a:lnTo>
                <a:lnTo>
                  <a:pt x="2272217" y="28386"/>
                </a:lnTo>
                <a:lnTo>
                  <a:pt x="2314206" y="27391"/>
                </a:lnTo>
                <a:lnTo>
                  <a:pt x="2356309" y="26727"/>
                </a:lnTo>
                <a:lnTo>
                  <a:pt x="2398490" y="26285"/>
                </a:lnTo>
                <a:lnTo>
                  <a:pt x="2440720" y="25990"/>
                </a:lnTo>
                <a:lnTo>
                  <a:pt x="2482986" y="25793"/>
                </a:lnTo>
                <a:lnTo>
                  <a:pt x="2525274" y="25662"/>
                </a:lnTo>
                <a:lnTo>
                  <a:pt x="2568282" y="26280"/>
                </a:lnTo>
                <a:lnTo>
                  <a:pt x="2611772" y="27398"/>
                </a:lnTo>
                <a:lnTo>
                  <a:pt x="2655581" y="28849"/>
                </a:lnTo>
                <a:lnTo>
                  <a:pt x="2699604" y="29816"/>
                </a:lnTo>
                <a:lnTo>
                  <a:pt x="2743769" y="30461"/>
                </a:lnTo>
                <a:lnTo>
                  <a:pt x="2788029" y="30890"/>
                </a:lnTo>
                <a:lnTo>
                  <a:pt x="2830941" y="31882"/>
                </a:lnTo>
                <a:lnTo>
                  <a:pt x="2872955" y="33249"/>
                </a:lnTo>
                <a:lnTo>
                  <a:pt x="2914370" y="34866"/>
                </a:lnTo>
                <a:lnTo>
                  <a:pt x="2956091" y="35944"/>
                </a:lnTo>
                <a:lnTo>
                  <a:pt x="2998016" y="36663"/>
                </a:lnTo>
                <a:lnTo>
                  <a:pt x="3040078" y="37142"/>
                </a:lnTo>
                <a:lnTo>
                  <a:pt x="3081524" y="38872"/>
                </a:lnTo>
                <a:lnTo>
                  <a:pt x="3122560" y="41437"/>
                </a:lnTo>
                <a:lnTo>
                  <a:pt x="3163323" y="44558"/>
                </a:lnTo>
                <a:lnTo>
                  <a:pt x="3204610" y="47344"/>
                </a:lnTo>
                <a:lnTo>
                  <a:pt x="3246246" y="49907"/>
                </a:lnTo>
                <a:lnTo>
                  <a:pt x="3288114" y="52322"/>
                </a:lnTo>
                <a:lnTo>
                  <a:pt x="3327314" y="54637"/>
                </a:lnTo>
                <a:lnTo>
                  <a:pt x="3364738" y="56886"/>
                </a:lnTo>
                <a:lnTo>
                  <a:pt x="3400975" y="59090"/>
                </a:lnTo>
                <a:lnTo>
                  <a:pt x="3437833" y="61971"/>
                </a:lnTo>
                <a:lnTo>
                  <a:pt x="3475105" y="65303"/>
                </a:lnTo>
                <a:lnTo>
                  <a:pt x="3512653" y="68935"/>
                </a:lnTo>
                <a:lnTo>
                  <a:pt x="3548269" y="72063"/>
                </a:lnTo>
                <a:lnTo>
                  <a:pt x="3582596" y="74853"/>
                </a:lnTo>
                <a:lnTo>
                  <a:pt x="3616063" y="77419"/>
                </a:lnTo>
                <a:lnTo>
                  <a:pt x="3648254" y="80540"/>
                </a:lnTo>
                <a:lnTo>
                  <a:pt x="3679591" y="84032"/>
                </a:lnTo>
                <a:lnTo>
                  <a:pt x="3710361" y="87772"/>
                </a:lnTo>
                <a:lnTo>
                  <a:pt x="3740046" y="91676"/>
                </a:lnTo>
                <a:lnTo>
                  <a:pt x="3769007" y="95689"/>
                </a:lnTo>
                <a:lnTo>
                  <a:pt x="3797489" y="99776"/>
                </a:lnTo>
                <a:lnTo>
                  <a:pt x="3825647" y="103912"/>
                </a:lnTo>
                <a:lnTo>
                  <a:pt x="3853593" y="108080"/>
                </a:lnTo>
                <a:lnTo>
                  <a:pt x="3881395" y="112270"/>
                </a:lnTo>
                <a:lnTo>
                  <a:pt x="3906986" y="116474"/>
                </a:lnTo>
                <a:lnTo>
                  <a:pt x="3954234" y="124909"/>
                </a:lnTo>
                <a:lnTo>
                  <a:pt x="4000500" y="1333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ARTInkShape-651">
            <a:extLst>
              <a:ext uri="{FF2B5EF4-FFF2-40B4-BE49-F238E27FC236}">
                <a16:creationId xmlns:a16="http://schemas.microsoft.com/office/drawing/2014/main" id="{F1E3806E-74B2-4544-B327-6B5A0FFBF3B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14462" y="1174750"/>
            <a:ext cx="3130552" cy="85922"/>
          </a:xfrm>
          <a:custGeom>
            <a:avLst/>
            <a:gdLst/>
            <a:ahLst/>
            <a:cxnLst/>
            <a:rect l="0" t="0" r="0" b="0"/>
            <a:pathLst>
              <a:path w="3130552" h="85922">
                <a:moveTo>
                  <a:pt x="0" y="0"/>
                </a:moveTo>
                <a:lnTo>
                  <a:pt x="0" y="0"/>
                </a:lnTo>
                <a:lnTo>
                  <a:pt x="3371" y="0"/>
                </a:lnTo>
                <a:lnTo>
                  <a:pt x="4364" y="706"/>
                </a:lnTo>
                <a:lnTo>
                  <a:pt x="5026" y="1882"/>
                </a:lnTo>
                <a:lnTo>
                  <a:pt x="5468" y="3371"/>
                </a:lnTo>
                <a:lnTo>
                  <a:pt x="6468" y="4364"/>
                </a:lnTo>
                <a:lnTo>
                  <a:pt x="11740" y="6089"/>
                </a:lnTo>
                <a:lnTo>
                  <a:pt x="21454" y="6327"/>
                </a:lnTo>
                <a:lnTo>
                  <a:pt x="25528" y="8221"/>
                </a:lnTo>
                <a:lnTo>
                  <a:pt x="29690" y="10709"/>
                </a:lnTo>
                <a:lnTo>
                  <a:pt x="46703" y="17595"/>
                </a:lnTo>
                <a:lnTo>
                  <a:pt x="55152" y="22774"/>
                </a:lnTo>
                <a:lnTo>
                  <a:pt x="99510" y="34829"/>
                </a:lnTo>
                <a:lnTo>
                  <a:pt x="122197" y="41818"/>
                </a:lnTo>
                <a:lnTo>
                  <a:pt x="166081" y="44296"/>
                </a:lnTo>
                <a:lnTo>
                  <a:pt x="208312" y="44436"/>
                </a:lnTo>
                <a:lnTo>
                  <a:pt x="228234" y="42564"/>
                </a:lnTo>
                <a:lnTo>
                  <a:pt x="269030" y="38688"/>
                </a:lnTo>
                <a:lnTo>
                  <a:pt x="315867" y="38152"/>
                </a:lnTo>
                <a:lnTo>
                  <a:pt x="361152" y="38107"/>
                </a:lnTo>
                <a:lnTo>
                  <a:pt x="407898" y="39982"/>
                </a:lnTo>
                <a:lnTo>
                  <a:pt x="449030" y="43567"/>
                </a:lnTo>
                <a:lnTo>
                  <a:pt x="491126" y="49345"/>
                </a:lnTo>
                <a:lnTo>
                  <a:pt x="535293" y="55399"/>
                </a:lnTo>
                <a:lnTo>
                  <a:pt x="581203" y="60175"/>
                </a:lnTo>
                <a:lnTo>
                  <a:pt x="616944" y="65886"/>
                </a:lnTo>
                <a:lnTo>
                  <a:pt x="654345" y="68675"/>
                </a:lnTo>
                <a:lnTo>
                  <a:pt x="692238" y="72873"/>
                </a:lnTo>
                <a:lnTo>
                  <a:pt x="730276" y="75214"/>
                </a:lnTo>
                <a:lnTo>
                  <a:pt x="771729" y="75908"/>
                </a:lnTo>
                <a:lnTo>
                  <a:pt x="811920" y="79484"/>
                </a:lnTo>
                <a:lnTo>
                  <a:pt x="854011" y="81642"/>
                </a:lnTo>
                <a:lnTo>
                  <a:pt x="894390" y="82281"/>
                </a:lnTo>
                <a:lnTo>
                  <a:pt x="936537" y="82470"/>
                </a:lnTo>
                <a:lnTo>
                  <a:pt x="980304" y="82526"/>
                </a:lnTo>
                <a:lnTo>
                  <a:pt x="1024552" y="82543"/>
                </a:lnTo>
                <a:lnTo>
                  <a:pt x="1068942" y="82548"/>
                </a:lnTo>
                <a:lnTo>
                  <a:pt x="1113375" y="82549"/>
                </a:lnTo>
                <a:lnTo>
                  <a:pt x="1157819" y="82550"/>
                </a:lnTo>
                <a:lnTo>
                  <a:pt x="1189333" y="82550"/>
                </a:lnTo>
                <a:lnTo>
                  <a:pt x="1222154" y="83255"/>
                </a:lnTo>
                <a:lnTo>
                  <a:pt x="1255556" y="85921"/>
                </a:lnTo>
                <a:lnTo>
                  <a:pt x="1289216" y="85695"/>
                </a:lnTo>
                <a:lnTo>
                  <a:pt x="1322991" y="83242"/>
                </a:lnTo>
                <a:lnTo>
                  <a:pt x="1356817" y="79800"/>
                </a:lnTo>
                <a:lnTo>
                  <a:pt x="1390665" y="77800"/>
                </a:lnTo>
                <a:lnTo>
                  <a:pt x="1425229" y="76206"/>
                </a:lnTo>
                <a:lnTo>
                  <a:pt x="1461758" y="73145"/>
                </a:lnTo>
                <a:lnTo>
                  <a:pt x="1499159" y="69433"/>
                </a:lnTo>
                <a:lnTo>
                  <a:pt x="1536243" y="66137"/>
                </a:lnTo>
                <a:lnTo>
                  <a:pt x="1571540" y="64672"/>
                </a:lnTo>
                <a:lnTo>
                  <a:pt x="1607923" y="62139"/>
                </a:lnTo>
                <a:lnTo>
                  <a:pt x="1644555" y="59368"/>
                </a:lnTo>
                <a:lnTo>
                  <a:pt x="1679651" y="58136"/>
                </a:lnTo>
                <a:lnTo>
                  <a:pt x="1715945" y="57588"/>
                </a:lnTo>
                <a:lnTo>
                  <a:pt x="1752537" y="57345"/>
                </a:lnTo>
                <a:lnTo>
                  <a:pt x="1787615" y="57237"/>
                </a:lnTo>
                <a:lnTo>
                  <a:pt x="1823901" y="57189"/>
                </a:lnTo>
                <a:lnTo>
                  <a:pt x="1860490" y="57167"/>
                </a:lnTo>
                <a:lnTo>
                  <a:pt x="1895566" y="57158"/>
                </a:lnTo>
                <a:lnTo>
                  <a:pt x="1931852" y="57153"/>
                </a:lnTo>
                <a:lnTo>
                  <a:pt x="1969851" y="56446"/>
                </a:lnTo>
                <a:lnTo>
                  <a:pt x="2010258" y="53780"/>
                </a:lnTo>
                <a:lnTo>
                  <a:pt x="2049854" y="52124"/>
                </a:lnTo>
                <a:lnTo>
                  <a:pt x="2088619" y="51389"/>
                </a:lnTo>
                <a:lnTo>
                  <a:pt x="2127014" y="51062"/>
                </a:lnTo>
                <a:lnTo>
                  <a:pt x="2167127" y="49035"/>
                </a:lnTo>
                <a:lnTo>
                  <a:pt x="2208473" y="46488"/>
                </a:lnTo>
                <a:lnTo>
                  <a:pt x="2250368" y="45356"/>
                </a:lnTo>
                <a:lnTo>
                  <a:pt x="2290625" y="42971"/>
                </a:lnTo>
                <a:lnTo>
                  <a:pt x="2330389" y="40265"/>
                </a:lnTo>
                <a:lnTo>
                  <a:pt x="2371581" y="39062"/>
                </a:lnTo>
                <a:lnTo>
                  <a:pt x="2413406" y="38528"/>
                </a:lnTo>
                <a:lnTo>
                  <a:pt x="2454809" y="38290"/>
                </a:lnTo>
                <a:lnTo>
                  <a:pt x="2494377" y="38184"/>
                </a:lnTo>
                <a:lnTo>
                  <a:pt x="2533128" y="38138"/>
                </a:lnTo>
                <a:lnTo>
                  <a:pt x="2571518" y="37411"/>
                </a:lnTo>
                <a:lnTo>
                  <a:pt x="2609747" y="34736"/>
                </a:lnTo>
                <a:lnTo>
                  <a:pt x="2647905" y="34959"/>
                </a:lnTo>
                <a:lnTo>
                  <a:pt x="2685325" y="36704"/>
                </a:lnTo>
                <a:lnTo>
                  <a:pt x="2720770" y="37480"/>
                </a:lnTo>
                <a:lnTo>
                  <a:pt x="2755339" y="37824"/>
                </a:lnTo>
                <a:lnTo>
                  <a:pt x="2788812" y="38683"/>
                </a:lnTo>
                <a:lnTo>
                  <a:pt x="2835424" y="43133"/>
                </a:lnTo>
                <a:lnTo>
                  <a:pt x="2879808" y="48215"/>
                </a:lnTo>
                <a:lnTo>
                  <a:pt x="2919379" y="50740"/>
                </a:lnTo>
                <a:lnTo>
                  <a:pt x="2966593" y="57556"/>
                </a:lnTo>
                <a:lnTo>
                  <a:pt x="3009734" y="62326"/>
                </a:lnTo>
                <a:lnTo>
                  <a:pt x="3052168" y="68371"/>
                </a:lnTo>
                <a:lnTo>
                  <a:pt x="3089472" y="74725"/>
                </a:lnTo>
                <a:lnTo>
                  <a:pt x="3130551" y="825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ARTInkShape-652">
            <a:extLst>
              <a:ext uri="{FF2B5EF4-FFF2-40B4-BE49-F238E27FC236}">
                <a16:creationId xmlns:a16="http://schemas.microsoft.com/office/drawing/2014/main" id="{13BBEA4D-2E74-4B3B-8368-07B21040CFA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189663" y="2406650"/>
            <a:ext cx="495301" cy="31519"/>
          </a:xfrm>
          <a:custGeom>
            <a:avLst/>
            <a:gdLst/>
            <a:ahLst/>
            <a:cxnLst/>
            <a:rect l="0" t="0" r="0" b="0"/>
            <a:pathLst>
              <a:path w="495301" h="31519">
                <a:moveTo>
                  <a:pt x="0" y="0"/>
                </a:moveTo>
                <a:lnTo>
                  <a:pt x="0" y="0"/>
                </a:lnTo>
                <a:lnTo>
                  <a:pt x="45916" y="0"/>
                </a:lnTo>
                <a:lnTo>
                  <a:pt x="59465" y="1882"/>
                </a:lnTo>
                <a:lnTo>
                  <a:pt x="106521" y="13141"/>
                </a:lnTo>
                <a:lnTo>
                  <a:pt x="116487" y="16424"/>
                </a:lnTo>
                <a:lnTo>
                  <a:pt x="157661" y="23889"/>
                </a:lnTo>
                <a:lnTo>
                  <a:pt x="199102" y="30575"/>
                </a:lnTo>
                <a:lnTo>
                  <a:pt x="237929" y="31518"/>
                </a:lnTo>
                <a:lnTo>
                  <a:pt x="279570" y="29823"/>
                </a:lnTo>
                <a:lnTo>
                  <a:pt x="325138" y="22903"/>
                </a:lnTo>
                <a:lnTo>
                  <a:pt x="362331" y="16820"/>
                </a:lnTo>
                <a:lnTo>
                  <a:pt x="407755" y="9150"/>
                </a:lnTo>
                <a:lnTo>
                  <a:pt x="448818" y="5022"/>
                </a:lnTo>
                <a:lnTo>
                  <a:pt x="4953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ARTInkShape-653">
            <a:extLst>
              <a:ext uri="{FF2B5EF4-FFF2-40B4-BE49-F238E27FC236}">
                <a16:creationId xmlns:a16="http://schemas.microsoft.com/office/drawing/2014/main" id="{7CE22575-7243-4C1B-AE8E-3DCA7C32FA9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53313" y="2400300"/>
            <a:ext cx="673101" cy="25401"/>
          </a:xfrm>
          <a:custGeom>
            <a:avLst/>
            <a:gdLst/>
            <a:ahLst/>
            <a:cxnLst/>
            <a:rect l="0" t="0" r="0" b="0"/>
            <a:pathLst>
              <a:path w="673101" h="25401">
                <a:moveTo>
                  <a:pt x="0" y="25400"/>
                </a:moveTo>
                <a:lnTo>
                  <a:pt x="0" y="25400"/>
                </a:lnTo>
                <a:lnTo>
                  <a:pt x="9643" y="25400"/>
                </a:lnTo>
                <a:lnTo>
                  <a:pt x="13223" y="23519"/>
                </a:lnTo>
                <a:lnTo>
                  <a:pt x="17165" y="21036"/>
                </a:lnTo>
                <a:lnTo>
                  <a:pt x="25445" y="19442"/>
                </a:lnTo>
                <a:lnTo>
                  <a:pt x="69898" y="19053"/>
                </a:lnTo>
                <a:lnTo>
                  <a:pt x="84446" y="17169"/>
                </a:lnTo>
                <a:lnTo>
                  <a:pt x="96092" y="15392"/>
                </a:lnTo>
                <a:lnTo>
                  <a:pt x="120816" y="16237"/>
                </a:lnTo>
                <a:lnTo>
                  <a:pt x="165672" y="13011"/>
                </a:lnTo>
                <a:lnTo>
                  <a:pt x="208919" y="12035"/>
                </a:lnTo>
                <a:lnTo>
                  <a:pt x="253248" y="7682"/>
                </a:lnTo>
                <a:lnTo>
                  <a:pt x="299556" y="6613"/>
                </a:lnTo>
                <a:lnTo>
                  <a:pt x="345809" y="5697"/>
                </a:lnTo>
                <a:lnTo>
                  <a:pt x="386017" y="2001"/>
                </a:lnTo>
                <a:lnTo>
                  <a:pt x="425055" y="593"/>
                </a:lnTo>
                <a:lnTo>
                  <a:pt x="463432" y="176"/>
                </a:lnTo>
                <a:lnTo>
                  <a:pt x="502321" y="52"/>
                </a:lnTo>
                <a:lnTo>
                  <a:pt x="544103" y="16"/>
                </a:lnTo>
                <a:lnTo>
                  <a:pt x="583608" y="5"/>
                </a:lnTo>
                <a:lnTo>
                  <a:pt x="622124" y="1"/>
                </a:lnTo>
                <a:lnTo>
                  <a:pt x="6731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MARTInkShape-654">
            <a:extLst>
              <a:ext uri="{FF2B5EF4-FFF2-40B4-BE49-F238E27FC236}">
                <a16:creationId xmlns:a16="http://schemas.microsoft.com/office/drawing/2014/main" id="{6C2FC6B7-AED9-4882-A056-19F1F93BA5E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945313" y="4394223"/>
            <a:ext cx="330201" cy="25378"/>
          </a:xfrm>
          <a:custGeom>
            <a:avLst/>
            <a:gdLst/>
            <a:ahLst/>
            <a:cxnLst/>
            <a:rect l="0" t="0" r="0" b="0"/>
            <a:pathLst>
              <a:path w="330201" h="25378">
                <a:moveTo>
                  <a:pt x="0" y="6327"/>
                </a:moveTo>
                <a:lnTo>
                  <a:pt x="0" y="6327"/>
                </a:lnTo>
                <a:lnTo>
                  <a:pt x="3371" y="6327"/>
                </a:lnTo>
                <a:lnTo>
                  <a:pt x="4364" y="5622"/>
                </a:lnTo>
                <a:lnTo>
                  <a:pt x="5026" y="4446"/>
                </a:lnTo>
                <a:lnTo>
                  <a:pt x="5467" y="2956"/>
                </a:lnTo>
                <a:lnTo>
                  <a:pt x="6467" y="1963"/>
                </a:lnTo>
                <a:lnTo>
                  <a:pt x="9459" y="860"/>
                </a:lnTo>
                <a:lnTo>
                  <a:pt x="51928" y="0"/>
                </a:lnTo>
                <a:lnTo>
                  <a:pt x="82698" y="1862"/>
                </a:lnTo>
                <a:lnTo>
                  <a:pt x="125689" y="5935"/>
                </a:lnTo>
                <a:lnTo>
                  <a:pt x="164352" y="10640"/>
                </a:lnTo>
                <a:lnTo>
                  <a:pt x="210871" y="15780"/>
                </a:lnTo>
                <a:lnTo>
                  <a:pt x="255776" y="18599"/>
                </a:lnTo>
                <a:lnTo>
                  <a:pt x="301375" y="23335"/>
                </a:lnTo>
                <a:lnTo>
                  <a:pt x="330200" y="25377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ARTInkShape-655">
            <a:extLst>
              <a:ext uri="{FF2B5EF4-FFF2-40B4-BE49-F238E27FC236}">
                <a16:creationId xmlns:a16="http://schemas.microsoft.com/office/drawing/2014/main" id="{E0DF1B9F-1CAA-43BA-8CBB-AEBE0EC3F72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18463" y="4368800"/>
            <a:ext cx="342901" cy="31751"/>
          </a:xfrm>
          <a:custGeom>
            <a:avLst/>
            <a:gdLst/>
            <a:ahLst/>
            <a:cxnLst/>
            <a:rect l="0" t="0" r="0" b="0"/>
            <a:pathLst>
              <a:path w="342901" h="31751">
                <a:moveTo>
                  <a:pt x="0" y="31750"/>
                </a:moveTo>
                <a:lnTo>
                  <a:pt x="0" y="31750"/>
                </a:lnTo>
                <a:lnTo>
                  <a:pt x="3371" y="31750"/>
                </a:lnTo>
                <a:lnTo>
                  <a:pt x="27136" y="26283"/>
                </a:lnTo>
                <a:lnTo>
                  <a:pt x="71193" y="25516"/>
                </a:lnTo>
                <a:lnTo>
                  <a:pt x="115819" y="25423"/>
                </a:lnTo>
                <a:lnTo>
                  <a:pt x="159592" y="22036"/>
                </a:lnTo>
                <a:lnTo>
                  <a:pt x="191815" y="20377"/>
                </a:lnTo>
                <a:lnTo>
                  <a:pt x="224246" y="18935"/>
                </a:lnTo>
                <a:lnTo>
                  <a:pt x="271681" y="13450"/>
                </a:lnTo>
                <a:lnTo>
                  <a:pt x="318975" y="4613"/>
                </a:lnTo>
                <a:lnTo>
                  <a:pt x="3429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ARTInkShape-656">
            <a:extLst>
              <a:ext uri="{FF2B5EF4-FFF2-40B4-BE49-F238E27FC236}">
                <a16:creationId xmlns:a16="http://schemas.microsoft.com/office/drawing/2014/main" id="{8A4E256F-8167-43E8-85F5-5CC1C6F16FB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81973" y="4337050"/>
            <a:ext cx="424865" cy="88901"/>
          </a:xfrm>
          <a:custGeom>
            <a:avLst/>
            <a:gdLst/>
            <a:ahLst/>
            <a:cxnLst/>
            <a:rect l="0" t="0" r="0" b="0"/>
            <a:pathLst>
              <a:path w="424865" h="88901">
                <a:moveTo>
                  <a:pt x="69840" y="0"/>
                </a:moveTo>
                <a:lnTo>
                  <a:pt x="69840" y="0"/>
                </a:lnTo>
                <a:lnTo>
                  <a:pt x="115876" y="1882"/>
                </a:lnTo>
                <a:lnTo>
                  <a:pt x="158833" y="9460"/>
                </a:lnTo>
                <a:lnTo>
                  <a:pt x="202315" y="15787"/>
                </a:lnTo>
                <a:lnTo>
                  <a:pt x="246680" y="18764"/>
                </a:lnTo>
                <a:lnTo>
                  <a:pt x="291122" y="24492"/>
                </a:lnTo>
                <a:lnTo>
                  <a:pt x="336483" y="25347"/>
                </a:lnTo>
                <a:lnTo>
                  <a:pt x="382148" y="25399"/>
                </a:lnTo>
                <a:lnTo>
                  <a:pt x="393490" y="25400"/>
                </a:lnTo>
                <a:lnTo>
                  <a:pt x="390259" y="25400"/>
                </a:lnTo>
                <a:lnTo>
                  <a:pt x="369919" y="19933"/>
                </a:lnTo>
                <a:lnTo>
                  <a:pt x="329383" y="19128"/>
                </a:lnTo>
                <a:lnTo>
                  <a:pt x="285912" y="19060"/>
                </a:lnTo>
                <a:lnTo>
                  <a:pt x="238359" y="19757"/>
                </a:lnTo>
                <a:lnTo>
                  <a:pt x="196679" y="24077"/>
                </a:lnTo>
                <a:lnTo>
                  <a:pt x="157846" y="28510"/>
                </a:lnTo>
                <a:lnTo>
                  <a:pt x="117928" y="31110"/>
                </a:lnTo>
                <a:lnTo>
                  <a:pt x="72270" y="35037"/>
                </a:lnTo>
                <a:lnTo>
                  <a:pt x="26041" y="37981"/>
                </a:lnTo>
                <a:lnTo>
                  <a:pt x="0" y="38100"/>
                </a:lnTo>
                <a:lnTo>
                  <a:pt x="8828" y="38100"/>
                </a:lnTo>
                <a:lnTo>
                  <a:pt x="12855" y="39982"/>
                </a:lnTo>
                <a:lnTo>
                  <a:pt x="14916" y="41471"/>
                </a:lnTo>
                <a:lnTo>
                  <a:pt x="32729" y="43862"/>
                </a:lnTo>
                <a:lnTo>
                  <a:pt x="45516" y="44981"/>
                </a:lnTo>
                <a:lnTo>
                  <a:pt x="55499" y="48763"/>
                </a:lnTo>
                <a:lnTo>
                  <a:pt x="103006" y="57214"/>
                </a:lnTo>
                <a:lnTo>
                  <a:pt x="145514" y="62855"/>
                </a:lnTo>
                <a:lnTo>
                  <a:pt x="185505" y="67807"/>
                </a:lnTo>
                <a:lnTo>
                  <a:pt x="230189" y="69581"/>
                </a:lnTo>
                <a:lnTo>
                  <a:pt x="269827" y="69815"/>
                </a:lnTo>
                <a:lnTo>
                  <a:pt x="314244" y="65482"/>
                </a:lnTo>
                <a:lnTo>
                  <a:pt x="356010" y="63674"/>
                </a:lnTo>
                <a:lnTo>
                  <a:pt x="384078" y="61653"/>
                </a:lnTo>
                <a:lnTo>
                  <a:pt x="415597" y="57545"/>
                </a:lnTo>
                <a:lnTo>
                  <a:pt x="424864" y="57173"/>
                </a:lnTo>
                <a:lnTo>
                  <a:pt x="421898" y="57157"/>
                </a:lnTo>
                <a:lnTo>
                  <a:pt x="420961" y="56449"/>
                </a:lnTo>
                <a:lnTo>
                  <a:pt x="419921" y="53781"/>
                </a:lnTo>
                <a:lnTo>
                  <a:pt x="418233" y="52787"/>
                </a:lnTo>
                <a:lnTo>
                  <a:pt x="401486" y="51062"/>
                </a:lnTo>
                <a:lnTo>
                  <a:pt x="359021" y="50823"/>
                </a:lnTo>
                <a:lnTo>
                  <a:pt x="320728" y="51510"/>
                </a:lnTo>
                <a:lnTo>
                  <a:pt x="275430" y="57709"/>
                </a:lnTo>
                <a:lnTo>
                  <a:pt x="235648" y="61784"/>
                </a:lnTo>
                <a:lnTo>
                  <a:pt x="195168" y="64873"/>
                </a:lnTo>
                <a:lnTo>
                  <a:pt x="150013" y="70257"/>
                </a:lnTo>
                <a:lnTo>
                  <a:pt x="102767" y="78202"/>
                </a:lnTo>
                <a:lnTo>
                  <a:pt x="57140" y="889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ARTInkShape-657">
            <a:extLst>
              <a:ext uri="{FF2B5EF4-FFF2-40B4-BE49-F238E27FC236}">
                <a16:creationId xmlns:a16="http://schemas.microsoft.com/office/drawing/2014/main" id="{092A377B-7ACD-44C2-A281-632B2AE6DDE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983423" y="4362578"/>
            <a:ext cx="393539" cy="37973"/>
          </a:xfrm>
          <a:custGeom>
            <a:avLst/>
            <a:gdLst/>
            <a:ahLst/>
            <a:cxnLst/>
            <a:rect l="0" t="0" r="0" b="0"/>
            <a:pathLst>
              <a:path w="393539" h="37973">
                <a:moveTo>
                  <a:pt x="304790" y="25272"/>
                </a:moveTo>
                <a:lnTo>
                  <a:pt x="304790" y="25272"/>
                </a:lnTo>
                <a:lnTo>
                  <a:pt x="304790" y="21901"/>
                </a:lnTo>
                <a:lnTo>
                  <a:pt x="304084" y="20908"/>
                </a:lnTo>
                <a:lnTo>
                  <a:pt x="302908" y="20246"/>
                </a:lnTo>
                <a:lnTo>
                  <a:pt x="299322" y="19184"/>
                </a:lnTo>
                <a:lnTo>
                  <a:pt x="293050" y="13478"/>
                </a:lnTo>
                <a:lnTo>
                  <a:pt x="289003" y="12841"/>
                </a:lnTo>
                <a:lnTo>
                  <a:pt x="243366" y="12574"/>
                </a:lnTo>
                <a:lnTo>
                  <a:pt x="213770" y="13278"/>
                </a:lnTo>
                <a:lnTo>
                  <a:pt x="184009" y="18334"/>
                </a:lnTo>
                <a:lnTo>
                  <a:pt x="137299" y="18899"/>
                </a:lnTo>
                <a:lnTo>
                  <a:pt x="95912" y="24388"/>
                </a:lnTo>
                <a:lnTo>
                  <a:pt x="65459" y="27037"/>
                </a:lnTo>
                <a:lnTo>
                  <a:pt x="49492" y="30264"/>
                </a:lnTo>
                <a:lnTo>
                  <a:pt x="1931" y="31619"/>
                </a:lnTo>
                <a:lnTo>
                  <a:pt x="0" y="31622"/>
                </a:lnTo>
                <a:lnTo>
                  <a:pt x="16596" y="32328"/>
                </a:lnTo>
                <a:lnTo>
                  <a:pt x="59249" y="37580"/>
                </a:lnTo>
                <a:lnTo>
                  <a:pt x="99751" y="37920"/>
                </a:lnTo>
                <a:lnTo>
                  <a:pt x="141843" y="37965"/>
                </a:lnTo>
                <a:lnTo>
                  <a:pt x="186025" y="37971"/>
                </a:lnTo>
                <a:lnTo>
                  <a:pt x="232235" y="37972"/>
                </a:lnTo>
                <a:lnTo>
                  <a:pt x="275079" y="34601"/>
                </a:lnTo>
                <a:lnTo>
                  <a:pt x="317479" y="30133"/>
                </a:lnTo>
                <a:lnTo>
                  <a:pt x="362450" y="22186"/>
                </a:lnTo>
                <a:lnTo>
                  <a:pt x="389813" y="18408"/>
                </a:lnTo>
                <a:lnTo>
                  <a:pt x="391105" y="17168"/>
                </a:lnTo>
                <a:lnTo>
                  <a:pt x="393179" y="13480"/>
                </a:lnTo>
                <a:lnTo>
                  <a:pt x="393538" y="9470"/>
                </a:lnTo>
                <a:lnTo>
                  <a:pt x="392883" y="8387"/>
                </a:lnTo>
                <a:lnTo>
                  <a:pt x="391741" y="7665"/>
                </a:lnTo>
                <a:lnTo>
                  <a:pt x="372030" y="1323"/>
                </a:lnTo>
                <a:lnTo>
                  <a:pt x="327521" y="0"/>
                </a:lnTo>
                <a:lnTo>
                  <a:pt x="287329" y="3268"/>
                </a:lnTo>
                <a:lnTo>
                  <a:pt x="240349" y="10708"/>
                </a:lnTo>
                <a:lnTo>
                  <a:pt x="203617" y="17586"/>
                </a:lnTo>
                <a:lnTo>
                  <a:pt x="168665" y="27542"/>
                </a:lnTo>
                <a:lnTo>
                  <a:pt x="114290" y="37972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MARTInkShape-658">
            <a:extLst>
              <a:ext uri="{FF2B5EF4-FFF2-40B4-BE49-F238E27FC236}">
                <a16:creationId xmlns:a16="http://schemas.microsoft.com/office/drawing/2014/main" id="{5C9CD6A9-2826-4F3C-A17F-D3BE4F76114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46813" y="3003550"/>
            <a:ext cx="88901" cy="12701"/>
          </a:xfrm>
          <a:custGeom>
            <a:avLst/>
            <a:gdLst/>
            <a:ahLst/>
            <a:cxnLst/>
            <a:rect l="0" t="0" r="0" b="0"/>
            <a:pathLst>
              <a:path w="88901" h="12701">
                <a:moveTo>
                  <a:pt x="88900" y="0"/>
                </a:moveTo>
                <a:lnTo>
                  <a:pt x="88900" y="0"/>
                </a:lnTo>
                <a:lnTo>
                  <a:pt x="43474" y="0"/>
                </a:lnTo>
                <a:lnTo>
                  <a:pt x="7803" y="8115"/>
                </a:lnTo>
                <a:lnTo>
                  <a:pt x="0" y="127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MARTInkShape-659">
            <a:extLst>
              <a:ext uri="{FF2B5EF4-FFF2-40B4-BE49-F238E27FC236}">
                <a16:creationId xmlns:a16="http://schemas.microsoft.com/office/drawing/2014/main" id="{3FC27ECB-E17C-4599-BFDA-8A6E3FD6426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29413" y="3035300"/>
            <a:ext cx="2381251" cy="82551"/>
          </a:xfrm>
          <a:custGeom>
            <a:avLst/>
            <a:gdLst/>
            <a:ahLst/>
            <a:cxnLst/>
            <a:rect l="0" t="0" r="0" b="0"/>
            <a:pathLst>
              <a:path w="2381251" h="82551">
                <a:moveTo>
                  <a:pt x="0" y="0"/>
                </a:moveTo>
                <a:lnTo>
                  <a:pt x="0" y="0"/>
                </a:lnTo>
                <a:lnTo>
                  <a:pt x="41261" y="4364"/>
                </a:lnTo>
                <a:lnTo>
                  <a:pt x="74077" y="5467"/>
                </a:lnTo>
                <a:lnTo>
                  <a:pt x="109828" y="5958"/>
                </a:lnTo>
                <a:lnTo>
                  <a:pt x="146884" y="6881"/>
                </a:lnTo>
                <a:lnTo>
                  <a:pt x="184521" y="9644"/>
                </a:lnTo>
                <a:lnTo>
                  <a:pt x="222415" y="11342"/>
                </a:lnTo>
                <a:lnTo>
                  <a:pt x="261129" y="12802"/>
                </a:lnTo>
                <a:lnTo>
                  <a:pt x="301853" y="15803"/>
                </a:lnTo>
                <a:lnTo>
                  <a:pt x="343472" y="17607"/>
                </a:lnTo>
                <a:lnTo>
                  <a:pt x="385487" y="19114"/>
                </a:lnTo>
                <a:lnTo>
                  <a:pt x="427679" y="22136"/>
                </a:lnTo>
                <a:lnTo>
                  <a:pt x="473712" y="23949"/>
                </a:lnTo>
                <a:lnTo>
                  <a:pt x="497842" y="24433"/>
                </a:lnTo>
                <a:lnTo>
                  <a:pt x="545348" y="26852"/>
                </a:lnTo>
                <a:lnTo>
                  <a:pt x="568882" y="28485"/>
                </a:lnTo>
                <a:lnTo>
                  <a:pt x="593038" y="29573"/>
                </a:lnTo>
                <a:lnTo>
                  <a:pt x="617608" y="30299"/>
                </a:lnTo>
                <a:lnTo>
                  <a:pt x="642456" y="30782"/>
                </a:lnTo>
                <a:lnTo>
                  <a:pt x="667487" y="31105"/>
                </a:lnTo>
                <a:lnTo>
                  <a:pt x="692641" y="31320"/>
                </a:lnTo>
                <a:lnTo>
                  <a:pt x="717877" y="31463"/>
                </a:lnTo>
                <a:lnTo>
                  <a:pt x="743873" y="31559"/>
                </a:lnTo>
                <a:lnTo>
                  <a:pt x="770377" y="31623"/>
                </a:lnTo>
                <a:lnTo>
                  <a:pt x="797218" y="31665"/>
                </a:lnTo>
                <a:lnTo>
                  <a:pt x="824284" y="31693"/>
                </a:lnTo>
                <a:lnTo>
                  <a:pt x="851500" y="31712"/>
                </a:lnTo>
                <a:lnTo>
                  <a:pt x="878816" y="31725"/>
                </a:lnTo>
                <a:lnTo>
                  <a:pt x="906200" y="31733"/>
                </a:lnTo>
                <a:lnTo>
                  <a:pt x="933627" y="31739"/>
                </a:lnTo>
                <a:lnTo>
                  <a:pt x="961085" y="31743"/>
                </a:lnTo>
                <a:lnTo>
                  <a:pt x="987856" y="32451"/>
                </a:lnTo>
                <a:lnTo>
                  <a:pt x="1014171" y="33628"/>
                </a:lnTo>
                <a:lnTo>
                  <a:pt x="1040180" y="35119"/>
                </a:lnTo>
                <a:lnTo>
                  <a:pt x="1066693" y="36113"/>
                </a:lnTo>
                <a:lnTo>
                  <a:pt x="1093539" y="36775"/>
                </a:lnTo>
                <a:lnTo>
                  <a:pt x="1120609" y="37217"/>
                </a:lnTo>
                <a:lnTo>
                  <a:pt x="1147828" y="38217"/>
                </a:lnTo>
                <a:lnTo>
                  <a:pt x="1175146" y="39589"/>
                </a:lnTo>
                <a:lnTo>
                  <a:pt x="1202531" y="41209"/>
                </a:lnTo>
                <a:lnTo>
                  <a:pt x="1229959" y="42289"/>
                </a:lnTo>
                <a:lnTo>
                  <a:pt x="1257417" y="43010"/>
                </a:lnTo>
                <a:lnTo>
                  <a:pt x="1284895" y="43490"/>
                </a:lnTo>
                <a:lnTo>
                  <a:pt x="1312385" y="44515"/>
                </a:lnTo>
                <a:lnTo>
                  <a:pt x="1339884" y="45905"/>
                </a:lnTo>
                <a:lnTo>
                  <a:pt x="1367390" y="47536"/>
                </a:lnTo>
                <a:lnTo>
                  <a:pt x="1395604" y="49330"/>
                </a:lnTo>
                <a:lnTo>
                  <a:pt x="1424292" y="51231"/>
                </a:lnTo>
                <a:lnTo>
                  <a:pt x="1453294" y="53204"/>
                </a:lnTo>
                <a:lnTo>
                  <a:pt x="1481801" y="55225"/>
                </a:lnTo>
                <a:lnTo>
                  <a:pt x="1509979" y="57278"/>
                </a:lnTo>
                <a:lnTo>
                  <a:pt x="1537936" y="59352"/>
                </a:lnTo>
                <a:lnTo>
                  <a:pt x="1566451" y="60734"/>
                </a:lnTo>
                <a:lnTo>
                  <a:pt x="1595340" y="61657"/>
                </a:lnTo>
                <a:lnTo>
                  <a:pt x="1624476" y="62271"/>
                </a:lnTo>
                <a:lnTo>
                  <a:pt x="1653073" y="63386"/>
                </a:lnTo>
                <a:lnTo>
                  <a:pt x="1681310" y="64835"/>
                </a:lnTo>
                <a:lnTo>
                  <a:pt x="1709307" y="66507"/>
                </a:lnTo>
                <a:lnTo>
                  <a:pt x="1737143" y="68327"/>
                </a:lnTo>
                <a:lnTo>
                  <a:pt x="1764873" y="70246"/>
                </a:lnTo>
                <a:lnTo>
                  <a:pt x="1792532" y="72230"/>
                </a:lnTo>
                <a:lnTo>
                  <a:pt x="1820143" y="73554"/>
                </a:lnTo>
                <a:lnTo>
                  <a:pt x="1847723" y="74436"/>
                </a:lnTo>
                <a:lnTo>
                  <a:pt x="1875282" y="75024"/>
                </a:lnTo>
                <a:lnTo>
                  <a:pt x="1902121" y="76122"/>
                </a:lnTo>
                <a:lnTo>
                  <a:pt x="1928481" y="77559"/>
                </a:lnTo>
                <a:lnTo>
                  <a:pt x="1954521" y="79223"/>
                </a:lnTo>
                <a:lnTo>
                  <a:pt x="1981052" y="80332"/>
                </a:lnTo>
                <a:lnTo>
                  <a:pt x="2007912" y="81071"/>
                </a:lnTo>
                <a:lnTo>
                  <a:pt x="2034992" y="81564"/>
                </a:lnTo>
                <a:lnTo>
                  <a:pt x="2061511" y="81893"/>
                </a:lnTo>
                <a:lnTo>
                  <a:pt x="2087657" y="82112"/>
                </a:lnTo>
                <a:lnTo>
                  <a:pt x="2113555" y="82258"/>
                </a:lnTo>
                <a:lnTo>
                  <a:pt x="2139286" y="82355"/>
                </a:lnTo>
                <a:lnTo>
                  <a:pt x="2164907" y="82420"/>
                </a:lnTo>
                <a:lnTo>
                  <a:pt x="2190455" y="82463"/>
                </a:lnTo>
                <a:lnTo>
                  <a:pt x="2215953" y="82492"/>
                </a:lnTo>
                <a:lnTo>
                  <a:pt x="2241419" y="82512"/>
                </a:lnTo>
                <a:lnTo>
                  <a:pt x="2266862" y="82524"/>
                </a:lnTo>
                <a:lnTo>
                  <a:pt x="2313947" y="82539"/>
                </a:lnTo>
                <a:lnTo>
                  <a:pt x="2381250" y="825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1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4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We showed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FF0000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/>
              </a:p>
              <a:p>
                <a:r>
                  <a:rPr lang="en-US"/>
                  <a:t>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FF0000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/>
              </a:p>
              <a:p>
                <a:r>
                  <a:rPr lang="en-US"/>
                  <a:t>Need to “represent” </a:t>
                </a:r>
                <a:r>
                  <a:rPr lang="en-US">
                    <a:solidFill>
                      <a:srgbClr val="0070C0"/>
                    </a:solidFill>
                  </a:rPr>
                  <a:t>strings</a:t>
                </a:r>
                <a:r>
                  <a:rPr lang="en-US"/>
                  <a:t> with </a:t>
                </a:r>
                <a:r>
                  <a:rPr lang="en-US">
                    <a:solidFill>
                      <a:srgbClr val="FF0000"/>
                    </a:solidFill>
                  </a:rPr>
                  <a:t>naturals</a:t>
                </a:r>
              </a:p>
              <a:p>
                <a:r>
                  <a:rPr lang="en-US"/>
                  <a:t>Idea: build a </a:t>
                </a:r>
                <a:r>
                  <a:rPr lang="en-US">
                    <a:solidFill>
                      <a:srgbClr val="0070C0"/>
                    </a:solidFill>
                  </a:rPr>
                  <a:t>“list” of all strings</a:t>
                </a:r>
                <a:r>
                  <a:rPr lang="en-US"/>
                  <a:t>, represent each string by its </a:t>
                </a:r>
                <a:r>
                  <a:rPr lang="en-US">
                    <a:solidFill>
                      <a:srgbClr val="FF0000"/>
                    </a:solidFill>
                  </a:rPr>
                  <a:t>index</a:t>
                </a:r>
                <a:r>
                  <a:rPr lang="en-US"/>
                  <a:t> in that list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5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158" name="SMARTInkShape-660">
            <a:extLst>
              <a:ext uri="{FF2B5EF4-FFF2-40B4-BE49-F238E27FC236}">
                <a16:creationId xmlns:a16="http://schemas.microsoft.com/office/drawing/2014/main" id="{5178A016-4817-42AF-86A4-4609BD48E49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37163" y="5200650"/>
            <a:ext cx="1016001" cy="47585"/>
          </a:xfrm>
          <a:custGeom>
            <a:avLst/>
            <a:gdLst/>
            <a:ahLst/>
            <a:cxnLst/>
            <a:rect l="0" t="0" r="0" b="0"/>
            <a:pathLst>
              <a:path w="1016001" h="47585">
                <a:moveTo>
                  <a:pt x="0" y="0"/>
                </a:moveTo>
                <a:lnTo>
                  <a:pt x="0" y="0"/>
                </a:lnTo>
                <a:lnTo>
                  <a:pt x="8838" y="0"/>
                </a:lnTo>
                <a:lnTo>
                  <a:pt x="35815" y="6176"/>
                </a:lnTo>
                <a:lnTo>
                  <a:pt x="53738" y="7040"/>
                </a:lnTo>
                <a:lnTo>
                  <a:pt x="74024" y="12110"/>
                </a:lnTo>
                <a:lnTo>
                  <a:pt x="93183" y="13354"/>
                </a:lnTo>
                <a:lnTo>
                  <a:pt x="112468" y="18161"/>
                </a:lnTo>
                <a:lnTo>
                  <a:pt x="157330" y="25502"/>
                </a:lnTo>
                <a:lnTo>
                  <a:pt x="199910" y="33204"/>
                </a:lnTo>
                <a:lnTo>
                  <a:pt x="244774" y="37670"/>
                </a:lnTo>
                <a:lnTo>
                  <a:pt x="285946" y="42407"/>
                </a:lnTo>
                <a:lnTo>
                  <a:pt x="331645" y="44181"/>
                </a:lnTo>
                <a:lnTo>
                  <a:pt x="371120" y="45103"/>
                </a:lnTo>
                <a:lnTo>
                  <a:pt x="412889" y="47584"/>
                </a:lnTo>
                <a:lnTo>
                  <a:pt x="455110" y="45069"/>
                </a:lnTo>
                <a:lnTo>
                  <a:pt x="501786" y="44572"/>
                </a:lnTo>
                <a:lnTo>
                  <a:pt x="545708" y="44474"/>
                </a:lnTo>
                <a:lnTo>
                  <a:pt x="591727" y="44455"/>
                </a:lnTo>
                <a:lnTo>
                  <a:pt x="632369" y="44452"/>
                </a:lnTo>
                <a:lnTo>
                  <a:pt x="672320" y="41079"/>
                </a:lnTo>
                <a:lnTo>
                  <a:pt x="710969" y="38983"/>
                </a:lnTo>
                <a:lnTo>
                  <a:pt x="749231" y="38362"/>
                </a:lnTo>
                <a:lnTo>
                  <a:pt x="790750" y="38178"/>
                </a:lnTo>
                <a:lnTo>
                  <a:pt x="830961" y="38123"/>
                </a:lnTo>
                <a:lnTo>
                  <a:pt x="869686" y="38107"/>
                </a:lnTo>
                <a:lnTo>
                  <a:pt x="907972" y="38102"/>
                </a:lnTo>
                <a:lnTo>
                  <a:pt x="946126" y="34730"/>
                </a:lnTo>
                <a:lnTo>
                  <a:pt x="987614" y="32633"/>
                </a:lnTo>
                <a:lnTo>
                  <a:pt x="1016000" y="317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SMARTInkShape-661">
            <a:extLst>
              <a:ext uri="{FF2B5EF4-FFF2-40B4-BE49-F238E27FC236}">
                <a16:creationId xmlns:a16="http://schemas.microsoft.com/office/drawing/2014/main" id="{62790E13-31A7-4F40-B5E6-E117360E6B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44963" y="4572000"/>
            <a:ext cx="3689351" cy="95248"/>
          </a:xfrm>
          <a:custGeom>
            <a:avLst/>
            <a:gdLst/>
            <a:ahLst/>
            <a:cxnLst/>
            <a:rect l="0" t="0" r="0" b="0"/>
            <a:pathLst>
              <a:path w="3689351" h="95248">
                <a:moveTo>
                  <a:pt x="0" y="25400"/>
                </a:moveTo>
                <a:lnTo>
                  <a:pt x="0" y="25400"/>
                </a:lnTo>
                <a:lnTo>
                  <a:pt x="14926" y="25400"/>
                </a:lnTo>
                <a:lnTo>
                  <a:pt x="19098" y="23519"/>
                </a:lnTo>
                <a:lnTo>
                  <a:pt x="23305" y="21036"/>
                </a:lnTo>
                <a:lnTo>
                  <a:pt x="44436" y="13340"/>
                </a:lnTo>
                <a:lnTo>
                  <a:pt x="77720" y="12011"/>
                </a:lnTo>
                <a:lnTo>
                  <a:pt x="83461" y="9337"/>
                </a:lnTo>
                <a:lnTo>
                  <a:pt x="86685" y="9047"/>
                </a:lnTo>
                <a:lnTo>
                  <a:pt x="132992" y="12619"/>
                </a:lnTo>
                <a:lnTo>
                  <a:pt x="176636" y="17061"/>
                </a:lnTo>
                <a:lnTo>
                  <a:pt x="196505" y="17755"/>
                </a:lnTo>
                <a:lnTo>
                  <a:pt x="239989" y="13237"/>
                </a:lnTo>
                <a:lnTo>
                  <a:pt x="286395" y="8383"/>
                </a:lnTo>
                <a:lnTo>
                  <a:pt x="331704" y="6618"/>
                </a:lnTo>
                <a:lnTo>
                  <a:pt x="376451" y="1359"/>
                </a:lnTo>
                <a:lnTo>
                  <a:pt x="419075" y="179"/>
                </a:lnTo>
                <a:lnTo>
                  <a:pt x="464966" y="24"/>
                </a:lnTo>
                <a:lnTo>
                  <a:pt x="509789" y="3"/>
                </a:lnTo>
                <a:lnTo>
                  <a:pt x="556082" y="0"/>
                </a:lnTo>
                <a:lnTo>
                  <a:pt x="602308" y="0"/>
                </a:lnTo>
                <a:lnTo>
                  <a:pt x="647297" y="1882"/>
                </a:lnTo>
                <a:lnTo>
                  <a:pt x="694344" y="5762"/>
                </a:lnTo>
                <a:lnTo>
                  <a:pt x="738447" y="6272"/>
                </a:lnTo>
                <a:lnTo>
                  <a:pt x="782896" y="6340"/>
                </a:lnTo>
                <a:lnTo>
                  <a:pt x="829845" y="6349"/>
                </a:lnTo>
                <a:lnTo>
                  <a:pt x="877455" y="9721"/>
                </a:lnTo>
                <a:lnTo>
                  <a:pt x="920623" y="12308"/>
                </a:lnTo>
                <a:lnTo>
                  <a:pt x="967430" y="13354"/>
                </a:lnTo>
                <a:lnTo>
                  <a:pt x="1011502" y="18161"/>
                </a:lnTo>
                <a:lnTo>
                  <a:pt x="1054065" y="23959"/>
                </a:lnTo>
                <a:lnTo>
                  <a:pt x="1097134" y="29575"/>
                </a:lnTo>
                <a:lnTo>
                  <a:pt x="1140862" y="34834"/>
                </a:lnTo>
                <a:lnTo>
                  <a:pt x="1186402" y="39552"/>
                </a:lnTo>
                <a:lnTo>
                  <a:pt x="1225986" y="43805"/>
                </a:lnTo>
                <a:lnTo>
                  <a:pt x="1268106" y="47736"/>
                </a:lnTo>
                <a:lnTo>
                  <a:pt x="1313434" y="52278"/>
                </a:lnTo>
                <a:lnTo>
                  <a:pt x="1356649" y="56509"/>
                </a:lnTo>
                <a:lnTo>
                  <a:pt x="1403207" y="62163"/>
                </a:lnTo>
                <a:lnTo>
                  <a:pt x="1447197" y="68699"/>
                </a:lnTo>
                <a:lnTo>
                  <a:pt x="1491891" y="69698"/>
                </a:lnTo>
                <a:lnTo>
                  <a:pt x="1534536" y="74194"/>
                </a:lnTo>
                <a:lnTo>
                  <a:pt x="1576910" y="75936"/>
                </a:lnTo>
                <a:lnTo>
                  <a:pt x="1624274" y="81192"/>
                </a:lnTo>
                <a:lnTo>
                  <a:pt x="1668464" y="82371"/>
                </a:lnTo>
                <a:lnTo>
                  <a:pt x="1715710" y="82527"/>
                </a:lnTo>
                <a:lnTo>
                  <a:pt x="1762593" y="87573"/>
                </a:lnTo>
                <a:lnTo>
                  <a:pt x="1807098" y="88638"/>
                </a:lnTo>
                <a:lnTo>
                  <a:pt x="1849861" y="88848"/>
                </a:lnTo>
                <a:lnTo>
                  <a:pt x="1894160" y="88890"/>
                </a:lnTo>
                <a:lnTo>
                  <a:pt x="1930951" y="88897"/>
                </a:lnTo>
                <a:lnTo>
                  <a:pt x="1968663" y="88899"/>
                </a:lnTo>
                <a:lnTo>
                  <a:pt x="2006648" y="90781"/>
                </a:lnTo>
                <a:lnTo>
                  <a:pt x="2044714" y="93926"/>
                </a:lnTo>
                <a:lnTo>
                  <a:pt x="2084685" y="94858"/>
                </a:lnTo>
                <a:lnTo>
                  <a:pt x="2125927" y="95134"/>
                </a:lnTo>
                <a:lnTo>
                  <a:pt x="2166839" y="95216"/>
                </a:lnTo>
                <a:lnTo>
                  <a:pt x="2210241" y="95240"/>
                </a:lnTo>
                <a:lnTo>
                  <a:pt x="2254380" y="95247"/>
                </a:lnTo>
                <a:lnTo>
                  <a:pt x="2298738" y="93368"/>
                </a:lnTo>
                <a:lnTo>
                  <a:pt x="2343161" y="90224"/>
                </a:lnTo>
                <a:lnTo>
                  <a:pt x="2389484" y="89292"/>
                </a:lnTo>
                <a:lnTo>
                  <a:pt x="2437076" y="89016"/>
                </a:lnTo>
                <a:lnTo>
                  <a:pt x="2468856" y="88952"/>
                </a:lnTo>
                <a:lnTo>
                  <a:pt x="2504147" y="88923"/>
                </a:lnTo>
                <a:lnTo>
                  <a:pt x="2539117" y="87029"/>
                </a:lnTo>
                <a:lnTo>
                  <a:pt x="2574180" y="84541"/>
                </a:lnTo>
                <a:lnTo>
                  <a:pt x="2610929" y="83435"/>
                </a:lnTo>
                <a:lnTo>
                  <a:pt x="2646548" y="82943"/>
                </a:lnTo>
                <a:lnTo>
                  <a:pt x="2681193" y="82725"/>
                </a:lnTo>
                <a:lnTo>
                  <a:pt x="2715406" y="82628"/>
                </a:lnTo>
                <a:lnTo>
                  <a:pt x="2751308" y="82585"/>
                </a:lnTo>
                <a:lnTo>
                  <a:pt x="2787020" y="82566"/>
                </a:lnTo>
                <a:lnTo>
                  <a:pt x="2819355" y="82557"/>
                </a:lnTo>
                <a:lnTo>
                  <a:pt x="2853952" y="82553"/>
                </a:lnTo>
                <a:lnTo>
                  <a:pt x="2889790" y="82552"/>
                </a:lnTo>
                <a:lnTo>
                  <a:pt x="2924532" y="82551"/>
                </a:lnTo>
                <a:lnTo>
                  <a:pt x="2960669" y="82551"/>
                </a:lnTo>
                <a:lnTo>
                  <a:pt x="2997192" y="82550"/>
                </a:lnTo>
                <a:lnTo>
                  <a:pt x="3032238" y="82550"/>
                </a:lnTo>
                <a:lnTo>
                  <a:pt x="3066630" y="82550"/>
                </a:lnTo>
                <a:lnTo>
                  <a:pt x="3101435" y="82550"/>
                </a:lnTo>
                <a:lnTo>
                  <a:pt x="3138071" y="82550"/>
                </a:lnTo>
                <a:lnTo>
                  <a:pt x="3173639" y="82550"/>
                </a:lnTo>
                <a:lnTo>
                  <a:pt x="3208262" y="83256"/>
                </a:lnTo>
                <a:lnTo>
                  <a:pt x="3242464" y="85921"/>
                </a:lnTo>
                <a:lnTo>
                  <a:pt x="3290082" y="88017"/>
                </a:lnTo>
                <a:lnTo>
                  <a:pt x="3322339" y="88508"/>
                </a:lnTo>
                <a:lnTo>
                  <a:pt x="3355489" y="88726"/>
                </a:lnTo>
                <a:lnTo>
                  <a:pt x="3389038" y="88822"/>
                </a:lnTo>
                <a:lnTo>
                  <a:pt x="3422763" y="88866"/>
                </a:lnTo>
                <a:lnTo>
                  <a:pt x="3469720" y="88890"/>
                </a:lnTo>
                <a:lnTo>
                  <a:pt x="3510445" y="88897"/>
                </a:lnTo>
                <a:lnTo>
                  <a:pt x="3549322" y="87018"/>
                </a:lnTo>
                <a:lnTo>
                  <a:pt x="3587653" y="85755"/>
                </a:lnTo>
                <a:lnTo>
                  <a:pt x="3635159" y="88279"/>
                </a:lnTo>
                <a:lnTo>
                  <a:pt x="3689350" y="825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SMARTInkShape-Group216">
            <a:extLst>
              <a:ext uri="{FF2B5EF4-FFF2-40B4-BE49-F238E27FC236}">
                <a16:creationId xmlns:a16="http://schemas.microsoft.com/office/drawing/2014/main" id="{F5D88188-6CD0-4A88-A806-1C8DDA5ABB9F}"/>
              </a:ext>
            </a:extLst>
          </p:cNvPr>
          <p:cNvGrpSpPr/>
          <p:nvPr/>
        </p:nvGrpSpPr>
        <p:grpSpPr>
          <a:xfrm>
            <a:off x="6665913" y="5651500"/>
            <a:ext cx="387351" cy="107951"/>
            <a:chOff x="6665913" y="5651500"/>
            <a:chExt cx="387351" cy="107951"/>
          </a:xfrm>
        </p:grpSpPr>
        <p:sp>
          <p:nvSpPr>
            <p:cNvPr id="160" name="SMARTInkShape-662">
              <a:extLst>
                <a:ext uri="{FF2B5EF4-FFF2-40B4-BE49-F238E27FC236}">
                  <a16:creationId xmlns:a16="http://schemas.microsoft.com/office/drawing/2014/main" id="{3AAD76DD-A2FF-4D37-AD73-1E900F9CA2BA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046913" y="5651500"/>
              <a:ext cx="6351" cy="1"/>
            </a:xfrm>
            <a:custGeom>
              <a:avLst/>
              <a:gdLst/>
              <a:ahLst/>
              <a:cxnLst/>
              <a:rect l="0" t="0" r="0" b="0"/>
              <a:pathLst>
                <a:path w="6351" h="1">
                  <a:moveTo>
                    <a:pt x="6350" y="0"/>
                  </a:moveTo>
                  <a:lnTo>
                    <a:pt x="6350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SMARTInkShape-663">
              <a:extLst>
                <a:ext uri="{FF2B5EF4-FFF2-40B4-BE49-F238E27FC236}">
                  <a16:creationId xmlns:a16="http://schemas.microsoft.com/office/drawing/2014/main" id="{1B0714C6-051A-488E-B638-12638ADADC7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811963" y="5727700"/>
              <a:ext cx="4073" cy="6351"/>
            </a:xfrm>
            <a:custGeom>
              <a:avLst/>
              <a:gdLst/>
              <a:ahLst/>
              <a:cxnLst/>
              <a:rect l="0" t="0" r="0" b="0"/>
              <a:pathLst>
                <a:path w="4073" h="635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3658" y="706"/>
                  </a:lnTo>
                  <a:lnTo>
                    <a:pt x="2095" y="3371"/>
                  </a:lnTo>
                  <a:lnTo>
                    <a:pt x="2102" y="4364"/>
                  </a:lnTo>
                  <a:lnTo>
                    <a:pt x="2813" y="5026"/>
                  </a:lnTo>
                  <a:lnTo>
                    <a:pt x="3992" y="5467"/>
                  </a:lnTo>
                  <a:lnTo>
                    <a:pt x="4072" y="5762"/>
                  </a:lnTo>
                  <a:lnTo>
                    <a:pt x="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MARTInkShape-664">
              <a:extLst>
                <a:ext uri="{FF2B5EF4-FFF2-40B4-BE49-F238E27FC236}">
                  <a16:creationId xmlns:a16="http://schemas.microsoft.com/office/drawing/2014/main" id="{81DA6EB9-6FE6-4C3A-9CFF-9119B0E4E4F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665913" y="5759450"/>
              <a:ext cx="9526" cy="1"/>
            </a:xfrm>
            <a:custGeom>
              <a:avLst/>
              <a:gdLst/>
              <a:ahLst/>
              <a:cxnLst/>
              <a:rect l="0" t="0" r="0" b="0"/>
              <a:pathLst>
                <a:path w="9526" h="1">
                  <a:moveTo>
                    <a:pt x="0" y="0"/>
                  </a:moveTo>
                  <a:lnTo>
                    <a:pt x="0" y="0"/>
                  </a:lnTo>
                  <a:lnTo>
                    <a:pt x="95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SMARTInkShape-Group217">
            <a:extLst>
              <a:ext uri="{FF2B5EF4-FFF2-40B4-BE49-F238E27FC236}">
                <a16:creationId xmlns:a16="http://schemas.microsoft.com/office/drawing/2014/main" id="{09B7C53E-9B0D-4221-B0EA-77F0F72A5F8E}"/>
              </a:ext>
            </a:extLst>
          </p:cNvPr>
          <p:cNvGrpSpPr/>
          <p:nvPr/>
        </p:nvGrpSpPr>
        <p:grpSpPr>
          <a:xfrm>
            <a:off x="6037263" y="5499100"/>
            <a:ext cx="349251" cy="406401"/>
            <a:chOff x="6037263" y="5499100"/>
            <a:chExt cx="349251" cy="406401"/>
          </a:xfrm>
        </p:grpSpPr>
        <p:sp>
          <p:nvSpPr>
            <p:cNvPr id="164" name="SMARTInkShape-665">
              <a:extLst>
                <a:ext uri="{FF2B5EF4-FFF2-40B4-BE49-F238E27FC236}">
                  <a16:creationId xmlns:a16="http://schemas.microsoft.com/office/drawing/2014/main" id="{5E440514-3BC4-4234-8082-C933CD7ACA4A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253163" y="5778500"/>
              <a:ext cx="133351" cy="127001"/>
            </a:xfrm>
            <a:custGeom>
              <a:avLst/>
              <a:gdLst/>
              <a:ahLst/>
              <a:cxnLst/>
              <a:rect l="0" t="0" r="0" b="0"/>
              <a:pathLst>
                <a:path w="133351" h="127001">
                  <a:moveTo>
                    <a:pt x="133350" y="0"/>
                  </a:moveTo>
                  <a:lnTo>
                    <a:pt x="133350" y="0"/>
                  </a:lnTo>
                  <a:lnTo>
                    <a:pt x="133350" y="3371"/>
                  </a:lnTo>
                  <a:lnTo>
                    <a:pt x="132644" y="4364"/>
                  </a:lnTo>
                  <a:lnTo>
                    <a:pt x="131468" y="5026"/>
                  </a:lnTo>
                  <a:lnTo>
                    <a:pt x="129978" y="5467"/>
                  </a:lnTo>
                  <a:lnTo>
                    <a:pt x="128985" y="6467"/>
                  </a:lnTo>
                  <a:lnTo>
                    <a:pt x="125510" y="13141"/>
                  </a:lnTo>
                  <a:lnTo>
                    <a:pt x="122810" y="17130"/>
                  </a:lnTo>
                  <a:lnTo>
                    <a:pt x="119879" y="24047"/>
                  </a:lnTo>
                  <a:lnTo>
                    <a:pt x="77437" y="68576"/>
                  </a:lnTo>
                  <a:lnTo>
                    <a:pt x="30845" y="109429"/>
                  </a:lnTo>
                  <a:lnTo>
                    <a:pt x="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SMARTInkShape-666">
              <a:extLst>
                <a:ext uri="{FF2B5EF4-FFF2-40B4-BE49-F238E27FC236}">
                  <a16:creationId xmlns:a16="http://schemas.microsoft.com/office/drawing/2014/main" id="{3A005EAB-6A72-4005-80E5-89A2345B04C5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037263" y="5499100"/>
              <a:ext cx="209437" cy="234561"/>
            </a:xfrm>
            <a:custGeom>
              <a:avLst/>
              <a:gdLst/>
              <a:ahLst/>
              <a:cxnLst/>
              <a:rect l="0" t="0" r="0" b="0"/>
              <a:pathLst>
                <a:path w="209437" h="234561">
                  <a:moveTo>
                    <a:pt x="12700" y="19050"/>
                  </a:moveTo>
                  <a:lnTo>
                    <a:pt x="12700" y="19050"/>
                  </a:lnTo>
                  <a:lnTo>
                    <a:pt x="7232" y="13583"/>
                  </a:lnTo>
                  <a:lnTo>
                    <a:pt x="6427" y="7310"/>
                  </a:lnTo>
                  <a:lnTo>
                    <a:pt x="0" y="0"/>
                  </a:lnTo>
                  <a:lnTo>
                    <a:pt x="43305" y="0"/>
                  </a:lnTo>
                  <a:lnTo>
                    <a:pt x="86999" y="0"/>
                  </a:lnTo>
                  <a:lnTo>
                    <a:pt x="130466" y="5026"/>
                  </a:lnTo>
                  <a:lnTo>
                    <a:pt x="177332" y="12273"/>
                  </a:lnTo>
                  <a:lnTo>
                    <a:pt x="185353" y="13216"/>
                  </a:lnTo>
                  <a:lnTo>
                    <a:pt x="193835" y="17713"/>
                  </a:lnTo>
                  <a:lnTo>
                    <a:pt x="200817" y="22809"/>
                  </a:lnTo>
                  <a:lnTo>
                    <a:pt x="205198" y="24249"/>
                  </a:lnTo>
                  <a:lnTo>
                    <a:pt x="206649" y="25338"/>
                  </a:lnTo>
                  <a:lnTo>
                    <a:pt x="208260" y="28430"/>
                  </a:lnTo>
                  <a:lnTo>
                    <a:pt x="209436" y="40297"/>
                  </a:lnTo>
                  <a:lnTo>
                    <a:pt x="205736" y="46367"/>
                  </a:lnTo>
                  <a:lnTo>
                    <a:pt x="195234" y="58391"/>
                  </a:lnTo>
                  <a:lnTo>
                    <a:pt x="152522" y="84158"/>
                  </a:lnTo>
                  <a:lnTo>
                    <a:pt x="109946" y="103617"/>
                  </a:lnTo>
                  <a:lnTo>
                    <a:pt x="63969" y="122680"/>
                  </a:lnTo>
                  <a:lnTo>
                    <a:pt x="46114" y="131457"/>
                  </a:lnTo>
                  <a:lnTo>
                    <a:pt x="40956" y="133214"/>
                  </a:lnTo>
                  <a:lnTo>
                    <a:pt x="34085" y="137465"/>
                  </a:lnTo>
                  <a:lnTo>
                    <a:pt x="25512" y="139674"/>
                  </a:lnTo>
                  <a:lnTo>
                    <a:pt x="40329" y="139699"/>
                  </a:lnTo>
                  <a:lnTo>
                    <a:pt x="69734" y="145934"/>
                  </a:lnTo>
                  <a:lnTo>
                    <a:pt x="78294" y="146027"/>
                  </a:lnTo>
                  <a:lnTo>
                    <a:pt x="88030" y="149414"/>
                  </a:lnTo>
                  <a:lnTo>
                    <a:pt x="96482" y="154886"/>
                  </a:lnTo>
                  <a:lnTo>
                    <a:pt x="99325" y="158914"/>
                  </a:lnTo>
                  <a:lnTo>
                    <a:pt x="101294" y="163056"/>
                  </a:lnTo>
                  <a:lnTo>
                    <a:pt x="105664" y="169355"/>
                  </a:lnTo>
                  <a:lnTo>
                    <a:pt x="107978" y="175690"/>
                  </a:lnTo>
                  <a:lnTo>
                    <a:pt x="112113" y="182035"/>
                  </a:lnTo>
                  <a:lnTo>
                    <a:pt x="113327" y="186267"/>
                  </a:lnTo>
                  <a:lnTo>
                    <a:pt x="112946" y="188384"/>
                  </a:lnTo>
                  <a:lnTo>
                    <a:pt x="105376" y="202338"/>
                  </a:lnTo>
                  <a:lnTo>
                    <a:pt x="101396" y="206345"/>
                  </a:lnTo>
                  <a:lnTo>
                    <a:pt x="96570" y="209536"/>
                  </a:lnTo>
                  <a:lnTo>
                    <a:pt x="69679" y="228290"/>
                  </a:lnTo>
                  <a:lnTo>
                    <a:pt x="60602" y="231990"/>
                  </a:lnTo>
                  <a:lnTo>
                    <a:pt x="31368" y="234560"/>
                  </a:lnTo>
                  <a:lnTo>
                    <a:pt x="0" y="228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SMARTInkShape-Group218">
            <a:extLst>
              <a:ext uri="{FF2B5EF4-FFF2-40B4-BE49-F238E27FC236}">
                <a16:creationId xmlns:a16="http://schemas.microsoft.com/office/drawing/2014/main" id="{D78496A9-A65F-4432-9FD6-AAD87C752E85}"/>
              </a:ext>
            </a:extLst>
          </p:cNvPr>
          <p:cNvGrpSpPr/>
          <p:nvPr/>
        </p:nvGrpSpPr>
        <p:grpSpPr>
          <a:xfrm>
            <a:off x="5472113" y="5543552"/>
            <a:ext cx="260327" cy="304799"/>
            <a:chOff x="5472113" y="5543552"/>
            <a:chExt cx="260327" cy="304799"/>
          </a:xfrm>
        </p:grpSpPr>
        <p:sp>
          <p:nvSpPr>
            <p:cNvPr id="167" name="SMARTInkShape-667">
              <a:extLst>
                <a:ext uri="{FF2B5EF4-FFF2-40B4-BE49-F238E27FC236}">
                  <a16:creationId xmlns:a16="http://schemas.microsoft.com/office/drawing/2014/main" id="{E85D1235-0C98-4E41-81F4-F56792466692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5662613" y="5689600"/>
              <a:ext cx="69827" cy="158751"/>
            </a:xfrm>
            <a:custGeom>
              <a:avLst/>
              <a:gdLst/>
              <a:ahLst/>
              <a:cxnLst/>
              <a:rect l="0" t="0" r="0" b="0"/>
              <a:pathLst>
                <a:path w="69827" h="158751">
                  <a:moveTo>
                    <a:pt x="63500" y="0"/>
                  </a:moveTo>
                  <a:lnTo>
                    <a:pt x="63500" y="0"/>
                  </a:lnTo>
                  <a:lnTo>
                    <a:pt x="63500" y="5467"/>
                  </a:lnTo>
                  <a:lnTo>
                    <a:pt x="68967" y="11740"/>
                  </a:lnTo>
                  <a:lnTo>
                    <a:pt x="69588" y="15787"/>
                  </a:lnTo>
                  <a:lnTo>
                    <a:pt x="69826" y="27602"/>
                  </a:lnTo>
                  <a:lnTo>
                    <a:pt x="50750" y="71781"/>
                  </a:lnTo>
                  <a:lnTo>
                    <a:pt x="27142" y="114413"/>
                  </a:lnTo>
                  <a:lnTo>
                    <a:pt x="0" y="1587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MARTInkShape-668">
              <a:extLst>
                <a:ext uri="{FF2B5EF4-FFF2-40B4-BE49-F238E27FC236}">
                  <a16:creationId xmlns:a16="http://schemas.microsoft.com/office/drawing/2014/main" id="{6C7412F7-59A0-4E32-B935-3BBC792F07AA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5472113" y="5543552"/>
              <a:ext cx="107951" cy="171449"/>
            </a:xfrm>
            <a:custGeom>
              <a:avLst/>
              <a:gdLst/>
              <a:ahLst/>
              <a:cxnLst/>
              <a:rect l="0" t="0" r="0" b="0"/>
              <a:pathLst>
                <a:path w="107951" h="171449">
                  <a:moveTo>
                    <a:pt x="0" y="6348"/>
                  </a:moveTo>
                  <a:lnTo>
                    <a:pt x="0" y="6348"/>
                  </a:lnTo>
                  <a:lnTo>
                    <a:pt x="8838" y="6348"/>
                  </a:lnTo>
                  <a:lnTo>
                    <a:pt x="12865" y="4467"/>
                  </a:lnTo>
                  <a:lnTo>
                    <a:pt x="14926" y="2977"/>
                  </a:lnTo>
                  <a:lnTo>
                    <a:pt x="24570" y="881"/>
                  </a:lnTo>
                  <a:lnTo>
                    <a:pt x="68958" y="0"/>
                  </a:lnTo>
                  <a:lnTo>
                    <a:pt x="74862" y="1881"/>
                  </a:lnTo>
                  <a:lnTo>
                    <a:pt x="84402" y="8837"/>
                  </a:lnTo>
                  <a:lnTo>
                    <a:pt x="86901" y="12863"/>
                  </a:lnTo>
                  <a:lnTo>
                    <a:pt x="94250" y="36363"/>
                  </a:lnTo>
                  <a:lnTo>
                    <a:pt x="95242" y="83413"/>
                  </a:lnTo>
                  <a:lnTo>
                    <a:pt x="93364" y="88342"/>
                  </a:lnTo>
                  <a:lnTo>
                    <a:pt x="71716" y="114294"/>
                  </a:lnTo>
                  <a:lnTo>
                    <a:pt x="71094" y="116412"/>
                  </a:lnTo>
                  <a:lnTo>
                    <a:pt x="69974" y="117824"/>
                  </a:lnTo>
                  <a:lnTo>
                    <a:pt x="66847" y="119393"/>
                  </a:lnTo>
                  <a:lnTo>
                    <a:pt x="61121" y="120276"/>
                  </a:lnTo>
                  <a:lnTo>
                    <a:pt x="59797" y="121106"/>
                  </a:lnTo>
                  <a:lnTo>
                    <a:pt x="58914" y="122364"/>
                  </a:lnTo>
                  <a:lnTo>
                    <a:pt x="58326" y="123909"/>
                  </a:lnTo>
                  <a:lnTo>
                    <a:pt x="57228" y="124938"/>
                  </a:lnTo>
                  <a:lnTo>
                    <a:pt x="51785" y="126727"/>
                  </a:lnTo>
                  <a:lnTo>
                    <a:pt x="44022" y="121936"/>
                  </a:lnTo>
                  <a:lnTo>
                    <a:pt x="35075" y="120724"/>
                  </a:lnTo>
                  <a:lnTo>
                    <a:pt x="33966" y="119993"/>
                  </a:lnTo>
                  <a:lnTo>
                    <a:pt x="33227" y="118800"/>
                  </a:lnTo>
                  <a:lnTo>
                    <a:pt x="32735" y="117299"/>
                  </a:lnTo>
                  <a:lnTo>
                    <a:pt x="31701" y="116299"/>
                  </a:lnTo>
                  <a:lnTo>
                    <a:pt x="25485" y="114321"/>
                  </a:lnTo>
                  <a:lnTo>
                    <a:pt x="25425" y="110934"/>
                  </a:lnTo>
                  <a:lnTo>
                    <a:pt x="26122" y="109939"/>
                  </a:lnTo>
                  <a:lnTo>
                    <a:pt x="27292" y="109275"/>
                  </a:lnTo>
                  <a:lnTo>
                    <a:pt x="31868" y="108123"/>
                  </a:lnTo>
                  <a:lnTo>
                    <a:pt x="41386" y="107950"/>
                  </a:lnTo>
                  <a:lnTo>
                    <a:pt x="44969" y="109831"/>
                  </a:lnTo>
                  <a:lnTo>
                    <a:pt x="91018" y="154517"/>
                  </a:lnTo>
                  <a:lnTo>
                    <a:pt x="107950" y="17144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SMARTInkShape-Group219">
            <a:extLst>
              <a:ext uri="{FF2B5EF4-FFF2-40B4-BE49-F238E27FC236}">
                <a16:creationId xmlns:a16="http://schemas.microsoft.com/office/drawing/2014/main" id="{526E33D7-9FCB-4983-8879-2ABFB08E447C}"/>
              </a:ext>
            </a:extLst>
          </p:cNvPr>
          <p:cNvGrpSpPr/>
          <p:nvPr/>
        </p:nvGrpSpPr>
        <p:grpSpPr>
          <a:xfrm>
            <a:off x="4805363" y="5524500"/>
            <a:ext cx="400051" cy="463551"/>
            <a:chOff x="4805363" y="5524500"/>
            <a:chExt cx="400051" cy="463551"/>
          </a:xfrm>
        </p:grpSpPr>
        <p:sp>
          <p:nvSpPr>
            <p:cNvPr id="170" name="SMARTInkShape-669">
              <a:extLst>
                <a:ext uri="{FF2B5EF4-FFF2-40B4-BE49-F238E27FC236}">
                  <a16:creationId xmlns:a16="http://schemas.microsoft.com/office/drawing/2014/main" id="{3F5DC4DE-D671-4263-B265-1B8389E21061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5154613" y="5861050"/>
              <a:ext cx="50801" cy="127001"/>
            </a:xfrm>
            <a:custGeom>
              <a:avLst/>
              <a:gdLst/>
              <a:ahLst/>
              <a:cxnLst/>
              <a:rect l="0" t="0" r="0" b="0"/>
              <a:pathLst>
                <a:path w="50801" h="127001">
                  <a:moveTo>
                    <a:pt x="50800" y="0"/>
                  </a:moveTo>
                  <a:lnTo>
                    <a:pt x="50800" y="0"/>
                  </a:lnTo>
                  <a:lnTo>
                    <a:pt x="50800" y="33253"/>
                  </a:lnTo>
                  <a:lnTo>
                    <a:pt x="43627" y="59479"/>
                  </a:lnTo>
                  <a:lnTo>
                    <a:pt x="19871" y="103839"/>
                  </a:lnTo>
                  <a:lnTo>
                    <a:pt x="0" y="1270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SMARTInkShape-670">
              <a:extLst>
                <a:ext uri="{FF2B5EF4-FFF2-40B4-BE49-F238E27FC236}">
                  <a16:creationId xmlns:a16="http://schemas.microsoft.com/office/drawing/2014/main" id="{11C22B14-2BE7-4DDA-AAE9-BAB77599C9CF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5040313" y="5524500"/>
              <a:ext cx="35409" cy="273051"/>
            </a:xfrm>
            <a:custGeom>
              <a:avLst/>
              <a:gdLst/>
              <a:ahLst/>
              <a:cxnLst/>
              <a:rect l="0" t="0" r="0" b="0"/>
              <a:pathLst>
                <a:path w="35409" h="273051">
                  <a:moveTo>
                    <a:pt x="31750" y="0"/>
                  </a:moveTo>
                  <a:lnTo>
                    <a:pt x="31750" y="0"/>
                  </a:lnTo>
                  <a:lnTo>
                    <a:pt x="31750" y="8839"/>
                  </a:lnTo>
                  <a:lnTo>
                    <a:pt x="33631" y="12865"/>
                  </a:lnTo>
                  <a:lnTo>
                    <a:pt x="35121" y="14927"/>
                  </a:lnTo>
                  <a:lnTo>
                    <a:pt x="35408" y="17007"/>
                  </a:lnTo>
                  <a:lnTo>
                    <a:pt x="24905" y="60046"/>
                  </a:lnTo>
                  <a:lnTo>
                    <a:pt x="13852" y="105967"/>
                  </a:lnTo>
                  <a:lnTo>
                    <a:pt x="7005" y="152284"/>
                  </a:lnTo>
                  <a:lnTo>
                    <a:pt x="2043" y="194854"/>
                  </a:lnTo>
                  <a:lnTo>
                    <a:pt x="119" y="241183"/>
                  </a:lnTo>
                  <a:lnTo>
                    <a:pt x="0" y="273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SMARTInkShape-671">
              <a:extLst>
                <a:ext uri="{FF2B5EF4-FFF2-40B4-BE49-F238E27FC236}">
                  <a16:creationId xmlns:a16="http://schemas.microsoft.com/office/drawing/2014/main" id="{47C43820-9FDB-45B6-B44F-F70CB0B8266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4805363" y="5854700"/>
              <a:ext cx="95251" cy="107951"/>
            </a:xfrm>
            <a:custGeom>
              <a:avLst/>
              <a:gdLst/>
              <a:ahLst/>
              <a:cxnLst/>
              <a:rect l="0" t="0" r="0" b="0"/>
              <a:pathLst>
                <a:path w="95251" h="107951">
                  <a:moveTo>
                    <a:pt x="95250" y="0"/>
                  </a:moveTo>
                  <a:lnTo>
                    <a:pt x="95250" y="0"/>
                  </a:lnTo>
                  <a:lnTo>
                    <a:pt x="95250" y="3371"/>
                  </a:lnTo>
                  <a:lnTo>
                    <a:pt x="93368" y="6908"/>
                  </a:lnTo>
                  <a:lnTo>
                    <a:pt x="55656" y="50967"/>
                  </a:lnTo>
                  <a:lnTo>
                    <a:pt x="9323" y="96507"/>
                  </a:lnTo>
                  <a:lnTo>
                    <a:pt x="0" y="107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SMARTInkShape-672">
            <a:extLst>
              <a:ext uri="{FF2B5EF4-FFF2-40B4-BE49-F238E27FC236}">
                <a16:creationId xmlns:a16="http://schemas.microsoft.com/office/drawing/2014/main" id="{D20625A6-0F47-4DB7-9735-C116E599557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81273" y="5591851"/>
            <a:ext cx="298048" cy="275406"/>
          </a:xfrm>
          <a:custGeom>
            <a:avLst/>
            <a:gdLst/>
            <a:ahLst/>
            <a:cxnLst/>
            <a:rect l="0" t="0" r="0" b="0"/>
            <a:pathLst>
              <a:path w="298048" h="275406">
                <a:moveTo>
                  <a:pt x="130390" y="97749"/>
                </a:moveTo>
                <a:lnTo>
                  <a:pt x="130390" y="97749"/>
                </a:lnTo>
                <a:lnTo>
                  <a:pt x="127018" y="97749"/>
                </a:lnTo>
                <a:lnTo>
                  <a:pt x="123482" y="95868"/>
                </a:lnTo>
                <a:lnTo>
                  <a:pt x="119558" y="93385"/>
                </a:lnTo>
                <a:lnTo>
                  <a:pt x="112561" y="91661"/>
                </a:lnTo>
                <a:lnTo>
                  <a:pt x="108330" y="91477"/>
                </a:lnTo>
                <a:lnTo>
                  <a:pt x="104593" y="89552"/>
                </a:lnTo>
                <a:lnTo>
                  <a:pt x="102609" y="88051"/>
                </a:lnTo>
                <a:lnTo>
                  <a:pt x="100580" y="87756"/>
                </a:lnTo>
                <a:lnTo>
                  <a:pt x="80903" y="93005"/>
                </a:lnTo>
                <a:lnTo>
                  <a:pt x="48986" y="115965"/>
                </a:lnTo>
                <a:lnTo>
                  <a:pt x="24471" y="149033"/>
                </a:lnTo>
                <a:lnTo>
                  <a:pt x="7987" y="192159"/>
                </a:lnTo>
                <a:lnTo>
                  <a:pt x="0" y="238092"/>
                </a:lnTo>
                <a:lnTo>
                  <a:pt x="2777" y="251829"/>
                </a:lnTo>
                <a:lnTo>
                  <a:pt x="6175" y="260538"/>
                </a:lnTo>
                <a:lnTo>
                  <a:pt x="13799" y="267231"/>
                </a:lnTo>
                <a:lnTo>
                  <a:pt x="24244" y="271852"/>
                </a:lnTo>
                <a:lnTo>
                  <a:pt x="67843" y="275405"/>
                </a:lnTo>
                <a:lnTo>
                  <a:pt x="113911" y="266698"/>
                </a:lnTo>
                <a:lnTo>
                  <a:pt x="158829" y="245510"/>
                </a:lnTo>
                <a:lnTo>
                  <a:pt x="205416" y="215013"/>
                </a:lnTo>
                <a:lnTo>
                  <a:pt x="250971" y="178115"/>
                </a:lnTo>
                <a:lnTo>
                  <a:pt x="272663" y="156349"/>
                </a:lnTo>
                <a:lnTo>
                  <a:pt x="284160" y="134881"/>
                </a:lnTo>
                <a:lnTo>
                  <a:pt x="297541" y="97664"/>
                </a:lnTo>
                <a:lnTo>
                  <a:pt x="298047" y="85011"/>
                </a:lnTo>
                <a:lnTo>
                  <a:pt x="292268" y="43968"/>
                </a:lnTo>
                <a:lnTo>
                  <a:pt x="283324" y="27016"/>
                </a:lnTo>
                <a:lnTo>
                  <a:pt x="273855" y="18569"/>
                </a:lnTo>
                <a:lnTo>
                  <a:pt x="231838" y="579"/>
                </a:lnTo>
                <a:lnTo>
                  <a:pt x="219222" y="0"/>
                </a:lnTo>
                <a:lnTo>
                  <a:pt x="206560" y="2799"/>
                </a:lnTo>
                <a:lnTo>
                  <a:pt x="162140" y="2154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SMARTInkShape-673">
            <a:extLst>
              <a:ext uri="{FF2B5EF4-FFF2-40B4-BE49-F238E27FC236}">
                <a16:creationId xmlns:a16="http://schemas.microsoft.com/office/drawing/2014/main" id="{8F65C365-8124-4C45-888D-D0BE73FF35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577524" y="3829050"/>
            <a:ext cx="1447540" cy="95251"/>
          </a:xfrm>
          <a:custGeom>
            <a:avLst/>
            <a:gdLst/>
            <a:ahLst/>
            <a:cxnLst/>
            <a:rect l="0" t="0" r="0" b="0"/>
            <a:pathLst>
              <a:path w="1447540" h="95251">
                <a:moveTo>
                  <a:pt x="6089" y="12700"/>
                </a:moveTo>
                <a:lnTo>
                  <a:pt x="6089" y="12700"/>
                </a:lnTo>
                <a:lnTo>
                  <a:pt x="621" y="12700"/>
                </a:lnTo>
                <a:lnTo>
                  <a:pt x="327" y="11995"/>
                </a:lnTo>
                <a:lnTo>
                  <a:pt x="0" y="9329"/>
                </a:lnTo>
                <a:lnTo>
                  <a:pt x="618" y="8336"/>
                </a:lnTo>
                <a:lnTo>
                  <a:pt x="1736" y="7674"/>
                </a:lnTo>
                <a:lnTo>
                  <a:pt x="5834" y="6428"/>
                </a:lnTo>
                <a:lnTo>
                  <a:pt x="6089" y="0"/>
                </a:lnTo>
                <a:lnTo>
                  <a:pt x="49701" y="0"/>
                </a:lnTo>
                <a:lnTo>
                  <a:pt x="96015" y="0"/>
                </a:lnTo>
                <a:lnTo>
                  <a:pt x="142017" y="0"/>
                </a:lnTo>
                <a:lnTo>
                  <a:pt x="189025" y="3371"/>
                </a:lnTo>
                <a:lnTo>
                  <a:pt x="232499" y="10984"/>
                </a:lnTo>
                <a:lnTo>
                  <a:pt x="276589" y="12361"/>
                </a:lnTo>
                <a:lnTo>
                  <a:pt x="320681" y="16997"/>
                </a:lnTo>
                <a:lnTo>
                  <a:pt x="361219" y="19147"/>
                </a:lnTo>
                <a:lnTo>
                  <a:pt x="405216" y="23939"/>
                </a:lnTo>
                <a:lnTo>
                  <a:pt x="437243" y="27808"/>
                </a:lnTo>
                <a:lnTo>
                  <a:pt x="483637" y="30582"/>
                </a:lnTo>
                <a:lnTo>
                  <a:pt x="517488" y="33113"/>
                </a:lnTo>
                <a:lnTo>
                  <a:pt x="553699" y="35883"/>
                </a:lnTo>
                <a:lnTo>
                  <a:pt x="590961" y="37115"/>
                </a:lnTo>
                <a:lnTo>
                  <a:pt x="630568" y="37662"/>
                </a:lnTo>
                <a:lnTo>
                  <a:pt x="670280" y="38611"/>
                </a:lnTo>
                <a:lnTo>
                  <a:pt x="706744" y="41385"/>
                </a:lnTo>
                <a:lnTo>
                  <a:pt x="743647" y="43088"/>
                </a:lnTo>
                <a:lnTo>
                  <a:pt x="781920" y="43845"/>
                </a:lnTo>
                <a:lnTo>
                  <a:pt x="822449" y="44181"/>
                </a:lnTo>
                <a:lnTo>
                  <a:pt x="862098" y="46212"/>
                </a:lnTo>
                <a:lnTo>
                  <a:pt x="901593" y="48761"/>
                </a:lnTo>
                <a:lnTo>
                  <a:pt x="942665" y="49894"/>
                </a:lnTo>
                <a:lnTo>
                  <a:pt x="982556" y="50397"/>
                </a:lnTo>
                <a:lnTo>
                  <a:pt x="1020747" y="51327"/>
                </a:lnTo>
                <a:lnTo>
                  <a:pt x="1056534" y="54092"/>
                </a:lnTo>
                <a:lnTo>
                  <a:pt x="1093136" y="55791"/>
                </a:lnTo>
                <a:lnTo>
                  <a:pt x="1129159" y="57252"/>
                </a:lnTo>
                <a:lnTo>
                  <a:pt x="1161633" y="60253"/>
                </a:lnTo>
                <a:lnTo>
                  <a:pt x="1194411" y="63938"/>
                </a:lnTo>
                <a:lnTo>
                  <a:pt x="1240834" y="66217"/>
                </a:lnTo>
                <a:lnTo>
                  <a:pt x="1283282" y="66187"/>
                </a:lnTo>
                <a:lnTo>
                  <a:pt x="1325257" y="70646"/>
                </a:lnTo>
                <a:lnTo>
                  <a:pt x="1362624" y="76436"/>
                </a:lnTo>
                <a:lnTo>
                  <a:pt x="1403484" y="84713"/>
                </a:lnTo>
                <a:lnTo>
                  <a:pt x="1447539" y="952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SMARTInkShape-674">
            <a:extLst>
              <a:ext uri="{FF2B5EF4-FFF2-40B4-BE49-F238E27FC236}">
                <a16:creationId xmlns:a16="http://schemas.microsoft.com/office/drawing/2014/main" id="{6B4132A4-5141-439D-9BD8-33AB034FCCB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647113" y="3797300"/>
            <a:ext cx="1339851" cy="165101"/>
          </a:xfrm>
          <a:custGeom>
            <a:avLst/>
            <a:gdLst/>
            <a:ahLst/>
            <a:cxnLst/>
            <a:rect l="0" t="0" r="0" b="0"/>
            <a:pathLst>
              <a:path w="1339851" h="165101">
                <a:moveTo>
                  <a:pt x="0" y="0"/>
                </a:moveTo>
                <a:lnTo>
                  <a:pt x="0" y="0"/>
                </a:lnTo>
                <a:lnTo>
                  <a:pt x="5467" y="0"/>
                </a:lnTo>
                <a:lnTo>
                  <a:pt x="5761" y="706"/>
                </a:lnTo>
                <a:lnTo>
                  <a:pt x="6088" y="3371"/>
                </a:lnTo>
                <a:lnTo>
                  <a:pt x="6880" y="4364"/>
                </a:lnTo>
                <a:lnTo>
                  <a:pt x="11794" y="6089"/>
                </a:lnTo>
                <a:lnTo>
                  <a:pt x="12297" y="8115"/>
                </a:lnTo>
                <a:lnTo>
                  <a:pt x="12431" y="9644"/>
                </a:lnTo>
                <a:lnTo>
                  <a:pt x="14461" y="13223"/>
                </a:lnTo>
                <a:lnTo>
                  <a:pt x="21514" y="21270"/>
                </a:lnTo>
                <a:lnTo>
                  <a:pt x="57885" y="43130"/>
                </a:lnTo>
                <a:lnTo>
                  <a:pt x="102222" y="57035"/>
                </a:lnTo>
                <a:lnTo>
                  <a:pt x="148379" y="63354"/>
                </a:lnTo>
                <a:lnTo>
                  <a:pt x="192365" y="72226"/>
                </a:lnTo>
                <a:lnTo>
                  <a:pt x="236573" y="79779"/>
                </a:lnTo>
                <a:lnTo>
                  <a:pt x="273531" y="81729"/>
                </a:lnTo>
                <a:lnTo>
                  <a:pt x="313408" y="82307"/>
                </a:lnTo>
                <a:lnTo>
                  <a:pt x="346726" y="82442"/>
                </a:lnTo>
                <a:lnTo>
                  <a:pt x="380819" y="82502"/>
                </a:lnTo>
                <a:lnTo>
                  <a:pt x="415491" y="82529"/>
                </a:lnTo>
                <a:lnTo>
                  <a:pt x="452069" y="82541"/>
                </a:lnTo>
                <a:lnTo>
                  <a:pt x="491373" y="82546"/>
                </a:lnTo>
                <a:lnTo>
                  <a:pt x="532360" y="82548"/>
                </a:lnTo>
                <a:lnTo>
                  <a:pt x="574095" y="82549"/>
                </a:lnTo>
                <a:lnTo>
                  <a:pt x="616163" y="84431"/>
                </a:lnTo>
                <a:lnTo>
                  <a:pt x="658377" y="86914"/>
                </a:lnTo>
                <a:lnTo>
                  <a:pt x="700658" y="88017"/>
                </a:lnTo>
                <a:lnTo>
                  <a:pt x="744850" y="90389"/>
                </a:lnTo>
                <a:lnTo>
                  <a:pt x="789655" y="93795"/>
                </a:lnTo>
                <a:lnTo>
                  <a:pt x="833087" y="97661"/>
                </a:lnTo>
                <a:lnTo>
                  <a:pt x="879672" y="101731"/>
                </a:lnTo>
                <a:lnTo>
                  <a:pt x="903948" y="103804"/>
                </a:lnTo>
                <a:lnTo>
                  <a:pt x="927892" y="105892"/>
                </a:lnTo>
                <a:lnTo>
                  <a:pt x="975194" y="110093"/>
                </a:lnTo>
                <a:lnTo>
                  <a:pt x="1000085" y="112906"/>
                </a:lnTo>
                <a:lnTo>
                  <a:pt x="1025851" y="116193"/>
                </a:lnTo>
                <a:lnTo>
                  <a:pt x="1052200" y="119795"/>
                </a:lnTo>
                <a:lnTo>
                  <a:pt x="1078234" y="123608"/>
                </a:lnTo>
                <a:lnTo>
                  <a:pt x="1104055" y="127561"/>
                </a:lnTo>
                <a:lnTo>
                  <a:pt x="1129737" y="131607"/>
                </a:lnTo>
                <a:lnTo>
                  <a:pt x="1155324" y="135716"/>
                </a:lnTo>
                <a:lnTo>
                  <a:pt x="1180849" y="139866"/>
                </a:lnTo>
                <a:lnTo>
                  <a:pt x="1206333" y="144044"/>
                </a:lnTo>
                <a:lnTo>
                  <a:pt x="1232494" y="148241"/>
                </a:lnTo>
                <a:lnTo>
                  <a:pt x="1259107" y="152450"/>
                </a:lnTo>
                <a:lnTo>
                  <a:pt x="1303964" y="159477"/>
                </a:lnTo>
                <a:lnTo>
                  <a:pt x="1339850" y="16510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SMARTInkShape-675">
            <a:extLst>
              <a:ext uri="{FF2B5EF4-FFF2-40B4-BE49-F238E27FC236}">
                <a16:creationId xmlns:a16="http://schemas.microsoft.com/office/drawing/2014/main" id="{7189C030-90A4-4767-9DBA-DFB648C90C1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357563" y="3746500"/>
            <a:ext cx="1981201" cy="95251"/>
          </a:xfrm>
          <a:custGeom>
            <a:avLst/>
            <a:gdLst/>
            <a:ahLst/>
            <a:cxnLst/>
            <a:rect l="0" t="0" r="0" b="0"/>
            <a:pathLst>
              <a:path w="1981201" h="95251">
                <a:moveTo>
                  <a:pt x="0" y="0"/>
                </a:moveTo>
                <a:lnTo>
                  <a:pt x="0" y="0"/>
                </a:lnTo>
                <a:lnTo>
                  <a:pt x="0" y="12698"/>
                </a:lnTo>
                <a:lnTo>
                  <a:pt x="6088" y="12700"/>
                </a:lnTo>
                <a:lnTo>
                  <a:pt x="6272" y="16071"/>
                </a:lnTo>
                <a:lnTo>
                  <a:pt x="7003" y="17064"/>
                </a:lnTo>
                <a:lnTo>
                  <a:pt x="9697" y="18167"/>
                </a:lnTo>
                <a:lnTo>
                  <a:pt x="56289" y="22421"/>
                </a:lnTo>
                <a:lnTo>
                  <a:pt x="67850" y="24812"/>
                </a:lnTo>
                <a:lnTo>
                  <a:pt x="114926" y="25393"/>
                </a:lnTo>
                <a:lnTo>
                  <a:pt x="160903" y="25400"/>
                </a:lnTo>
                <a:lnTo>
                  <a:pt x="206594" y="25400"/>
                </a:lnTo>
                <a:lnTo>
                  <a:pt x="249575" y="22029"/>
                </a:lnTo>
                <a:lnTo>
                  <a:pt x="295171" y="15275"/>
                </a:lnTo>
                <a:lnTo>
                  <a:pt x="335265" y="12757"/>
                </a:lnTo>
                <a:lnTo>
                  <a:pt x="374269" y="8562"/>
                </a:lnTo>
                <a:lnTo>
                  <a:pt x="413342" y="7005"/>
                </a:lnTo>
                <a:lnTo>
                  <a:pt x="455180" y="6544"/>
                </a:lnTo>
                <a:lnTo>
                  <a:pt x="495407" y="6408"/>
                </a:lnTo>
                <a:lnTo>
                  <a:pt x="537586" y="6367"/>
                </a:lnTo>
                <a:lnTo>
                  <a:pt x="577914" y="6355"/>
                </a:lnTo>
                <a:lnTo>
                  <a:pt x="621535" y="6352"/>
                </a:lnTo>
                <a:lnTo>
                  <a:pt x="653474" y="6351"/>
                </a:lnTo>
                <a:lnTo>
                  <a:pt x="686485" y="6350"/>
                </a:lnTo>
                <a:lnTo>
                  <a:pt x="719265" y="6350"/>
                </a:lnTo>
                <a:lnTo>
                  <a:pt x="750297" y="6350"/>
                </a:lnTo>
                <a:lnTo>
                  <a:pt x="784315" y="6350"/>
                </a:lnTo>
                <a:lnTo>
                  <a:pt x="820601" y="7056"/>
                </a:lnTo>
                <a:lnTo>
                  <a:pt x="857894" y="9721"/>
                </a:lnTo>
                <a:lnTo>
                  <a:pt x="895636" y="13258"/>
                </a:lnTo>
                <a:lnTo>
                  <a:pt x="934282" y="16476"/>
                </a:lnTo>
                <a:lnTo>
                  <a:pt x="974977" y="17906"/>
                </a:lnTo>
                <a:lnTo>
                  <a:pt x="1014701" y="20423"/>
                </a:lnTo>
                <a:lnTo>
                  <a:pt x="1054934" y="23188"/>
                </a:lnTo>
                <a:lnTo>
                  <a:pt x="1098685" y="24417"/>
                </a:lnTo>
                <a:lnTo>
                  <a:pt x="1144001" y="26845"/>
                </a:lnTo>
                <a:lnTo>
                  <a:pt x="1190011" y="30275"/>
                </a:lnTo>
                <a:lnTo>
                  <a:pt x="1236331" y="34152"/>
                </a:lnTo>
                <a:lnTo>
                  <a:pt x="1280906" y="36345"/>
                </a:lnTo>
                <a:lnTo>
                  <a:pt x="1324941" y="38026"/>
                </a:lnTo>
                <a:lnTo>
                  <a:pt x="1370383" y="41125"/>
                </a:lnTo>
                <a:lnTo>
                  <a:pt x="1414568" y="44853"/>
                </a:lnTo>
                <a:lnTo>
                  <a:pt x="1457724" y="48863"/>
                </a:lnTo>
                <a:lnTo>
                  <a:pt x="1500424" y="52996"/>
                </a:lnTo>
                <a:lnTo>
                  <a:pt x="1541038" y="57186"/>
                </a:lnTo>
                <a:lnTo>
                  <a:pt x="1580256" y="60694"/>
                </a:lnTo>
                <a:lnTo>
                  <a:pt x="1618852" y="62253"/>
                </a:lnTo>
                <a:lnTo>
                  <a:pt x="1657173" y="64827"/>
                </a:lnTo>
                <a:lnTo>
                  <a:pt x="1695371" y="68323"/>
                </a:lnTo>
                <a:lnTo>
                  <a:pt x="1733515" y="72229"/>
                </a:lnTo>
                <a:lnTo>
                  <a:pt x="1769752" y="74435"/>
                </a:lnTo>
                <a:lnTo>
                  <a:pt x="1803967" y="76121"/>
                </a:lnTo>
                <a:lnTo>
                  <a:pt x="1850997" y="80332"/>
                </a:lnTo>
                <a:lnTo>
                  <a:pt x="1894800" y="82598"/>
                </a:lnTo>
                <a:lnTo>
                  <a:pt x="1931454" y="87425"/>
                </a:lnTo>
                <a:lnTo>
                  <a:pt x="1981200" y="9525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SMARTInkShape-Group224">
            <a:extLst>
              <a:ext uri="{FF2B5EF4-FFF2-40B4-BE49-F238E27FC236}">
                <a16:creationId xmlns:a16="http://schemas.microsoft.com/office/drawing/2014/main" id="{B62C3505-D2DE-4758-BD9A-2A8863AC6E00}"/>
              </a:ext>
            </a:extLst>
          </p:cNvPr>
          <p:cNvGrpSpPr/>
          <p:nvPr/>
        </p:nvGrpSpPr>
        <p:grpSpPr>
          <a:xfrm>
            <a:off x="7485166" y="2628900"/>
            <a:ext cx="393598" cy="279401"/>
            <a:chOff x="7485166" y="2628900"/>
            <a:chExt cx="393598" cy="279401"/>
          </a:xfrm>
        </p:grpSpPr>
        <p:sp>
          <p:nvSpPr>
            <p:cNvPr id="178" name="SMARTInkShape-676">
              <a:extLst>
                <a:ext uri="{FF2B5EF4-FFF2-40B4-BE49-F238E27FC236}">
                  <a16:creationId xmlns:a16="http://schemas.microsoft.com/office/drawing/2014/main" id="{CF75B436-4D8D-42E0-9370-73D2C1EF300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573963" y="2705368"/>
              <a:ext cx="304801" cy="94983"/>
            </a:xfrm>
            <a:custGeom>
              <a:avLst/>
              <a:gdLst/>
              <a:ahLst/>
              <a:cxnLst/>
              <a:rect l="0" t="0" r="0" b="0"/>
              <a:pathLst>
                <a:path w="304801" h="94983">
                  <a:moveTo>
                    <a:pt x="304800" y="18782"/>
                  </a:moveTo>
                  <a:lnTo>
                    <a:pt x="304800" y="18782"/>
                  </a:lnTo>
                  <a:lnTo>
                    <a:pt x="304800" y="15411"/>
                  </a:lnTo>
                  <a:lnTo>
                    <a:pt x="304094" y="14418"/>
                  </a:lnTo>
                  <a:lnTo>
                    <a:pt x="302918" y="13756"/>
                  </a:lnTo>
                  <a:lnTo>
                    <a:pt x="298332" y="12606"/>
                  </a:lnTo>
                  <a:lnTo>
                    <a:pt x="295340" y="12510"/>
                  </a:lnTo>
                  <a:lnTo>
                    <a:pt x="294260" y="11778"/>
                  </a:lnTo>
                  <a:lnTo>
                    <a:pt x="293540" y="10585"/>
                  </a:lnTo>
                  <a:lnTo>
                    <a:pt x="293060" y="9084"/>
                  </a:lnTo>
                  <a:lnTo>
                    <a:pt x="292034" y="8083"/>
                  </a:lnTo>
                  <a:lnTo>
                    <a:pt x="285689" y="5552"/>
                  </a:lnTo>
                  <a:lnTo>
                    <a:pt x="280871" y="1770"/>
                  </a:lnTo>
                  <a:lnTo>
                    <a:pt x="274975" y="336"/>
                  </a:lnTo>
                  <a:lnTo>
                    <a:pt x="270848" y="0"/>
                  </a:lnTo>
                  <a:lnTo>
                    <a:pt x="253431" y="6675"/>
                  </a:lnTo>
                  <a:lnTo>
                    <a:pt x="244574" y="9873"/>
                  </a:lnTo>
                  <a:lnTo>
                    <a:pt x="227689" y="13085"/>
                  </a:lnTo>
                  <a:lnTo>
                    <a:pt x="182215" y="33092"/>
                  </a:lnTo>
                  <a:lnTo>
                    <a:pt x="136324" y="51997"/>
                  </a:lnTo>
                  <a:lnTo>
                    <a:pt x="89718" y="69153"/>
                  </a:lnTo>
                  <a:lnTo>
                    <a:pt x="43712" y="87370"/>
                  </a:lnTo>
                  <a:lnTo>
                    <a:pt x="21835" y="94320"/>
                  </a:lnTo>
                  <a:lnTo>
                    <a:pt x="0" y="94982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SMARTInkShape-677">
              <a:extLst>
                <a:ext uri="{FF2B5EF4-FFF2-40B4-BE49-F238E27FC236}">
                  <a16:creationId xmlns:a16="http://schemas.microsoft.com/office/drawing/2014/main" id="{D5BD4784-A96B-488B-902B-BE63E3A570AB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7485166" y="2628900"/>
              <a:ext cx="101498" cy="279401"/>
            </a:xfrm>
            <a:custGeom>
              <a:avLst/>
              <a:gdLst/>
              <a:ahLst/>
              <a:cxnLst/>
              <a:rect l="0" t="0" r="0" b="0"/>
              <a:pathLst>
                <a:path w="101498" h="279401">
                  <a:moveTo>
                    <a:pt x="57047" y="0"/>
                  </a:moveTo>
                  <a:lnTo>
                    <a:pt x="57047" y="0"/>
                  </a:lnTo>
                  <a:lnTo>
                    <a:pt x="53675" y="3371"/>
                  </a:lnTo>
                  <a:lnTo>
                    <a:pt x="50139" y="5026"/>
                  </a:lnTo>
                  <a:lnTo>
                    <a:pt x="48208" y="5467"/>
                  </a:lnTo>
                  <a:lnTo>
                    <a:pt x="44181" y="9721"/>
                  </a:lnTo>
                  <a:lnTo>
                    <a:pt x="18946" y="56900"/>
                  </a:lnTo>
                  <a:lnTo>
                    <a:pt x="15418" y="65505"/>
                  </a:lnTo>
                  <a:lnTo>
                    <a:pt x="1662" y="109830"/>
                  </a:lnTo>
                  <a:lnTo>
                    <a:pt x="0" y="138204"/>
                  </a:lnTo>
                  <a:lnTo>
                    <a:pt x="7739" y="166448"/>
                  </a:lnTo>
                  <a:lnTo>
                    <a:pt x="19077" y="188737"/>
                  </a:lnTo>
                  <a:lnTo>
                    <a:pt x="55302" y="233119"/>
                  </a:lnTo>
                  <a:lnTo>
                    <a:pt x="101497" y="279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SMARTInkShape-Group225">
            <a:extLst>
              <a:ext uri="{FF2B5EF4-FFF2-40B4-BE49-F238E27FC236}">
                <a16:creationId xmlns:a16="http://schemas.microsoft.com/office/drawing/2014/main" id="{FC64E2A8-EB8C-45DA-8FC2-A57CABA94308}"/>
              </a:ext>
            </a:extLst>
          </p:cNvPr>
          <p:cNvGrpSpPr/>
          <p:nvPr/>
        </p:nvGrpSpPr>
        <p:grpSpPr>
          <a:xfrm>
            <a:off x="7346566" y="1797050"/>
            <a:ext cx="455998" cy="234951"/>
            <a:chOff x="7346566" y="1797050"/>
            <a:chExt cx="455998" cy="234951"/>
          </a:xfrm>
        </p:grpSpPr>
        <p:sp>
          <p:nvSpPr>
            <p:cNvPr id="181" name="SMARTInkShape-678">
              <a:extLst>
                <a:ext uri="{FF2B5EF4-FFF2-40B4-BE49-F238E27FC236}">
                  <a16:creationId xmlns:a16="http://schemas.microsoft.com/office/drawing/2014/main" id="{D3D86BFA-40B7-4E68-80DB-51689ADCDB4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516813" y="1943100"/>
              <a:ext cx="285751" cy="57151"/>
            </a:xfrm>
            <a:custGeom>
              <a:avLst/>
              <a:gdLst/>
              <a:ahLst/>
              <a:cxnLst/>
              <a:rect l="0" t="0" r="0" b="0"/>
              <a:pathLst>
                <a:path w="285751" h="57151">
                  <a:moveTo>
                    <a:pt x="285750" y="57150"/>
                  </a:moveTo>
                  <a:lnTo>
                    <a:pt x="285750" y="57150"/>
                  </a:lnTo>
                  <a:lnTo>
                    <a:pt x="285750" y="51062"/>
                  </a:lnTo>
                  <a:lnTo>
                    <a:pt x="282378" y="50878"/>
                  </a:lnTo>
                  <a:lnTo>
                    <a:pt x="281385" y="50146"/>
                  </a:lnTo>
                  <a:lnTo>
                    <a:pt x="280282" y="47452"/>
                  </a:lnTo>
                  <a:lnTo>
                    <a:pt x="279282" y="46451"/>
                  </a:lnTo>
                  <a:lnTo>
                    <a:pt x="274010" y="44714"/>
                  </a:lnTo>
                  <a:lnTo>
                    <a:pt x="273477" y="42686"/>
                  </a:lnTo>
                  <a:lnTo>
                    <a:pt x="273334" y="41157"/>
                  </a:lnTo>
                  <a:lnTo>
                    <a:pt x="272534" y="40138"/>
                  </a:lnTo>
                  <a:lnTo>
                    <a:pt x="267607" y="38368"/>
                  </a:lnTo>
                  <a:lnTo>
                    <a:pt x="263597" y="38179"/>
                  </a:lnTo>
                  <a:lnTo>
                    <a:pt x="262515" y="37448"/>
                  </a:lnTo>
                  <a:lnTo>
                    <a:pt x="261793" y="36254"/>
                  </a:lnTo>
                  <a:lnTo>
                    <a:pt x="261311" y="34753"/>
                  </a:lnTo>
                  <a:lnTo>
                    <a:pt x="260285" y="33752"/>
                  </a:lnTo>
                  <a:lnTo>
                    <a:pt x="257264" y="32640"/>
                  </a:lnTo>
                  <a:lnTo>
                    <a:pt x="245211" y="31220"/>
                  </a:lnTo>
                  <a:lnTo>
                    <a:pt x="236892" y="27438"/>
                  </a:lnTo>
                  <a:lnTo>
                    <a:pt x="190193" y="21089"/>
                  </a:lnTo>
                  <a:lnTo>
                    <a:pt x="147303" y="14865"/>
                  </a:lnTo>
                  <a:lnTo>
                    <a:pt x="102348" y="9614"/>
                  </a:lnTo>
                  <a:lnTo>
                    <a:pt x="57773" y="6637"/>
                  </a:lnTo>
                  <a:lnTo>
                    <a:pt x="13282" y="403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SMARTInkShape-679">
              <a:extLst>
                <a:ext uri="{FF2B5EF4-FFF2-40B4-BE49-F238E27FC236}">
                  <a16:creationId xmlns:a16="http://schemas.microsoft.com/office/drawing/2014/main" id="{D3DBB6DE-7C81-4ED0-8013-488447B2A49C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346566" y="1797050"/>
              <a:ext cx="151198" cy="234951"/>
            </a:xfrm>
            <a:custGeom>
              <a:avLst/>
              <a:gdLst/>
              <a:ahLst/>
              <a:cxnLst/>
              <a:rect l="0" t="0" r="0" b="0"/>
              <a:pathLst>
                <a:path w="151198" h="234951">
                  <a:moveTo>
                    <a:pt x="151197" y="0"/>
                  </a:moveTo>
                  <a:lnTo>
                    <a:pt x="151197" y="0"/>
                  </a:lnTo>
                  <a:lnTo>
                    <a:pt x="147825" y="0"/>
                  </a:lnTo>
                  <a:lnTo>
                    <a:pt x="144289" y="1882"/>
                  </a:lnTo>
                  <a:lnTo>
                    <a:pt x="99480" y="27669"/>
                  </a:lnTo>
                  <a:lnTo>
                    <a:pt x="76697" y="39594"/>
                  </a:lnTo>
                  <a:lnTo>
                    <a:pt x="60919" y="49361"/>
                  </a:lnTo>
                  <a:lnTo>
                    <a:pt x="39996" y="58982"/>
                  </a:lnTo>
                  <a:lnTo>
                    <a:pt x="32865" y="65255"/>
                  </a:lnTo>
                  <a:lnTo>
                    <a:pt x="26638" y="72041"/>
                  </a:lnTo>
                  <a:lnTo>
                    <a:pt x="19167" y="77409"/>
                  </a:lnTo>
                  <a:lnTo>
                    <a:pt x="16610" y="80534"/>
                  </a:lnTo>
                  <a:lnTo>
                    <a:pt x="602" y="118807"/>
                  </a:lnTo>
                  <a:lnTo>
                    <a:pt x="0" y="121538"/>
                  </a:lnTo>
                  <a:lnTo>
                    <a:pt x="1213" y="128336"/>
                  </a:lnTo>
                  <a:lnTo>
                    <a:pt x="5862" y="138214"/>
                  </a:lnTo>
                  <a:lnTo>
                    <a:pt x="27177" y="166701"/>
                  </a:lnTo>
                  <a:lnTo>
                    <a:pt x="74562" y="198440"/>
                  </a:lnTo>
                  <a:lnTo>
                    <a:pt x="118531" y="222653"/>
                  </a:lnTo>
                  <a:lnTo>
                    <a:pt x="138497" y="234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SMARTInkShape-Group226">
            <a:extLst>
              <a:ext uri="{FF2B5EF4-FFF2-40B4-BE49-F238E27FC236}">
                <a16:creationId xmlns:a16="http://schemas.microsoft.com/office/drawing/2014/main" id="{21B77FB5-051A-44EB-BC8E-86874613FF26}"/>
              </a:ext>
            </a:extLst>
          </p:cNvPr>
          <p:cNvGrpSpPr/>
          <p:nvPr/>
        </p:nvGrpSpPr>
        <p:grpSpPr>
          <a:xfrm>
            <a:off x="10437813" y="1257300"/>
            <a:ext cx="279401" cy="266701"/>
            <a:chOff x="10437813" y="1257300"/>
            <a:chExt cx="279401" cy="266701"/>
          </a:xfrm>
        </p:grpSpPr>
        <p:sp>
          <p:nvSpPr>
            <p:cNvPr id="184" name="SMARTInkShape-680">
              <a:extLst>
                <a:ext uri="{FF2B5EF4-FFF2-40B4-BE49-F238E27FC236}">
                  <a16:creationId xmlns:a16="http://schemas.microsoft.com/office/drawing/2014/main" id="{075CB7C6-6632-41E8-8C51-0D9B083C64A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507767" y="1257300"/>
              <a:ext cx="190397" cy="152401"/>
            </a:xfrm>
            <a:custGeom>
              <a:avLst/>
              <a:gdLst/>
              <a:ahLst/>
              <a:cxnLst/>
              <a:rect l="0" t="0" r="0" b="0"/>
              <a:pathLst>
                <a:path w="190397" h="152401">
                  <a:moveTo>
                    <a:pt x="190396" y="0"/>
                  </a:moveTo>
                  <a:lnTo>
                    <a:pt x="190396" y="0"/>
                  </a:lnTo>
                  <a:lnTo>
                    <a:pt x="184928" y="5467"/>
                  </a:lnTo>
                  <a:lnTo>
                    <a:pt x="179150" y="6881"/>
                  </a:lnTo>
                  <a:lnTo>
                    <a:pt x="173266" y="10662"/>
                  </a:lnTo>
                  <a:lnTo>
                    <a:pt x="167054" y="12802"/>
                  </a:lnTo>
                  <a:lnTo>
                    <a:pt x="124000" y="36001"/>
                  </a:lnTo>
                  <a:lnTo>
                    <a:pt x="82276" y="50801"/>
                  </a:lnTo>
                  <a:lnTo>
                    <a:pt x="36275" y="69850"/>
                  </a:lnTo>
                  <a:lnTo>
                    <a:pt x="22199" y="76200"/>
                  </a:lnTo>
                  <a:lnTo>
                    <a:pt x="16863" y="80433"/>
                  </a:lnTo>
                  <a:lnTo>
                    <a:pt x="9786" y="91017"/>
                  </a:lnTo>
                  <a:lnTo>
                    <a:pt x="5938" y="93369"/>
                  </a:lnTo>
                  <a:lnTo>
                    <a:pt x="1089" y="94878"/>
                  </a:lnTo>
                  <a:lnTo>
                    <a:pt x="691" y="95708"/>
                  </a:lnTo>
                  <a:lnTo>
                    <a:pt x="0" y="100685"/>
                  </a:lnTo>
                  <a:lnTo>
                    <a:pt x="3298" y="104700"/>
                  </a:lnTo>
                  <a:lnTo>
                    <a:pt x="6817" y="106506"/>
                  </a:lnTo>
                  <a:lnTo>
                    <a:pt x="8743" y="106987"/>
                  </a:lnTo>
                  <a:lnTo>
                    <a:pt x="21973" y="116488"/>
                  </a:lnTo>
                  <a:lnTo>
                    <a:pt x="52630" y="125432"/>
                  </a:lnTo>
                  <a:lnTo>
                    <a:pt x="96501" y="131303"/>
                  </a:lnTo>
                  <a:lnTo>
                    <a:pt x="143820" y="138794"/>
                  </a:lnTo>
                  <a:lnTo>
                    <a:pt x="150410" y="141179"/>
                  </a:lnTo>
                  <a:lnTo>
                    <a:pt x="156397" y="143885"/>
                  </a:lnTo>
                  <a:lnTo>
                    <a:pt x="184046" y="1524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SMARTInkShape-681">
              <a:extLst>
                <a:ext uri="{FF2B5EF4-FFF2-40B4-BE49-F238E27FC236}">
                  <a16:creationId xmlns:a16="http://schemas.microsoft.com/office/drawing/2014/main" id="{F2F02E95-CD56-4754-B221-B9E1D76DA59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0437813" y="1517650"/>
              <a:ext cx="279401" cy="6351"/>
            </a:xfrm>
            <a:custGeom>
              <a:avLst/>
              <a:gdLst/>
              <a:ahLst/>
              <a:cxnLst/>
              <a:rect l="0" t="0" r="0" b="0"/>
              <a:pathLst>
                <a:path w="279401" h="6351">
                  <a:moveTo>
                    <a:pt x="0" y="0"/>
                  </a:moveTo>
                  <a:lnTo>
                    <a:pt x="0" y="0"/>
                  </a:lnTo>
                  <a:lnTo>
                    <a:pt x="40494" y="0"/>
                  </a:lnTo>
                  <a:lnTo>
                    <a:pt x="87656" y="0"/>
                  </a:lnTo>
                  <a:lnTo>
                    <a:pt x="135064" y="0"/>
                  </a:lnTo>
                  <a:lnTo>
                    <a:pt x="176818" y="0"/>
                  </a:lnTo>
                  <a:lnTo>
                    <a:pt x="220469" y="706"/>
                  </a:lnTo>
                  <a:lnTo>
                    <a:pt x="2794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SMARTInkShape-Group227">
            <a:extLst>
              <a:ext uri="{FF2B5EF4-FFF2-40B4-BE49-F238E27FC236}">
                <a16:creationId xmlns:a16="http://schemas.microsoft.com/office/drawing/2014/main" id="{8082FA4A-587C-483A-8363-419E974C9FC6}"/>
              </a:ext>
            </a:extLst>
          </p:cNvPr>
          <p:cNvGrpSpPr/>
          <p:nvPr/>
        </p:nvGrpSpPr>
        <p:grpSpPr>
          <a:xfrm>
            <a:off x="9368305" y="440842"/>
            <a:ext cx="2161709" cy="854559"/>
            <a:chOff x="9368305" y="440842"/>
            <a:chExt cx="2161709" cy="854559"/>
          </a:xfrm>
        </p:grpSpPr>
        <p:sp>
          <p:nvSpPr>
            <p:cNvPr id="187" name="SMARTInkShape-682">
              <a:extLst>
                <a:ext uri="{FF2B5EF4-FFF2-40B4-BE49-F238E27FC236}">
                  <a16:creationId xmlns:a16="http://schemas.microsoft.com/office/drawing/2014/main" id="{F35A385E-C2C0-4E96-89B7-6677B9A36D9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02963" y="571500"/>
              <a:ext cx="355601" cy="488943"/>
            </a:xfrm>
            <a:custGeom>
              <a:avLst/>
              <a:gdLst/>
              <a:ahLst/>
              <a:cxnLst/>
              <a:rect l="0" t="0" r="0" b="0"/>
              <a:pathLst>
                <a:path w="355601" h="488943">
                  <a:moveTo>
                    <a:pt x="0" y="0"/>
                  </a:moveTo>
                  <a:lnTo>
                    <a:pt x="0" y="0"/>
                  </a:lnTo>
                  <a:lnTo>
                    <a:pt x="6742" y="6742"/>
                  </a:lnTo>
                  <a:lnTo>
                    <a:pt x="13815" y="10052"/>
                  </a:lnTo>
                  <a:lnTo>
                    <a:pt x="20956" y="12229"/>
                  </a:lnTo>
                  <a:lnTo>
                    <a:pt x="29649" y="18126"/>
                  </a:lnTo>
                  <a:lnTo>
                    <a:pt x="74107" y="55954"/>
                  </a:lnTo>
                  <a:lnTo>
                    <a:pt x="96967" y="87673"/>
                  </a:lnTo>
                  <a:lnTo>
                    <a:pt x="122411" y="135034"/>
                  </a:lnTo>
                  <a:lnTo>
                    <a:pt x="136979" y="161663"/>
                  </a:lnTo>
                  <a:lnTo>
                    <a:pt x="144049" y="189612"/>
                  </a:lnTo>
                  <a:lnTo>
                    <a:pt x="152781" y="231667"/>
                  </a:lnTo>
                  <a:lnTo>
                    <a:pt x="172706" y="278697"/>
                  </a:lnTo>
                  <a:lnTo>
                    <a:pt x="182155" y="311057"/>
                  </a:lnTo>
                  <a:lnTo>
                    <a:pt x="192871" y="355595"/>
                  </a:lnTo>
                  <a:lnTo>
                    <a:pt x="203602" y="400442"/>
                  </a:lnTo>
                  <a:lnTo>
                    <a:pt x="214421" y="447490"/>
                  </a:lnTo>
                  <a:lnTo>
                    <a:pt x="216410" y="465355"/>
                  </a:lnTo>
                  <a:lnTo>
                    <a:pt x="222776" y="482406"/>
                  </a:lnTo>
                  <a:lnTo>
                    <a:pt x="228593" y="488942"/>
                  </a:lnTo>
                  <a:lnTo>
                    <a:pt x="229305" y="466874"/>
                  </a:lnTo>
                  <a:lnTo>
                    <a:pt x="234361" y="446668"/>
                  </a:lnTo>
                  <a:lnTo>
                    <a:pt x="236797" y="413953"/>
                  </a:lnTo>
                  <a:lnTo>
                    <a:pt x="254058" y="367394"/>
                  </a:lnTo>
                  <a:lnTo>
                    <a:pt x="274837" y="323715"/>
                  </a:lnTo>
                  <a:lnTo>
                    <a:pt x="294132" y="280039"/>
                  </a:lnTo>
                  <a:lnTo>
                    <a:pt x="313909" y="232628"/>
                  </a:lnTo>
                  <a:lnTo>
                    <a:pt x="331147" y="197380"/>
                  </a:lnTo>
                  <a:lnTo>
                    <a:pt x="342817" y="153329"/>
                  </a:lnTo>
                  <a:lnTo>
                    <a:pt x="353237" y="108710"/>
                  </a:lnTo>
                  <a:lnTo>
                    <a:pt x="355600" y="762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MARTInkShape-683">
              <a:extLst>
                <a:ext uri="{FF2B5EF4-FFF2-40B4-BE49-F238E27FC236}">
                  <a16:creationId xmlns:a16="http://schemas.microsoft.com/office/drawing/2014/main" id="{665C7882-7EA5-417D-B82D-CD0F92BDC15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085513" y="711200"/>
              <a:ext cx="6351" cy="298451"/>
            </a:xfrm>
            <a:custGeom>
              <a:avLst/>
              <a:gdLst/>
              <a:ahLst/>
              <a:cxnLst/>
              <a:rect l="0" t="0" r="0" b="0"/>
              <a:pathLst>
                <a:path w="6351" h="2984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1881" y="6907"/>
                  </a:lnTo>
                  <a:lnTo>
                    <a:pt x="3371" y="8838"/>
                  </a:lnTo>
                  <a:lnTo>
                    <a:pt x="5026" y="14747"/>
                  </a:lnTo>
                  <a:lnTo>
                    <a:pt x="6335" y="59996"/>
                  </a:lnTo>
                  <a:lnTo>
                    <a:pt x="6349" y="102594"/>
                  </a:lnTo>
                  <a:lnTo>
                    <a:pt x="2979" y="145255"/>
                  </a:lnTo>
                  <a:lnTo>
                    <a:pt x="2277" y="190453"/>
                  </a:lnTo>
                  <a:lnTo>
                    <a:pt x="3454" y="217772"/>
                  </a:lnTo>
                  <a:lnTo>
                    <a:pt x="202" y="252132"/>
                  </a:lnTo>
                  <a:lnTo>
                    <a:pt x="3698" y="272524"/>
                  </a:lnTo>
                  <a:lnTo>
                    <a:pt x="2114" y="282223"/>
                  </a:lnTo>
                  <a:lnTo>
                    <a:pt x="6350" y="2984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SMARTInkShape-684">
              <a:extLst>
                <a:ext uri="{FF2B5EF4-FFF2-40B4-BE49-F238E27FC236}">
                  <a16:creationId xmlns:a16="http://schemas.microsoft.com/office/drawing/2014/main" id="{84F9711F-0613-4036-81DD-24523252382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113963" y="603250"/>
              <a:ext cx="215901" cy="25401"/>
            </a:xfrm>
            <a:custGeom>
              <a:avLst/>
              <a:gdLst/>
              <a:ahLst/>
              <a:cxnLst/>
              <a:rect l="0" t="0" r="0" b="0"/>
              <a:pathLst>
                <a:path w="215901" h="25401">
                  <a:moveTo>
                    <a:pt x="0" y="25400"/>
                  </a:moveTo>
                  <a:lnTo>
                    <a:pt x="0" y="25400"/>
                  </a:lnTo>
                  <a:lnTo>
                    <a:pt x="0" y="22029"/>
                  </a:lnTo>
                  <a:lnTo>
                    <a:pt x="705" y="21036"/>
                  </a:lnTo>
                  <a:lnTo>
                    <a:pt x="1881" y="20374"/>
                  </a:lnTo>
                  <a:lnTo>
                    <a:pt x="8838" y="19312"/>
                  </a:lnTo>
                  <a:lnTo>
                    <a:pt x="24010" y="18360"/>
                  </a:lnTo>
                  <a:lnTo>
                    <a:pt x="39337" y="13585"/>
                  </a:lnTo>
                  <a:lnTo>
                    <a:pt x="83629" y="12723"/>
                  </a:lnTo>
                  <a:lnTo>
                    <a:pt x="126484" y="4862"/>
                  </a:lnTo>
                  <a:lnTo>
                    <a:pt x="141429" y="1441"/>
                  </a:lnTo>
                  <a:lnTo>
                    <a:pt x="185497" y="56"/>
                  </a:lnTo>
                  <a:lnTo>
                    <a:pt x="2159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SMARTInkShape-685">
              <a:extLst>
                <a:ext uri="{FF2B5EF4-FFF2-40B4-BE49-F238E27FC236}">
                  <a16:creationId xmlns:a16="http://schemas.microsoft.com/office/drawing/2014/main" id="{CF798939-104B-488D-9B6B-BC796AF499D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139363" y="584200"/>
              <a:ext cx="146051" cy="50801"/>
            </a:xfrm>
            <a:custGeom>
              <a:avLst/>
              <a:gdLst/>
              <a:ahLst/>
              <a:cxnLst/>
              <a:rect l="0" t="0" r="0" b="0"/>
              <a:pathLst>
                <a:path w="146051" h="50801">
                  <a:moveTo>
                    <a:pt x="0" y="0"/>
                  </a:moveTo>
                  <a:lnTo>
                    <a:pt x="0" y="0"/>
                  </a:lnTo>
                  <a:lnTo>
                    <a:pt x="3371" y="0"/>
                  </a:lnTo>
                  <a:lnTo>
                    <a:pt x="6907" y="1881"/>
                  </a:lnTo>
                  <a:lnTo>
                    <a:pt x="10831" y="5775"/>
                  </a:lnTo>
                  <a:lnTo>
                    <a:pt x="17712" y="15195"/>
                  </a:lnTo>
                  <a:lnTo>
                    <a:pt x="36812" y="29481"/>
                  </a:lnTo>
                  <a:lnTo>
                    <a:pt x="66636" y="41614"/>
                  </a:lnTo>
                  <a:lnTo>
                    <a:pt x="112644" y="48565"/>
                  </a:lnTo>
                  <a:lnTo>
                    <a:pt x="146050" y="50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SMARTInkShape-686">
              <a:extLst>
                <a:ext uri="{FF2B5EF4-FFF2-40B4-BE49-F238E27FC236}">
                  <a16:creationId xmlns:a16="http://schemas.microsoft.com/office/drawing/2014/main" id="{7BCAEDCF-F1AE-4D63-8B68-1AE752961D5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0190163" y="546100"/>
              <a:ext cx="152401" cy="139701"/>
            </a:xfrm>
            <a:custGeom>
              <a:avLst/>
              <a:gdLst/>
              <a:ahLst/>
              <a:cxnLst/>
              <a:rect l="0" t="0" r="0" b="0"/>
              <a:pathLst>
                <a:path w="152401" h="139701">
                  <a:moveTo>
                    <a:pt x="152400" y="0"/>
                  </a:moveTo>
                  <a:lnTo>
                    <a:pt x="152400" y="0"/>
                  </a:lnTo>
                  <a:lnTo>
                    <a:pt x="112718" y="24570"/>
                  </a:lnTo>
                  <a:lnTo>
                    <a:pt x="67487" y="66345"/>
                  </a:lnTo>
                  <a:lnTo>
                    <a:pt x="29230" y="109893"/>
                  </a:lnTo>
                  <a:lnTo>
                    <a:pt x="0" y="139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SMARTInkShape-687">
              <a:extLst>
                <a:ext uri="{FF2B5EF4-FFF2-40B4-BE49-F238E27FC236}">
                  <a16:creationId xmlns:a16="http://schemas.microsoft.com/office/drawing/2014/main" id="{CA235990-3905-44CF-A7F1-E3C816E41ED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221913" y="520700"/>
              <a:ext cx="101601" cy="146051"/>
            </a:xfrm>
            <a:custGeom>
              <a:avLst/>
              <a:gdLst/>
              <a:ahLst/>
              <a:cxnLst/>
              <a:rect l="0" t="0" r="0" b="0"/>
              <a:pathLst>
                <a:path w="101601" h="146051">
                  <a:moveTo>
                    <a:pt x="0" y="0"/>
                  </a:moveTo>
                  <a:lnTo>
                    <a:pt x="0" y="0"/>
                  </a:lnTo>
                  <a:lnTo>
                    <a:pt x="0" y="3371"/>
                  </a:lnTo>
                  <a:lnTo>
                    <a:pt x="705" y="4364"/>
                  </a:lnTo>
                  <a:lnTo>
                    <a:pt x="1881" y="5026"/>
                  </a:lnTo>
                  <a:lnTo>
                    <a:pt x="3371" y="5467"/>
                  </a:lnTo>
                  <a:lnTo>
                    <a:pt x="11536" y="11951"/>
                  </a:lnTo>
                  <a:lnTo>
                    <a:pt x="24124" y="26088"/>
                  </a:lnTo>
                  <a:lnTo>
                    <a:pt x="45942" y="57896"/>
                  </a:lnTo>
                  <a:lnTo>
                    <a:pt x="56901" y="83624"/>
                  </a:lnTo>
                  <a:lnTo>
                    <a:pt x="87548" y="127080"/>
                  </a:lnTo>
                  <a:lnTo>
                    <a:pt x="101600" y="1460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SMARTInkShape-688">
              <a:extLst>
                <a:ext uri="{FF2B5EF4-FFF2-40B4-BE49-F238E27FC236}">
                  <a16:creationId xmlns:a16="http://schemas.microsoft.com/office/drawing/2014/main" id="{FDCE2E7F-B435-4295-931A-DC62B3CDC06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980613" y="520700"/>
              <a:ext cx="190483" cy="495129"/>
            </a:xfrm>
            <a:custGeom>
              <a:avLst/>
              <a:gdLst/>
              <a:ahLst/>
              <a:cxnLst/>
              <a:rect l="0" t="0" r="0" b="0"/>
              <a:pathLst>
                <a:path w="190483" h="495129">
                  <a:moveTo>
                    <a:pt x="50800" y="0"/>
                  </a:moveTo>
                  <a:lnTo>
                    <a:pt x="50800" y="0"/>
                  </a:lnTo>
                  <a:lnTo>
                    <a:pt x="65726" y="0"/>
                  </a:lnTo>
                  <a:lnTo>
                    <a:pt x="69898" y="1881"/>
                  </a:lnTo>
                  <a:lnTo>
                    <a:pt x="74104" y="4364"/>
                  </a:lnTo>
                  <a:lnTo>
                    <a:pt x="99855" y="15111"/>
                  </a:lnTo>
                  <a:lnTo>
                    <a:pt x="144013" y="43590"/>
                  </a:lnTo>
                  <a:lnTo>
                    <a:pt x="187163" y="82148"/>
                  </a:lnTo>
                  <a:lnTo>
                    <a:pt x="189017" y="86604"/>
                  </a:lnTo>
                  <a:lnTo>
                    <a:pt x="190482" y="110065"/>
                  </a:lnTo>
                  <a:lnTo>
                    <a:pt x="187124" y="119787"/>
                  </a:lnTo>
                  <a:lnTo>
                    <a:pt x="178289" y="131605"/>
                  </a:lnTo>
                  <a:lnTo>
                    <a:pt x="131524" y="173480"/>
                  </a:lnTo>
                  <a:lnTo>
                    <a:pt x="119165" y="182016"/>
                  </a:lnTo>
                  <a:lnTo>
                    <a:pt x="116462" y="186259"/>
                  </a:lnTo>
                  <a:lnTo>
                    <a:pt x="114941" y="192614"/>
                  </a:lnTo>
                  <a:lnTo>
                    <a:pt x="114356" y="201945"/>
                  </a:lnTo>
                  <a:lnTo>
                    <a:pt x="119333" y="209942"/>
                  </a:lnTo>
                  <a:lnTo>
                    <a:pt x="119772" y="211928"/>
                  </a:lnTo>
                  <a:lnTo>
                    <a:pt x="126040" y="221019"/>
                  </a:lnTo>
                  <a:lnTo>
                    <a:pt x="128454" y="221703"/>
                  </a:lnTo>
                  <a:lnTo>
                    <a:pt x="132585" y="222712"/>
                  </a:lnTo>
                  <a:lnTo>
                    <a:pt x="147369" y="227685"/>
                  </a:lnTo>
                  <a:lnTo>
                    <a:pt x="165012" y="228599"/>
                  </a:lnTo>
                  <a:lnTo>
                    <a:pt x="159625" y="228600"/>
                  </a:lnTo>
                  <a:lnTo>
                    <a:pt x="155638" y="231971"/>
                  </a:lnTo>
                  <a:lnTo>
                    <a:pt x="150076" y="233626"/>
                  </a:lnTo>
                  <a:lnTo>
                    <a:pt x="143606" y="235067"/>
                  </a:lnTo>
                  <a:lnTo>
                    <a:pt x="133703" y="239860"/>
                  </a:lnTo>
                  <a:lnTo>
                    <a:pt x="131468" y="240340"/>
                  </a:lnTo>
                  <a:lnTo>
                    <a:pt x="124952" y="244387"/>
                  </a:lnTo>
                  <a:lnTo>
                    <a:pt x="118554" y="253425"/>
                  </a:lnTo>
                  <a:lnTo>
                    <a:pt x="108942" y="275097"/>
                  </a:lnTo>
                  <a:lnTo>
                    <a:pt x="108037" y="296699"/>
                  </a:lnTo>
                  <a:lnTo>
                    <a:pt x="114185" y="338828"/>
                  </a:lnTo>
                  <a:lnTo>
                    <a:pt x="114990" y="363530"/>
                  </a:lnTo>
                  <a:lnTo>
                    <a:pt x="126237" y="407914"/>
                  </a:lnTo>
                  <a:lnTo>
                    <a:pt x="126068" y="421744"/>
                  </a:lnTo>
                  <a:lnTo>
                    <a:pt x="117531" y="455698"/>
                  </a:lnTo>
                  <a:lnTo>
                    <a:pt x="111973" y="461942"/>
                  </a:lnTo>
                  <a:lnTo>
                    <a:pt x="90577" y="479253"/>
                  </a:lnTo>
                  <a:lnTo>
                    <a:pt x="59876" y="493339"/>
                  </a:lnTo>
                  <a:lnTo>
                    <a:pt x="28453" y="495128"/>
                  </a:lnTo>
                  <a:lnTo>
                    <a:pt x="0" y="4889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SMARTInkShape-689">
              <a:extLst>
                <a:ext uri="{FF2B5EF4-FFF2-40B4-BE49-F238E27FC236}">
                  <a16:creationId xmlns:a16="http://schemas.microsoft.com/office/drawing/2014/main" id="{84DC808E-2E18-46A7-BEBD-35BE98CBC1E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980613" y="660400"/>
              <a:ext cx="69851" cy="184151"/>
            </a:xfrm>
            <a:custGeom>
              <a:avLst/>
              <a:gdLst/>
              <a:ahLst/>
              <a:cxnLst/>
              <a:rect l="0" t="0" r="0" b="0"/>
              <a:pathLst>
                <a:path w="69851" h="184151">
                  <a:moveTo>
                    <a:pt x="69850" y="0"/>
                  </a:moveTo>
                  <a:lnTo>
                    <a:pt x="69850" y="0"/>
                  </a:lnTo>
                  <a:lnTo>
                    <a:pt x="66479" y="3371"/>
                  </a:lnTo>
                  <a:lnTo>
                    <a:pt x="64823" y="8789"/>
                  </a:lnTo>
                  <a:lnTo>
                    <a:pt x="63382" y="15195"/>
                  </a:lnTo>
                  <a:lnTo>
                    <a:pt x="57899" y="23474"/>
                  </a:lnTo>
                  <a:lnTo>
                    <a:pt x="51368" y="30659"/>
                  </a:lnTo>
                  <a:lnTo>
                    <a:pt x="47525" y="40437"/>
                  </a:lnTo>
                  <a:lnTo>
                    <a:pt x="39079" y="70158"/>
                  </a:lnTo>
                  <a:lnTo>
                    <a:pt x="17178" y="115195"/>
                  </a:lnTo>
                  <a:lnTo>
                    <a:pt x="7892" y="153027"/>
                  </a:lnTo>
                  <a:lnTo>
                    <a:pt x="2652" y="162620"/>
                  </a:lnTo>
                  <a:lnTo>
                    <a:pt x="0" y="1841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SMARTInkShape-690">
              <a:extLst>
                <a:ext uri="{FF2B5EF4-FFF2-40B4-BE49-F238E27FC236}">
                  <a16:creationId xmlns:a16="http://schemas.microsoft.com/office/drawing/2014/main" id="{FC8B91E5-5621-4B60-B10E-C644A9D2F6E3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796463" y="850900"/>
              <a:ext cx="101601" cy="101601"/>
            </a:xfrm>
            <a:custGeom>
              <a:avLst/>
              <a:gdLst/>
              <a:ahLst/>
              <a:cxnLst/>
              <a:rect l="0" t="0" r="0" b="0"/>
              <a:pathLst>
                <a:path w="101601" h="101601">
                  <a:moveTo>
                    <a:pt x="101600" y="0"/>
                  </a:moveTo>
                  <a:lnTo>
                    <a:pt x="101600" y="0"/>
                  </a:lnTo>
                  <a:lnTo>
                    <a:pt x="101600" y="15165"/>
                  </a:lnTo>
                  <a:lnTo>
                    <a:pt x="100189" y="17166"/>
                  </a:lnTo>
                  <a:lnTo>
                    <a:pt x="55404" y="53872"/>
                  </a:lnTo>
                  <a:lnTo>
                    <a:pt x="19084" y="89511"/>
                  </a:lnTo>
                  <a:lnTo>
                    <a:pt x="0" y="1016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SMARTInkShape-691">
              <a:extLst>
                <a:ext uri="{FF2B5EF4-FFF2-40B4-BE49-F238E27FC236}">
                  <a16:creationId xmlns:a16="http://schemas.microsoft.com/office/drawing/2014/main" id="{66082C75-6B45-4483-AC73-A578622365B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642930" y="660400"/>
              <a:ext cx="164882" cy="136343"/>
            </a:xfrm>
            <a:custGeom>
              <a:avLst/>
              <a:gdLst/>
              <a:ahLst/>
              <a:cxnLst/>
              <a:rect l="0" t="0" r="0" b="0"/>
              <a:pathLst>
                <a:path w="164882" h="136343">
                  <a:moveTo>
                    <a:pt x="109083" y="31750"/>
                  </a:moveTo>
                  <a:lnTo>
                    <a:pt x="109083" y="31750"/>
                  </a:lnTo>
                  <a:lnTo>
                    <a:pt x="73133" y="31750"/>
                  </a:lnTo>
                  <a:lnTo>
                    <a:pt x="53494" y="40588"/>
                  </a:lnTo>
                  <a:lnTo>
                    <a:pt x="18173" y="68271"/>
                  </a:lnTo>
                  <a:lnTo>
                    <a:pt x="491" y="90544"/>
                  </a:lnTo>
                  <a:lnTo>
                    <a:pt x="0" y="93524"/>
                  </a:lnTo>
                  <a:lnTo>
                    <a:pt x="1794" y="117878"/>
                  </a:lnTo>
                  <a:lnTo>
                    <a:pt x="6189" y="124689"/>
                  </a:lnTo>
                  <a:lnTo>
                    <a:pt x="9965" y="129030"/>
                  </a:lnTo>
                  <a:lnTo>
                    <a:pt x="17758" y="131430"/>
                  </a:lnTo>
                  <a:lnTo>
                    <a:pt x="32164" y="134663"/>
                  </a:lnTo>
                  <a:lnTo>
                    <a:pt x="36637" y="136342"/>
                  </a:lnTo>
                  <a:lnTo>
                    <a:pt x="47251" y="136326"/>
                  </a:lnTo>
                  <a:lnTo>
                    <a:pt x="67942" y="130567"/>
                  </a:lnTo>
                  <a:lnTo>
                    <a:pt x="115562" y="101409"/>
                  </a:lnTo>
                  <a:lnTo>
                    <a:pt x="126779" y="93048"/>
                  </a:lnTo>
                  <a:lnTo>
                    <a:pt x="145585" y="68584"/>
                  </a:lnTo>
                  <a:lnTo>
                    <a:pt x="163193" y="30395"/>
                  </a:lnTo>
                  <a:lnTo>
                    <a:pt x="164881" y="21505"/>
                  </a:lnTo>
                  <a:lnTo>
                    <a:pt x="163751" y="12851"/>
                  </a:lnTo>
                  <a:lnTo>
                    <a:pt x="15988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SMARTInkShape-692">
              <a:extLst>
                <a:ext uri="{FF2B5EF4-FFF2-40B4-BE49-F238E27FC236}">
                  <a16:creationId xmlns:a16="http://schemas.microsoft.com/office/drawing/2014/main" id="{2BF8CD1B-67B2-43AD-AF49-64D13E91EB4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1358563" y="520700"/>
              <a:ext cx="171451" cy="774701"/>
            </a:xfrm>
            <a:custGeom>
              <a:avLst/>
              <a:gdLst/>
              <a:ahLst/>
              <a:cxnLst/>
              <a:rect l="0" t="0" r="0" b="0"/>
              <a:pathLst>
                <a:path w="171451" h="774701">
                  <a:moveTo>
                    <a:pt x="171450" y="0"/>
                  </a:moveTo>
                  <a:lnTo>
                    <a:pt x="171450" y="0"/>
                  </a:lnTo>
                  <a:lnTo>
                    <a:pt x="170744" y="26026"/>
                  </a:lnTo>
                  <a:lnTo>
                    <a:pt x="164982" y="67994"/>
                  </a:lnTo>
                  <a:lnTo>
                    <a:pt x="158308" y="110301"/>
                  </a:lnTo>
                  <a:lnTo>
                    <a:pt x="150387" y="146747"/>
                  </a:lnTo>
                  <a:lnTo>
                    <a:pt x="137222" y="188119"/>
                  </a:lnTo>
                  <a:lnTo>
                    <a:pt x="127310" y="219781"/>
                  </a:lnTo>
                  <a:lnTo>
                    <a:pt x="120553" y="252667"/>
                  </a:lnTo>
                  <a:lnTo>
                    <a:pt x="113316" y="286099"/>
                  </a:lnTo>
                  <a:lnTo>
                    <a:pt x="104690" y="320477"/>
                  </a:lnTo>
                  <a:lnTo>
                    <a:pt x="93801" y="356923"/>
                  </a:lnTo>
                  <a:lnTo>
                    <a:pt x="81905" y="394288"/>
                  </a:lnTo>
                  <a:lnTo>
                    <a:pt x="69563" y="432061"/>
                  </a:lnTo>
                  <a:lnTo>
                    <a:pt x="57022" y="470016"/>
                  </a:lnTo>
                  <a:lnTo>
                    <a:pt x="46275" y="506170"/>
                  </a:lnTo>
                  <a:lnTo>
                    <a:pt x="36794" y="540348"/>
                  </a:lnTo>
                  <a:lnTo>
                    <a:pt x="24229" y="587356"/>
                  </a:lnTo>
                  <a:lnTo>
                    <a:pt x="15018" y="632564"/>
                  </a:lnTo>
                  <a:lnTo>
                    <a:pt x="5077" y="677239"/>
                  </a:lnTo>
                  <a:lnTo>
                    <a:pt x="1504" y="721050"/>
                  </a:lnTo>
                  <a:lnTo>
                    <a:pt x="0" y="7747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SMARTInkShape-693">
              <a:extLst>
                <a:ext uri="{FF2B5EF4-FFF2-40B4-BE49-F238E27FC236}">
                  <a16:creationId xmlns:a16="http://schemas.microsoft.com/office/drawing/2014/main" id="{23F24346-0B1D-44DE-95E4-C4D3349056D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564813" y="889000"/>
              <a:ext cx="203201" cy="6351"/>
            </a:xfrm>
            <a:custGeom>
              <a:avLst/>
              <a:gdLst/>
              <a:ahLst/>
              <a:cxnLst/>
              <a:rect l="0" t="0" r="0" b="0"/>
              <a:pathLst>
                <a:path w="203201" h="6351">
                  <a:moveTo>
                    <a:pt x="0" y="0"/>
                  </a:moveTo>
                  <a:lnTo>
                    <a:pt x="0" y="0"/>
                  </a:lnTo>
                  <a:lnTo>
                    <a:pt x="46246" y="0"/>
                  </a:lnTo>
                  <a:lnTo>
                    <a:pt x="88407" y="0"/>
                  </a:lnTo>
                  <a:lnTo>
                    <a:pt x="131440" y="0"/>
                  </a:lnTo>
                  <a:lnTo>
                    <a:pt x="177177" y="5467"/>
                  </a:lnTo>
                  <a:lnTo>
                    <a:pt x="203200" y="6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SMARTInkShape-694">
              <a:extLst>
                <a:ext uri="{FF2B5EF4-FFF2-40B4-BE49-F238E27FC236}">
                  <a16:creationId xmlns:a16="http://schemas.microsoft.com/office/drawing/2014/main" id="{EC98D07B-9C70-4FA2-A3A8-0E1CECA8E2F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615613" y="590573"/>
              <a:ext cx="164967" cy="165078"/>
            </a:xfrm>
            <a:custGeom>
              <a:avLst/>
              <a:gdLst/>
              <a:ahLst/>
              <a:cxnLst/>
              <a:rect l="0" t="0" r="0" b="0"/>
              <a:pathLst>
                <a:path w="164967" h="165078">
                  <a:moveTo>
                    <a:pt x="12700" y="6327"/>
                  </a:moveTo>
                  <a:lnTo>
                    <a:pt x="12700" y="6327"/>
                  </a:lnTo>
                  <a:lnTo>
                    <a:pt x="12700" y="2956"/>
                  </a:lnTo>
                  <a:lnTo>
                    <a:pt x="11994" y="1963"/>
                  </a:lnTo>
                  <a:lnTo>
                    <a:pt x="10818" y="1301"/>
                  </a:lnTo>
                  <a:lnTo>
                    <a:pt x="7232" y="239"/>
                  </a:lnTo>
                  <a:lnTo>
                    <a:pt x="10183" y="29"/>
                  </a:lnTo>
                  <a:lnTo>
                    <a:pt x="8524" y="0"/>
                  </a:lnTo>
                  <a:lnTo>
                    <a:pt x="7799" y="698"/>
                  </a:lnTo>
                  <a:lnTo>
                    <a:pt x="6994" y="3355"/>
                  </a:lnTo>
                  <a:lnTo>
                    <a:pt x="7484" y="4346"/>
                  </a:lnTo>
                  <a:lnTo>
                    <a:pt x="8517" y="5006"/>
                  </a:lnTo>
                  <a:lnTo>
                    <a:pt x="29244" y="12779"/>
                  </a:lnTo>
                  <a:lnTo>
                    <a:pt x="36573" y="16862"/>
                  </a:lnTo>
                  <a:lnTo>
                    <a:pt x="63658" y="25808"/>
                  </a:lnTo>
                  <a:lnTo>
                    <a:pt x="108343" y="44823"/>
                  </a:lnTo>
                  <a:lnTo>
                    <a:pt x="154575" y="68300"/>
                  </a:lnTo>
                  <a:lnTo>
                    <a:pt x="159952" y="72206"/>
                  </a:lnTo>
                  <a:lnTo>
                    <a:pt x="162811" y="76294"/>
                  </a:lnTo>
                  <a:lnTo>
                    <a:pt x="164421" y="82562"/>
                  </a:lnTo>
                  <a:lnTo>
                    <a:pt x="164966" y="87629"/>
                  </a:lnTo>
                  <a:lnTo>
                    <a:pt x="160004" y="93700"/>
                  </a:lnTo>
                  <a:lnTo>
                    <a:pt x="147385" y="105862"/>
                  </a:lnTo>
                  <a:lnTo>
                    <a:pt x="101941" y="126978"/>
                  </a:lnTo>
                  <a:lnTo>
                    <a:pt x="56406" y="147261"/>
                  </a:lnTo>
                  <a:lnTo>
                    <a:pt x="13084" y="159085"/>
                  </a:lnTo>
                  <a:lnTo>
                    <a:pt x="0" y="16507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SMARTInkShape-695">
              <a:extLst>
                <a:ext uri="{FF2B5EF4-FFF2-40B4-BE49-F238E27FC236}">
                  <a16:creationId xmlns:a16="http://schemas.microsoft.com/office/drawing/2014/main" id="{B60AADBE-1849-4B73-BE4F-BCD94E423F1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896001" y="495300"/>
              <a:ext cx="106083" cy="514351"/>
            </a:xfrm>
            <a:custGeom>
              <a:avLst/>
              <a:gdLst/>
              <a:ahLst/>
              <a:cxnLst/>
              <a:rect l="0" t="0" r="0" b="0"/>
              <a:pathLst>
                <a:path w="106083" h="514351">
                  <a:moveTo>
                    <a:pt x="100612" y="0"/>
                  </a:moveTo>
                  <a:lnTo>
                    <a:pt x="100612" y="0"/>
                  </a:lnTo>
                  <a:lnTo>
                    <a:pt x="103983" y="3371"/>
                  </a:lnTo>
                  <a:lnTo>
                    <a:pt x="106079" y="15580"/>
                  </a:lnTo>
                  <a:lnTo>
                    <a:pt x="106082" y="38669"/>
                  </a:lnTo>
                  <a:lnTo>
                    <a:pt x="99112" y="84465"/>
                  </a:lnTo>
                  <a:lnTo>
                    <a:pt x="93489" y="125841"/>
                  </a:lnTo>
                  <a:lnTo>
                    <a:pt x="76669" y="172717"/>
                  </a:lnTo>
                  <a:lnTo>
                    <a:pt x="68992" y="215994"/>
                  </a:lnTo>
                  <a:lnTo>
                    <a:pt x="57232" y="256945"/>
                  </a:lnTo>
                  <a:lnTo>
                    <a:pt x="44536" y="298640"/>
                  </a:lnTo>
                  <a:lnTo>
                    <a:pt x="32803" y="338417"/>
                  </a:lnTo>
                  <a:lnTo>
                    <a:pt x="21392" y="374182"/>
                  </a:lnTo>
                  <a:lnTo>
                    <a:pt x="11446" y="420383"/>
                  </a:lnTo>
                  <a:lnTo>
                    <a:pt x="2346" y="464136"/>
                  </a:lnTo>
                  <a:lnTo>
                    <a:pt x="0" y="479403"/>
                  </a:lnTo>
                  <a:lnTo>
                    <a:pt x="1332" y="486588"/>
                  </a:lnTo>
                  <a:lnTo>
                    <a:pt x="3571" y="492839"/>
                  </a:lnTo>
                  <a:lnTo>
                    <a:pt x="5362" y="514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SMARTInkShape-696">
              <a:extLst>
                <a:ext uri="{FF2B5EF4-FFF2-40B4-BE49-F238E27FC236}">
                  <a16:creationId xmlns:a16="http://schemas.microsoft.com/office/drawing/2014/main" id="{FB69FD67-37F7-4041-903B-F098A0A6576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996638" y="628650"/>
              <a:ext cx="31726" cy="304801"/>
            </a:xfrm>
            <a:custGeom>
              <a:avLst/>
              <a:gdLst/>
              <a:ahLst/>
              <a:cxnLst/>
              <a:rect l="0" t="0" r="0" b="0"/>
              <a:pathLst>
                <a:path w="31726" h="304801">
                  <a:moveTo>
                    <a:pt x="25375" y="0"/>
                  </a:moveTo>
                  <a:lnTo>
                    <a:pt x="25375" y="0"/>
                  </a:lnTo>
                  <a:lnTo>
                    <a:pt x="28746" y="3371"/>
                  </a:lnTo>
                  <a:lnTo>
                    <a:pt x="30401" y="6907"/>
                  </a:lnTo>
                  <a:lnTo>
                    <a:pt x="31714" y="40543"/>
                  </a:lnTo>
                  <a:lnTo>
                    <a:pt x="31725" y="81836"/>
                  </a:lnTo>
                  <a:lnTo>
                    <a:pt x="29843" y="107809"/>
                  </a:lnTo>
                  <a:lnTo>
                    <a:pt x="22004" y="147919"/>
                  </a:lnTo>
                  <a:lnTo>
                    <a:pt x="9850" y="194491"/>
                  </a:lnTo>
                  <a:lnTo>
                    <a:pt x="1436" y="239719"/>
                  </a:lnTo>
                  <a:lnTo>
                    <a:pt x="0" y="280856"/>
                  </a:lnTo>
                  <a:lnTo>
                    <a:pt x="1867" y="285456"/>
                  </a:lnTo>
                  <a:lnTo>
                    <a:pt x="4343" y="289853"/>
                  </a:lnTo>
                  <a:lnTo>
                    <a:pt x="6443" y="296295"/>
                  </a:lnTo>
                  <a:lnTo>
                    <a:pt x="12675" y="30480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SMARTInkShape-697">
              <a:extLst>
                <a:ext uri="{FF2B5EF4-FFF2-40B4-BE49-F238E27FC236}">
                  <a16:creationId xmlns:a16="http://schemas.microsoft.com/office/drawing/2014/main" id="{83C1E59C-DA9B-4D3B-8C4E-567005F03C71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473503" y="489219"/>
              <a:ext cx="189611" cy="393432"/>
            </a:xfrm>
            <a:custGeom>
              <a:avLst/>
              <a:gdLst/>
              <a:ahLst/>
              <a:cxnLst/>
              <a:rect l="0" t="0" r="0" b="0"/>
              <a:pathLst>
                <a:path w="189611" h="393432">
                  <a:moveTo>
                    <a:pt x="189610" y="18781"/>
                  </a:moveTo>
                  <a:lnTo>
                    <a:pt x="189610" y="18781"/>
                  </a:lnTo>
                  <a:lnTo>
                    <a:pt x="184142" y="13314"/>
                  </a:lnTo>
                  <a:lnTo>
                    <a:pt x="183338" y="7041"/>
                  </a:lnTo>
                  <a:lnTo>
                    <a:pt x="182606" y="6721"/>
                  </a:lnTo>
                  <a:lnTo>
                    <a:pt x="179912" y="6366"/>
                  </a:lnTo>
                  <a:lnTo>
                    <a:pt x="176363" y="4326"/>
                  </a:lnTo>
                  <a:lnTo>
                    <a:pt x="174428" y="2794"/>
                  </a:lnTo>
                  <a:lnTo>
                    <a:pt x="168516" y="1092"/>
                  </a:lnTo>
                  <a:lnTo>
                    <a:pt x="156594" y="0"/>
                  </a:lnTo>
                  <a:lnTo>
                    <a:pt x="113220" y="10981"/>
                  </a:lnTo>
                  <a:lnTo>
                    <a:pt x="103683" y="14844"/>
                  </a:lnTo>
                  <a:lnTo>
                    <a:pt x="96622" y="20794"/>
                  </a:lnTo>
                  <a:lnTo>
                    <a:pt x="90426" y="27437"/>
                  </a:lnTo>
                  <a:lnTo>
                    <a:pt x="55115" y="58093"/>
                  </a:lnTo>
                  <a:lnTo>
                    <a:pt x="52223" y="62829"/>
                  </a:lnTo>
                  <a:lnTo>
                    <a:pt x="50232" y="67286"/>
                  </a:lnTo>
                  <a:lnTo>
                    <a:pt x="45850" y="73761"/>
                  </a:lnTo>
                  <a:lnTo>
                    <a:pt x="44239" y="80854"/>
                  </a:lnTo>
                  <a:lnTo>
                    <a:pt x="43587" y="97718"/>
                  </a:lnTo>
                  <a:lnTo>
                    <a:pt x="46938" y="107003"/>
                  </a:lnTo>
                  <a:lnTo>
                    <a:pt x="56426" y="120013"/>
                  </a:lnTo>
                  <a:lnTo>
                    <a:pt x="59862" y="124451"/>
                  </a:lnTo>
                  <a:lnTo>
                    <a:pt x="61388" y="128775"/>
                  </a:lnTo>
                  <a:lnTo>
                    <a:pt x="63206" y="130210"/>
                  </a:lnTo>
                  <a:lnTo>
                    <a:pt x="74382" y="134395"/>
                  </a:lnTo>
                  <a:lnTo>
                    <a:pt x="87928" y="144015"/>
                  </a:lnTo>
                  <a:lnTo>
                    <a:pt x="90072" y="144604"/>
                  </a:lnTo>
                  <a:lnTo>
                    <a:pt x="91501" y="145702"/>
                  </a:lnTo>
                  <a:lnTo>
                    <a:pt x="93089" y="148803"/>
                  </a:lnTo>
                  <a:lnTo>
                    <a:pt x="94345" y="160208"/>
                  </a:lnTo>
                  <a:lnTo>
                    <a:pt x="94359" y="167931"/>
                  </a:lnTo>
                  <a:lnTo>
                    <a:pt x="93653" y="169015"/>
                  </a:lnTo>
                  <a:lnTo>
                    <a:pt x="92477" y="169737"/>
                  </a:lnTo>
                  <a:lnTo>
                    <a:pt x="90988" y="170218"/>
                  </a:lnTo>
                  <a:lnTo>
                    <a:pt x="82804" y="176564"/>
                  </a:lnTo>
                  <a:lnTo>
                    <a:pt x="82168" y="178983"/>
                  </a:lnTo>
                  <a:lnTo>
                    <a:pt x="81998" y="180615"/>
                  </a:lnTo>
                  <a:lnTo>
                    <a:pt x="81180" y="181704"/>
                  </a:lnTo>
                  <a:lnTo>
                    <a:pt x="78389" y="182913"/>
                  </a:lnTo>
                  <a:lnTo>
                    <a:pt x="70849" y="184395"/>
                  </a:lnTo>
                  <a:lnTo>
                    <a:pt x="62973" y="189962"/>
                  </a:lnTo>
                  <a:lnTo>
                    <a:pt x="56266" y="190231"/>
                  </a:lnTo>
                  <a:lnTo>
                    <a:pt x="59632" y="190231"/>
                  </a:lnTo>
                  <a:lnTo>
                    <a:pt x="60624" y="190937"/>
                  </a:lnTo>
                  <a:lnTo>
                    <a:pt x="61286" y="192112"/>
                  </a:lnTo>
                  <a:lnTo>
                    <a:pt x="62348" y="195698"/>
                  </a:lnTo>
                  <a:lnTo>
                    <a:pt x="66922" y="201476"/>
                  </a:lnTo>
                  <a:lnTo>
                    <a:pt x="68356" y="207360"/>
                  </a:lnTo>
                  <a:lnTo>
                    <a:pt x="68953" y="224983"/>
                  </a:lnTo>
                  <a:lnTo>
                    <a:pt x="61120" y="252049"/>
                  </a:lnTo>
                  <a:lnTo>
                    <a:pt x="52536" y="268457"/>
                  </a:lnTo>
                  <a:lnTo>
                    <a:pt x="51077" y="273917"/>
                  </a:lnTo>
                  <a:lnTo>
                    <a:pt x="46666" y="278695"/>
                  </a:lnTo>
                  <a:lnTo>
                    <a:pt x="28925" y="293922"/>
                  </a:lnTo>
                  <a:lnTo>
                    <a:pt x="14643" y="314524"/>
                  </a:lnTo>
                  <a:lnTo>
                    <a:pt x="6452" y="337492"/>
                  </a:lnTo>
                  <a:lnTo>
                    <a:pt x="4812" y="353161"/>
                  </a:lnTo>
                  <a:lnTo>
                    <a:pt x="445" y="361671"/>
                  </a:lnTo>
                  <a:lnTo>
                    <a:pt x="0" y="363791"/>
                  </a:lnTo>
                  <a:lnTo>
                    <a:pt x="409" y="365910"/>
                  </a:lnTo>
                  <a:lnTo>
                    <a:pt x="2744" y="370146"/>
                  </a:lnTo>
                  <a:lnTo>
                    <a:pt x="21893" y="384259"/>
                  </a:lnTo>
                  <a:lnTo>
                    <a:pt x="26405" y="385827"/>
                  </a:lnTo>
                  <a:lnTo>
                    <a:pt x="73924" y="392821"/>
                  </a:lnTo>
                  <a:lnTo>
                    <a:pt x="81660" y="39343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SMARTInkShape-698">
              <a:extLst>
                <a:ext uri="{FF2B5EF4-FFF2-40B4-BE49-F238E27FC236}">
                  <a16:creationId xmlns:a16="http://schemas.microsoft.com/office/drawing/2014/main" id="{32E94637-9F8D-45C4-B344-4F51FDCE5B7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368305" y="440842"/>
              <a:ext cx="25099" cy="511659"/>
            </a:xfrm>
            <a:custGeom>
              <a:avLst/>
              <a:gdLst/>
              <a:ahLst/>
              <a:cxnLst/>
              <a:rect l="0" t="0" r="0" b="0"/>
              <a:pathLst>
                <a:path w="25099" h="511659">
                  <a:moveTo>
                    <a:pt x="9058" y="3658"/>
                  </a:moveTo>
                  <a:lnTo>
                    <a:pt x="9058" y="3658"/>
                  </a:lnTo>
                  <a:lnTo>
                    <a:pt x="9058" y="0"/>
                  </a:lnTo>
                  <a:lnTo>
                    <a:pt x="9058" y="3474"/>
                  </a:lnTo>
                  <a:lnTo>
                    <a:pt x="12429" y="6974"/>
                  </a:lnTo>
                  <a:lnTo>
                    <a:pt x="19183" y="23206"/>
                  </a:lnTo>
                  <a:lnTo>
                    <a:pt x="21419" y="43775"/>
                  </a:lnTo>
                  <a:lnTo>
                    <a:pt x="25098" y="88873"/>
                  </a:lnTo>
                  <a:lnTo>
                    <a:pt x="23150" y="128075"/>
                  </a:lnTo>
                  <a:lnTo>
                    <a:pt x="22170" y="163524"/>
                  </a:lnTo>
                  <a:lnTo>
                    <a:pt x="21174" y="201544"/>
                  </a:lnTo>
                  <a:lnTo>
                    <a:pt x="16724" y="243070"/>
                  </a:lnTo>
                  <a:lnTo>
                    <a:pt x="11643" y="282499"/>
                  </a:lnTo>
                  <a:lnTo>
                    <a:pt x="9118" y="320992"/>
                  </a:lnTo>
                  <a:lnTo>
                    <a:pt x="4215" y="358503"/>
                  </a:lnTo>
                  <a:lnTo>
                    <a:pt x="0" y="401259"/>
                  </a:lnTo>
                  <a:lnTo>
                    <a:pt x="2351" y="445013"/>
                  </a:lnTo>
                  <a:lnTo>
                    <a:pt x="4518" y="471055"/>
                  </a:lnTo>
                  <a:lnTo>
                    <a:pt x="10540" y="496857"/>
                  </a:lnTo>
                  <a:lnTo>
                    <a:pt x="13245" y="502258"/>
                  </a:lnTo>
                  <a:lnTo>
                    <a:pt x="15408" y="5116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SMARTInkShape-699">
              <a:extLst>
                <a:ext uri="{FF2B5EF4-FFF2-40B4-BE49-F238E27FC236}">
                  <a16:creationId xmlns:a16="http://schemas.microsoft.com/office/drawing/2014/main" id="{18E0442B-C837-49C5-9F42-630A38F7259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425113" y="444500"/>
              <a:ext cx="43054" cy="641351"/>
            </a:xfrm>
            <a:custGeom>
              <a:avLst/>
              <a:gdLst/>
              <a:ahLst/>
              <a:cxnLst/>
              <a:rect l="0" t="0" r="0" b="0"/>
              <a:pathLst>
                <a:path w="43054" h="641351">
                  <a:moveTo>
                    <a:pt x="6350" y="0"/>
                  </a:moveTo>
                  <a:lnTo>
                    <a:pt x="6350" y="0"/>
                  </a:lnTo>
                  <a:lnTo>
                    <a:pt x="10714" y="10139"/>
                  </a:lnTo>
                  <a:lnTo>
                    <a:pt x="14547" y="54592"/>
                  </a:lnTo>
                  <a:lnTo>
                    <a:pt x="18786" y="95983"/>
                  </a:lnTo>
                  <a:lnTo>
                    <a:pt x="24493" y="138882"/>
                  </a:lnTo>
                  <a:lnTo>
                    <a:pt x="35331" y="178250"/>
                  </a:lnTo>
                  <a:lnTo>
                    <a:pt x="38441" y="225262"/>
                  </a:lnTo>
                  <a:lnTo>
                    <a:pt x="43053" y="264995"/>
                  </a:lnTo>
                  <a:lnTo>
                    <a:pt x="40802" y="303601"/>
                  </a:lnTo>
                  <a:lnTo>
                    <a:pt x="42292" y="348856"/>
                  </a:lnTo>
                  <a:lnTo>
                    <a:pt x="39137" y="388317"/>
                  </a:lnTo>
                  <a:lnTo>
                    <a:pt x="33872" y="435325"/>
                  </a:lnTo>
                  <a:lnTo>
                    <a:pt x="28406" y="469760"/>
                  </a:lnTo>
                  <a:lnTo>
                    <a:pt x="21821" y="495259"/>
                  </a:lnTo>
                  <a:lnTo>
                    <a:pt x="18870" y="511509"/>
                  </a:lnTo>
                  <a:lnTo>
                    <a:pt x="9242" y="541070"/>
                  </a:lnTo>
                  <a:lnTo>
                    <a:pt x="1051" y="586885"/>
                  </a:lnTo>
                  <a:lnTo>
                    <a:pt x="12" y="634032"/>
                  </a:lnTo>
                  <a:lnTo>
                    <a:pt x="0" y="64135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SMARTInkShape-Group228">
            <a:extLst>
              <a:ext uri="{FF2B5EF4-FFF2-40B4-BE49-F238E27FC236}">
                <a16:creationId xmlns:a16="http://schemas.microsoft.com/office/drawing/2014/main" id="{71F1F729-9695-48CA-BDB9-B832E95624E4}"/>
              </a:ext>
            </a:extLst>
          </p:cNvPr>
          <p:cNvGrpSpPr/>
          <p:nvPr/>
        </p:nvGrpSpPr>
        <p:grpSpPr>
          <a:xfrm>
            <a:off x="2246313" y="675859"/>
            <a:ext cx="526676" cy="257592"/>
            <a:chOff x="2246313" y="675859"/>
            <a:chExt cx="526676" cy="257592"/>
          </a:xfrm>
        </p:grpSpPr>
        <p:sp>
          <p:nvSpPr>
            <p:cNvPr id="206" name="SMARTInkShape-700">
              <a:extLst>
                <a:ext uri="{FF2B5EF4-FFF2-40B4-BE49-F238E27FC236}">
                  <a16:creationId xmlns:a16="http://schemas.microsoft.com/office/drawing/2014/main" id="{6DD83DAA-4E01-4524-8575-08E6A3C8E50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246313" y="844550"/>
              <a:ext cx="431801" cy="63501"/>
            </a:xfrm>
            <a:custGeom>
              <a:avLst/>
              <a:gdLst/>
              <a:ahLst/>
              <a:cxnLst/>
              <a:rect l="0" t="0" r="0" b="0"/>
              <a:pathLst>
                <a:path w="431801" h="63501">
                  <a:moveTo>
                    <a:pt x="0" y="63500"/>
                  </a:moveTo>
                  <a:lnTo>
                    <a:pt x="0" y="63500"/>
                  </a:lnTo>
                  <a:lnTo>
                    <a:pt x="5775" y="58430"/>
                  </a:lnTo>
                  <a:lnTo>
                    <a:pt x="15195" y="53374"/>
                  </a:lnTo>
                  <a:lnTo>
                    <a:pt x="61671" y="35698"/>
                  </a:lnTo>
                  <a:lnTo>
                    <a:pt x="102168" y="26878"/>
                  </a:lnTo>
                  <a:lnTo>
                    <a:pt x="146083" y="25487"/>
                  </a:lnTo>
                  <a:lnTo>
                    <a:pt x="187523" y="25408"/>
                  </a:lnTo>
                  <a:lnTo>
                    <a:pt x="233806" y="25401"/>
                  </a:lnTo>
                  <a:lnTo>
                    <a:pt x="278416" y="25400"/>
                  </a:lnTo>
                  <a:lnTo>
                    <a:pt x="323792" y="25400"/>
                  </a:lnTo>
                  <a:lnTo>
                    <a:pt x="347357" y="23519"/>
                  </a:lnTo>
                  <a:lnTo>
                    <a:pt x="369180" y="19933"/>
                  </a:lnTo>
                  <a:lnTo>
                    <a:pt x="406269" y="17203"/>
                  </a:lnTo>
                  <a:lnTo>
                    <a:pt x="421774" y="12587"/>
                  </a:lnTo>
                  <a:lnTo>
                    <a:pt x="422999" y="11214"/>
                  </a:lnTo>
                  <a:lnTo>
                    <a:pt x="423816" y="9593"/>
                  </a:lnTo>
                  <a:lnTo>
                    <a:pt x="425066" y="8512"/>
                  </a:lnTo>
                  <a:lnTo>
                    <a:pt x="428336" y="7311"/>
                  </a:lnTo>
                  <a:lnTo>
                    <a:pt x="429491" y="6285"/>
                  </a:lnTo>
                  <a:lnTo>
                    <a:pt x="431800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SMARTInkShape-701">
              <a:extLst>
                <a:ext uri="{FF2B5EF4-FFF2-40B4-BE49-F238E27FC236}">
                  <a16:creationId xmlns:a16="http://schemas.microsoft.com/office/drawing/2014/main" id="{DC8CD269-D9CD-4CC0-BBE7-ACA1C79ECD3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70163" y="675859"/>
              <a:ext cx="202826" cy="257592"/>
            </a:xfrm>
            <a:custGeom>
              <a:avLst/>
              <a:gdLst/>
              <a:ahLst/>
              <a:cxnLst/>
              <a:rect l="0" t="0" r="0" b="0"/>
              <a:pathLst>
                <a:path w="202826" h="257592">
                  <a:moveTo>
                    <a:pt x="0" y="16291"/>
                  </a:moveTo>
                  <a:lnTo>
                    <a:pt x="0" y="16291"/>
                  </a:lnTo>
                  <a:lnTo>
                    <a:pt x="0" y="3930"/>
                  </a:lnTo>
                  <a:lnTo>
                    <a:pt x="6742" y="321"/>
                  </a:lnTo>
                  <a:lnTo>
                    <a:pt x="9433" y="0"/>
                  </a:lnTo>
                  <a:lnTo>
                    <a:pt x="48780" y="6908"/>
                  </a:lnTo>
                  <a:lnTo>
                    <a:pt x="94970" y="30877"/>
                  </a:lnTo>
                  <a:lnTo>
                    <a:pt x="136173" y="55871"/>
                  </a:lnTo>
                  <a:lnTo>
                    <a:pt x="143777" y="62810"/>
                  </a:lnTo>
                  <a:lnTo>
                    <a:pt x="185832" y="88233"/>
                  </a:lnTo>
                  <a:lnTo>
                    <a:pt x="194647" y="96014"/>
                  </a:lnTo>
                  <a:lnTo>
                    <a:pt x="198928" y="97584"/>
                  </a:lnTo>
                  <a:lnTo>
                    <a:pt x="200352" y="98709"/>
                  </a:lnTo>
                  <a:lnTo>
                    <a:pt x="201934" y="101840"/>
                  </a:lnTo>
                  <a:lnTo>
                    <a:pt x="202825" y="107569"/>
                  </a:lnTo>
                  <a:lnTo>
                    <a:pt x="196243" y="124833"/>
                  </a:lnTo>
                  <a:lnTo>
                    <a:pt x="188438" y="137116"/>
                  </a:lnTo>
                  <a:lnTo>
                    <a:pt x="145721" y="175884"/>
                  </a:lnTo>
                  <a:lnTo>
                    <a:pt x="102851" y="213215"/>
                  </a:lnTo>
                  <a:lnTo>
                    <a:pt x="50800" y="25759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136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1276</Words>
  <Application>Microsoft Office PowerPoint</Application>
  <PresentationFormat>Custom</PresentationFormat>
  <Paragraphs>287</Paragraphs>
  <Slides>23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Arial</vt:lpstr>
      <vt:lpstr>Cambria Math</vt:lpstr>
      <vt:lpstr>Office Theme</vt:lpstr>
      <vt:lpstr>CS3102 Theory of Computation</vt:lpstr>
      <vt:lpstr>Logistics</vt:lpstr>
      <vt:lpstr>Last Class</vt:lpstr>
      <vt:lpstr>Differences Between “real” computing and Math</vt:lpstr>
      <vt:lpstr>Why bother with infinity?</vt:lpstr>
      <vt:lpstr>How many binary strings of any length?</vt:lpstr>
      <vt:lpstr>Representing "N" with binary strings</vt:lpstr>
      <vt:lpstr>Countablility and Uncountability</vt:lpstr>
      <vt:lpstr>{0,1}^∗ is countable</vt:lpstr>
      <vt:lpstr>Listing all strings</vt:lpstr>
      <vt:lpstr>How Many Python/Java programs?</vt:lpstr>
      <vt:lpstr>How many functions Σ^∗→Σ^∗?</vt:lpstr>
      <vt:lpstr>Uncountably many functions</vt:lpstr>
      <vt:lpstr>|{0,1}^∞ |&gt;|"N|"</vt:lpstr>
      <vt:lpstr>|{0,1}^∞ |&gt;|"N|"</vt:lpstr>
      <vt:lpstr>|{0,1}^∞ |&gt;|"N|" proof summary</vt:lpstr>
      <vt:lpstr>Other countable/uncountable sets</vt:lpstr>
      <vt:lpstr>Cantor’s Theorem</vt:lpstr>
      <vt:lpstr>|S|≠|2^S |</vt:lpstr>
      <vt:lpstr>Conclusion</vt:lpstr>
      <vt:lpstr>Representing Q with binary strings</vt:lpstr>
      <vt:lpstr>Representing Q with "N"</vt:lpstr>
      <vt:lpstr>R is uncountable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Brunelle, Nathan J (njb2b)</cp:lastModifiedBy>
  <cp:revision>298</cp:revision>
  <dcterms:created xsi:type="dcterms:W3CDTF">2019-01-15T14:15:49Z</dcterms:created>
  <dcterms:modified xsi:type="dcterms:W3CDTF">2020-01-23T21:56:31Z</dcterms:modified>
</cp:coreProperties>
</file>