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60" r:id="rId4"/>
    <p:sldId id="433" r:id="rId5"/>
    <p:sldId id="434" r:id="rId6"/>
    <p:sldId id="435" r:id="rId7"/>
    <p:sldId id="436" r:id="rId8"/>
    <p:sldId id="437" r:id="rId9"/>
    <p:sldId id="438" r:id="rId10"/>
    <p:sldId id="444" r:id="rId11"/>
    <p:sldId id="445" r:id="rId12"/>
    <p:sldId id="451" r:id="rId13"/>
    <p:sldId id="447" r:id="rId14"/>
    <p:sldId id="448" r:id="rId15"/>
    <p:sldId id="449" r:id="rId16"/>
    <p:sldId id="450" r:id="rId17"/>
  </p:sldIdLst>
  <p:sldSz cx="12188825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2812" y="3124200"/>
            <a:ext cx="9218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up: </a:t>
            </a:r>
            <a:endParaRPr lang="en-US" sz="3200"/>
          </a:p>
          <a:p>
            <a:endParaRPr lang="en-US" sz="3200" smtClean="0"/>
          </a:p>
          <a:p>
            <a:r>
              <a:rPr lang="en-US" sz="3200" smtClean="0"/>
              <a:t>We showed that NAND gates are “Universal”. We also showed that not all things are “Computable”. How can both things be true?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smtClean="0"/>
                  <a:t>A domain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mtClean="0"/>
                  <a:t> is large enough that perhaps it’s not useful to think of the function as finite</a:t>
                </a:r>
              </a:p>
              <a:p>
                <a:r>
                  <a:rPr lang="en-US" smtClean="0"/>
                  <a:t>Let’s think of that as an infinite function instead</a:t>
                </a:r>
              </a:p>
              <a:p>
                <a:r>
                  <a:rPr lang="en-US" smtClean="0"/>
                  <a:t>We need a model of computing for infinite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 r="-100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the exam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model of computing for infinite functions</a:t>
            </a:r>
          </a:p>
          <a:p>
            <a:r>
              <a:rPr lang="en-US" smtClean="0"/>
              <a:t>How to do simple operations over and over again to compute</a:t>
            </a:r>
          </a:p>
          <a:p>
            <a:pPr lvl="1"/>
            <a:r>
              <a:rPr lang="en-US" smtClean="0"/>
              <a:t>Real computers update memory by computing “simple” functions in hardware over and over again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Representing things as strings</a:t>
            </a:r>
          </a:p>
          <a:p>
            <a:r>
              <a:rPr lang="en-US" smtClean="0"/>
              <a:t>Computing requires finite representations</a:t>
            </a:r>
          </a:p>
          <a:p>
            <a:pPr lvl="1"/>
            <a:r>
              <a:rPr lang="en-US" smtClean="0"/>
              <a:t>There are more functions than finite representations of things, so some functions aren’t computable!</a:t>
            </a:r>
          </a:p>
          <a:p>
            <a:r>
              <a:rPr lang="en-US" smtClean="0"/>
              <a:t>Boolean gates/programs as a model of computing</a:t>
            </a:r>
          </a:p>
          <a:p>
            <a:pPr lvl="1"/>
            <a:r>
              <a:rPr lang="en-US" smtClean="0"/>
              <a:t>Computing with logic!</a:t>
            </a:r>
          </a:p>
          <a:p>
            <a:r>
              <a:rPr lang="en-US" smtClean="0"/>
              <a:t>Simple components can build complicated behavior</a:t>
            </a:r>
          </a:p>
          <a:p>
            <a:pPr lvl="1"/>
            <a:r>
              <a:rPr lang="en-US" smtClean="0"/>
              <a:t>With just NAND we can do complex functions</a:t>
            </a:r>
          </a:p>
          <a:p>
            <a:pPr lvl="2"/>
            <a:r>
              <a:rPr lang="en-US" smtClean="0"/>
              <a:t>ANY finite function, actually</a:t>
            </a:r>
          </a:p>
          <a:p>
            <a:pPr lvl="2"/>
            <a:r>
              <a:rPr lang="en-US" smtClean="0"/>
              <a:t>Including evaluating programs</a:t>
            </a:r>
          </a:p>
          <a:p>
            <a:r>
              <a:rPr lang="en-US" smtClean="0"/>
              <a:t>With a model of computing we can measure efficiency of computing</a:t>
            </a:r>
          </a:p>
          <a:p>
            <a:pPr lvl="1"/>
            <a:r>
              <a:rPr lang="en-US" smtClean="0"/>
              <a:t>Allows us to categoriz functions by difficulty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there a baby in the picture?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89" y="1600200"/>
            <a:ext cx="682284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“Baby”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First: Represent pictures as strings (in binary)</a:t>
            </a:r>
          </a:p>
          <a:p>
            <a:pPr marL="1276257" lvl="1" indent="-742950"/>
            <a:r>
              <a:rPr lang="en-US" smtClean="0"/>
              <a:t>Assumption: all our pictures will be scaled to be the same size</a:t>
            </a:r>
          </a:p>
          <a:p>
            <a:pPr marL="742950" indent="-742950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“Baby”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Second: Define the function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𝐵𝐴𝐵𝑌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→{0,1}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𝐵𝐴𝐵𝑌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has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baby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it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“Baby”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Third: Build a NAND-circuit/program for the function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How can we tell if that’s 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Midterm on Thursday in class</a:t>
            </a:r>
          </a:p>
          <a:p>
            <a:pPr lvl="1"/>
            <a:r>
              <a:rPr lang="en-US" smtClean="0"/>
              <a:t>Review session tomorrow evening</a:t>
            </a:r>
          </a:p>
          <a:p>
            <a:pPr lvl="2"/>
            <a:r>
              <a:rPr lang="en-US" smtClean="0"/>
              <a:t>6:30pm – 8:00pm</a:t>
            </a:r>
          </a:p>
          <a:p>
            <a:pPr lvl="2"/>
            <a:r>
              <a:rPr lang="en-US" smtClean="0"/>
              <a:t>Thornton E316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</a:t>
            </a:r>
          </a:p>
          <a:p>
            <a:pPr lvl="1"/>
            <a:r>
              <a:rPr lang="en-US" smtClean="0"/>
              <a:t>SIZE</a:t>
            </a:r>
          </a:p>
          <a:p>
            <a:pPr lvl="1"/>
            <a:r>
              <a:rPr lang="en-US" smtClean="0"/>
              <a:t>Complexity Classes</a:t>
            </a:r>
          </a:p>
          <a:p>
            <a:pPr lvl="1"/>
            <a:r>
              <a:rPr lang="en-US" smtClean="0"/>
              <a:t>Big-Oh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gates are required?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TCS Theorem 5.3: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mtClean="0"/>
                  <a:t>, such that for every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there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𝑆𝐼𝑍𝐸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. That is, the shortest NAND program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requires at least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gates.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3908" r="-1889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show this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Count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- input functions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Count the number of programs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Show there are more functions than programs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functions?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How many functions are there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How can we count this?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programs?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Bits required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-line program:</a:t>
                </a:r>
              </a:p>
              <a:p>
                <a:pPr lvl="1"/>
                <a:r>
                  <a:rPr lang="en-US" smtClean="0"/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variables (3 variables mentioned for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lines)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/>
                  <a:t> bits per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variables per line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3⋅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/>
                  <a:t> bits per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lines total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bits total</a:t>
                </a:r>
              </a:p>
              <a:p>
                <a:r>
                  <a:rPr lang="en-US" smtClean="0"/>
                  <a:t>Upper bound on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-line programs: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2"/>
                <a:stretch>
                  <a:fillRect l="-1056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the Length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If we fix the length of the programs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lines, how many programs are there?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 programs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programs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Some programs require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lines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64 bit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 want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𝐸𝑉𝐴𝐿</m:t>
                    </m:r>
                  </m:oMath>
                </a14:m>
                <a:r>
                  <a:rPr lang="en-US" smtClean="0"/>
                  <a:t> to evaluate any program 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. How many gates do I need?</a:t>
                </a:r>
              </a:p>
              <a:p>
                <a:r>
                  <a:rPr lang="en-US" smtClean="0"/>
                  <a:t>Some functions will require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gates.</a:t>
                </a:r>
              </a:p>
              <a:p>
                <a:pPr lvl="1"/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We must evaluate programs longer than: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64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640</m:t>
                        </m:r>
                      </m:den>
                    </m:f>
                  </m:oMath>
                </a14:m>
                <a:r>
                  <a:rPr lang="en-US" smtClean="0"/>
                  <a:t> lines</a:t>
                </a:r>
              </a:p>
              <a:p>
                <a:r>
                  <a:rPr lang="en-US" smtClean="0"/>
                  <a:t>We need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640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640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mtClean="0"/>
                  <a:t> gates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4.5×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mtClean="0"/>
                  <a:t> gates</a:t>
                </a:r>
              </a:p>
              <a:p>
                <a:pPr lvl="1"/>
                <a:r>
                  <a:rPr lang="en-US" smtClean="0"/>
                  <a:t>Your computer would need to be the area of the solar system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785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Calibri</vt:lpstr>
      <vt:lpstr>Office Theme</vt:lpstr>
      <vt:lpstr>CS3102 Theory of Computation</vt:lpstr>
      <vt:lpstr>Logistics</vt:lpstr>
      <vt:lpstr>Last Time</vt:lpstr>
      <vt:lpstr>How many gates are required?</vt:lpstr>
      <vt:lpstr>How to show this</vt:lpstr>
      <vt:lpstr>How many functions?</vt:lpstr>
      <vt:lpstr>How many programs?</vt:lpstr>
      <vt:lpstr>Fixing the Length</vt:lpstr>
      <vt:lpstr>64 bit machine</vt:lpstr>
      <vt:lpstr>Conclusion</vt:lpstr>
      <vt:lpstr>After the exam</vt:lpstr>
      <vt:lpstr>Major topics</vt:lpstr>
      <vt:lpstr>Is there a baby in the picture?</vt:lpstr>
      <vt:lpstr>Computing the “Baby” function</vt:lpstr>
      <vt:lpstr>Computing the “Baby” function</vt:lpstr>
      <vt:lpstr>Computing the “Baby” function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446</cp:revision>
  <dcterms:created xsi:type="dcterms:W3CDTF">2019-01-15T14:15:49Z</dcterms:created>
  <dcterms:modified xsi:type="dcterms:W3CDTF">2020-02-18T18:14:58Z</dcterms:modified>
</cp:coreProperties>
</file>